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702904-F2FC-4568-9511-90FF8051962C}" v="7" dt="2025-05-26T13:44:11.69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38" d="100"/>
          <a:sy n="38" d="100"/>
        </p:scale>
        <p:origin x="804" y="2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Valle Bedoya" userId="951c6b7d-55b1-4a5e-97c3-cd01e9b028e6" providerId="ADAL" clId="{EC702904-F2FC-4568-9511-90FF8051962C}"/>
    <pc:docChg chg="undo custSel modSld">
      <pc:chgData name="Daniela Valle Bedoya" userId="951c6b7d-55b1-4a5e-97c3-cd01e9b028e6" providerId="ADAL" clId="{EC702904-F2FC-4568-9511-90FF8051962C}" dt="2025-05-26T13:53:49.939" v="76" actId="14100"/>
      <pc:docMkLst>
        <pc:docMk/>
      </pc:docMkLst>
      <pc:sldChg chg="modSp mod">
        <pc:chgData name="Daniela Valle Bedoya" userId="951c6b7d-55b1-4a5e-97c3-cd01e9b028e6" providerId="ADAL" clId="{EC702904-F2FC-4568-9511-90FF8051962C}" dt="2025-05-26T13:53:22.093" v="61" actId="6549"/>
        <pc:sldMkLst>
          <pc:docMk/>
          <pc:sldMk cId="0" sldId="256"/>
        </pc:sldMkLst>
        <pc:spChg chg="mod">
          <ac:chgData name="Daniela Valle Bedoya" userId="951c6b7d-55b1-4a5e-97c3-cd01e9b028e6" providerId="ADAL" clId="{EC702904-F2FC-4568-9511-90FF8051962C}" dt="2025-05-26T13:53:22.093" v="61" actId="6549"/>
          <ac:spMkLst>
            <pc:docMk/>
            <pc:sldMk cId="0" sldId="256"/>
            <ac:spMk id="252" creationId="{00000000-0000-0000-0000-000000000000}"/>
          </ac:spMkLst>
        </pc:spChg>
      </pc:sldChg>
      <pc:sldChg chg="addSp delSp modSp mod">
        <pc:chgData name="Daniela Valle Bedoya" userId="951c6b7d-55b1-4a5e-97c3-cd01e9b028e6" providerId="ADAL" clId="{EC702904-F2FC-4568-9511-90FF8051962C}" dt="2025-05-26T13:53:31.346" v="64" actId="14100"/>
        <pc:sldMkLst>
          <pc:docMk/>
          <pc:sldMk cId="0" sldId="257"/>
        </pc:sldMkLst>
        <pc:spChg chg="add del mod">
          <ac:chgData name="Daniela Valle Bedoya" userId="951c6b7d-55b1-4a5e-97c3-cd01e9b028e6" providerId="ADAL" clId="{EC702904-F2FC-4568-9511-90FF8051962C}" dt="2025-05-26T13:43:46.412" v="16" actId="478"/>
          <ac:spMkLst>
            <pc:docMk/>
            <pc:sldMk cId="0" sldId="257"/>
            <ac:spMk id="105" creationId="{2C00F4F6-CDF3-3A2D-4C51-9CFC13A5A08E}"/>
          </ac:spMkLst>
        </pc:spChg>
        <pc:spChg chg="add mod">
          <ac:chgData name="Daniela Valle Bedoya" userId="951c6b7d-55b1-4a5e-97c3-cd01e9b028e6" providerId="ADAL" clId="{EC702904-F2FC-4568-9511-90FF8051962C}" dt="2025-05-26T13:43:45.916" v="15"/>
          <ac:spMkLst>
            <pc:docMk/>
            <pc:sldMk cId="0" sldId="257"/>
            <ac:spMk id="106" creationId="{DB3FC5D1-6DBF-652D-DEEE-1B037CFFD4CA}"/>
          </ac:spMkLst>
        </pc:spChg>
        <pc:spChg chg="add del mod">
          <ac:chgData name="Daniela Valle Bedoya" userId="951c6b7d-55b1-4a5e-97c3-cd01e9b028e6" providerId="ADAL" clId="{EC702904-F2FC-4568-9511-90FF8051962C}" dt="2025-05-26T13:43:51.619" v="18" actId="478"/>
          <ac:spMkLst>
            <pc:docMk/>
            <pc:sldMk cId="0" sldId="257"/>
            <ac:spMk id="108" creationId="{B92A2D92-BEE4-495F-AC57-26640BBE3010}"/>
          </ac:spMkLst>
        </pc:spChg>
        <pc:spChg chg="add mod">
          <ac:chgData name="Daniela Valle Bedoya" userId="951c6b7d-55b1-4a5e-97c3-cd01e9b028e6" providerId="ADAL" clId="{EC702904-F2FC-4568-9511-90FF8051962C}" dt="2025-05-26T13:53:31.346" v="64" actId="14100"/>
          <ac:spMkLst>
            <pc:docMk/>
            <pc:sldMk cId="0" sldId="257"/>
            <ac:spMk id="109" creationId="{45F73EF4-CFAB-C3E8-0196-2E119408BC2C}"/>
          </ac:spMkLst>
        </pc:spChg>
        <pc:spChg chg="add del">
          <ac:chgData name="Daniela Valle Bedoya" userId="951c6b7d-55b1-4a5e-97c3-cd01e9b028e6" providerId="ADAL" clId="{EC702904-F2FC-4568-9511-90FF8051962C}" dt="2025-05-26T13:43:48.141" v="17" actId="478"/>
          <ac:spMkLst>
            <pc:docMk/>
            <pc:sldMk cId="0" sldId="257"/>
            <ac:spMk id="120" creationId="{00000000-0000-0000-0000-000000000000}"/>
          </ac:spMkLst>
        </pc:spChg>
      </pc:sldChg>
      <pc:sldChg chg="addSp delSp modSp mod">
        <pc:chgData name="Daniela Valle Bedoya" userId="951c6b7d-55b1-4a5e-97c3-cd01e9b028e6" providerId="ADAL" clId="{EC702904-F2FC-4568-9511-90FF8051962C}" dt="2025-05-26T13:53:35.614" v="67" actId="14100"/>
        <pc:sldMkLst>
          <pc:docMk/>
          <pc:sldMk cId="0" sldId="258"/>
        </pc:sldMkLst>
        <pc:spChg chg="del">
          <ac:chgData name="Daniela Valle Bedoya" userId="951c6b7d-55b1-4a5e-97c3-cd01e9b028e6" providerId="ADAL" clId="{EC702904-F2FC-4568-9511-90FF8051962C}" dt="2025-05-26T13:43:55.622" v="20" actId="478"/>
          <ac:spMkLst>
            <pc:docMk/>
            <pc:sldMk cId="0" sldId="258"/>
            <ac:spMk id="22" creationId="{00000000-0000-0000-0000-000000000000}"/>
          </ac:spMkLst>
        </pc:spChg>
        <pc:spChg chg="add del mod">
          <ac:chgData name="Daniela Valle Bedoya" userId="951c6b7d-55b1-4a5e-97c3-cd01e9b028e6" providerId="ADAL" clId="{EC702904-F2FC-4568-9511-90FF8051962C}" dt="2025-05-26T13:43:57.069" v="21" actId="478"/>
          <ac:spMkLst>
            <pc:docMk/>
            <pc:sldMk cId="0" sldId="258"/>
            <ac:spMk id="199" creationId="{B957FB35-4289-740C-CDEA-6A35D2BA6D36}"/>
          </ac:spMkLst>
        </pc:spChg>
        <pc:spChg chg="add mod">
          <ac:chgData name="Daniela Valle Bedoya" userId="951c6b7d-55b1-4a5e-97c3-cd01e9b028e6" providerId="ADAL" clId="{EC702904-F2FC-4568-9511-90FF8051962C}" dt="2025-05-26T13:53:35.614" v="67" actId="14100"/>
          <ac:spMkLst>
            <pc:docMk/>
            <pc:sldMk cId="0" sldId="258"/>
            <ac:spMk id="200" creationId="{81E2F936-CABE-68A6-28D0-928B28B3993D}"/>
          </ac:spMkLst>
        </pc:spChg>
      </pc:sldChg>
      <pc:sldChg chg="addSp delSp modSp mod">
        <pc:chgData name="Daniela Valle Bedoya" userId="951c6b7d-55b1-4a5e-97c3-cd01e9b028e6" providerId="ADAL" clId="{EC702904-F2FC-4568-9511-90FF8051962C}" dt="2025-05-26T13:53:39.705" v="70" actId="14100"/>
        <pc:sldMkLst>
          <pc:docMk/>
          <pc:sldMk cId="0" sldId="259"/>
        </pc:sldMkLst>
        <pc:spChg chg="add del mod">
          <ac:chgData name="Daniela Valle Bedoya" userId="951c6b7d-55b1-4a5e-97c3-cd01e9b028e6" providerId="ADAL" clId="{EC702904-F2FC-4568-9511-90FF8051962C}" dt="2025-05-26T13:44:01.495" v="24" actId="478"/>
          <ac:spMkLst>
            <pc:docMk/>
            <pc:sldMk cId="0" sldId="259"/>
            <ac:spMk id="172" creationId="{698A968E-8821-D8F1-475A-01053424564B}"/>
          </ac:spMkLst>
        </pc:spChg>
        <pc:spChg chg="add mod">
          <ac:chgData name="Daniela Valle Bedoya" userId="951c6b7d-55b1-4a5e-97c3-cd01e9b028e6" providerId="ADAL" clId="{EC702904-F2FC-4568-9511-90FF8051962C}" dt="2025-05-26T13:53:39.705" v="70" actId="14100"/>
          <ac:spMkLst>
            <pc:docMk/>
            <pc:sldMk cId="0" sldId="259"/>
            <ac:spMk id="173" creationId="{8F5300D2-C18D-85D2-B14C-FF8FA362D435}"/>
          </ac:spMkLst>
        </pc:spChg>
        <pc:spChg chg="del">
          <ac:chgData name="Daniela Valle Bedoya" userId="951c6b7d-55b1-4a5e-97c3-cd01e9b028e6" providerId="ADAL" clId="{EC702904-F2FC-4568-9511-90FF8051962C}" dt="2025-05-26T13:44:00.764" v="23" actId="478"/>
          <ac:spMkLst>
            <pc:docMk/>
            <pc:sldMk cId="0" sldId="259"/>
            <ac:spMk id="174" creationId="{00000000-0000-0000-0000-000000000000}"/>
          </ac:spMkLst>
        </pc:spChg>
      </pc:sldChg>
      <pc:sldChg chg="addSp delSp modSp mod">
        <pc:chgData name="Daniela Valle Bedoya" userId="951c6b7d-55b1-4a5e-97c3-cd01e9b028e6" providerId="ADAL" clId="{EC702904-F2FC-4568-9511-90FF8051962C}" dt="2025-05-26T13:53:44.939" v="73" actId="14100"/>
        <pc:sldMkLst>
          <pc:docMk/>
          <pc:sldMk cId="0" sldId="260"/>
        </pc:sldMkLst>
        <pc:spChg chg="del">
          <ac:chgData name="Daniela Valle Bedoya" userId="951c6b7d-55b1-4a5e-97c3-cd01e9b028e6" providerId="ADAL" clId="{EC702904-F2FC-4568-9511-90FF8051962C}" dt="2025-05-26T13:44:05.118" v="26" actId="478"/>
          <ac:spMkLst>
            <pc:docMk/>
            <pc:sldMk cId="0" sldId="260"/>
            <ac:spMk id="60" creationId="{00000000-0000-0000-0000-000000000000}"/>
          </ac:spMkLst>
        </pc:spChg>
        <pc:spChg chg="add del mod">
          <ac:chgData name="Daniela Valle Bedoya" userId="951c6b7d-55b1-4a5e-97c3-cd01e9b028e6" providerId="ADAL" clId="{EC702904-F2FC-4568-9511-90FF8051962C}" dt="2025-05-26T13:44:06.086" v="27" actId="478"/>
          <ac:spMkLst>
            <pc:docMk/>
            <pc:sldMk cId="0" sldId="260"/>
            <ac:spMk id="321" creationId="{604A9F43-9672-6D8B-ED4B-A824ECFA79C5}"/>
          </ac:spMkLst>
        </pc:spChg>
        <pc:spChg chg="add mod">
          <ac:chgData name="Daniela Valle Bedoya" userId="951c6b7d-55b1-4a5e-97c3-cd01e9b028e6" providerId="ADAL" clId="{EC702904-F2FC-4568-9511-90FF8051962C}" dt="2025-05-26T13:53:44.939" v="73" actId="14100"/>
          <ac:spMkLst>
            <pc:docMk/>
            <pc:sldMk cId="0" sldId="260"/>
            <ac:spMk id="322" creationId="{8E808D7D-5642-25EB-8E78-795A45F6F578}"/>
          </ac:spMkLst>
        </pc:spChg>
      </pc:sldChg>
      <pc:sldChg chg="addSp delSp modSp mod">
        <pc:chgData name="Daniela Valle Bedoya" userId="951c6b7d-55b1-4a5e-97c3-cd01e9b028e6" providerId="ADAL" clId="{EC702904-F2FC-4568-9511-90FF8051962C}" dt="2025-05-26T13:53:49.939" v="76" actId="14100"/>
        <pc:sldMkLst>
          <pc:docMk/>
          <pc:sldMk cId="0" sldId="261"/>
        </pc:sldMkLst>
        <pc:spChg chg="del">
          <ac:chgData name="Daniela Valle Bedoya" userId="951c6b7d-55b1-4a5e-97c3-cd01e9b028e6" providerId="ADAL" clId="{EC702904-F2FC-4568-9511-90FF8051962C}" dt="2025-05-26T13:44:10.347" v="29" actId="478"/>
          <ac:spMkLst>
            <pc:docMk/>
            <pc:sldMk cId="0" sldId="261"/>
            <ac:spMk id="163" creationId="{00000000-0000-0000-0000-000000000000}"/>
          </ac:spMkLst>
        </pc:spChg>
        <pc:spChg chg="add del mod">
          <ac:chgData name="Daniela Valle Bedoya" userId="951c6b7d-55b1-4a5e-97c3-cd01e9b028e6" providerId="ADAL" clId="{EC702904-F2FC-4568-9511-90FF8051962C}" dt="2025-05-26T13:44:10.924" v="30" actId="478"/>
          <ac:spMkLst>
            <pc:docMk/>
            <pc:sldMk cId="0" sldId="261"/>
            <ac:spMk id="166" creationId="{2DD1E276-2009-75FB-7CB7-D512241088B7}"/>
          </ac:spMkLst>
        </pc:spChg>
        <pc:spChg chg="add mod">
          <ac:chgData name="Daniela Valle Bedoya" userId="951c6b7d-55b1-4a5e-97c3-cd01e9b028e6" providerId="ADAL" clId="{EC702904-F2FC-4568-9511-90FF8051962C}" dt="2025-05-26T13:53:49.939" v="76" actId="14100"/>
          <ac:spMkLst>
            <pc:docMk/>
            <pc:sldMk cId="0" sldId="261"/>
            <ac:spMk id="167" creationId="{D8412DC0-0253-D0BD-B6C2-88F1C543B1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0" i="0">
                <a:solidFill>
                  <a:srgbClr val="D9012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D9012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D9012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D9012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9030" y="1543109"/>
            <a:ext cx="1795779" cy="776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0" i="0">
                <a:solidFill>
                  <a:srgbClr val="D9012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42" Type="http://schemas.openxmlformats.org/officeDocument/2006/relationships/image" Target="../media/image94.png"/><Relationship Id="rId47" Type="http://schemas.openxmlformats.org/officeDocument/2006/relationships/image" Target="../media/image99.png"/><Relationship Id="rId50" Type="http://schemas.openxmlformats.org/officeDocument/2006/relationships/image" Target="../media/image53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9" Type="http://schemas.openxmlformats.org/officeDocument/2006/relationships/image" Target="../media/image81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45" Type="http://schemas.openxmlformats.org/officeDocument/2006/relationships/image" Target="../media/image97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49" Type="http://schemas.openxmlformats.org/officeDocument/2006/relationships/image" Target="../media/image101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31" Type="http://schemas.openxmlformats.org/officeDocument/2006/relationships/image" Target="../media/image83.png"/><Relationship Id="rId44" Type="http://schemas.openxmlformats.org/officeDocument/2006/relationships/image" Target="../media/image96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43" Type="http://schemas.openxmlformats.org/officeDocument/2006/relationships/image" Target="../media/image95.png"/><Relationship Id="rId48" Type="http://schemas.openxmlformats.org/officeDocument/2006/relationships/image" Target="../media/image100.png"/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46" Type="http://schemas.openxmlformats.org/officeDocument/2006/relationships/image" Target="../media/image98.png"/><Relationship Id="rId20" Type="http://schemas.openxmlformats.org/officeDocument/2006/relationships/image" Target="../media/image72.png"/><Relationship Id="rId41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26" Type="http://schemas.openxmlformats.org/officeDocument/2006/relationships/image" Target="../media/image126.png"/><Relationship Id="rId39" Type="http://schemas.openxmlformats.org/officeDocument/2006/relationships/image" Target="../media/image139.png"/><Relationship Id="rId21" Type="http://schemas.openxmlformats.org/officeDocument/2006/relationships/image" Target="../media/image121.png"/><Relationship Id="rId34" Type="http://schemas.openxmlformats.org/officeDocument/2006/relationships/image" Target="../media/image134.png"/><Relationship Id="rId42" Type="http://schemas.openxmlformats.org/officeDocument/2006/relationships/image" Target="../media/image142.png"/><Relationship Id="rId47" Type="http://schemas.openxmlformats.org/officeDocument/2006/relationships/image" Target="../media/image147.png"/><Relationship Id="rId50" Type="http://schemas.openxmlformats.org/officeDocument/2006/relationships/image" Target="../media/image150.png"/><Relationship Id="rId55" Type="http://schemas.openxmlformats.org/officeDocument/2006/relationships/image" Target="../media/image155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6" Type="http://schemas.openxmlformats.org/officeDocument/2006/relationships/image" Target="../media/image116.png"/><Relationship Id="rId29" Type="http://schemas.openxmlformats.org/officeDocument/2006/relationships/image" Target="../media/image129.png"/><Relationship Id="rId11" Type="http://schemas.openxmlformats.org/officeDocument/2006/relationships/image" Target="../media/image111.png"/><Relationship Id="rId24" Type="http://schemas.openxmlformats.org/officeDocument/2006/relationships/image" Target="../media/image124.png"/><Relationship Id="rId32" Type="http://schemas.openxmlformats.org/officeDocument/2006/relationships/image" Target="../media/image132.png"/><Relationship Id="rId37" Type="http://schemas.openxmlformats.org/officeDocument/2006/relationships/image" Target="../media/image137.png"/><Relationship Id="rId40" Type="http://schemas.openxmlformats.org/officeDocument/2006/relationships/image" Target="../media/image140.png"/><Relationship Id="rId45" Type="http://schemas.openxmlformats.org/officeDocument/2006/relationships/image" Target="../media/image145.png"/><Relationship Id="rId53" Type="http://schemas.openxmlformats.org/officeDocument/2006/relationships/image" Target="../media/image153.png"/><Relationship Id="rId58" Type="http://schemas.openxmlformats.org/officeDocument/2006/relationships/image" Target="../media/image158.png"/><Relationship Id="rId5" Type="http://schemas.openxmlformats.org/officeDocument/2006/relationships/image" Target="../media/image105.png"/><Relationship Id="rId61" Type="http://schemas.openxmlformats.org/officeDocument/2006/relationships/image" Target="../media/image161.png"/><Relationship Id="rId19" Type="http://schemas.openxmlformats.org/officeDocument/2006/relationships/image" Target="../media/image119.png"/><Relationship Id="rId14" Type="http://schemas.openxmlformats.org/officeDocument/2006/relationships/image" Target="../media/image114.png"/><Relationship Id="rId22" Type="http://schemas.openxmlformats.org/officeDocument/2006/relationships/image" Target="../media/image122.png"/><Relationship Id="rId27" Type="http://schemas.openxmlformats.org/officeDocument/2006/relationships/image" Target="../media/image127.png"/><Relationship Id="rId30" Type="http://schemas.openxmlformats.org/officeDocument/2006/relationships/image" Target="../media/image130.png"/><Relationship Id="rId35" Type="http://schemas.openxmlformats.org/officeDocument/2006/relationships/image" Target="../media/image135.png"/><Relationship Id="rId43" Type="http://schemas.openxmlformats.org/officeDocument/2006/relationships/image" Target="../media/image143.png"/><Relationship Id="rId48" Type="http://schemas.openxmlformats.org/officeDocument/2006/relationships/image" Target="../media/image148.png"/><Relationship Id="rId56" Type="http://schemas.openxmlformats.org/officeDocument/2006/relationships/image" Target="../media/image156.png"/><Relationship Id="rId8" Type="http://schemas.openxmlformats.org/officeDocument/2006/relationships/image" Target="../media/image108.png"/><Relationship Id="rId51" Type="http://schemas.openxmlformats.org/officeDocument/2006/relationships/image" Target="../media/image151.png"/><Relationship Id="rId3" Type="http://schemas.openxmlformats.org/officeDocument/2006/relationships/image" Target="../media/image103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5" Type="http://schemas.openxmlformats.org/officeDocument/2006/relationships/image" Target="../media/image125.png"/><Relationship Id="rId33" Type="http://schemas.openxmlformats.org/officeDocument/2006/relationships/image" Target="../media/image133.png"/><Relationship Id="rId38" Type="http://schemas.openxmlformats.org/officeDocument/2006/relationships/image" Target="../media/image138.png"/><Relationship Id="rId46" Type="http://schemas.openxmlformats.org/officeDocument/2006/relationships/image" Target="../media/image146.png"/><Relationship Id="rId59" Type="http://schemas.openxmlformats.org/officeDocument/2006/relationships/image" Target="../media/image159.png"/><Relationship Id="rId20" Type="http://schemas.openxmlformats.org/officeDocument/2006/relationships/image" Target="../media/image120.png"/><Relationship Id="rId41" Type="http://schemas.openxmlformats.org/officeDocument/2006/relationships/image" Target="../media/image141.png"/><Relationship Id="rId54" Type="http://schemas.openxmlformats.org/officeDocument/2006/relationships/image" Target="../media/image154.png"/><Relationship Id="rId62" Type="http://schemas.openxmlformats.org/officeDocument/2006/relationships/image" Target="../media/image1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png"/><Relationship Id="rId15" Type="http://schemas.openxmlformats.org/officeDocument/2006/relationships/image" Target="../media/image115.png"/><Relationship Id="rId23" Type="http://schemas.openxmlformats.org/officeDocument/2006/relationships/image" Target="../media/image123.png"/><Relationship Id="rId28" Type="http://schemas.openxmlformats.org/officeDocument/2006/relationships/image" Target="../media/image128.png"/><Relationship Id="rId36" Type="http://schemas.openxmlformats.org/officeDocument/2006/relationships/image" Target="../media/image136.png"/><Relationship Id="rId49" Type="http://schemas.openxmlformats.org/officeDocument/2006/relationships/image" Target="../media/image149.png"/><Relationship Id="rId57" Type="http://schemas.openxmlformats.org/officeDocument/2006/relationships/image" Target="../media/image157.png"/><Relationship Id="rId10" Type="http://schemas.openxmlformats.org/officeDocument/2006/relationships/image" Target="../media/image110.png"/><Relationship Id="rId31" Type="http://schemas.openxmlformats.org/officeDocument/2006/relationships/image" Target="../media/image131.png"/><Relationship Id="rId44" Type="http://schemas.openxmlformats.org/officeDocument/2006/relationships/image" Target="../media/image144.png"/><Relationship Id="rId52" Type="http://schemas.openxmlformats.org/officeDocument/2006/relationships/image" Target="../media/image152.png"/><Relationship Id="rId60" Type="http://schemas.openxmlformats.org/officeDocument/2006/relationships/image" Target="../media/image16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7.png"/><Relationship Id="rId21" Type="http://schemas.openxmlformats.org/officeDocument/2006/relationships/image" Target="../media/image182.png"/><Relationship Id="rId34" Type="http://schemas.openxmlformats.org/officeDocument/2006/relationships/image" Target="../media/image195.png"/><Relationship Id="rId42" Type="http://schemas.openxmlformats.org/officeDocument/2006/relationships/image" Target="../media/image203.png"/><Relationship Id="rId47" Type="http://schemas.openxmlformats.org/officeDocument/2006/relationships/image" Target="../media/image207.png"/><Relationship Id="rId50" Type="http://schemas.openxmlformats.org/officeDocument/2006/relationships/image" Target="../media/image210.png"/><Relationship Id="rId55" Type="http://schemas.openxmlformats.org/officeDocument/2006/relationships/image" Target="../media/image215.png"/><Relationship Id="rId63" Type="http://schemas.openxmlformats.org/officeDocument/2006/relationships/image" Target="../media/image223.png"/><Relationship Id="rId7" Type="http://schemas.openxmlformats.org/officeDocument/2006/relationships/image" Target="../media/image168.png"/><Relationship Id="rId2" Type="http://schemas.openxmlformats.org/officeDocument/2006/relationships/image" Target="../media/image163.png"/><Relationship Id="rId16" Type="http://schemas.openxmlformats.org/officeDocument/2006/relationships/image" Target="../media/image177.png"/><Relationship Id="rId29" Type="http://schemas.openxmlformats.org/officeDocument/2006/relationships/image" Target="../media/image190.png"/><Relationship Id="rId11" Type="http://schemas.openxmlformats.org/officeDocument/2006/relationships/image" Target="../media/image172.png"/><Relationship Id="rId24" Type="http://schemas.openxmlformats.org/officeDocument/2006/relationships/image" Target="../media/image185.png"/><Relationship Id="rId32" Type="http://schemas.openxmlformats.org/officeDocument/2006/relationships/image" Target="../media/image193.png"/><Relationship Id="rId37" Type="http://schemas.openxmlformats.org/officeDocument/2006/relationships/image" Target="../media/image198.png"/><Relationship Id="rId40" Type="http://schemas.openxmlformats.org/officeDocument/2006/relationships/image" Target="../media/image201.png"/><Relationship Id="rId45" Type="http://schemas.openxmlformats.org/officeDocument/2006/relationships/image" Target="../media/image53.png"/><Relationship Id="rId53" Type="http://schemas.openxmlformats.org/officeDocument/2006/relationships/image" Target="../media/image213.png"/><Relationship Id="rId58" Type="http://schemas.openxmlformats.org/officeDocument/2006/relationships/image" Target="../media/image218.png"/><Relationship Id="rId66" Type="http://schemas.openxmlformats.org/officeDocument/2006/relationships/image" Target="../media/image226.emf"/><Relationship Id="rId5" Type="http://schemas.openxmlformats.org/officeDocument/2006/relationships/image" Target="../media/image166.png"/><Relationship Id="rId61" Type="http://schemas.openxmlformats.org/officeDocument/2006/relationships/image" Target="../media/image221.png"/><Relationship Id="rId19" Type="http://schemas.openxmlformats.org/officeDocument/2006/relationships/image" Target="../media/image180.png"/><Relationship Id="rId14" Type="http://schemas.openxmlformats.org/officeDocument/2006/relationships/image" Target="../media/image175.png"/><Relationship Id="rId22" Type="http://schemas.openxmlformats.org/officeDocument/2006/relationships/image" Target="../media/image183.png"/><Relationship Id="rId27" Type="http://schemas.openxmlformats.org/officeDocument/2006/relationships/image" Target="../media/image188.png"/><Relationship Id="rId30" Type="http://schemas.openxmlformats.org/officeDocument/2006/relationships/image" Target="../media/image191.png"/><Relationship Id="rId35" Type="http://schemas.openxmlformats.org/officeDocument/2006/relationships/image" Target="../media/image196.png"/><Relationship Id="rId43" Type="http://schemas.openxmlformats.org/officeDocument/2006/relationships/image" Target="../media/image204.png"/><Relationship Id="rId48" Type="http://schemas.openxmlformats.org/officeDocument/2006/relationships/image" Target="../media/image208.png"/><Relationship Id="rId56" Type="http://schemas.openxmlformats.org/officeDocument/2006/relationships/image" Target="../media/image216.png"/><Relationship Id="rId64" Type="http://schemas.openxmlformats.org/officeDocument/2006/relationships/image" Target="../media/image224.png"/><Relationship Id="rId8" Type="http://schemas.openxmlformats.org/officeDocument/2006/relationships/image" Target="../media/image169.png"/><Relationship Id="rId51" Type="http://schemas.openxmlformats.org/officeDocument/2006/relationships/image" Target="../media/image211.png"/><Relationship Id="rId3" Type="http://schemas.openxmlformats.org/officeDocument/2006/relationships/image" Target="../media/image164.png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5" Type="http://schemas.openxmlformats.org/officeDocument/2006/relationships/image" Target="../media/image186.png"/><Relationship Id="rId33" Type="http://schemas.openxmlformats.org/officeDocument/2006/relationships/image" Target="../media/image194.png"/><Relationship Id="rId38" Type="http://schemas.openxmlformats.org/officeDocument/2006/relationships/image" Target="../media/image199.png"/><Relationship Id="rId46" Type="http://schemas.openxmlformats.org/officeDocument/2006/relationships/image" Target="../media/image206.png"/><Relationship Id="rId59" Type="http://schemas.openxmlformats.org/officeDocument/2006/relationships/image" Target="../media/image219.png"/><Relationship Id="rId20" Type="http://schemas.openxmlformats.org/officeDocument/2006/relationships/image" Target="../media/image181.png"/><Relationship Id="rId41" Type="http://schemas.openxmlformats.org/officeDocument/2006/relationships/image" Target="../media/image202.png"/><Relationship Id="rId54" Type="http://schemas.openxmlformats.org/officeDocument/2006/relationships/image" Target="../media/image214.png"/><Relationship Id="rId62" Type="http://schemas.openxmlformats.org/officeDocument/2006/relationships/image" Target="../media/image2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7.png"/><Relationship Id="rId15" Type="http://schemas.openxmlformats.org/officeDocument/2006/relationships/image" Target="../media/image176.png"/><Relationship Id="rId23" Type="http://schemas.openxmlformats.org/officeDocument/2006/relationships/image" Target="../media/image184.png"/><Relationship Id="rId28" Type="http://schemas.openxmlformats.org/officeDocument/2006/relationships/image" Target="../media/image189.png"/><Relationship Id="rId36" Type="http://schemas.openxmlformats.org/officeDocument/2006/relationships/image" Target="../media/image197.png"/><Relationship Id="rId49" Type="http://schemas.openxmlformats.org/officeDocument/2006/relationships/image" Target="../media/image209.png"/><Relationship Id="rId57" Type="http://schemas.openxmlformats.org/officeDocument/2006/relationships/image" Target="../media/image217.png"/><Relationship Id="rId10" Type="http://schemas.openxmlformats.org/officeDocument/2006/relationships/image" Target="../media/image171.png"/><Relationship Id="rId31" Type="http://schemas.openxmlformats.org/officeDocument/2006/relationships/image" Target="../media/image192.png"/><Relationship Id="rId44" Type="http://schemas.openxmlformats.org/officeDocument/2006/relationships/image" Target="../media/image205.png"/><Relationship Id="rId52" Type="http://schemas.openxmlformats.org/officeDocument/2006/relationships/image" Target="../media/image212.png"/><Relationship Id="rId60" Type="http://schemas.openxmlformats.org/officeDocument/2006/relationships/image" Target="../media/image220.png"/><Relationship Id="rId65" Type="http://schemas.openxmlformats.org/officeDocument/2006/relationships/image" Target="../media/image225.emf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39" Type="http://schemas.openxmlformats.org/officeDocument/2006/relationships/image" Target="../media/image200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0.png"/><Relationship Id="rId21" Type="http://schemas.openxmlformats.org/officeDocument/2006/relationships/image" Target="../media/image245.png"/><Relationship Id="rId42" Type="http://schemas.openxmlformats.org/officeDocument/2006/relationships/image" Target="../media/image266.png"/><Relationship Id="rId47" Type="http://schemas.openxmlformats.org/officeDocument/2006/relationships/image" Target="../media/image271.png"/><Relationship Id="rId63" Type="http://schemas.openxmlformats.org/officeDocument/2006/relationships/image" Target="../media/image287.png"/><Relationship Id="rId68" Type="http://schemas.openxmlformats.org/officeDocument/2006/relationships/image" Target="../media/image292.png"/><Relationship Id="rId84" Type="http://schemas.openxmlformats.org/officeDocument/2006/relationships/image" Target="../media/image308.png"/><Relationship Id="rId89" Type="http://schemas.openxmlformats.org/officeDocument/2006/relationships/image" Target="../media/image313.png"/><Relationship Id="rId16" Type="http://schemas.openxmlformats.org/officeDocument/2006/relationships/image" Target="../media/image240.png"/><Relationship Id="rId11" Type="http://schemas.openxmlformats.org/officeDocument/2006/relationships/image" Target="../media/image235.png"/><Relationship Id="rId32" Type="http://schemas.openxmlformats.org/officeDocument/2006/relationships/image" Target="../media/image256.png"/><Relationship Id="rId37" Type="http://schemas.openxmlformats.org/officeDocument/2006/relationships/image" Target="../media/image261.png"/><Relationship Id="rId53" Type="http://schemas.openxmlformats.org/officeDocument/2006/relationships/image" Target="../media/image277.png"/><Relationship Id="rId58" Type="http://schemas.openxmlformats.org/officeDocument/2006/relationships/image" Target="../media/image282.png"/><Relationship Id="rId74" Type="http://schemas.openxmlformats.org/officeDocument/2006/relationships/image" Target="../media/image298.png"/><Relationship Id="rId79" Type="http://schemas.openxmlformats.org/officeDocument/2006/relationships/image" Target="../media/image303.png"/><Relationship Id="rId102" Type="http://schemas.openxmlformats.org/officeDocument/2006/relationships/image" Target="../media/image326.png"/><Relationship Id="rId5" Type="http://schemas.openxmlformats.org/officeDocument/2006/relationships/image" Target="../media/image229.png"/><Relationship Id="rId90" Type="http://schemas.openxmlformats.org/officeDocument/2006/relationships/image" Target="../media/image314.png"/><Relationship Id="rId95" Type="http://schemas.openxmlformats.org/officeDocument/2006/relationships/image" Target="../media/image319.png"/><Relationship Id="rId22" Type="http://schemas.openxmlformats.org/officeDocument/2006/relationships/image" Target="../media/image246.png"/><Relationship Id="rId27" Type="http://schemas.openxmlformats.org/officeDocument/2006/relationships/image" Target="../media/image251.png"/><Relationship Id="rId43" Type="http://schemas.openxmlformats.org/officeDocument/2006/relationships/image" Target="../media/image267.png"/><Relationship Id="rId48" Type="http://schemas.openxmlformats.org/officeDocument/2006/relationships/image" Target="../media/image272.png"/><Relationship Id="rId64" Type="http://schemas.openxmlformats.org/officeDocument/2006/relationships/image" Target="../media/image288.png"/><Relationship Id="rId69" Type="http://schemas.openxmlformats.org/officeDocument/2006/relationships/image" Target="../media/image293.png"/><Relationship Id="rId80" Type="http://schemas.openxmlformats.org/officeDocument/2006/relationships/image" Target="../media/image304.png"/><Relationship Id="rId85" Type="http://schemas.openxmlformats.org/officeDocument/2006/relationships/image" Target="../media/image309.png"/><Relationship Id="rId12" Type="http://schemas.openxmlformats.org/officeDocument/2006/relationships/image" Target="../media/image236.png"/><Relationship Id="rId17" Type="http://schemas.openxmlformats.org/officeDocument/2006/relationships/image" Target="../media/image241.png"/><Relationship Id="rId25" Type="http://schemas.openxmlformats.org/officeDocument/2006/relationships/image" Target="../media/image249.png"/><Relationship Id="rId33" Type="http://schemas.openxmlformats.org/officeDocument/2006/relationships/image" Target="../media/image257.png"/><Relationship Id="rId38" Type="http://schemas.openxmlformats.org/officeDocument/2006/relationships/image" Target="../media/image262.png"/><Relationship Id="rId46" Type="http://schemas.openxmlformats.org/officeDocument/2006/relationships/image" Target="../media/image270.png"/><Relationship Id="rId59" Type="http://schemas.openxmlformats.org/officeDocument/2006/relationships/image" Target="../media/image283.png"/><Relationship Id="rId67" Type="http://schemas.openxmlformats.org/officeDocument/2006/relationships/image" Target="../media/image291.png"/><Relationship Id="rId20" Type="http://schemas.openxmlformats.org/officeDocument/2006/relationships/image" Target="../media/image244.png"/><Relationship Id="rId41" Type="http://schemas.openxmlformats.org/officeDocument/2006/relationships/image" Target="../media/image265.png"/><Relationship Id="rId54" Type="http://schemas.openxmlformats.org/officeDocument/2006/relationships/image" Target="../media/image278.png"/><Relationship Id="rId62" Type="http://schemas.openxmlformats.org/officeDocument/2006/relationships/image" Target="../media/image286.png"/><Relationship Id="rId70" Type="http://schemas.openxmlformats.org/officeDocument/2006/relationships/image" Target="../media/image294.png"/><Relationship Id="rId75" Type="http://schemas.openxmlformats.org/officeDocument/2006/relationships/image" Target="../media/image299.png"/><Relationship Id="rId83" Type="http://schemas.openxmlformats.org/officeDocument/2006/relationships/image" Target="../media/image307.png"/><Relationship Id="rId88" Type="http://schemas.openxmlformats.org/officeDocument/2006/relationships/image" Target="../media/image312.png"/><Relationship Id="rId91" Type="http://schemas.openxmlformats.org/officeDocument/2006/relationships/image" Target="../media/image315.png"/><Relationship Id="rId96" Type="http://schemas.openxmlformats.org/officeDocument/2006/relationships/image" Target="../media/image3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0.png"/><Relationship Id="rId15" Type="http://schemas.openxmlformats.org/officeDocument/2006/relationships/image" Target="../media/image239.png"/><Relationship Id="rId23" Type="http://schemas.openxmlformats.org/officeDocument/2006/relationships/image" Target="../media/image247.png"/><Relationship Id="rId28" Type="http://schemas.openxmlformats.org/officeDocument/2006/relationships/image" Target="../media/image252.png"/><Relationship Id="rId36" Type="http://schemas.openxmlformats.org/officeDocument/2006/relationships/image" Target="../media/image260.png"/><Relationship Id="rId49" Type="http://schemas.openxmlformats.org/officeDocument/2006/relationships/image" Target="../media/image273.png"/><Relationship Id="rId57" Type="http://schemas.openxmlformats.org/officeDocument/2006/relationships/image" Target="../media/image281.png"/><Relationship Id="rId10" Type="http://schemas.openxmlformats.org/officeDocument/2006/relationships/image" Target="../media/image234.png"/><Relationship Id="rId31" Type="http://schemas.openxmlformats.org/officeDocument/2006/relationships/image" Target="../media/image255.png"/><Relationship Id="rId44" Type="http://schemas.openxmlformats.org/officeDocument/2006/relationships/image" Target="../media/image268.png"/><Relationship Id="rId52" Type="http://schemas.openxmlformats.org/officeDocument/2006/relationships/image" Target="../media/image276.png"/><Relationship Id="rId60" Type="http://schemas.openxmlformats.org/officeDocument/2006/relationships/image" Target="../media/image284.png"/><Relationship Id="rId65" Type="http://schemas.openxmlformats.org/officeDocument/2006/relationships/image" Target="../media/image289.png"/><Relationship Id="rId73" Type="http://schemas.openxmlformats.org/officeDocument/2006/relationships/image" Target="../media/image297.png"/><Relationship Id="rId78" Type="http://schemas.openxmlformats.org/officeDocument/2006/relationships/image" Target="../media/image302.png"/><Relationship Id="rId81" Type="http://schemas.openxmlformats.org/officeDocument/2006/relationships/image" Target="../media/image305.png"/><Relationship Id="rId86" Type="http://schemas.openxmlformats.org/officeDocument/2006/relationships/image" Target="../media/image310.png"/><Relationship Id="rId94" Type="http://schemas.openxmlformats.org/officeDocument/2006/relationships/image" Target="../media/image318.png"/><Relationship Id="rId99" Type="http://schemas.openxmlformats.org/officeDocument/2006/relationships/image" Target="../media/image323.png"/><Relationship Id="rId101" Type="http://schemas.openxmlformats.org/officeDocument/2006/relationships/image" Target="../media/image325.png"/><Relationship Id="rId4" Type="http://schemas.openxmlformats.org/officeDocument/2006/relationships/image" Target="../media/image102.png"/><Relationship Id="rId9" Type="http://schemas.openxmlformats.org/officeDocument/2006/relationships/image" Target="../media/image233.png"/><Relationship Id="rId13" Type="http://schemas.openxmlformats.org/officeDocument/2006/relationships/image" Target="../media/image237.png"/><Relationship Id="rId18" Type="http://schemas.openxmlformats.org/officeDocument/2006/relationships/image" Target="../media/image242.png"/><Relationship Id="rId39" Type="http://schemas.openxmlformats.org/officeDocument/2006/relationships/image" Target="../media/image263.png"/><Relationship Id="rId34" Type="http://schemas.openxmlformats.org/officeDocument/2006/relationships/image" Target="../media/image258.png"/><Relationship Id="rId50" Type="http://schemas.openxmlformats.org/officeDocument/2006/relationships/image" Target="../media/image274.png"/><Relationship Id="rId55" Type="http://schemas.openxmlformats.org/officeDocument/2006/relationships/image" Target="../media/image279.png"/><Relationship Id="rId76" Type="http://schemas.openxmlformats.org/officeDocument/2006/relationships/image" Target="../media/image300.png"/><Relationship Id="rId97" Type="http://schemas.openxmlformats.org/officeDocument/2006/relationships/image" Target="../media/image321.png"/><Relationship Id="rId7" Type="http://schemas.openxmlformats.org/officeDocument/2006/relationships/image" Target="../media/image231.png"/><Relationship Id="rId71" Type="http://schemas.openxmlformats.org/officeDocument/2006/relationships/image" Target="../media/image295.png"/><Relationship Id="rId92" Type="http://schemas.openxmlformats.org/officeDocument/2006/relationships/image" Target="../media/image316.png"/><Relationship Id="rId2" Type="http://schemas.openxmlformats.org/officeDocument/2006/relationships/image" Target="../media/image227.png"/><Relationship Id="rId29" Type="http://schemas.openxmlformats.org/officeDocument/2006/relationships/image" Target="../media/image253.png"/><Relationship Id="rId24" Type="http://schemas.openxmlformats.org/officeDocument/2006/relationships/image" Target="../media/image248.png"/><Relationship Id="rId40" Type="http://schemas.openxmlformats.org/officeDocument/2006/relationships/image" Target="../media/image264.png"/><Relationship Id="rId45" Type="http://schemas.openxmlformats.org/officeDocument/2006/relationships/image" Target="../media/image269.png"/><Relationship Id="rId66" Type="http://schemas.openxmlformats.org/officeDocument/2006/relationships/image" Target="../media/image290.png"/><Relationship Id="rId87" Type="http://schemas.openxmlformats.org/officeDocument/2006/relationships/image" Target="../media/image311.png"/><Relationship Id="rId61" Type="http://schemas.openxmlformats.org/officeDocument/2006/relationships/image" Target="../media/image285.png"/><Relationship Id="rId82" Type="http://schemas.openxmlformats.org/officeDocument/2006/relationships/image" Target="../media/image306.png"/><Relationship Id="rId19" Type="http://schemas.openxmlformats.org/officeDocument/2006/relationships/image" Target="../media/image243.png"/><Relationship Id="rId14" Type="http://schemas.openxmlformats.org/officeDocument/2006/relationships/image" Target="../media/image238.png"/><Relationship Id="rId30" Type="http://schemas.openxmlformats.org/officeDocument/2006/relationships/image" Target="../media/image254.png"/><Relationship Id="rId35" Type="http://schemas.openxmlformats.org/officeDocument/2006/relationships/image" Target="../media/image259.png"/><Relationship Id="rId56" Type="http://schemas.openxmlformats.org/officeDocument/2006/relationships/image" Target="../media/image280.png"/><Relationship Id="rId77" Type="http://schemas.openxmlformats.org/officeDocument/2006/relationships/image" Target="../media/image301.png"/><Relationship Id="rId100" Type="http://schemas.openxmlformats.org/officeDocument/2006/relationships/image" Target="../media/image324.png"/><Relationship Id="rId8" Type="http://schemas.openxmlformats.org/officeDocument/2006/relationships/image" Target="../media/image232.png"/><Relationship Id="rId51" Type="http://schemas.openxmlformats.org/officeDocument/2006/relationships/image" Target="../media/image275.png"/><Relationship Id="rId72" Type="http://schemas.openxmlformats.org/officeDocument/2006/relationships/image" Target="../media/image296.png"/><Relationship Id="rId93" Type="http://schemas.openxmlformats.org/officeDocument/2006/relationships/image" Target="../media/image317.png"/><Relationship Id="rId98" Type="http://schemas.openxmlformats.org/officeDocument/2006/relationships/image" Target="../media/image322.png"/><Relationship Id="rId3" Type="http://schemas.openxmlformats.org/officeDocument/2006/relationships/image" Target="../media/image22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8.png"/><Relationship Id="rId18" Type="http://schemas.openxmlformats.org/officeDocument/2006/relationships/image" Target="../media/image343.png"/><Relationship Id="rId26" Type="http://schemas.openxmlformats.org/officeDocument/2006/relationships/image" Target="../media/image351.png"/><Relationship Id="rId39" Type="http://schemas.openxmlformats.org/officeDocument/2006/relationships/image" Target="../media/image364.png"/><Relationship Id="rId21" Type="http://schemas.openxmlformats.org/officeDocument/2006/relationships/image" Target="../media/image346.png"/><Relationship Id="rId34" Type="http://schemas.openxmlformats.org/officeDocument/2006/relationships/image" Target="../media/image359.png"/><Relationship Id="rId42" Type="http://schemas.openxmlformats.org/officeDocument/2006/relationships/image" Target="../media/image367.png"/><Relationship Id="rId47" Type="http://schemas.openxmlformats.org/officeDocument/2006/relationships/image" Target="../media/image372.png"/><Relationship Id="rId50" Type="http://schemas.openxmlformats.org/officeDocument/2006/relationships/image" Target="../media/image53.png"/><Relationship Id="rId7" Type="http://schemas.openxmlformats.org/officeDocument/2006/relationships/image" Target="../media/image332.png"/><Relationship Id="rId2" Type="http://schemas.openxmlformats.org/officeDocument/2006/relationships/image" Target="../media/image327.png"/><Relationship Id="rId16" Type="http://schemas.openxmlformats.org/officeDocument/2006/relationships/image" Target="../media/image341.png"/><Relationship Id="rId29" Type="http://schemas.openxmlformats.org/officeDocument/2006/relationships/image" Target="../media/image354.png"/><Relationship Id="rId11" Type="http://schemas.openxmlformats.org/officeDocument/2006/relationships/image" Target="../media/image336.png"/><Relationship Id="rId24" Type="http://schemas.openxmlformats.org/officeDocument/2006/relationships/image" Target="../media/image349.png"/><Relationship Id="rId32" Type="http://schemas.openxmlformats.org/officeDocument/2006/relationships/image" Target="../media/image357.png"/><Relationship Id="rId37" Type="http://schemas.openxmlformats.org/officeDocument/2006/relationships/image" Target="../media/image362.png"/><Relationship Id="rId40" Type="http://schemas.openxmlformats.org/officeDocument/2006/relationships/image" Target="../media/image365.png"/><Relationship Id="rId45" Type="http://schemas.openxmlformats.org/officeDocument/2006/relationships/image" Target="../media/image370.png"/><Relationship Id="rId5" Type="http://schemas.openxmlformats.org/officeDocument/2006/relationships/image" Target="../media/image330.png"/><Relationship Id="rId15" Type="http://schemas.openxmlformats.org/officeDocument/2006/relationships/image" Target="../media/image340.png"/><Relationship Id="rId23" Type="http://schemas.openxmlformats.org/officeDocument/2006/relationships/image" Target="../media/image348.png"/><Relationship Id="rId28" Type="http://schemas.openxmlformats.org/officeDocument/2006/relationships/image" Target="../media/image353.png"/><Relationship Id="rId36" Type="http://schemas.openxmlformats.org/officeDocument/2006/relationships/image" Target="../media/image361.png"/><Relationship Id="rId49" Type="http://schemas.openxmlformats.org/officeDocument/2006/relationships/image" Target="../media/image374.png"/><Relationship Id="rId10" Type="http://schemas.openxmlformats.org/officeDocument/2006/relationships/image" Target="../media/image335.png"/><Relationship Id="rId19" Type="http://schemas.openxmlformats.org/officeDocument/2006/relationships/image" Target="../media/image344.png"/><Relationship Id="rId31" Type="http://schemas.openxmlformats.org/officeDocument/2006/relationships/image" Target="../media/image356.png"/><Relationship Id="rId44" Type="http://schemas.openxmlformats.org/officeDocument/2006/relationships/image" Target="../media/image369.png"/><Relationship Id="rId4" Type="http://schemas.openxmlformats.org/officeDocument/2006/relationships/image" Target="../media/image329.png"/><Relationship Id="rId9" Type="http://schemas.openxmlformats.org/officeDocument/2006/relationships/image" Target="../media/image334.png"/><Relationship Id="rId14" Type="http://schemas.openxmlformats.org/officeDocument/2006/relationships/image" Target="../media/image339.png"/><Relationship Id="rId22" Type="http://schemas.openxmlformats.org/officeDocument/2006/relationships/image" Target="../media/image347.png"/><Relationship Id="rId27" Type="http://schemas.openxmlformats.org/officeDocument/2006/relationships/image" Target="../media/image352.png"/><Relationship Id="rId30" Type="http://schemas.openxmlformats.org/officeDocument/2006/relationships/image" Target="../media/image355.png"/><Relationship Id="rId35" Type="http://schemas.openxmlformats.org/officeDocument/2006/relationships/image" Target="../media/image360.png"/><Relationship Id="rId43" Type="http://schemas.openxmlformats.org/officeDocument/2006/relationships/image" Target="../media/image368.png"/><Relationship Id="rId48" Type="http://schemas.openxmlformats.org/officeDocument/2006/relationships/image" Target="../media/image373.png"/><Relationship Id="rId8" Type="http://schemas.openxmlformats.org/officeDocument/2006/relationships/image" Target="../media/image333.png"/><Relationship Id="rId3" Type="http://schemas.openxmlformats.org/officeDocument/2006/relationships/image" Target="../media/image328.png"/><Relationship Id="rId12" Type="http://schemas.openxmlformats.org/officeDocument/2006/relationships/image" Target="../media/image337.png"/><Relationship Id="rId17" Type="http://schemas.openxmlformats.org/officeDocument/2006/relationships/image" Target="../media/image342.png"/><Relationship Id="rId25" Type="http://schemas.openxmlformats.org/officeDocument/2006/relationships/image" Target="../media/image350.png"/><Relationship Id="rId33" Type="http://schemas.openxmlformats.org/officeDocument/2006/relationships/image" Target="../media/image358.png"/><Relationship Id="rId38" Type="http://schemas.openxmlformats.org/officeDocument/2006/relationships/image" Target="../media/image363.png"/><Relationship Id="rId46" Type="http://schemas.openxmlformats.org/officeDocument/2006/relationships/image" Target="../media/image371.png"/><Relationship Id="rId20" Type="http://schemas.openxmlformats.org/officeDocument/2006/relationships/image" Target="../media/image345.png"/><Relationship Id="rId41" Type="http://schemas.openxmlformats.org/officeDocument/2006/relationships/image" Target="../media/image3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rupo 286">
            <a:extLst>
              <a:ext uri="{FF2B5EF4-FFF2-40B4-BE49-F238E27FC236}">
                <a16:creationId xmlns:a16="http://schemas.microsoft.com/office/drawing/2014/main" id="{0FEF187B-8F62-74A0-A410-D94D15441206}"/>
              </a:ext>
            </a:extLst>
          </p:cNvPr>
          <p:cNvGrpSpPr/>
          <p:nvPr/>
        </p:nvGrpSpPr>
        <p:grpSpPr>
          <a:xfrm>
            <a:off x="7108318" y="2769753"/>
            <a:ext cx="998219" cy="1129551"/>
            <a:chOff x="7108318" y="2769753"/>
            <a:chExt cx="998219" cy="1129551"/>
          </a:xfrm>
        </p:grpSpPr>
        <p:grpSp>
          <p:nvGrpSpPr>
            <p:cNvPr id="2" name="object 2"/>
            <p:cNvGrpSpPr/>
            <p:nvPr/>
          </p:nvGrpSpPr>
          <p:grpSpPr>
            <a:xfrm>
              <a:off x="7211800" y="2769753"/>
              <a:ext cx="791210" cy="389890"/>
              <a:chOff x="7211800" y="2769753"/>
              <a:chExt cx="791210" cy="38989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7211800" y="2769753"/>
                <a:ext cx="7912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791209" h="389889">
                    <a:moveTo>
                      <a:pt x="395401" y="0"/>
                    </a:moveTo>
                    <a:lnTo>
                      <a:pt x="333209" y="13434"/>
                    </a:lnTo>
                    <a:lnTo>
                      <a:pt x="282106" y="51338"/>
                    </a:lnTo>
                    <a:lnTo>
                      <a:pt x="0" y="373025"/>
                    </a:lnTo>
                    <a:lnTo>
                      <a:pt x="492" y="380679"/>
                    </a:lnTo>
                    <a:lnTo>
                      <a:pt x="10575" y="389495"/>
                    </a:lnTo>
                    <a:lnTo>
                      <a:pt x="18219" y="388993"/>
                    </a:lnTo>
                    <a:lnTo>
                      <a:pt x="300325" y="67306"/>
                    </a:lnTo>
                    <a:lnTo>
                      <a:pt x="320190" y="49028"/>
                    </a:lnTo>
                    <a:lnTo>
                      <a:pt x="343214" y="35504"/>
                    </a:lnTo>
                    <a:lnTo>
                      <a:pt x="368563" y="27111"/>
                    </a:lnTo>
                    <a:lnTo>
                      <a:pt x="395401" y="24229"/>
                    </a:lnTo>
                    <a:lnTo>
                      <a:pt x="422246" y="27111"/>
                    </a:lnTo>
                    <a:lnTo>
                      <a:pt x="447597" y="35504"/>
                    </a:lnTo>
                    <a:lnTo>
                      <a:pt x="470622" y="49028"/>
                    </a:lnTo>
                    <a:lnTo>
                      <a:pt x="490487" y="67306"/>
                    </a:lnTo>
                    <a:lnTo>
                      <a:pt x="770583" y="386700"/>
                    </a:lnTo>
                    <a:lnTo>
                      <a:pt x="773934" y="388092"/>
                    </a:lnTo>
                    <a:lnTo>
                      <a:pt x="777306" y="388092"/>
                    </a:lnTo>
                    <a:lnTo>
                      <a:pt x="780133" y="388092"/>
                    </a:lnTo>
                    <a:lnTo>
                      <a:pt x="782981" y="387108"/>
                    </a:lnTo>
                    <a:lnTo>
                      <a:pt x="790311" y="380679"/>
                    </a:lnTo>
                    <a:lnTo>
                      <a:pt x="790813" y="373025"/>
                    </a:lnTo>
                    <a:lnTo>
                      <a:pt x="508707" y="51338"/>
                    </a:lnTo>
                    <a:lnTo>
                      <a:pt x="485038" y="29552"/>
                    </a:lnTo>
                    <a:lnTo>
                      <a:pt x="457602" y="13434"/>
                    </a:lnTo>
                    <a:lnTo>
                      <a:pt x="427392" y="3433"/>
                    </a:lnTo>
                    <a:lnTo>
                      <a:pt x="395401" y="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" name="object 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379146" y="2900067"/>
                <a:ext cx="172905" cy="191962"/>
              </a:xfrm>
              <a:prstGeom prst="rect">
                <a:avLst/>
              </a:prstGeom>
            </p:spPr>
          </p:pic>
        </p:grpSp>
        <p:grpSp>
          <p:nvGrpSpPr>
            <p:cNvPr id="5" name="object 5"/>
            <p:cNvGrpSpPr/>
            <p:nvPr/>
          </p:nvGrpSpPr>
          <p:grpSpPr>
            <a:xfrm>
              <a:off x="7108318" y="3216044"/>
              <a:ext cx="998219" cy="683260"/>
              <a:chOff x="7108318" y="3216044"/>
              <a:chExt cx="998219" cy="683260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7108317" y="3216052"/>
                <a:ext cx="998219" cy="506730"/>
              </a:xfrm>
              <a:custGeom>
                <a:avLst/>
                <a:gdLst/>
                <a:ahLst/>
                <a:cxnLst/>
                <a:rect l="l" t="t" r="r" b="b"/>
                <a:pathLst>
                  <a:path w="998220" h="506729">
                    <a:moveTo>
                      <a:pt x="537870" y="487502"/>
                    </a:moveTo>
                    <a:lnTo>
                      <a:pt x="532447" y="482092"/>
                    </a:lnTo>
                    <a:lnTo>
                      <a:pt x="457822" y="482092"/>
                    </a:lnTo>
                    <a:lnTo>
                      <a:pt x="452399" y="487502"/>
                    </a:lnTo>
                    <a:lnTo>
                      <a:pt x="452399" y="500888"/>
                    </a:lnTo>
                    <a:lnTo>
                      <a:pt x="457822" y="506310"/>
                    </a:lnTo>
                    <a:lnTo>
                      <a:pt x="525754" y="506310"/>
                    </a:lnTo>
                    <a:lnTo>
                      <a:pt x="532447" y="506310"/>
                    </a:lnTo>
                    <a:lnTo>
                      <a:pt x="537870" y="500888"/>
                    </a:lnTo>
                    <a:lnTo>
                      <a:pt x="537870" y="487502"/>
                    </a:lnTo>
                    <a:close/>
                  </a:path>
                  <a:path w="998220" h="506729">
                    <a:moveTo>
                      <a:pt x="997762" y="10934"/>
                    </a:moveTo>
                    <a:lnTo>
                      <a:pt x="996848" y="7239"/>
                    </a:lnTo>
                    <a:lnTo>
                      <a:pt x="992251" y="1625"/>
                    </a:lnTo>
                    <a:lnTo>
                      <a:pt x="988809" y="0"/>
                    </a:lnTo>
                    <a:lnTo>
                      <a:pt x="8953" y="0"/>
                    </a:lnTo>
                    <a:lnTo>
                      <a:pt x="5524" y="1625"/>
                    </a:lnTo>
                    <a:lnTo>
                      <a:pt x="927" y="7239"/>
                    </a:lnTo>
                    <a:lnTo>
                      <a:pt x="0" y="10934"/>
                    </a:lnTo>
                    <a:lnTo>
                      <a:pt x="99110" y="502246"/>
                    </a:lnTo>
                    <a:lnTo>
                      <a:pt x="104089" y="506310"/>
                    </a:lnTo>
                    <a:lnTo>
                      <a:pt x="145059" y="506310"/>
                    </a:lnTo>
                    <a:lnTo>
                      <a:pt x="150482" y="500888"/>
                    </a:lnTo>
                    <a:lnTo>
                      <a:pt x="150482" y="487502"/>
                    </a:lnTo>
                    <a:lnTo>
                      <a:pt x="145059" y="482092"/>
                    </a:lnTo>
                    <a:lnTo>
                      <a:pt x="119761" y="482092"/>
                    </a:lnTo>
                    <a:lnTo>
                      <a:pt x="27381" y="24218"/>
                    </a:lnTo>
                    <a:lnTo>
                      <a:pt x="970368" y="24218"/>
                    </a:lnTo>
                    <a:lnTo>
                      <a:pt x="878014" y="482092"/>
                    </a:lnTo>
                    <a:lnTo>
                      <a:pt x="845210" y="482092"/>
                    </a:lnTo>
                    <a:lnTo>
                      <a:pt x="839787" y="487502"/>
                    </a:lnTo>
                    <a:lnTo>
                      <a:pt x="839787" y="500888"/>
                    </a:lnTo>
                    <a:lnTo>
                      <a:pt x="845210" y="506310"/>
                    </a:lnTo>
                    <a:lnTo>
                      <a:pt x="887920" y="506310"/>
                    </a:lnTo>
                    <a:lnTo>
                      <a:pt x="893686" y="506310"/>
                    </a:lnTo>
                    <a:lnTo>
                      <a:pt x="898652" y="502246"/>
                    </a:lnTo>
                    <a:lnTo>
                      <a:pt x="997762" y="10934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" name="object 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299089" y="3677969"/>
                <a:ext cx="221323" cy="221312"/>
              </a:xfrm>
              <a:prstGeom prst="rect">
                <a:avLst/>
              </a:prstGeom>
            </p:spPr>
          </p:pic>
          <p:pic>
            <p:nvPicPr>
              <p:cNvPr id="8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686477" y="3677969"/>
                <a:ext cx="221323" cy="221312"/>
              </a:xfrm>
              <a:prstGeom prst="rect">
                <a:avLst/>
              </a:prstGeom>
            </p:spPr>
          </p:pic>
          <p:sp>
            <p:nvSpPr>
              <p:cNvPr id="9" name="object 9"/>
              <p:cNvSpPr/>
              <p:nvPr/>
            </p:nvSpPr>
            <p:spPr>
              <a:xfrm>
                <a:off x="7312330" y="3294919"/>
                <a:ext cx="590550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336550">
                    <a:moveTo>
                      <a:pt x="63309" y="329031"/>
                    </a:moveTo>
                    <a:lnTo>
                      <a:pt x="24053" y="4699"/>
                    </a:lnTo>
                    <a:lnTo>
                      <a:pt x="17983" y="0"/>
                    </a:lnTo>
                    <a:lnTo>
                      <a:pt x="4724" y="1574"/>
                    </a:lnTo>
                    <a:lnTo>
                      <a:pt x="0" y="7607"/>
                    </a:lnTo>
                    <a:lnTo>
                      <a:pt x="39192" y="331444"/>
                    </a:lnTo>
                    <a:lnTo>
                      <a:pt x="44411" y="335965"/>
                    </a:lnTo>
                    <a:lnTo>
                      <a:pt x="50457" y="335965"/>
                    </a:lnTo>
                    <a:lnTo>
                      <a:pt x="58572" y="335076"/>
                    </a:lnTo>
                    <a:lnTo>
                      <a:pt x="63309" y="329031"/>
                    </a:lnTo>
                    <a:close/>
                  </a:path>
                  <a:path w="590550" h="336550">
                    <a:moveTo>
                      <a:pt x="225945" y="330073"/>
                    </a:moveTo>
                    <a:lnTo>
                      <a:pt x="212852" y="5651"/>
                    </a:lnTo>
                    <a:lnTo>
                      <a:pt x="207149" y="609"/>
                    </a:lnTo>
                    <a:lnTo>
                      <a:pt x="193840" y="990"/>
                    </a:lnTo>
                    <a:lnTo>
                      <a:pt x="188645" y="6616"/>
                    </a:lnTo>
                    <a:lnTo>
                      <a:pt x="201739" y="330873"/>
                    </a:lnTo>
                    <a:lnTo>
                      <a:pt x="207098" y="335978"/>
                    </a:lnTo>
                    <a:lnTo>
                      <a:pt x="213563" y="335978"/>
                    </a:lnTo>
                    <a:lnTo>
                      <a:pt x="220751" y="335699"/>
                    </a:lnTo>
                    <a:lnTo>
                      <a:pt x="225945" y="330073"/>
                    </a:lnTo>
                    <a:close/>
                  </a:path>
                  <a:path w="590550" h="336550">
                    <a:moveTo>
                      <a:pt x="401599" y="6642"/>
                    </a:moveTo>
                    <a:lnTo>
                      <a:pt x="396392" y="1003"/>
                    </a:lnTo>
                    <a:lnTo>
                      <a:pt x="383006" y="406"/>
                    </a:lnTo>
                    <a:lnTo>
                      <a:pt x="377380" y="5664"/>
                    </a:lnTo>
                    <a:lnTo>
                      <a:pt x="364299" y="330085"/>
                    </a:lnTo>
                    <a:lnTo>
                      <a:pt x="369493" y="335724"/>
                    </a:lnTo>
                    <a:lnTo>
                      <a:pt x="376669" y="336003"/>
                    </a:lnTo>
                    <a:lnTo>
                      <a:pt x="383146" y="336003"/>
                    </a:lnTo>
                    <a:lnTo>
                      <a:pt x="388505" y="330898"/>
                    </a:lnTo>
                    <a:lnTo>
                      <a:pt x="401599" y="6642"/>
                    </a:lnTo>
                    <a:close/>
                  </a:path>
                  <a:path w="590550" h="336550">
                    <a:moveTo>
                      <a:pt x="590245" y="7670"/>
                    </a:moveTo>
                    <a:lnTo>
                      <a:pt x="585508" y="1625"/>
                    </a:lnTo>
                    <a:lnTo>
                      <a:pt x="572223" y="50"/>
                    </a:lnTo>
                    <a:lnTo>
                      <a:pt x="566191" y="4749"/>
                    </a:lnTo>
                    <a:lnTo>
                      <a:pt x="526923" y="329082"/>
                    </a:lnTo>
                    <a:lnTo>
                      <a:pt x="531660" y="335127"/>
                    </a:lnTo>
                    <a:lnTo>
                      <a:pt x="539775" y="336016"/>
                    </a:lnTo>
                    <a:lnTo>
                      <a:pt x="545820" y="336016"/>
                    </a:lnTo>
                    <a:lnTo>
                      <a:pt x="551040" y="331508"/>
                    </a:lnTo>
                    <a:lnTo>
                      <a:pt x="590245" y="767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76" name="Grupo 275">
            <a:extLst>
              <a:ext uri="{FF2B5EF4-FFF2-40B4-BE49-F238E27FC236}">
                <a16:creationId xmlns:a16="http://schemas.microsoft.com/office/drawing/2014/main" id="{D059737B-5CAD-96A6-98D1-15516DFC8203}"/>
              </a:ext>
            </a:extLst>
          </p:cNvPr>
          <p:cNvGrpSpPr/>
          <p:nvPr/>
        </p:nvGrpSpPr>
        <p:grpSpPr>
          <a:xfrm>
            <a:off x="10342739" y="8943130"/>
            <a:ext cx="1046837" cy="957917"/>
            <a:chOff x="10342739" y="8943130"/>
            <a:chExt cx="1046837" cy="957917"/>
          </a:xfrm>
        </p:grpSpPr>
        <p:sp>
          <p:nvSpPr>
            <p:cNvPr id="10" name="object 10"/>
            <p:cNvSpPr/>
            <p:nvPr/>
          </p:nvSpPr>
          <p:spPr>
            <a:xfrm>
              <a:off x="10342739" y="9112377"/>
              <a:ext cx="356870" cy="788670"/>
            </a:xfrm>
            <a:custGeom>
              <a:avLst/>
              <a:gdLst/>
              <a:ahLst/>
              <a:cxnLst/>
              <a:rect l="l" t="t" r="r" b="b"/>
              <a:pathLst>
                <a:path w="356870" h="788670">
                  <a:moveTo>
                    <a:pt x="307770" y="0"/>
                  </a:moveTo>
                  <a:lnTo>
                    <a:pt x="48773" y="0"/>
                  </a:lnTo>
                  <a:lnTo>
                    <a:pt x="43464" y="5015"/>
                  </a:lnTo>
                  <a:lnTo>
                    <a:pt x="0" y="779065"/>
                  </a:lnTo>
                  <a:lnTo>
                    <a:pt x="1193" y="782311"/>
                  </a:lnTo>
                  <a:lnTo>
                    <a:pt x="5758" y="787159"/>
                  </a:lnTo>
                  <a:lnTo>
                    <a:pt x="8942" y="788520"/>
                  </a:lnTo>
                  <a:lnTo>
                    <a:pt x="347591" y="788520"/>
                  </a:lnTo>
                  <a:lnTo>
                    <a:pt x="350774" y="787159"/>
                  </a:lnTo>
                  <a:lnTo>
                    <a:pt x="355360" y="782311"/>
                  </a:lnTo>
                  <a:lnTo>
                    <a:pt x="356544" y="779065"/>
                  </a:lnTo>
                  <a:lnTo>
                    <a:pt x="355714" y="764301"/>
                  </a:lnTo>
                  <a:lnTo>
                    <a:pt x="25088" y="764301"/>
                  </a:lnTo>
                  <a:lnTo>
                    <a:pt x="66657" y="24229"/>
                  </a:lnTo>
                  <a:lnTo>
                    <a:pt x="314148" y="24229"/>
                  </a:lnTo>
                  <a:lnTo>
                    <a:pt x="313069" y="5015"/>
                  </a:lnTo>
                  <a:lnTo>
                    <a:pt x="307770" y="0"/>
                  </a:lnTo>
                  <a:close/>
                </a:path>
                <a:path w="356870" h="788670">
                  <a:moveTo>
                    <a:pt x="314148" y="24229"/>
                  </a:moveTo>
                  <a:lnTo>
                    <a:pt x="289886" y="24229"/>
                  </a:lnTo>
                  <a:lnTo>
                    <a:pt x="331455" y="764301"/>
                  </a:lnTo>
                  <a:lnTo>
                    <a:pt x="355714" y="764301"/>
                  </a:lnTo>
                  <a:lnTo>
                    <a:pt x="314148" y="2422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31716" y="9357238"/>
              <a:ext cx="657860" cy="486409"/>
            </a:xfrm>
            <a:custGeom>
              <a:avLst/>
              <a:gdLst/>
              <a:ahLst/>
              <a:cxnLst/>
              <a:rect l="l" t="t" r="r" b="b"/>
              <a:pathLst>
                <a:path w="657859" h="486409">
                  <a:moveTo>
                    <a:pt x="657364" y="476465"/>
                  </a:moveTo>
                  <a:lnTo>
                    <a:pt x="613537" y="4749"/>
                  </a:lnTo>
                  <a:lnTo>
                    <a:pt x="608317" y="0"/>
                  </a:lnTo>
                  <a:lnTo>
                    <a:pt x="349745" y="0"/>
                  </a:lnTo>
                  <a:lnTo>
                    <a:pt x="344500" y="4749"/>
                  </a:lnTo>
                  <a:lnTo>
                    <a:pt x="337032" y="85140"/>
                  </a:lnTo>
                  <a:lnTo>
                    <a:pt x="341934" y="91033"/>
                  </a:lnTo>
                  <a:lnTo>
                    <a:pt x="355168" y="92316"/>
                  </a:lnTo>
                  <a:lnTo>
                    <a:pt x="361162" y="87363"/>
                  </a:lnTo>
                  <a:lnTo>
                    <a:pt x="367030" y="24218"/>
                  </a:lnTo>
                  <a:lnTo>
                    <a:pt x="591019" y="24218"/>
                  </a:lnTo>
                  <a:lnTo>
                    <a:pt x="631698" y="462089"/>
                  </a:lnTo>
                  <a:lnTo>
                    <a:pt x="311200" y="462089"/>
                  </a:lnTo>
                  <a:lnTo>
                    <a:pt x="268732" y="4749"/>
                  </a:lnTo>
                  <a:lnTo>
                    <a:pt x="263499" y="0"/>
                  </a:lnTo>
                  <a:lnTo>
                    <a:pt x="5435" y="0"/>
                  </a:lnTo>
                  <a:lnTo>
                    <a:pt x="0" y="5422"/>
                  </a:lnTo>
                  <a:lnTo>
                    <a:pt x="0" y="18796"/>
                  </a:lnTo>
                  <a:lnTo>
                    <a:pt x="5435" y="24218"/>
                  </a:lnTo>
                  <a:lnTo>
                    <a:pt x="246202" y="24218"/>
                  </a:lnTo>
                  <a:lnTo>
                    <a:pt x="286880" y="462089"/>
                  </a:lnTo>
                  <a:lnTo>
                    <a:pt x="31369" y="462089"/>
                  </a:lnTo>
                  <a:lnTo>
                    <a:pt x="25946" y="467512"/>
                  </a:lnTo>
                  <a:lnTo>
                    <a:pt x="25946" y="480885"/>
                  </a:lnTo>
                  <a:lnTo>
                    <a:pt x="31369" y="486308"/>
                  </a:lnTo>
                  <a:lnTo>
                    <a:pt x="293484" y="486308"/>
                  </a:lnTo>
                  <a:lnTo>
                    <a:pt x="300177" y="486308"/>
                  </a:lnTo>
                  <a:lnTo>
                    <a:pt x="303580" y="486308"/>
                  </a:lnTo>
                  <a:lnTo>
                    <a:pt x="644982" y="486308"/>
                  </a:lnTo>
                  <a:lnTo>
                    <a:pt x="648398" y="486308"/>
                  </a:lnTo>
                  <a:lnTo>
                    <a:pt x="651649" y="484873"/>
                  </a:lnTo>
                  <a:lnTo>
                    <a:pt x="656234" y="479844"/>
                  </a:lnTo>
                  <a:lnTo>
                    <a:pt x="657364" y="476465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07484" y="8943130"/>
              <a:ext cx="751205" cy="300355"/>
            </a:xfrm>
            <a:custGeom>
              <a:avLst/>
              <a:gdLst/>
              <a:ahLst/>
              <a:cxnLst/>
              <a:rect l="l" t="t" r="r" b="b"/>
              <a:pathLst>
                <a:path w="751204" h="300354">
                  <a:moveTo>
                    <a:pt x="713219" y="83134"/>
                  </a:moveTo>
                  <a:lnTo>
                    <a:pt x="712647" y="75476"/>
                  </a:lnTo>
                  <a:lnTo>
                    <a:pt x="702513" y="66763"/>
                  </a:lnTo>
                  <a:lnTo>
                    <a:pt x="694855" y="67335"/>
                  </a:lnTo>
                  <a:lnTo>
                    <a:pt x="690486" y="72415"/>
                  </a:lnTo>
                  <a:lnTo>
                    <a:pt x="661822" y="98056"/>
                  </a:lnTo>
                  <a:lnTo>
                    <a:pt x="624141" y="119545"/>
                  </a:lnTo>
                  <a:lnTo>
                    <a:pt x="579945" y="135089"/>
                  </a:lnTo>
                  <a:lnTo>
                    <a:pt x="531723" y="142900"/>
                  </a:lnTo>
                  <a:lnTo>
                    <a:pt x="481990" y="141173"/>
                  </a:lnTo>
                  <a:lnTo>
                    <a:pt x="433235" y="128117"/>
                  </a:lnTo>
                  <a:lnTo>
                    <a:pt x="387959" y="101955"/>
                  </a:lnTo>
                  <a:lnTo>
                    <a:pt x="346138" y="70065"/>
                  </a:lnTo>
                  <a:lnTo>
                    <a:pt x="305765" y="43243"/>
                  </a:lnTo>
                  <a:lnTo>
                    <a:pt x="266585" y="22161"/>
                  </a:lnTo>
                  <a:lnTo>
                    <a:pt x="228346" y="7518"/>
                  </a:lnTo>
                  <a:lnTo>
                    <a:pt x="190792" y="0"/>
                  </a:lnTo>
                  <a:lnTo>
                    <a:pt x="153670" y="292"/>
                  </a:lnTo>
                  <a:lnTo>
                    <a:pt x="79692" y="27089"/>
                  </a:lnTo>
                  <a:lnTo>
                    <a:pt x="42329" y="54965"/>
                  </a:lnTo>
                  <a:lnTo>
                    <a:pt x="4381" y="93421"/>
                  </a:lnTo>
                  <a:lnTo>
                    <a:pt x="0" y="98463"/>
                  </a:lnTo>
                  <a:lnTo>
                    <a:pt x="520" y="106121"/>
                  </a:lnTo>
                  <a:lnTo>
                    <a:pt x="10617" y="114909"/>
                  </a:lnTo>
                  <a:lnTo>
                    <a:pt x="18262" y="114376"/>
                  </a:lnTo>
                  <a:lnTo>
                    <a:pt x="22644" y="109334"/>
                  </a:lnTo>
                  <a:lnTo>
                    <a:pt x="60667" y="71272"/>
                  </a:lnTo>
                  <a:lnTo>
                    <a:pt x="97967" y="44932"/>
                  </a:lnTo>
                  <a:lnTo>
                    <a:pt x="134950" y="29489"/>
                  </a:lnTo>
                  <a:lnTo>
                    <a:pt x="172021" y="24155"/>
                  </a:lnTo>
                  <a:lnTo>
                    <a:pt x="209588" y="28117"/>
                  </a:lnTo>
                  <a:lnTo>
                    <a:pt x="248056" y="40589"/>
                  </a:lnTo>
                  <a:lnTo>
                    <a:pt x="287832" y="60744"/>
                  </a:lnTo>
                  <a:lnTo>
                    <a:pt x="329323" y="87807"/>
                  </a:lnTo>
                  <a:lnTo>
                    <a:pt x="372922" y="120942"/>
                  </a:lnTo>
                  <a:lnTo>
                    <a:pt x="406400" y="142481"/>
                  </a:lnTo>
                  <a:lnTo>
                    <a:pt x="441794" y="157124"/>
                  </a:lnTo>
                  <a:lnTo>
                    <a:pt x="478320" y="165481"/>
                  </a:lnTo>
                  <a:lnTo>
                    <a:pt x="515200" y="168135"/>
                  </a:lnTo>
                  <a:lnTo>
                    <a:pt x="573506" y="161886"/>
                  </a:lnTo>
                  <a:lnTo>
                    <a:pt x="627405" y="144830"/>
                  </a:lnTo>
                  <a:lnTo>
                    <a:pt x="673620" y="119430"/>
                  </a:lnTo>
                  <a:lnTo>
                    <a:pt x="708863" y="88201"/>
                  </a:lnTo>
                  <a:lnTo>
                    <a:pt x="713219" y="83134"/>
                  </a:lnTo>
                  <a:close/>
                </a:path>
                <a:path w="751204" h="300354">
                  <a:moveTo>
                    <a:pt x="751154" y="215976"/>
                  </a:moveTo>
                  <a:lnTo>
                    <a:pt x="742518" y="205790"/>
                  </a:lnTo>
                  <a:lnTo>
                    <a:pt x="734860" y="205155"/>
                  </a:lnTo>
                  <a:lnTo>
                    <a:pt x="729754" y="209486"/>
                  </a:lnTo>
                  <a:lnTo>
                    <a:pt x="692531" y="234670"/>
                  </a:lnTo>
                  <a:lnTo>
                    <a:pt x="648982" y="253606"/>
                  </a:lnTo>
                  <a:lnTo>
                    <a:pt x="600900" y="266547"/>
                  </a:lnTo>
                  <a:lnTo>
                    <a:pt x="550075" y="273748"/>
                  </a:lnTo>
                  <a:lnTo>
                    <a:pt x="498297" y="275437"/>
                  </a:lnTo>
                  <a:lnTo>
                    <a:pt x="447382" y="271881"/>
                  </a:lnTo>
                  <a:lnTo>
                    <a:pt x="399110" y="263309"/>
                  </a:lnTo>
                  <a:lnTo>
                    <a:pt x="355269" y="249974"/>
                  </a:lnTo>
                  <a:lnTo>
                    <a:pt x="317677" y="232130"/>
                  </a:lnTo>
                  <a:lnTo>
                    <a:pt x="283311" y="205371"/>
                  </a:lnTo>
                  <a:lnTo>
                    <a:pt x="275640" y="205473"/>
                  </a:lnTo>
                  <a:lnTo>
                    <a:pt x="266319" y="215099"/>
                  </a:lnTo>
                  <a:lnTo>
                    <a:pt x="266446" y="222770"/>
                  </a:lnTo>
                  <a:lnTo>
                    <a:pt x="271259" y="227418"/>
                  </a:lnTo>
                  <a:lnTo>
                    <a:pt x="305015" y="252666"/>
                  </a:lnTo>
                  <a:lnTo>
                    <a:pt x="347662" y="272846"/>
                  </a:lnTo>
                  <a:lnTo>
                    <a:pt x="397141" y="287629"/>
                  </a:lnTo>
                  <a:lnTo>
                    <a:pt x="451370" y="296735"/>
                  </a:lnTo>
                  <a:lnTo>
                    <a:pt x="508266" y="299834"/>
                  </a:lnTo>
                  <a:lnTo>
                    <a:pt x="561238" y="297116"/>
                  </a:lnTo>
                  <a:lnTo>
                    <a:pt x="613067" y="288810"/>
                  </a:lnTo>
                  <a:lnTo>
                    <a:pt x="662139" y="274662"/>
                  </a:lnTo>
                  <a:lnTo>
                    <a:pt x="706805" y="254457"/>
                  </a:lnTo>
                  <a:lnTo>
                    <a:pt x="745426" y="227952"/>
                  </a:lnTo>
                  <a:lnTo>
                    <a:pt x="750531" y="223634"/>
                  </a:lnTo>
                  <a:lnTo>
                    <a:pt x="751154" y="215976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5239023" y="2937452"/>
            <a:ext cx="1029969" cy="842644"/>
          </a:xfrm>
          <a:custGeom>
            <a:avLst/>
            <a:gdLst/>
            <a:ahLst/>
            <a:cxnLst/>
            <a:rect l="l" t="t" r="r" b="b"/>
            <a:pathLst>
              <a:path w="1029969" h="842645">
                <a:moveTo>
                  <a:pt x="483552" y="650659"/>
                </a:moveTo>
                <a:lnTo>
                  <a:pt x="478129" y="645236"/>
                </a:lnTo>
                <a:lnTo>
                  <a:pt x="88823" y="645236"/>
                </a:lnTo>
                <a:lnTo>
                  <a:pt x="83413" y="650659"/>
                </a:lnTo>
                <a:lnTo>
                  <a:pt x="83413" y="664032"/>
                </a:lnTo>
                <a:lnTo>
                  <a:pt x="88823" y="669455"/>
                </a:lnTo>
                <a:lnTo>
                  <a:pt x="471436" y="669455"/>
                </a:lnTo>
                <a:lnTo>
                  <a:pt x="478129" y="669455"/>
                </a:lnTo>
                <a:lnTo>
                  <a:pt x="483552" y="664032"/>
                </a:lnTo>
                <a:lnTo>
                  <a:pt x="483552" y="650659"/>
                </a:lnTo>
                <a:close/>
              </a:path>
              <a:path w="1029969" h="842645">
                <a:moveTo>
                  <a:pt x="483552" y="511149"/>
                </a:moveTo>
                <a:lnTo>
                  <a:pt x="478129" y="505726"/>
                </a:lnTo>
                <a:lnTo>
                  <a:pt x="88823" y="505726"/>
                </a:lnTo>
                <a:lnTo>
                  <a:pt x="83413" y="511149"/>
                </a:lnTo>
                <a:lnTo>
                  <a:pt x="83413" y="524522"/>
                </a:lnTo>
                <a:lnTo>
                  <a:pt x="88823" y="529945"/>
                </a:lnTo>
                <a:lnTo>
                  <a:pt x="471436" y="529945"/>
                </a:lnTo>
                <a:lnTo>
                  <a:pt x="478129" y="529945"/>
                </a:lnTo>
                <a:lnTo>
                  <a:pt x="483552" y="524522"/>
                </a:lnTo>
                <a:lnTo>
                  <a:pt x="483552" y="511149"/>
                </a:lnTo>
                <a:close/>
              </a:path>
              <a:path w="1029969" h="842645">
                <a:moveTo>
                  <a:pt x="568629" y="320154"/>
                </a:moveTo>
                <a:lnTo>
                  <a:pt x="567194" y="312623"/>
                </a:lnTo>
                <a:lnTo>
                  <a:pt x="305562" y="134861"/>
                </a:lnTo>
                <a:lnTo>
                  <a:pt x="300761" y="134594"/>
                </a:lnTo>
                <a:lnTo>
                  <a:pt x="292836" y="138798"/>
                </a:lnTo>
                <a:lnTo>
                  <a:pt x="290360" y="142913"/>
                </a:lnTo>
                <a:lnTo>
                  <a:pt x="290360" y="321830"/>
                </a:lnTo>
                <a:lnTo>
                  <a:pt x="15201" y="134861"/>
                </a:lnTo>
                <a:lnTo>
                  <a:pt x="10401" y="134594"/>
                </a:lnTo>
                <a:lnTo>
                  <a:pt x="2476" y="138798"/>
                </a:lnTo>
                <a:lnTo>
                  <a:pt x="0" y="142913"/>
                </a:lnTo>
                <a:lnTo>
                  <a:pt x="0" y="837171"/>
                </a:lnTo>
                <a:lnTo>
                  <a:pt x="5422" y="842594"/>
                </a:lnTo>
                <a:lnTo>
                  <a:pt x="516089" y="842594"/>
                </a:lnTo>
                <a:lnTo>
                  <a:pt x="522782" y="842594"/>
                </a:lnTo>
                <a:lnTo>
                  <a:pt x="528205" y="837171"/>
                </a:lnTo>
                <a:lnTo>
                  <a:pt x="528205" y="823798"/>
                </a:lnTo>
                <a:lnTo>
                  <a:pt x="522782" y="818375"/>
                </a:lnTo>
                <a:lnTo>
                  <a:pt x="24231" y="818375"/>
                </a:lnTo>
                <a:lnTo>
                  <a:pt x="24231" y="170281"/>
                </a:lnTo>
                <a:lnTo>
                  <a:pt x="299364" y="357225"/>
                </a:lnTo>
                <a:lnTo>
                  <a:pt x="304152" y="357492"/>
                </a:lnTo>
                <a:lnTo>
                  <a:pt x="312102" y="353301"/>
                </a:lnTo>
                <a:lnTo>
                  <a:pt x="314579" y="349186"/>
                </a:lnTo>
                <a:lnTo>
                  <a:pt x="314579" y="170268"/>
                </a:lnTo>
                <a:lnTo>
                  <a:pt x="553567" y="332663"/>
                </a:lnTo>
                <a:lnTo>
                  <a:pt x="561111" y="331216"/>
                </a:lnTo>
                <a:lnTo>
                  <a:pt x="568629" y="320154"/>
                </a:lnTo>
                <a:close/>
              </a:path>
              <a:path w="1029969" h="842645">
                <a:moveTo>
                  <a:pt x="1029855" y="832929"/>
                </a:moveTo>
                <a:lnTo>
                  <a:pt x="1028750" y="818375"/>
                </a:lnTo>
                <a:lnTo>
                  <a:pt x="1004455" y="498208"/>
                </a:lnTo>
                <a:lnTo>
                  <a:pt x="1004455" y="818375"/>
                </a:lnTo>
                <a:lnTo>
                  <a:pt x="618058" y="818375"/>
                </a:lnTo>
                <a:lnTo>
                  <a:pt x="678319" y="24231"/>
                </a:lnTo>
                <a:lnTo>
                  <a:pt x="944194" y="24231"/>
                </a:lnTo>
                <a:lnTo>
                  <a:pt x="1004455" y="818375"/>
                </a:lnTo>
                <a:lnTo>
                  <a:pt x="1004455" y="498208"/>
                </a:lnTo>
                <a:lnTo>
                  <a:pt x="968489" y="24231"/>
                </a:lnTo>
                <a:lnTo>
                  <a:pt x="967016" y="4889"/>
                </a:lnTo>
                <a:lnTo>
                  <a:pt x="961732" y="0"/>
                </a:lnTo>
                <a:lnTo>
                  <a:pt x="660768" y="0"/>
                </a:lnTo>
                <a:lnTo>
                  <a:pt x="655497" y="4889"/>
                </a:lnTo>
                <a:lnTo>
                  <a:pt x="592658" y="832929"/>
                </a:lnTo>
                <a:lnTo>
                  <a:pt x="593826" y="836256"/>
                </a:lnTo>
                <a:lnTo>
                  <a:pt x="598411" y="841197"/>
                </a:lnTo>
                <a:lnTo>
                  <a:pt x="601624" y="842594"/>
                </a:lnTo>
                <a:lnTo>
                  <a:pt x="1020889" y="842594"/>
                </a:lnTo>
                <a:lnTo>
                  <a:pt x="1024102" y="841197"/>
                </a:lnTo>
                <a:lnTo>
                  <a:pt x="1028687" y="836256"/>
                </a:lnTo>
                <a:lnTo>
                  <a:pt x="1029855" y="832929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51506" y="7339768"/>
            <a:ext cx="970915" cy="1036955"/>
          </a:xfrm>
          <a:custGeom>
            <a:avLst/>
            <a:gdLst/>
            <a:ahLst/>
            <a:cxnLst/>
            <a:rect l="l" t="t" r="r" b="b"/>
            <a:pathLst>
              <a:path w="970915" h="1036954">
                <a:moveTo>
                  <a:pt x="203136" y="581215"/>
                </a:moveTo>
                <a:lnTo>
                  <a:pt x="198247" y="575297"/>
                </a:lnTo>
                <a:lnTo>
                  <a:pt x="184886" y="573989"/>
                </a:lnTo>
                <a:lnTo>
                  <a:pt x="179019" y="578916"/>
                </a:lnTo>
                <a:lnTo>
                  <a:pt x="172237" y="644207"/>
                </a:lnTo>
                <a:lnTo>
                  <a:pt x="165150" y="700887"/>
                </a:lnTo>
                <a:lnTo>
                  <a:pt x="157149" y="755548"/>
                </a:lnTo>
                <a:lnTo>
                  <a:pt x="148259" y="808088"/>
                </a:lnTo>
                <a:lnTo>
                  <a:pt x="138468" y="858443"/>
                </a:lnTo>
                <a:lnTo>
                  <a:pt x="126250" y="913028"/>
                </a:lnTo>
                <a:lnTo>
                  <a:pt x="130276" y="919556"/>
                </a:lnTo>
                <a:lnTo>
                  <a:pt x="137718" y="921321"/>
                </a:lnTo>
                <a:lnTo>
                  <a:pt x="139585" y="921423"/>
                </a:lnTo>
                <a:lnTo>
                  <a:pt x="145072" y="921423"/>
                </a:lnTo>
                <a:lnTo>
                  <a:pt x="162153" y="863485"/>
                </a:lnTo>
                <a:lnTo>
                  <a:pt x="172059" y="812584"/>
                </a:lnTo>
                <a:lnTo>
                  <a:pt x="181051" y="759498"/>
                </a:lnTo>
                <a:lnTo>
                  <a:pt x="189141" y="704291"/>
                </a:lnTo>
                <a:lnTo>
                  <a:pt x="196291" y="647052"/>
                </a:lnTo>
                <a:lnTo>
                  <a:pt x="203136" y="581215"/>
                </a:lnTo>
                <a:close/>
              </a:path>
              <a:path w="970915" h="1036954">
                <a:moveTo>
                  <a:pt x="545655" y="1025232"/>
                </a:moveTo>
                <a:lnTo>
                  <a:pt x="517804" y="939177"/>
                </a:lnTo>
                <a:lnTo>
                  <a:pt x="503453" y="882954"/>
                </a:lnTo>
                <a:lnTo>
                  <a:pt x="491083" y="825563"/>
                </a:lnTo>
                <a:lnTo>
                  <a:pt x="480529" y="767969"/>
                </a:lnTo>
                <a:lnTo>
                  <a:pt x="471652" y="711174"/>
                </a:lnTo>
                <a:lnTo>
                  <a:pt x="464324" y="656158"/>
                </a:lnTo>
                <a:lnTo>
                  <a:pt x="458393" y="603910"/>
                </a:lnTo>
                <a:lnTo>
                  <a:pt x="453720" y="555409"/>
                </a:lnTo>
                <a:lnTo>
                  <a:pt x="450151" y="511657"/>
                </a:lnTo>
                <a:lnTo>
                  <a:pt x="447548" y="473621"/>
                </a:lnTo>
                <a:lnTo>
                  <a:pt x="445452" y="435851"/>
                </a:lnTo>
                <a:lnTo>
                  <a:pt x="440131" y="430796"/>
                </a:lnTo>
                <a:lnTo>
                  <a:pt x="105524" y="430796"/>
                </a:lnTo>
                <a:lnTo>
                  <a:pt x="100203" y="435851"/>
                </a:lnTo>
                <a:lnTo>
                  <a:pt x="98171" y="472744"/>
                </a:lnTo>
                <a:lnTo>
                  <a:pt x="95719" y="509219"/>
                </a:lnTo>
                <a:lnTo>
                  <a:pt x="92392" y="550887"/>
                </a:lnTo>
                <a:lnTo>
                  <a:pt x="88061" y="596874"/>
                </a:lnTo>
                <a:lnTo>
                  <a:pt x="82600" y="646353"/>
                </a:lnTo>
                <a:lnTo>
                  <a:pt x="75895" y="698461"/>
                </a:lnTo>
                <a:lnTo>
                  <a:pt x="67805" y="752360"/>
                </a:lnTo>
                <a:lnTo>
                  <a:pt x="58216" y="807199"/>
                </a:lnTo>
                <a:lnTo>
                  <a:pt x="46990" y="862126"/>
                </a:lnTo>
                <a:lnTo>
                  <a:pt x="34023" y="916292"/>
                </a:lnTo>
                <a:lnTo>
                  <a:pt x="19177" y="968857"/>
                </a:lnTo>
                <a:lnTo>
                  <a:pt x="2324" y="1018971"/>
                </a:lnTo>
                <a:lnTo>
                  <a:pt x="0" y="1025245"/>
                </a:lnTo>
                <a:lnTo>
                  <a:pt x="3213" y="1032217"/>
                </a:lnTo>
                <a:lnTo>
                  <a:pt x="15786" y="1036853"/>
                </a:lnTo>
                <a:lnTo>
                  <a:pt x="22733" y="1033640"/>
                </a:lnTo>
                <a:lnTo>
                  <a:pt x="25044" y="1027353"/>
                </a:lnTo>
                <a:lnTo>
                  <a:pt x="41643" y="978204"/>
                </a:lnTo>
                <a:lnTo>
                  <a:pt x="56324" y="926744"/>
                </a:lnTo>
                <a:lnTo>
                  <a:pt x="69202" y="873747"/>
                </a:lnTo>
                <a:lnTo>
                  <a:pt x="80403" y="819988"/>
                </a:lnTo>
                <a:lnTo>
                  <a:pt x="90043" y="766241"/>
                </a:lnTo>
                <a:lnTo>
                  <a:pt x="98247" y="713270"/>
                </a:lnTo>
                <a:lnTo>
                  <a:pt x="105105" y="661860"/>
                </a:lnTo>
                <a:lnTo>
                  <a:pt x="110744" y="612762"/>
                </a:lnTo>
                <a:lnTo>
                  <a:pt x="115290" y="566750"/>
                </a:lnTo>
                <a:lnTo>
                  <a:pt x="118846" y="524611"/>
                </a:lnTo>
                <a:lnTo>
                  <a:pt x="123469" y="455015"/>
                </a:lnTo>
                <a:lnTo>
                  <a:pt x="422186" y="455015"/>
                </a:lnTo>
                <a:lnTo>
                  <a:pt x="427037" y="527138"/>
                </a:lnTo>
                <a:lnTo>
                  <a:pt x="430834" y="571271"/>
                </a:lnTo>
                <a:lnTo>
                  <a:pt x="435711" y="619620"/>
                </a:lnTo>
                <a:lnTo>
                  <a:pt x="441820" y="671283"/>
                </a:lnTo>
                <a:lnTo>
                  <a:pt x="449262" y="725373"/>
                </a:lnTo>
                <a:lnTo>
                  <a:pt x="458190" y="780986"/>
                </a:lnTo>
                <a:lnTo>
                  <a:pt x="468744" y="837247"/>
                </a:lnTo>
                <a:lnTo>
                  <a:pt x="481025" y="893267"/>
                </a:lnTo>
                <a:lnTo>
                  <a:pt x="495173" y="948143"/>
                </a:lnTo>
                <a:lnTo>
                  <a:pt x="511327" y="1000988"/>
                </a:lnTo>
                <a:lnTo>
                  <a:pt x="527050" y="1035278"/>
                </a:lnTo>
                <a:lnTo>
                  <a:pt x="531964" y="1035278"/>
                </a:lnTo>
                <a:lnTo>
                  <a:pt x="533361" y="1035278"/>
                </a:lnTo>
                <a:lnTo>
                  <a:pt x="534784" y="1035037"/>
                </a:lnTo>
                <a:lnTo>
                  <a:pt x="542442" y="1032205"/>
                </a:lnTo>
                <a:lnTo>
                  <a:pt x="545655" y="1025232"/>
                </a:lnTo>
                <a:close/>
              </a:path>
              <a:path w="970915" h="1036954">
                <a:moveTo>
                  <a:pt x="921410" y="1025664"/>
                </a:moveTo>
                <a:lnTo>
                  <a:pt x="903630" y="967371"/>
                </a:lnTo>
                <a:lnTo>
                  <a:pt x="890435" y="913028"/>
                </a:lnTo>
                <a:lnTo>
                  <a:pt x="879475" y="857732"/>
                </a:lnTo>
                <a:lnTo>
                  <a:pt x="870559" y="802932"/>
                </a:lnTo>
                <a:lnTo>
                  <a:pt x="863460" y="750023"/>
                </a:lnTo>
                <a:lnTo>
                  <a:pt x="857999" y="700468"/>
                </a:lnTo>
                <a:lnTo>
                  <a:pt x="853960" y="655688"/>
                </a:lnTo>
                <a:lnTo>
                  <a:pt x="851141" y="617093"/>
                </a:lnTo>
                <a:lnTo>
                  <a:pt x="848995" y="579704"/>
                </a:lnTo>
                <a:lnTo>
                  <a:pt x="843686" y="574649"/>
                </a:lnTo>
                <a:lnTo>
                  <a:pt x="578612" y="574649"/>
                </a:lnTo>
                <a:lnTo>
                  <a:pt x="573290" y="579716"/>
                </a:lnTo>
                <a:lnTo>
                  <a:pt x="570014" y="634555"/>
                </a:lnTo>
                <a:lnTo>
                  <a:pt x="566089" y="682815"/>
                </a:lnTo>
                <a:lnTo>
                  <a:pt x="561238" y="730491"/>
                </a:lnTo>
                <a:lnTo>
                  <a:pt x="555472" y="777176"/>
                </a:lnTo>
                <a:lnTo>
                  <a:pt x="547839" y="829030"/>
                </a:lnTo>
                <a:lnTo>
                  <a:pt x="552335" y="835240"/>
                </a:lnTo>
                <a:lnTo>
                  <a:pt x="579183" y="782637"/>
                </a:lnTo>
                <a:lnTo>
                  <a:pt x="584784" y="737755"/>
                </a:lnTo>
                <a:lnTo>
                  <a:pt x="589572" y="691908"/>
                </a:lnTo>
                <a:lnTo>
                  <a:pt x="593509" y="645502"/>
                </a:lnTo>
                <a:lnTo>
                  <a:pt x="596544" y="598868"/>
                </a:lnTo>
                <a:lnTo>
                  <a:pt x="825766" y="598868"/>
                </a:lnTo>
                <a:lnTo>
                  <a:pt x="830961" y="671309"/>
                </a:lnTo>
                <a:lnTo>
                  <a:pt x="835266" y="716165"/>
                </a:lnTo>
                <a:lnTo>
                  <a:pt x="840943" y="765111"/>
                </a:lnTo>
                <a:lnTo>
                  <a:pt x="848169" y="816876"/>
                </a:lnTo>
                <a:lnTo>
                  <a:pt x="857148" y="870216"/>
                </a:lnTo>
                <a:lnTo>
                  <a:pt x="868045" y="923861"/>
                </a:lnTo>
                <a:lnTo>
                  <a:pt x="881037" y="976566"/>
                </a:lnTo>
                <a:lnTo>
                  <a:pt x="896327" y="1027061"/>
                </a:lnTo>
                <a:lnTo>
                  <a:pt x="902741" y="1035316"/>
                </a:lnTo>
                <a:lnTo>
                  <a:pt x="907808" y="1035316"/>
                </a:lnTo>
                <a:lnTo>
                  <a:pt x="910386" y="1035100"/>
                </a:lnTo>
                <a:lnTo>
                  <a:pt x="918006" y="1032535"/>
                </a:lnTo>
                <a:lnTo>
                  <a:pt x="921410" y="1025664"/>
                </a:lnTo>
                <a:close/>
              </a:path>
              <a:path w="970915" h="1036954">
                <a:moveTo>
                  <a:pt x="970788" y="284175"/>
                </a:moveTo>
                <a:lnTo>
                  <a:pt x="964514" y="245033"/>
                </a:lnTo>
                <a:lnTo>
                  <a:pt x="946645" y="209499"/>
                </a:lnTo>
                <a:lnTo>
                  <a:pt x="918667" y="178803"/>
                </a:lnTo>
                <a:lnTo>
                  <a:pt x="882040" y="154203"/>
                </a:lnTo>
                <a:lnTo>
                  <a:pt x="838225" y="136969"/>
                </a:lnTo>
                <a:lnTo>
                  <a:pt x="796442" y="129692"/>
                </a:lnTo>
                <a:lnTo>
                  <a:pt x="792556" y="106146"/>
                </a:lnTo>
                <a:lnTo>
                  <a:pt x="769988" y="63563"/>
                </a:lnTo>
                <a:lnTo>
                  <a:pt x="735596" y="29972"/>
                </a:lnTo>
                <a:lnTo>
                  <a:pt x="692023" y="7924"/>
                </a:lnTo>
                <a:lnTo>
                  <a:pt x="641896" y="0"/>
                </a:lnTo>
                <a:lnTo>
                  <a:pt x="597712" y="6210"/>
                </a:lnTo>
                <a:lnTo>
                  <a:pt x="557555" y="23863"/>
                </a:lnTo>
                <a:lnTo>
                  <a:pt x="523836" y="51511"/>
                </a:lnTo>
                <a:lnTo>
                  <a:pt x="503199" y="81483"/>
                </a:lnTo>
                <a:lnTo>
                  <a:pt x="492480" y="79946"/>
                </a:lnTo>
                <a:lnTo>
                  <a:pt x="448195" y="84518"/>
                </a:lnTo>
                <a:lnTo>
                  <a:pt x="402983" y="99555"/>
                </a:lnTo>
                <a:lnTo>
                  <a:pt x="359117" y="125107"/>
                </a:lnTo>
                <a:lnTo>
                  <a:pt x="323989" y="155994"/>
                </a:lnTo>
                <a:lnTo>
                  <a:pt x="295097" y="192544"/>
                </a:lnTo>
                <a:lnTo>
                  <a:pt x="273316" y="233489"/>
                </a:lnTo>
                <a:lnTo>
                  <a:pt x="259511" y="277545"/>
                </a:lnTo>
                <a:lnTo>
                  <a:pt x="255955" y="316293"/>
                </a:lnTo>
                <a:lnTo>
                  <a:pt x="256984" y="338569"/>
                </a:lnTo>
                <a:lnTo>
                  <a:pt x="262089" y="356831"/>
                </a:lnTo>
                <a:lnTo>
                  <a:pt x="264248" y="360984"/>
                </a:lnTo>
                <a:lnTo>
                  <a:pt x="268465" y="363359"/>
                </a:lnTo>
                <a:lnTo>
                  <a:pt x="272834" y="363359"/>
                </a:lnTo>
                <a:lnTo>
                  <a:pt x="274726" y="363359"/>
                </a:lnTo>
                <a:lnTo>
                  <a:pt x="276644" y="362915"/>
                </a:lnTo>
                <a:lnTo>
                  <a:pt x="284353" y="358889"/>
                </a:lnTo>
                <a:lnTo>
                  <a:pt x="286664" y="351574"/>
                </a:lnTo>
                <a:lnTo>
                  <a:pt x="283565" y="345643"/>
                </a:lnTo>
                <a:lnTo>
                  <a:pt x="281000" y="336029"/>
                </a:lnTo>
                <a:lnTo>
                  <a:pt x="280111" y="321208"/>
                </a:lnTo>
                <a:lnTo>
                  <a:pt x="280898" y="302666"/>
                </a:lnTo>
                <a:lnTo>
                  <a:pt x="283324" y="281889"/>
                </a:lnTo>
                <a:lnTo>
                  <a:pt x="295757" y="242443"/>
                </a:lnTo>
                <a:lnTo>
                  <a:pt x="315429" y="205625"/>
                </a:lnTo>
                <a:lnTo>
                  <a:pt x="341566" y="172643"/>
                </a:lnTo>
                <a:lnTo>
                  <a:pt x="373367" y="144691"/>
                </a:lnTo>
                <a:lnTo>
                  <a:pt x="419315" y="118795"/>
                </a:lnTo>
                <a:lnTo>
                  <a:pt x="466064" y="105638"/>
                </a:lnTo>
                <a:lnTo>
                  <a:pt x="507212" y="105295"/>
                </a:lnTo>
                <a:lnTo>
                  <a:pt x="510413" y="106870"/>
                </a:lnTo>
                <a:lnTo>
                  <a:pt x="512737" y="106083"/>
                </a:lnTo>
                <a:lnTo>
                  <a:pt x="548462" y="117703"/>
                </a:lnTo>
                <a:lnTo>
                  <a:pt x="577329" y="142976"/>
                </a:lnTo>
                <a:lnTo>
                  <a:pt x="581266" y="148386"/>
                </a:lnTo>
                <a:lnTo>
                  <a:pt x="588835" y="149580"/>
                </a:lnTo>
                <a:lnTo>
                  <a:pt x="599655" y="141706"/>
                </a:lnTo>
                <a:lnTo>
                  <a:pt x="600849" y="134137"/>
                </a:lnTo>
                <a:lnTo>
                  <a:pt x="596925" y="128727"/>
                </a:lnTo>
                <a:lnTo>
                  <a:pt x="569125" y="102082"/>
                </a:lnTo>
                <a:lnTo>
                  <a:pt x="533552" y="85813"/>
                </a:lnTo>
                <a:lnTo>
                  <a:pt x="529691" y="85267"/>
                </a:lnTo>
                <a:lnTo>
                  <a:pt x="541743" y="67805"/>
                </a:lnTo>
                <a:lnTo>
                  <a:pt x="570331" y="44424"/>
                </a:lnTo>
                <a:lnTo>
                  <a:pt x="604393" y="29476"/>
                </a:lnTo>
                <a:lnTo>
                  <a:pt x="641896" y="24231"/>
                </a:lnTo>
                <a:lnTo>
                  <a:pt x="684377" y="30911"/>
                </a:lnTo>
                <a:lnTo>
                  <a:pt x="721309" y="49517"/>
                </a:lnTo>
                <a:lnTo>
                  <a:pt x="750443" y="77863"/>
                </a:lnTo>
                <a:lnTo>
                  <a:pt x="769569" y="113792"/>
                </a:lnTo>
                <a:lnTo>
                  <a:pt x="776439" y="155117"/>
                </a:lnTo>
                <a:lnTo>
                  <a:pt x="776071" y="165011"/>
                </a:lnTo>
                <a:lnTo>
                  <a:pt x="774941" y="174802"/>
                </a:lnTo>
                <a:lnTo>
                  <a:pt x="773061" y="184467"/>
                </a:lnTo>
                <a:lnTo>
                  <a:pt x="770458" y="193967"/>
                </a:lnTo>
                <a:lnTo>
                  <a:pt x="768438" y="200355"/>
                </a:lnTo>
                <a:lnTo>
                  <a:pt x="771969" y="207149"/>
                </a:lnTo>
                <a:lnTo>
                  <a:pt x="779564" y="209550"/>
                </a:lnTo>
                <a:lnTo>
                  <a:pt x="782002" y="209740"/>
                </a:lnTo>
                <a:lnTo>
                  <a:pt x="787146" y="209740"/>
                </a:lnTo>
                <a:lnTo>
                  <a:pt x="800214" y="166865"/>
                </a:lnTo>
                <a:lnTo>
                  <a:pt x="800658" y="155117"/>
                </a:lnTo>
                <a:lnTo>
                  <a:pt x="838441" y="162267"/>
                </a:lnTo>
                <a:lnTo>
                  <a:pt x="882408" y="182156"/>
                </a:lnTo>
                <a:lnTo>
                  <a:pt x="916571" y="210324"/>
                </a:lnTo>
                <a:lnTo>
                  <a:pt x="938695" y="244944"/>
                </a:lnTo>
                <a:lnTo>
                  <a:pt x="946569" y="284175"/>
                </a:lnTo>
                <a:lnTo>
                  <a:pt x="937488" y="325983"/>
                </a:lnTo>
                <a:lnTo>
                  <a:pt x="912228" y="362331"/>
                </a:lnTo>
                <a:lnTo>
                  <a:pt x="873734" y="391007"/>
                </a:lnTo>
                <a:lnTo>
                  <a:pt x="824941" y="409829"/>
                </a:lnTo>
                <a:lnTo>
                  <a:pt x="768819" y="416598"/>
                </a:lnTo>
                <a:lnTo>
                  <a:pt x="754278" y="416166"/>
                </a:lnTo>
                <a:lnTo>
                  <a:pt x="739927" y="414858"/>
                </a:lnTo>
                <a:lnTo>
                  <a:pt x="736854" y="414388"/>
                </a:lnTo>
                <a:lnTo>
                  <a:pt x="748728" y="404761"/>
                </a:lnTo>
                <a:lnTo>
                  <a:pt x="770229" y="371106"/>
                </a:lnTo>
                <a:lnTo>
                  <a:pt x="777963" y="332384"/>
                </a:lnTo>
                <a:lnTo>
                  <a:pt x="777963" y="325691"/>
                </a:lnTo>
                <a:lnTo>
                  <a:pt x="772541" y="320268"/>
                </a:lnTo>
                <a:lnTo>
                  <a:pt x="759167" y="320268"/>
                </a:lnTo>
                <a:lnTo>
                  <a:pt x="753745" y="325691"/>
                </a:lnTo>
                <a:lnTo>
                  <a:pt x="753745" y="332384"/>
                </a:lnTo>
                <a:lnTo>
                  <a:pt x="743737" y="370649"/>
                </a:lnTo>
                <a:lnTo>
                  <a:pt x="716483" y="401942"/>
                </a:lnTo>
                <a:lnTo>
                  <a:pt x="676084" y="423049"/>
                </a:lnTo>
                <a:lnTo>
                  <a:pt x="626681" y="430796"/>
                </a:lnTo>
                <a:lnTo>
                  <a:pt x="587565" y="426008"/>
                </a:lnTo>
                <a:lnTo>
                  <a:pt x="552958" y="412496"/>
                </a:lnTo>
                <a:lnTo>
                  <a:pt x="525183" y="391541"/>
                </a:lnTo>
                <a:lnTo>
                  <a:pt x="506552" y="364426"/>
                </a:lnTo>
                <a:lnTo>
                  <a:pt x="503834" y="358317"/>
                </a:lnTo>
                <a:lnTo>
                  <a:pt x="496658" y="355574"/>
                </a:lnTo>
                <a:lnTo>
                  <a:pt x="484454" y="361035"/>
                </a:lnTo>
                <a:lnTo>
                  <a:pt x="481711" y="368198"/>
                </a:lnTo>
                <a:lnTo>
                  <a:pt x="484441" y="374294"/>
                </a:lnTo>
                <a:lnTo>
                  <a:pt x="506818" y="407276"/>
                </a:lnTo>
                <a:lnTo>
                  <a:pt x="539813" y="432765"/>
                </a:lnTo>
                <a:lnTo>
                  <a:pt x="580682" y="449199"/>
                </a:lnTo>
                <a:lnTo>
                  <a:pt x="626681" y="455015"/>
                </a:lnTo>
                <a:lnTo>
                  <a:pt x="674446" y="448754"/>
                </a:lnTo>
                <a:lnTo>
                  <a:pt x="709726" y="433946"/>
                </a:lnTo>
                <a:lnTo>
                  <a:pt x="721347" y="436486"/>
                </a:lnTo>
                <a:lnTo>
                  <a:pt x="736930" y="438886"/>
                </a:lnTo>
                <a:lnTo>
                  <a:pt x="752779" y="440334"/>
                </a:lnTo>
                <a:lnTo>
                  <a:pt x="768819" y="440817"/>
                </a:lnTo>
                <a:lnTo>
                  <a:pt x="822452" y="435216"/>
                </a:lnTo>
                <a:lnTo>
                  <a:pt x="870686" y="419404"/>
                </a:lnTo>
                <a:lnTo>
                  <a:pt x="911567" y="394881"/>
                </a:lnTo>
                <a:lnTo>
                  <a:pt x="943178" y="363169"/>
                </a:lnTo>
                <a:lnTo>
                  <a:pt x="963561" y="325767"/>
                </a:lnTo>
                <a:lnTo>
                  <a:pt x="970788" y="284175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7034069" y="5817389"/>
            <a:ext cx="1190625" cy="1023619"/>
            <a:chOff x="7034069" y="5817389"/>
            <a:chExt cx="1190625" cy="1023619"/>
          </a:xfrm>
        </p:grpSpPr>
        <p:sp>
          <p:nvSpPr>
            <p:cNvPr id="16" name="object 16"/>
            <p:cNvSpPr/>
            <p:nvPr/>
          </p:nvSpPr>
          <p:spPr>
            <a:xfrm>
              <a:off x="7034060" y="6097885"/>
              <a:ext cx="742315" cy="742950"/>
            </a:xfrm>
            <a:custGeom>
              <a:avLst/>
              <a:gdLst/>
              <a:ahLst/>
              <a:cxnLst/>
              <a:rect l="l" t="t" r="r" b="b"/>
              <a:pathLst>
                <a:path w="742315" h="742950">
                  <a:moveTo>
                    <a:pt x="649579" y="599059"/>
                  </a:moveTo>
                  <a:lnTo>
                    <a:pt x="644156" y="593636"/>
                  </a:lnTo>
                  <a:lnTo>
                    <a:pt x="97840" y="593636"/>
                  </a:lnTo>
                  <a:lnTo>
                    <a:pt x="92430" y="599059"/>
                  </a:lnTo>
                  <a:lnTo>
                    <a:pt x="92430" y="612432"/>
                  </a:lnTo>
                  <a:lnTo>
                    <a:pt x="97840" y="617855"/>
                  </a:lnTo>
                  <a:lnTo>
                    <a:pt x="637463" y="617855"/>
                  </a:lnTo>
                  <a:lnTo>
                    <a:pt x="644156" y="617855"/>
                  </a:lnTo>
                  <a:lnTo>
                    <a:pt x="649579" y="612432"/>
                  </a:lnTo>
                  <a:lnTo>
                    <a:pt x="649579" y="599059"/>
                  </a:lnTo>
                  <a:close/>
                </a:path>
                <a:path w="742315" h="742950">
                  <a:moveTo>
                    <a:pt x="741984" y="577697"/>
                  </a:moveTo>
                  <a:lnTo>
                    <a:pt x="733399" y="535305"/>
                  </a:lnTo>
                  <a:lnTo>
                    <a:pt x="717765" y="512140"/>
                  </a:lnTo>
                  <a:lnTo>
                    <a:pt x="717765" y="577697"/>
                  </a:lnTo>
                  <a:lnTo>
                    <a:pt x="717765" y="633704"/>
                  </a:lnTo>
                  <a:lnTo>
                    <a:pt x="711085" y="666673"/>
                  </a:lnTo>
                  <a:lnTo>
                    <a:pt x="692899" y="693623"/>
                  </a:lnTo>
                  <a:lnTo>
                    <a:pt x="665949" y="711809"/>
                  </a:lnTo>
                  <a:lnTo>
                    <a:pt x="632980" y="718489"/>
                  </a:lnTo>
                  <a:lnTo>
                    <a:pt x="109016" y="718489"/>
                  </a:lnTo>
                  <a:lnTo>
                    <a:pt x="76047" y="711809"/>
                  </a:lnTo>
                  <a:lnTo>
                    <a:pt x="49098" y="693623"/>
                  </a:lnTo>
                  <a:lnTo>
                    <a:pt x="30911" y="666673"/>
                  </a:lnTo>
                  <a:lnTo>
                    <a:pt x="24231" y="633704"/>
                  </a:lnTo>
                  <a:lnTo>
                    <a:pt x="24231" y="577697"/>
                  </a:lnTo>
                  <a:lnTo>
                    <a:pt x="30911" y="544728"/>
                  </a:lnTo>
                  <a:lnTo>
                    <a:pt x="49098" y="517779"/>
                  </a:lnTo>
                  <a:lnTo>
                    <a:pt x="76047" y="499579"/>
                  </a:lnTo>
                  <a:lnTo>
                    <a:pt x="109016" y="492912"/>
                  </a:lnTo>
                  <a:lnTo>
                    <a:pt x="129959" y="492912"/>
                  </a:lnTo>
                  <a:lnTo>
                    <a:pt x="612038" y="492912"/>
                  </a:lnTo>
                  <a:lnTo>
                    <a:pt x="632980" y="492912"/>
                  </a:lnTo>
                  <a:lnTo>
                    <a:pt x="665949" y="499579"/>
                  </a:lnTo>
                  <a:lnTo>
                    <a:pt x="692899" y="517779"/>
                  </a:lnTo>
                  <a:lnTo>
                    <a:pt x="711085" y="544728"/>
                  </a:lnTo>
                  <a:lnTo>
                    <a:pt x="717765" y="577697"/>
                  </a:lnTo>
                  <a:lnTo>
                    <a:pt x="717765" y="512140"/>
                  </a:lnTo>
                  <a:lnTo>
                    <a:pt x="710018" y="500646"/>
                  </a:lnTo>
                  <a:lnTo>
                    <a:pt x="698550" y="492912"/>
                  </a:lnTo>
                  <a:lnTo>
                    <a:pt x="675360" y="477278"/>
                  </a:lnTo>
                  <a:lnTo>
                    <a:pt x="632980" y="468693"/>
                  </a:lnTo>
                  <a:lnTo>
                    <a:pt x="617448" y="468693"/>
                  </a:lnTo>
                  <a:lnTo>
                    <a:pt x="617448" y="287426"/>
                  </a:lnTo>
                  <a:lnTo>
                    <a:pt x="613676" y="240868"/>
                  </a:lnTo>
                  <a:lnTo>
                    <a:pt x="602767" y="196672"/>
                  </a:lnTo>
                  <a:lnTo>
                    <a:pt x="593229" y="174142"/>
                  </a:lnTo>
                  <a:lnTo>
                    <a:pt x="593229" y="287426"/>
                  </a:lnTo>
                  <a:lnTo>
                    <a:pt x="593229" y="468693"/>
                  </a:lnTo>
                  <a:lnTo>
                    <a:pt x="148767" y="468693"/>
                  </a:lnTo>
                  <a:lnTo>
                    <a:pt x="148767" y="286854"/>
                  </a:lnTo>
                  <a:lnTo>
                    <a:pt x="506501" y="286854"/>
                  </a:lnTo>
                  <a:lnTo>
                    <a:pt x="513194" y="286854"/>
                  </a:lnTo>
                  <a:lnTo>
                    <a:pt x="518617" y="281432"/>
                  </a:lnTo>
                  <a:lnTo>
                    <a:pt x="518617" y="268058"/>
                  </a:lnTo>
                  <a:lnTo>
                    <a:pt x="513194" y="262636"/>
                  </a:lnTo>
                  <a:lnTo>
                    <a:pt x="148767" y="262636"/>
                  </a:lnTo>
                  <a:lnTo>
                    <a:pt x="148767" y="109004"/>
                  </a:lnTo>
                  <a:lnTo>
                    <a:pt x="155435" y="76034"/>
                  </a:lnTo>
                  <a:lnTo>
                    <a:pt x="173621" y="49085"/>
                  </a:lnTo>
                  <a:lnTo>
                    <a:pt x="200571" y="30899"/>
                  </a:lnTo>
                  <a:lnTo>
                    <a:pt x="233540" y="24218"/>
                  </a:lnTo>
                  <a:lnTo>
                    <a:pt x="330022" y="24218"/>
                  </a:lnTo>
                  <a:lnTo>
                    <a:pt x="377266" y="28473"/>
                  </a:lnTo>
                  <a:lnTo>
                    <a:pt x="421767" y="40716"/>
                  </a:lnTo>
                  <a:lnTo>
                    <a:pt x="462762" y="60210"/>
                  </a:lnTo>
                  <a:lnTo>
                    <a:pt x="499503" y="86207"/>
                  </a:lnTo>
                  <a:lnTo>
                    <a:pt x="531253" y="117944"/>
                  </a:lnTo>
                  <a:lnTo>
                    <a:pt x="557237" y="154686"/>
                  </a:lnTo>
                  <a:lnTo>
                    <a:pt x="576732" y="195681"/>
                  </a:lnTo>
                  <a:lnTo>
                    <a:pt x="588987" y="240182"/>
                  </a:lnTo>
                  <a:lnTo>
                    <a:pt x="593229" y="287426"/>
                  </a:lnTo>
                  <a:lnTo>
                    <a:pt x="593229" y="174142"/>
                  </a:lnTo>
                  <a:lnTo>
                    <a:pt x="585317" y="155448"/>
                  </a:lnTo>
                  <a:lnTo>
                    <a:pt x="562013" y="117944"/>
                  </a:lnTo>
                  <a:lnTo>
                    <a:pt x="561924" y="117792"/>
                  </a:lnTo>
                  <a:lnTo>
                    <a:pt x="533171" y="84277"/>
                  </a:lnTo>
                  <a:lnTo>
                    <a:pt x="499668" y="55537"/>
                  </a:lnTo>
                  <a:lnTo>
                    <a:pt x="462000" y="32131"/>
                  </a:lnTo>
                  <a:lnTo>
                    <a:pt x="420776" y="14681"/>
                  </a:lnTo>
                  <a:lnTo>
                    <a:pt x="376580" y="3771"/>
                  </a:lnTo>
                  <a:lnTo>
                    <a:pt x="330022" y="0"/>
                  </a:lnTo>
                  <a:lnTo>
                    <a:pt x="233540" y="0"/>
                  </a:lnTo>
                  <a:lnTo>
                    <a:pt x="191147" y="8585"/>
                  </a:lnTo>
                  <a:lnTo>
                    <a:pt x="156502" y="31965"/>
                  </a:lnTo>
                  <a:lnTo>
                    <a:pt x="133121" y="66611"/>
                  </a:lnTo>
                  <a:lnTo>
                    <a:pt x="124548" y="109004"/>
                  </a:lnTo>
                  <a:lnTo>
                    <a:pt x="124548" y="468693"/>
                  </a:lnTo>
                  <a:lnTo>
                    <a:pt x="109016" y="468693"/>
                  </a:lnTo>
                  <a:lnTo>
                    <a:pt x="66624" y="477278"/>
                  </a:lnTo>
                  <a:lnTo>
                    <a:pt x="31965" y="500646"/>
                  </a:lnTo>
                  <a:lnTo>
                    <a:pt x="8585" y="535305"/>
                  </a:lnTo>
                  <a:lnTo>
                    <a:pt x="0" y="577697"/>
                  </a:lnTo>
                  <a:lnTo>
                    <a:pt x="0" y="633704"/>
                  </a:lnTo>
                  <a:lnTo>
                    <a:pt x="8585" y="676097"/>
                  </a:lnTo>
                  <a:lnTo>
                    <a:pt x="31965" y="710755"/>
                  </a:lnTo>
                  <a:lnTo>
                    <a:pt x="66624" y="734136"/>
                  </a:lnTo>
                  <a:lnTo>
                    <a:pt x="109016" y="742721"/>
                  </a:lnTo>
                  <a:lnTo>
                    <a:pt x="632980" y="742721"/>
                  </a:lnTo>
                  <a:lnTo>
                    <a:pt x="675360" y="734136"/>
                  </a:lnTo>
                  <a:lnTo>
                    <a:pt x="710018" y="710755"/>
                  </a:lnTo>
                  <a:lnTo>
                    <a:pt x="733399" y="676097"/>
                  </a:lnTo>
                  <a:lnTo>
                    <a:pt x="741984" y="633704"/>
                  </a:lnTo>
                  <a:lnTo>
                    <a:pt x="741984" y="57769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3241" y="6004729"/>
              <a:ext cx="222992" cy="23992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653173" y="5817393"/>
              <a:ext cx="571500" cy="759460"/>
            </a:xfrm>
            <a:custGeom>
              <a:avLst/>
              <a:gdLst/>
              <a:ahLst/>
              <a:cxnLst/>
              <a:rect l="l" t="t" r="r" b="b"/>
              <a:pathLst>
                <a:path w="571500" h="759459">
                  <a:moveTo>
                    <a:pt x="359054" y="474522"/>
                  </a:moveTo>
                  <a:lnTo>
                    <a:pt x="358863" y="472059"/>
                  </a:lnTo>
                  <a:lnTo>
                    <a:pt x="271272" y="194449"/>
                  </a:lnTo>
                  <a:lnTo>
                    <a:pt x="273570" y="191858"/>
                  </a:lnTo>
                  <a:lnTo>
                    <a:pt x="278320" y="183705"/>
                  </a:lnTo>
                  <a:lnTo>
                    <a:pt x="281432" y="174637"/>
                  </a:lnTo>
                  <a:lnTo>
                    <a:pt x="282752" y="165138"/>
                  </a:lnTo>
                  <a:lnTo>
                    <a:pt x="282232" y="156184"/>
                  </a:lnTo>
                  <a:lnTo>
                    <a:pt x="282194" y="155727"/>
                  </a:lnTo>
                  <a:lnTo>
                    <a:pt x="279819" y="146621"/>
                  </a:lnTo>
                  <a:lnTo>
                    <a:pt x="275628" y="138036"/>
                  </a:lnTo>
                  <a:lnTo>
                    <a:pt x="259384" y="111607"/>
                  </a:lnTo>
                  <a:lnTo>
                    <a:pt x="259384" y="162687"/>
                  </a:lnTo>
                  <a:lnTo>
                    <a:pt x="256362" y="175323"/>
                  </a:lnTo>
                  <a:lnTo>
                    <a:pt x="252526" y="180670"/>
                  </a:lnTo>
                  <a:lnTo>
                    <a:pt x="126060" y="258381"/>
                  </a:lnTo>
                  <a:lnTo>
                    <a:pt x="119557" y="259372"/>
                  </a:lnTo>
                  <a:lnTo>
                    <a:pt x="106921" y="256374"/>
                  </a:lnTo>
                  <a:lnTo>
                    <a:pt x="101600" y="252526"/>
                  </a:lnTo>
                  <a:lnTo>
                    <a:pt x="27254" y="131559"/>
                  </a:lnTo>
                  <a:lnTo>
                    <a:pt x="23939" y="122529"/>
                  </a:lnTo>
                  <a:lnTo>
                    <a:pt x="24333" y="113245"/>
                  </a:lnTo>
                  <a:lnTo>
                    <a:pt x="28181" y="104787"/>
                  </a:lnTo>
                  <a:lnTo>
                    <a:pt x="35204" y="98234"/>
                  </a:lnTo>
                  <a:lnTo>
                    <a:pt x="154635" y="24828"/>
                  </a:lnTo>
                  <a:lnTo>
                    <a:pt x="159016" y="23685"/>
                  </a:lnTo>
                  <a:lnTo>
                    <a:pt x="171488" y="23685"/>
                  </a:lnTo>
                  <a:lnTo>
                    <a:pt x="179451" y="27787"/>
                  </a:lnTo>
                  <a:lnTo>
                    <a:pt x="258368" y="156184"/>
                  </a:lnTo>
                  <a:lnTo>
                    <a:pt x="259384" y="162687"/>
                  </a:lnTo>
                  <a:lnTo>
                    <a:pt x="259384" y="111607"/>
                  </a:lnTo>
                  <a:lnTo>
                    <a:pt x="205359" y="23685"/>
                  </a:lnTo>
                  <a:lnTo>
                    <a:pt x="204660" y="22542"/>
                  </a:lnTo>
                  <a:lnTo>
                    <a:pt x="191541" y="8483"/>
                  </a:lnTo>
                  <a:lnTo>
                    <a:pt x="174625" y="800"/>
                  </a:lnTo>
                  <a:lnTo>
                    <a:pt x="156070" y="0"/>
                  </a:lnTo>
                  <a:lnTo>
                    <a:pt x="138023" y="6616"/>
                  </a:lnTo>
                  <a:lnTo>
                    <a:pt x="22517" y="77584"/>
                  </a:lnTo>
                  <a:lnTo>
                    <a:pt x="8470" y="90703"/>
                  </a:lnTo>
                  <a:lnTo>
                    <a:pt x="787" y="107619"/>
                  </a:lnTo>
                  <a:lnTo>
                    <a:pt x="0" y="126187"/>
                  </a:lnTo>
                  <a:lnTo>
                    <a:pt x="6616" y="144246"/>
                  </a:lnTo>
                  <a:lnTo>
                    <a:pt x="77584" y="259727"/>
                  </a:lnTo>
                  <a:lnTo>
                    <a:pt x="111404" y="282346"/>
                  </a:lnTo>
                  <a:lnTo>
                    <a:pt x="115227" y="282803"/>
                  </a:lnTo>
                  <a:lnTo>
                    <a:pt x="119024" y="282803"/>
                  </a:lnTo>
                  <a:lnTo>
                    <a:pt x="120205" y="282727"/>
                  </a:lnTo>
                  <a:lnTo>
                    <a:pt x="197332" y="527037"/>
                  </a:lnTo>
                  <a:lnTo>
                    <a:pt x="202095" y="530326"/>
                  </a:lnTo>
                  <a:lnTo>
                    <a:pt x="207251" y="530326"/>
                  </a:lnTo>
                  <a:lnTo>
                    <a:pt x="209677" y="530148"/>
                  </a:lnTo>
                  <a:lnTo>
                    <a:pt x="217271" y="527748"/>
                  </a:lnTo>
                  <a:lnTo>
                    <a:pt x="220802" y="520954"/>
                  </a:lnTo>
                  <a:lnTo>
                    <a:pt x="143484" y="276034"/>
                  </a:lnTo>
                  <a:lnTo>
                    <a:pt x="144221" y="275640"/>
                  </a:lnTo>
                  <a:lnTo>
                    <a:pt x="170700" y="259372"/>
                  </a:lnTo>
                  <a:lnTo>
                    <a:pt x="250825" y="210134"/>
                  </a:lnTo>
                  <a:lnTo>
                    <a:pt x="335165" y="477481"/>
                  </a:lnTo>
                  <a:lnTo>
                    <a:pt x="336461" y="482777"/>
                  </a:lnTo>
                  <a:lnTo>
                    <a:pt x="341236" y="486676"/>
                  </a:lnTo>
                  <a:lnTo>
                    <a:pt x="346938" y="486676"/>
                  </a:lnTo>
                  <a:lnTo>
                    <a:pt x="353631" y="486676"/>
                  </a:lnTo>
                  <a:lnTo>
                    <a:pt x="359054" y="481215"/>
                  </a:lnTo>
                  <a:lnTo>
                    <a:pt x="359054" y="474522"/>
                  </a:lnTo>
                  <a:close/>
                </a:path>
                <a:path w="571500" h="759459">
                  <a:moveTo>
                    <a:pt x="571449" y="604735"/>
                  </a:moveTo>
                  <a:lnTo>
                    <a:pt x="565213" y="561289"/>
                  </a:lnTo>
                  <a:lnTo>
                    <a:pt x="551065" y="516001"/>
                  </a:lnTo>
                  <a:lnTo>
                    <a:pt x="546709" y="502081"/>
                  </a:lnTo>
                  <a:lnTo>
                    <a:pt x="546709" y="613117"/>
                  </a:lnTo>
                  <a:lnTo>
                    <a:pt x="534289" y="654634"/>
                  </a:lnTo>
                  <a:lnTo>
                    <a:pt x="507225" y="688492"/>
                  </a:lnTo>
                  <a:lnTo>
                    <a:pt x="467944" y="710082"/>
                  </a:lnTo>
                  <a:lnTo>
                    <a:pt x="404253" y="729983"/>
                  </a:lnTo>
                  <a:lnTo>
                    <a:pt x="360527" y="734656"/>
                  </a:lnTo>
                  <a:lnTo>
                    <a:pt x="338912" y="730504"/>
                  </a:lnTo>
                  <a:lnTo>
                    <a:pt x="299453" y="709841"/>
                  </a:lnTo>
                  <a:lnTo>
                    <a:pt x="271373" y="676300"/>
                  </a:lnTo>
                  <a:lnTo>
                    <a:pt x="246265" y="603288"/>
                  </a:lnTo>
                  <a:lnTo>
                    <a:pt x="525678" y="516001"/>
                  </a:lnTo>
                  <a:lnTo>
                    <a:pt x="542099" y="568515"/>
                  </a:lnTo>
                  <a:lnTo>
                    <a:pt x="546709" y="613117"/>
                  </a:lnTo>
                  <a:lnTo>
                    <a:pt x="546709" y="502081"/>
                  </a:lnTo>
                  <a:lnTo>
                    <a:pt x="543191" y="490829"/>
                  </a:lnTo>
                  <a:lnTo>
                    <a:pt x="536384" y="487235"/>
                  </a:lnTo>
                  <a:lnTo>
                    <a:pt x="221107" y="585774"/>
                  </a:lnTo>
                  <a:lnTo>
                    <a:pt x="217551" y="592569"/>
                  </a:lnTo>
                  <a:lnTo>
                    <a:pt x="239572" y="663054"/>
                  </a:lnTo>
                  <a:lnTo>
                    <a:pt x="265049" y="709841"/>
                  </a:lnTo>
                  <a:lnTo>
                    <a:pt x="306946" y="743534"/>
                  </a:lnTo>
                  <a:lnTo>
                    <a:pt x="354279" y="758367"/>
                  </a:lnTo>
                  <a:lnTo>
                    <a:pt x="370649" y="759358"/>
                  </a:lnTo>
                  <a:lnTo>
                    <a:pt x="380923" y="758977"/>
                  </a:lnTo>
                  <a:lnTo>
                    <a:pt x="391172" y="757796"/>
                  </a:lnTo>
                  <a:lnTo>
                    <a:pt x="401370" y="755840"/>
                  </a:lnTo>
                  <a:lnTo>
                    <a:pt x="411467" y="753097"/>
                  </a:lnTo>
                  <a:lnTo>
                    <a:pt x="470509" y="734656"/>
                  </a:lnTo>
                  <a:lnTo>
                    <a:pt x="475170" y="733209"/>
                  </a:lnTo>
                  <a:lnTo>
                    <a:pt x="514426" y="713600"/>
                  </a:lnTo>
                  <a:lnTo>
                    <a:pt x="544563" y="683742"/>
                  </a:lnTo>
                  <a:lnTo>
                    <a:pt x="564070" y="646506"/>
                  </a:lnTo>
                  <a:lnTo>
                    <a:pt x="571449" y="604735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0" name="Grupo 289">
            <a:extLst>
              <a:ext uri="{FF2B5EF4-FFF2-40B4-BE49-F238E27FC236}">
                <a16:creationId xmlns:a16="http://schemas.microsoft.com/office/drawing/2014/main" id="{B7615A40-84B0-F516-E31E-7C9D7EDA5B1D}"/>
              </a:ext>
            </a:extLst>
          </p:cNvPr>
          <p:cNvGrpSpPr/>
          <p:nvPr/>
        </p:nvGrpSpPr>
        <p:grpSpPr>
          <a:xfrm>
            <a:off x="11902430" y="2833578"/>
            <a:ext cx="1186180" cy="953769"/>
            <a:chOff x="11902430" y="2833578"/>
            <a:chExt cx="1186180" cy="953769"/>
          </a:xfrm>
        </p:grpSpPr>
        <p:sp>
          <p:nvSpPr>
            <p:cNvPr id="19" name="object 19"/>
            <p:cNvSpPr/>
            <p:nvPr/>
          </p:nvSpPr>
          <p:spPr>
            <a:xfrm>
              <a:off x="12630087" y="2943694"/>
              <a:ext cx="311785" cy="583565"/>
            </a:xfrm>
            <a:custGeom>
              <a:avLst/>
              <a:gdLst/>
              <a:ahLst/>
              <a:cxnLst/>
              <a:rect l="l" t="t" r="r" b="b"/>
              <a:pathLst>
                <a:path w="311784" h="583564">
                  <a:moveTo>
                    <a:pt x="9748" y="0"/>
                  </a:moveTo>
                  <a:lnTo>
                    <a:pt x="3193" y="3968"/>
                  </a:lnTo>
                  <a:lnTo>
                    <a:pt x="0" y="16973"/>
                  </a:lnTo>
                  <a:lnTo>
                    <a:pt x="3978" y="23528"/>
                  </a:lnTo>
                  <a:lnTo>
                    <a:pt x="10481" y="25119"/>
                  </a:lnTo>
                  <a:lnTo>
                    <a:pt x="57844" y="40168"/>
                  </a:lnTo>
                  <a:lnTo>
                    <a:pt x="101869" y="61016"/>
                  </a:lnTo>
                  <a:lnTo>
                    <a:pt x="142168" y="87171"/>
                  </a:lnTo>
                  <a:lnTo>
                    <a:pt x="178353" y="118139"/>
                  </a:lnTo>
                  <a:lnTo>
                    <a:pt x="210035" y="153425"/>
                  </a:lnTo>
                  <a:lnTo>
                    <a:pt x="236827" y="192537"/>
                  </a:lnTo>
                  <a:lnTo>
                    <a:pt x="258340" y="234980"/>
                  </a:lnTo>
                  <a:lnTo>
                    <a:pt x="274188" y="280261"/>
                  </a:lnTo>
                  <a:lnTo>
                    <a:pt x="283981" y="327885"/>
                  </a:lnTo>
                  <a:lnTo>
                    <a:pt x="287331" y="377360"/>
                  </a:lnTo>
                  <a:lnTo>
                    <a:pt x="287331" y="578076"/>
                  </a:lnTo>
                  <a:lnTo>
                    <a:pt x="292755" y="583500"/>
                  </a:lnTo>
                  <a:lnTo>
                    <a:pt x="299446" y="583500"/>
                  </a:lnTo>
                  <a:lnTo>
                    <a:pt x="306137" y="583500"/>
                  </a:lnTo>
                  <a:lnTo>
                    <a:pt x="311561" y="578076"/>
                  </a:lnTo>
                  <a:lnTo>
                    <a:pt x="311561" y="377360"/>
                  </a:lnTo>
                  <a:lnTo>
                    <a:pt x="308602" y="329303"/>
                  </a:lnTo>
                  <a:lnTo>
                    <a:pt x="299932" y="282839"/>
                  </a:lnTo>
                  <a:lnTo>
                    <a:pt x="285862" y="238362"/>
                  </a:lnTo>
                  <a:lnTo>
                    <a:pt x="266704" y="196269"/>
                  </a:lnTo>
                  <a:lnTo>
                    <a:pt x="242769" y="156955"/>
                  </a:lnTo>
                  <a:lnTo>
                    <a:pt x="214367" y="120816"/>
                  </a:lnTo>
                  <a:lnTo>
                    <a:pt x="181809" y="88246"/>
                  </a:lnTo>
                  <a:lnTo>
                    <a:pt x="145408" y="59643"/>
                  </a:lnTo>
                  <a:lnTo>
                    <a:pt x="105474" y="35400"/>
                  </a:lnTo>
                  <a:lnTo>
                    <a:pt x="62317" y="15914"/>
                  </a:lnTo>
                  <a:lnTo>
                    <a:pt x="16250" y="1581"/>
                  </a:lnTo>
                  <a:lnTo>
                    <a:pt x="9748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0" name="object 20"/>
            <p:cNvGrpSpPr/>
            <p:nvPr/>
          </p:nvGrpSpPr>
          <p:grpSpPr>
            <a:xfrm>
              <a:off x="11902430" y="2833578"/>
              <a:ext cx="1186180" cy="953769"/>
              <a:chOff x="11902430" y="2833578"/>
              <a:chExt cx="1186180" cy="953769"/>
            </a:xfrm>
          </p:grpSpPr>
          <p:sp>
            <p:nvSpPr>
              <p:cNvPr id="21" name="object 21"/>
              <p:cNvSpPr/>
              <p:nvPr/>
            </p:nvSpPr>
            <p:spPr>
              <a:xfrm>
                <a:off x="12048655" y="2833579"/>
                <a:ext cx="607060" cy="694055"/>
              </a:xfrm>
              <a:custGeom>
                <a:avLst/>
                <a:gdLst/>
                <a:ahLst/>
                <a:cxnLst/>
                <a:rect l="l" t="t" r="r" b="b"/>
                <a:pathLst>
                  <a:path w="607059" h="694054">
                    <a:moveTo>
                      <a:pt x="606907" y="78320"/>
                    </a:moveTo>
                    <a:lnTo>
                      <a:pt x="600748" y="47866"/>
                    </a:lnTo>
                    <a:lnTo>
                      <a:pt x="583946" y="22974"/>
                    </a:lnTo>
                    <a:lnTo>
                      <a:pt x="559054" y="6172"/>
                    </a:lnTo>
                    <a:lnTo>
                      <a:pt x="528599" y="0"/>
                    </a:lnTo>
                    <a:lnTo>
                      <a:pt x="364401" y="0"/>
                    </a:lnTo>
                    <a:lnTo>
                      <a:pt x="333946" y="6172"/>
                    </a:lnTo>
                    <a:lnTo>
                      <a:pt x="309054" y="22974"/>
                    </a:lnTo>
                    <a:lnTo>
                      <a:pt x="292252" y="47866"/>
                    </a:lnTo>
                    <a:lnTo>
                      <a:pt x="286092" y="78320"/>
                    </a:lnTo>
                    <a:lnTo>
                      <a:pt x="286092" y="114579"/>
                    </a:lnTo>
                    <a:lnTo>
                      <a:pt x="249250" y="126047"/>
                    </a:lnTo>
                    <a:lnTo>
                      <a:pt x="206095" y="145529"/>
                    </a:lnTo>
                    <a:lnTo>
                      <a:pt x="166154" y="169773"/>
                    </a:lnTo>
                    <a:lnTo>
                      <a:pt x="129755" y="198386"/>
                    </a:lnTo>
                    <a:lnTo>
                      <a:pt x="97205" y="230962"/>
                    </a:lnTo>
                    <a:lnTo>
                      <a:pt x="68795" y="267093"/>
                    </a:lnTo>
                    <a:lnTo>
                      <a:pt x="44869" y="306412"/>
                    </a:lnTo>
                    <a:lnTo>
                      <a:pt x="25704" y="348500"/>
                    </a:lnTo>
                    <a:lnTo>
                      <a:pt x="11633" y="392976"/>
                    </a:lnTo>
                    <a:lnTo>
                      <a:pt x="2959" y="439432"/>
                    </a:lnTo>
                    <a:lnTo>
                      <a:pt x="0" y="487476"/>
                    </a:lnTo>
                    <a:lnTo>
                      <a:pt x="0" y="688200"/>
                    </a:lnTo>
                    <a:lnTo>
                      <a:pt x="5435" y="693623"/>
                    </a:lnTo>
                    <a:lnTo>
                      <a:pt x="12115" y="693623"/>
                    </a:lnTo>
                    <a:lnTo>
                      <a:pt x="18808" y="693623"/>
                    </a:lnTo>
                    <a:lnTo>
                      <a:pt x="24231" y="688200"/>
                    </a:lnTo>
                    <a:lnTo>
                      <a:pt x="24231" y="487476"/>
                    </a:lnTo>
                    <a:lnTo>
                      <a:pt x="27584" y="438010"/>
                    </a:lnTo>
                    <a:lnTo>
                      <a:pt x="37376" y="390398"/>
                    </a:lnTo>
                    <a:lnTo>
                      <a:pt x="53225" y="345109"/>
                    </a:lnTo>
                    <a:lnTo>
                      <a:pt x="74739" y="302679"/>
                    </a:lnTo>
                    <a:lnTo>
                      <a:pt x="101536" y="263563"/>
                    </a:lnTo>
                    <a:lnTo>
                      <a:pt x="133223" y="228269"/>
                    </a:lnTo>
                    <a:lnTo>
                      <a:pt x="169405" y="197307"/>
                    </a:lnTo>
                    <a:lnTo>
                      <a:pt x="209702" y="171145"/>
                    </a:lnTo>
                    <a:lnTo>
                      <a:pt x="253733" y="150291"/>
                    </a:lnTo>
                    <a:lnTo>
                      <a:pt x="286092" y="140017"/>
                    </a:lnTo>
                    <a:lnTo>
                      <a:pt x="286092" y="286778"/>
                    </a:lnTo>
                    <a:lnTo>
                      <a:pt x="291503" y="292201"/>
                    </a:lnTo>
                    <a:lnTo>
                      <a:pt x="304888" y="292201"/>
                    </a:lnTo>
                    <a:lnTo>
                      <a:pt x="310311" y="286778"/>
                    </a:lnTo>
                    <a:lnTo>
                      <a:pt x="310311" y="129171"/>
                    </a:lnTo>
                    <a:lnTo>
                      <a:pt x="311569" y="127088"/>
                    </a:lnTo>
                    <a:lnTo>
                      <a:pt x="310311" y="121983"/>
                    </a:lnTo>
                    <a:lnTo>
                      <a:pt x="310311" y="78320"/>
                    </a:lnTo>
                    <a:lnTo>
                      <a:pt x="314566" y="57289"/>
                    </a:lnTo>
                    <a:lnTo>
                      <a:pt x="326174" y="40093"/>
                    </a:lnTo>
                    <a:lnTo>
                      <a:pt x="343369" y="28486"/>
                    </a:lnTo>
                    <a:lnTo>
                      <a:pt x="364401" y="24231"/>
                    </a:lnTo>
                    <a:lnTo>
                      <a:pt x="528599" y="24231"/>
                    </a:lnTo>
                    <a:lnTo>
                      <a:pt x="549630" y="28486"/>
                    </a:lnTo>
                    <a:lnTo>
                      <a:pt x="566826" y="40093"/>
                    </a:lnTo>
                    <a:lnTo>
                      <a:pt x="578434" y="57289"/>
                    </a:lnTo>
                    <a:lnTo>
                      <a:pt x="582688" y="78320"/>
                    </a:lnTo>
                    <a:lnTo>
                      <a:pt x="582688" y="286778"/>
                    </a:lnTo>
                    <a:lnTo>
                      <a:pt x="588098" y="292201"/>
                    </a:lnTo>
                    <a:lnTo>
                      <a:pt x="594791" y="292201"/>
                    </a:lnTo>
                    <a:lnTo>
                      <a:pt x="601484" y="292201"/>
                    </a:lnTo>
                    <a:lnTo>
                      <a:pt x="606907" y="286778"/>
                    </a:lnTo>
                    <a:lnTo>
                      <a:pt x="606907" y="7832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2" name="object 2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2397600" y="3242182"/>
                <a:ext cx="192744" cy="195453"/>
              </a:xfrm>
              <a:prstGeom prst="rect">
                <a:avLst/>
              </a:prstGeom>
            </p:spPr>
          </p:pic>
          <p:sp>
            <p:nvSpPr>
              <p:cNvPr id="23" name="object 23"/>
              <p:cNvSpPr/>
              <p:nvPr/>
            </p:nvSpPr>
            <p:spPr>
              <a:xfrm>
                <a:off x="11902430" y="3521347"/>
                <a:ext cx="1186180" cy="266065"/>
              </a:xfrm>
              <a:custGeom>
                <a:avLst/>
                <a:gdLst/>
                <a:ahLst/>
                <a:cxnLst/>
                <a:rect l="l" t="t" r="r" b="b"/>
                <a:pathLst>
                  <a:path w="1186180" h="266064">
                    <a:moveTo>
                      <a:pt x="127330" y="0"/>
                    </a:moveTo>
                    <a:lnTo>
                      <a:pt x="122325" y="0"/>
                    </a:lnTo>
                    <a:lnTo>
                      <a:pt x="79083" y="7875"/>
                    </a:lnTo>
                    <a:lnTo>
                      <a:pt x="42257" y="29627"/>
                    </a:lnTo>
                    <a:lnTo>
                      <a:pt x="15141" y="62444"/>
                    </a:lnTo>
                    <a:lnTo>
                      <a:pt x="1030" y="103515"/>
                    </a:lnTo>
                    <a:lnTo>
                      <a:pt x="0" y="126501"/>
                    </a:lnTo>
                    <a:lnTo>
                      <a:pt x="3597" y="148990"/>
                    </a:lnTo>
                    <a:lnTo>
                      <a:pt x="24108" y="190350"/>
                    </a:lnTo>
                    <a:lnTo>
                      <a:pt x="61557" y="222607"/>
                    </a:lnTo>
                    <a:lnTo>
                      <a:pt x="109090" y="237971"/>
                    </a:lnTo>
                    <a:lnTo>
                      <a:pt x="157264" y="243235"/>
                    </a:lnTo>
                    <a:lnTo>
                      <a:pt x="205497" y="247944"/>
                    </a:lnTo>
                    <a:lnTo>
                      <a:pt x="253783" y="252099"/>
                    </a:lnTo>
                    <a:lnTo>
                      <a:pt x="302115" y="255699"/>
                    </a:lnTo>
                    <a:lnTo>
                      <a:pt x="350487" y="258746"/>
                    </a:lnTo>
                    <a:lnTo>
                      <a:pt x="398894" y="261238"/>
                    </a:lnTo>
                    <a:lnTo>
                      <a:pt x="447328" y="263176"/>
                    </a:lnTo>
                    <a:lnTo>
                      <a:pt x="495785" y="264560"/>
                    </a:lnTo>
                    <a:lnTo>
                      <a:pt x="544258" y="265390"/>
                    </a:lnTo>
                    <a:lnTo>
                      <a:pt x="592740" y="265667"/>
                    </a:lnTo>
                    <a:lnTo>
                      <a:pt x="641211" y="265390"/>
                    </a:lnTo>
                    <a:lnTo>
                      <a:pt x="689678" y="264559"/>
                    </a:lnTo>
                    <a:lnTo>
                      <a:pt x="738135" y="263174"/>
                    </a:lnTo>
                    <a:lnTo>
                      <a:pt x="786572" y="261235"/>
                    </a:lnTo>
                    <a:lnTo>
                      <a:pt x="834984" y="258742"/>
                    </a:lnTo>
                    <a:lnTo>
                      <a:pt x="883362" y="255695"/>
                    </a:lnTo>
                    <a:lnTo>
                      <a:pt x="931698" y="252094"/>
                    </a:lnTo>
                    <a:lnTo>
                      <a:pt x="979985" y="247940"/>
                    </a:lnTo>
                    <a:lnTo>
                      <a:pt x="1028215" y="243233"/>
                    </a:lnTo>
                    <a:lnTo>
                      <a:pt x="1076380" y="237971"/>
                    </a:lnTo>
                    <a:lnTo>
                      <a:pt x="1119753" y="224978"/>
                    </a:lnTo>
                    <a:lnTo>
                      <a:pt x="1154409" y="198847"/>
                    </a:lnTo>
                    <a:lnTo>
                      <a:pt x="1177379" y="162781"/>
                    </a:lnTo>
                    <a:lnTo>
                      <a:pt x="1185696" y="119985"/>
                    </a:lnTo>
                    <a:lnTo>
                      <a:pt x="1185696" y="114729"/>
                    </a:lnTo>
                    <a:lnTo>
                      <a:pt x="1168495" y="59349"/>
                    </a:lnTo>
                    <a:lnTo>
                      <a:pt x="1137693" y="25285"/>
                    </a:lnTo>
                    <a:lnTo>
                      <a:pt x="1096433" y="4656"/>
                    </a:lnTo>
                    <a:lnTo>
                      <a:pt x="1049103" y="785"/>
                    </a:lnTo>
                    <a:lnTo>
                      <a:pt x="995990" y="6498"/>
                    </a:lnTo>
                    <a:lnTo>
                      <a:pt x="942870" y="11502"/>
                    </a:lnTo>
                    <a:lnTo>
                      <a:pt x="889928" y="15783"/>
                    </a:lnTo>
                    <a:lnTo>
                      <a:pt x="830681" y="19727"/>
                    </a:lnTo>
                    <a:lnTo>
                      <a:pt x="825592" y="25465"/>
                    </a:lnTo>
                    <a:lnTo>
                      <a:pt x="826398" y="38815"/>
                    </a:lnTo>
                    <a:lnTo>
                      <a:pt x="831968" y="43862"/>
                    </a:lnTo>
                    <a:lnTo>
                      <a:pt x="891712" y="39941"/>
                    </a:lnTo>
                    <a:lnTo>
                      <a:pt x="944977" y="35633"/>
                    </a:lnTo>
                    <a:lnTo>
                      <a:pt x="998425" y="30597"/>
                    </a:lnTo>
                    <a:lnTo>
                      <a:pt x="1051868" y="24847"/>
                    </a:lnTo>
                    <a:lnTo>
                      <a:pt x="1089877" y="27929"/>
                    </a:lnTo>
                    <a:lnTo>
                      <a:pt x="1147693" y="71691"/>
                    </a:lnTo>
                    <a:lnTo>
                      <a:pt x="1161142" y="111546"/>
                    </a:lnTo>
                    <a:lnTo>
                      <a:pt x="1161477" y="115902"/>
                    </a:lnTo>
                    <a:lnTo>
                      <a:pt x="1161477" y="119985"/>
                    </a:lnTo>
                    <a:lnTo>
                      <a:pt x="1136331" y="182716"/>
                    </a:lnTo>
                    <a:lnTo>
                      <a:pt x="1073616" y="213909"/>
                    </a:lnTo>
                    <a:lnTo>
                      <a:pt x="1023197" y="219401"/>
                    </a:lnTo>
                    <a:lnTo>
                      <a:pt x="972712" y="224282"/>
                    </a:lnTo>
                    <a:lnTo>
                      <a:pt x="922168" y="228553"/>
                    </a:lnTo>
                    <a:lnTo>
                      <a:pt x="871573" y="232214"/>
                    </a:lnTo>
                    <a:lnTo>
                      <a:pt x="820935" y="235265"/>
                    </a:lnTo>
                    <a:lnTo>
                      <a:pt x="770261" y="237705"/>
                    </a:lnTo>
                    <a:lnTo>
                      <a:pt x="719560" y="239536"/>
                    </a:lnTo>
                    <a:lnTo>
                      <a:pt x="668840" y="240756"/>
                    </a:lnTo>
                    <a:lnTo>
                      <a:pt x="618107" y="241366"/>
                    </a:lnTo>
                    <a:lnTo>
                      <a:pt x="567371" y="241366"/>
                    </a:lnTo>
                    <a:lnTo>
                      <a:pt x="516638" y="240756"/>
                    </a:lnTo>
                    <a:lnTo>
                      <a:pt x="465917" y="239536"/>
                    </a:lnTo>
                    <a:lnTo>
                      <a:pt x="415215" y="237705"/>
                    </a:lnTo>
                    <a:lnTo>
                      <a:pt x="364541" y="235265"/>
                    </a:lnTo>
                    <a:lnTo>
                      <a:pt x="313902" y="232214"/>
                    </a:lnTo>
                    <a:lnTo>
                      <a:pt x="263306" y="228553"/>
                    </a:lnTo>
                    <a:lnTo>
                      <a:pt x="212761" y="224282"/>
                    </a:lnTo>
                    <a:lnTo>
                      <a:pt x="162274" y="219401"/>
                    </a:lnTo>
                    <a:lnTo>
                      <a:pt x="111854" y="213909"/>
                    </a:lnTo>
                    <a:lnTo>
                      <a:pt x="73425" y="201635"/>
                    </a:lnTo>
                    <a:lnTo>
                      <a:pt x="43312" y="175586"/>
                    </a:lnTo>
                    <a:lnTo>
                      <a:pt x="24187" y="125148"/>
                    </a:lnTo>
                    <a:lnTo>
                      <a:pt x="24988" y="107054"/>
                    </a:lnTo>
                    <a:lnTo>
                      <a:pt x="36304" y="74188"/>
                    </a:lnTo>
                    <a:lnTo>
                      <a:pt x="58060" y="47927"/>
                    </a:lnTo>
                    <a:lnTo>
                      <a:pt x="87615" y="30521"/>
                    </a:lnTo>
                    <a:lnTo>
                      <a:pt x="122325" y="24219"/>
                    </a:lnTo>
                    <a:lnTo>
                      <a:pt x="126367" y="24219"/>
                    </a:lnTo>
                    <a:lnTo>
                      <a:pt x="130042" y="24428"/>
                    </a:lnTo>
                    <a:lnTo>
                      <a:pt x="185138" y="30429"/>
                    </a:lnTo>
                    <a:lnTo>
                      <a:pt x="236792" y="35348"/>
                    </a:lnTo>
                    <a:lnTo>
                      <a:pt x="288541" y="39601"/>
                    </a:lnTo>
                    <a:lnTo>
                      <a:pt x="340361" y="43188"/>
                    </a:lnTo>
                    <a:lnTo>
                      <a:pt x="392228" y="46107"/>
                    </a:lnTo>
                    <a:lnTo>
                      <a:pt x="444117" y="48358"/>
                    </a:lnTo>
                    <a:lnTo>
                      <a:pt x="496004" y="49939"/>
                    </a:lnTo>
                    <a:lnTo>
                      <a:pt x="547867" y="50850"/>
                    </a:lnTo>
                    <a:lnTo>
                      <a:pt x="599680" y="51089"/>
                    </a:lnTo>
                    <a:lnTo>
                      <a:pt x="651419" y="50655"/>
                    </a:lnTo>
                    <a:lnTo>
                      <a:pt x="709742" y="49370"/>
                    </a:lnTo>
                    <a:lnTo>
                      <a:pt x="715009" y="43799"/>
                    </a:lnTo>
                    <a:lnTo>
                      <a:pt x="714632" y="30417"/>
                    </a:lnTo>
                    <a:lnTo>
                      <a:pt x="708831" y="24795"/>
                    </a:lnTo>
                    <a:lnTo>
                      <a:pt x="702381" y="25339"/>
                    </a:lnTo>
                    <a:lnTo>
                      <a:pt x="651055" y="26440"/>
                    </a:lnTo>
                    <a:lnTo>
                      <a:pt x="599632" y="26872"/>
                    </a:lnTo>
                    <a:lnTo>
                      <a:pt x="548136" y="26634"/>
                    </a:lnTo>
                    <a:lnTo>
                      <a:pt x="496590" y="25730"/>
                    </a:lnTo>
                    <a:lnTo>
                      <a:pt x="445019" y="24158"/>
                    </a:lnTo>
                    <a:lnTo>
                      <a:pt x="393448" y="21922"/>
                    </a:lnTo>
                    <a:lnTo>
                      <a:pt x="341900" y="19021"/>
                    </a:lnTo>
                    <a:lnTo>
                      <a:pt x="290400" y="15456"/>
                    </a:lnTo>
                    <a:lnTo>
                      <a:pt x="238972" y="11230"/>
                    </a:lnTo>
                    <a:lnTo>
                      <a:pt x="187640" y="6343"/>
                    </a:lnTo>
                    <a:lnTo>
                      <a:pt x="131948" y="261"/>
                    </a:lnTo>
                    <a:lnTo>
                      <a:pt x="127330" y="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72" name="Grupo 271">
            <a:extLst>
              <a:ext uri="{FF2B5EF4-FFF2-40B4-BE49-F238E27FC236}">
                <a16:creationId xmlns:a16="http://schemas.microsoft.com/office/drawing/2014/main" id="{E9CFD3D0-D88A-59EA-4CF0-DB2CC5F0D360}"/>
              </a:ext>
            </a:extLst>
          </p:cNvPr>
          <p:cNvGrpSpPr/>
          <p:nvPr/>
        </p:nvGrpSpPr>
        <p:grpSpPr>
          <a:xfrm>
            <a:off x="16848608" y="5950057"/>
            <a:ext cx="1045400" cy="856082"/>
            <a:chOff x="16848608" y="5950057"/>
            <a:chExt cx="1045400" cy="856082"/>
          </a:xfrm>
        </p:grpSpPr>
        <p:sp>
          <p:nvSpPr>
            <p:cNvPr id="24" name="object 24"/>
            <p:cNvSpPr/>
            <p:nvPr/>
          </p:nvSpPr>
          <p:spPr>
            <a:xfrm>
              <a:off x="16899383" y="6287138"/>
              <a:ext cx="364490" cy="497205"/>
            </a:xfrm>
            <a:custGeom>
              <a:avLst/>
              <a:gdLst/>
              <a:ahLst/>
              <a:cxnLst/>
              <a:rect l="l" t="t" r="r" b="b"/>
              <a:pathLst>
                <a:path w="364490" h="497204">
                  <a:moveTo>
                    <a:pt x="114635" y="0"/>
                  </a:moveTo>
                  <a:lnTo>
                    <a:pt x="101263" y="0"/>
                  </a:lnTo>
                  <a:lnTo>
                    <a:pt x="95829" y="5434"/>
                  </a:lnTo>
                  <a:lnTo>
                    <a:pt x="95829" y="104771"/>
                  </a:lnTo>
                  <a:lnTo>
                    <a:pt x="93495" y="128091"/>
                  </a:lnTo>
                  <a:lnTo>
                    <a:pt x="86697" y="149782"/>
                  </a:lnTo>
                  <a:lnTo>
                    <a:pt x="75743" y="169134"/>
                  </a:lnTo>
                  <a:lnTo>
                    <a:pt x="60940" y="185439"/>
                  </a:lnTo>
                  <a:lnTo>
                    <a:pt x="35078" y="213226"/>
                  </a:lnTo>
                  <a:lnTo>
                    <a:pt x="15945" y="245169"/>
                  </a:lnTo>
                  <a:lnTo>
                    <a:pt x="4075" y="280117"/>
                  </a:lnTo>
                  <a:lnTo>
                    <a:pt x="0" y="316922"/>
                  </a:lnTo>
                  <a:lnTo>
                    <a:pt x="6847" y="364658"/>
                  </a:lnTo>
                  <a:lnTo>
                    <a:pt x="26163" y="407587"/>
                  </a:lnTo>
                  <a:lnTo>
                    <a:pt x="56110" y="443982"/>
                  </a:lnTo>
                  <a:lnTo>
                    <a:pt x="94852" y="472117"/>
                  </a:lnTo>
                  <a:lnTo>
                    <a:pt x="140549" y="490264"/>
                  </a:lnTo>
                  <a:lnTo>
                    <a:pt x="191365" y="496696"/>
                  </a:lnTo>
                  <a:lnTo>
                    <a:pt x="244167" y="489796"/>
                  </a:lnTo>
                  <a:lnTo>
                    <a:pt x="291848" y="470021"/>
                  </a:lnTo>
                  <a:lnTo>
                    <a:pt x="332011" y="438762"/>
                  </a:lnTo>
                  <a:lnTo>
                    <a:pt x="362261" y="397411"/>
                  </a:lnTo>
                  <a:lnTo>
                    <a:pt x="364365" y="393443"/>
                  </a:lnTo>
                  <a:lnTo>
                    <a:pt x="364114" y="388637"/>
                  </a:lnTo>
                  <a:lnTo>
                    <a:pt x="359078" y="381192"/>
                  </a:lnTo>
                  <a:lnTo>
                    <a:pt x="354732" y="379182"/>
                  </a:lnTo>
                  <a:lnTo>
                    <a:pt x="350230" y="379663"/>
                  </a:lnTo>
                  <a:lnTo>
                    <a:pt x="342830" y="380044"/>
                  </a:lnTo>
                  <a:lnTo>
                    <a:pt x="293350" y="375262"/>
                  </a:lnTo>
                  <a:lnTo>
                    <a:pt x="256494" y="365036"/>
                  </a:lnTo>
                  <a:lnTo>
                    <a:pt x="217693" y="335896"/>
                  </a:lnTo>
                  <a:lnTo>
                    <a:pt x="203480" y="291404"/>
                  </a:lnTo>
                  <a:lnTo>
                    <a:pt x="204801" y="278512"/>
                  </a:lnTo>
                  <a:lnTo>
                    <a:pt x="208137" y="266163"/>
                  </a:lnTo>
                  <a:lnTo>
                    <a:pt x="213425" y="254526"/>
                  </a:lnTo>
                  <a:lnTo>
                    <a:pt x="233639" y="224334"/>
                  </a:lnTo>
                  <a:lnTo>
                    <a:pt x="243182" y="203311"/>
                  </a:lnTo>
                  <a:lnTo>
                    <a:pt x="249044" y="181226"/>
                  </a:lnTo>
                  <a:lnTo>
                    <a:pt x="251039" y="158602"/>
                  </a:lnTo>
                  <a:lnTo>
                    <a:pt x="251039" y="9109"/>
                  </a:lnTo>
                  <a:lnTo>
                    <a:pt x="245615" y="3685"/>
                  </a:lnTo>
                  <a:lnTo>
                    <a:pt x="232244" y="3685"/>
                  </a:lnTo>
                  <a:lnTo>
                    <a:pt x="226820" y="9109"/>
                  </a:lnTo>
                  <a:lnTo>
                    <a:pt x="226820" y="158602"/>
                  </a:lnTo>
                  <a:lnTo>
                    <a:pt x="225170" y="177161"/>
                  </a:lnTo>
                  <a:lnTo>
                    <a:pt x="220320" y="195317"/>
                  </a:lnTo>
                  <a:lnTo>
                    <a:pt x="212419" y="212646"/>
                  </a:lnTo>
                  <a:lnTo>
                    <a:pt x="192245" y="242766"/>
                  </a:lnTo>
                  <a:lnTo>
                    <a:pt x="185341" y="257943"/>
                  </a:lnTo>
                  <a:lnTo>
                    <a:pt x="180983" y="274038"/>
                  </a:lnTo>
                  <a:lnTo>
                    <a:pt x="179251" y="290828"/>
                  </a:lnTo>
                  <a:lnTo>
                    <a:pt x="183640" y="321945"/>
                  </a:lnTo>
                  <a:lnTo>
                    <a:pt x="219521" y="372321"/>
                  </a:lnTo>
                  <a:lnTo>
                    <a:pt x="272511" y="395309"/>
                  </a:lnTo>
                  <a:lnTo>
                    <a:pt x="313620" y="402927"/>
                  </a:lnTo>
                  <a:lnTo>
                    <a:pt x="329560" y="404134"/>
                  </a:lnTo>
                  <a:lnTo>
                    <a:pt x="302867" y="432787"/>
                  </a:lnTo>
                  <a:lnTo>
                    <a:pt x="269981" y="454283"/>
                  </a:lnTo>
                  <a:lnTo>
                    <a:pt x="232336" y="467790"/>
                  </a:lnTo>
                  <a:lnTo>
                    <a:pt x="191365" y="472477"/>
                  </a:lnTo>
                  <a:lnTo>
                    <a:pt x="146983" y="466911"/>
                  </a:lnTo>
                  <a:lnTo>
                    <a:pt x="107069" y="451207"/>
                  </a:lnTo>
                  <a:lnTo>
                    <a:pt x="73230" y="426862"/>
                  </a:lnTo>
                  <a:lnTo>
                    <a:pt x="47072" y="395370"/>
                  </a:lnTo>
                  <a:lnTo>
                    <a:pt x="30200" y="358225"/>
                  </a:lnTo>
                  <a:lnTo>
                    <a:pt x="24219" y="316922"/>
                  </a:lnTo>
                  <a:lnTo>
                    <a:pt x="27671" y="285073"/>
                  </a:lnTo>
                  <a:lnTo>
                    <a:pt x="37812" y="255123"/>
                  </a:lnTo>
                  <a:lnTo>
                    <a:pt x="54319" y="227764"/>
                  </a:lnTo>
                  <a:lnTo>
                    <a:pt x="76866" y="203690"/>
                  </a:lnTo>
                  <a:lnTo>
                    <a:pt x="95198" y="183563"/>
                  </a:lnTo>
                  <a:lnTo>
                    <a:pt x="108758" y="159790"/>
                  </a:lnTo>
                  <a:lnTo>
                    <a:pt x="117171" y="133238"/>
                  </a:lnTo>
                  <a:lnTo>
                    <a:pt x="120059" y="104771"/>
                  </a:lnTo>
                  <a:lnTo>
                    <a:pt x="120059" y="5434"/>
                  </a:lnTo>
                  <a:lnTo>
                    <a:pt x="11463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848608" y="5950057"/>
              <a:ext cx="466725" cy="252095"/>
            </a:xfrm>
            <a:custGeom>
              <a:avLst/>
              <a:gdLst/>
              <a:ahLst/>
              <a:cxnLst/>
              <a:rect l="l" t="t" r="r" b="b"/>
              <a:pathLst>
                <a:path w="466725" h="252095">
                  <a:moveTo>
                    <a:pt x="466331" y="78435"/>
                  </a:moveTo>
                  <a:lnTo>
                    <a:pt x="465099" y="73291"/>
                  </a:lnTo>
                  <a:lnTo>
                    <a:pt x="465099" y="24218"/>
                  </a:lnTo>
                  <a:lnTo>
                    <a:pt x="465099" y="5422"/>
                  </a:lnTo>
                  <a:lnTo>
                    <a:pt x="459676" y="0"/>
                  </a:lnTo>
                  <a:lnTo>
                    <a:pt x="440880" y="0"/>
                  </a:lnTo>
                  <a:lnTo>
                    <a:pt x="440880" y="24218"/>
                  </a:lnTo>
                  <a:lnTo>
                    <a:pt x="440880" y="65163"/>
                  </a:lnTo>
                  <a:lnTo>
                    <a:pt x="440880" y="90068"/>
                  </a:lnTo>
                  <a:lnTo>
                    <a:pt x="440880" y="111137"/>
                  </a:lnTo>
                  <a:lnTo>
                    <a:pt x="438111" y="129819"/>
                  </a:lnTo>
                  <a:lnTo>
                    <a:pt x="401828" y="170294"/>
                  </a:lnTo>
                  <a:lnTo>
                    <a:pt x="299478" y="214185"/>
                  </a:lnTo>
                  <a:lnTo>
                    <a:pt x="232549" y="227876"/>
                  </a:lnTo>
                  <a:lnTo>
                    <a:pt x="198526" y="224459"/>
                  </a:lnTo>
                  <a:lnTo>
                    <a:pt x="165608" y="214185"/>
                  </a:lnTo>
                  <a:lnTo>
                    <a:pt x="77762" y="176517"/>
                  </a:lnTo>
                  <a:lnTo>
                    <a:pt x="440880" y="90068"/>
                  </a:lnTo>
                  <a:lnTo>
                    <a:pt x="440880" y="65163"/>
                  </a:lnTo>
                  <a:lnTo>
                    <a:pt x="46050" y="159169"/>
                  </a:lnTo>
                  <a:lnTo>
                    <a:pt x="34848" y="146570"/>
                  </a:lnTo>
                  <a:lnTo>
                    <a:pt x="26987" y="129819"/>
                  </a:lnTo>
                  <a:lnTo>
                    <a:pt x="24218" y="111137"/>
                  </a:lnTo>
                  <a:lnTo>
                    <a:pt x="24218" y="24218"/>
                  </a:lnTo>
                  <a:lnTo>
                    <a:pt x="440880" y="24218"/>
                  </a:lnTo>
                  <a:lnTo>
                    <a:pt x="440880" y="0"/>
                  </a:lnTo>
                  <a:lnTo>
                    <a:pt x="5422" y="0"/>
                  </a:lnTo>
                  <a:lnTo>
                    <a:pt x="0" y="5422"/>
                  </a:lnTo>
                  <a:lnTo>
                    <a:pt x="0" y="111137"/>
                  </a:lnTo>
                  <a:lnTo>
                    <a:pt x="3810" y="136855"/>
                  </a:lnTo>
                  <a:lnTo>
                    <a:pt x="14630" y="159905"/>
                  </a:lnTo>
                  <a:lnTo>
                    <a:pt x="31559" y="178917"/>
                  </a:lnTo>
                  <a:lnTo>
                    <a:pt x="32092" y="179260"/>
                  </a:lnTo>
                  <a:lnTo>
                    <a:pt x="32448" y="180721"/>
                  </a:lnTo>
                  <a:lnTo>
                    <a:pt x="37426" y="184467"/>
                  </a:lnTo>
                  <a:lnTo>
                    <a:pt x="40576" y="184467"/>
                  </a:lnTo>
                  <a:lnTo>
                    <a:pt x="53721" y="192557"/>
                  </a:lnTo>
                  <a:lnTo>
                    <a:pt x="156070" y="236461"/>
                  </a:lnTo>
                  <a:lnTo>
                    <a:pt x="193649" y="248183"/>
                  </a:lnTo>
                  <a:lnTo>
                    <a:pt x="232549" y="252095"/>
                  </a:lnTo>
                  <a:lnTo>
                    <a:pt x="252095" y="251117"/>
                  </a:lnTo>
                  <a:lnTo>
                    <a:pt x="290499" y="243306"/>
                  </a:lnTo>
                  <a:lnTo>
                    <a:pt x="329044" y="227876"/>
                  </a:lnTo>
                  <a:lnTo>
                    <a:pt x="411365" y="192557"/>
                  </a:lnTo>
                  <a:lnTo>
                    <a:pt x="450469" y="159905"/>
                  </a:lnTo>
                  <a:lnTo>
                    <a:pt x="465099" y="111137"/>
                  </a:lnTo>
                  <a:lnTo>
                    <a:pt x="465099" y="80441"/>
                  </a:lnTo>
                  <a:lnTo>
                    <a:pt x="466331" y="78435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89488" y="6136849"/>
              <a:ext cx="604520" cy="669290"/>
            </a:xfrm>
            <a:custGeom>
              <a:avLst/>
              <a:gdLst/>
              <a:ahLst/>
              <a:cxnLst/>
              <a:rect l="l" t="t" r="r" b="b"/>
              <a:pathLst>
                <a:path w="604519" h="669290">
                  <a:moveTo>
                    <a:pt x="603999" y="435406"/>
                  </a:moveTo>
                  <a:lnTo>
                    <a:pt x="598576" y="429983"/>
                  </a:lnTo>
                  <a:lnTo>
                    <a:pt x="579780" y="429983"/>
                  </a:lnTo>
                  <a:lnTo>
                    <a:pt x="579780" y="454215"/>
                  </a:lnTo>
                  <a:lnTo>
                    <a:pt x="579780" y="644982"/>
                  </a:lnTo>
                  <a:lnTo>
                    <a:pt x="170154" y="644982"/>
                  </a:lnTo>
                  <a:lnTo>
                    <a:pt x="170154" y="454215"/>
                  </a:lnTo>
                  <a:lnTo>
                    <a:pt x="452640" y="454215"/>
                  </a:lnTo>
                  <a:lnTo>
                    <a:pt x="579780" y="454215"/>
                  </a:lnTo>
                  <a:lnTo>
                    <a:pt x="579780" y="429983"/>
                  </a:lnTo>
                  <a:lnTo>
                    <a:pt x="458076" y="429983"/>
                  </a:lnTo>
                  <a:lnTo>
                    <a:pt x="458076" y="239217"/>
                  </a:lnTo>
                  <a:lnTo>
                    <a:pt x="555193" y="239217"/>
                  </a:lnTo>
                  <a:lnTo>
                    <a:pt x="560628" y="233794"/>
                  </a:lnTo>
                  <a:lnTo>
                    <a:pt x="560628" y="214998"/>
                  </a:lnTo>
                  <a:lnTo>
                    <a:pt x="560628" y="24231"/>
                  </a:lnTo>
                  <a:lnTo>
                    <a:pt x="560628" y="5422"/>
                  </a:lnTo>
                  <a:lnTo>
                    <a:pt x="555193" y="0"/>
                  </a:lnTo>
                  <a:lnTo>
                    <a:pt x="536397" y="0"/>
                  </a:lnTo>
                  <a:lnTo>
                    <a:pt x="536397" y="24231"/>
                  </a:lnTo>
                  <a:lnTo>
                    <a:pt x="536397" y="214998"/>
                  </a:lnTo>
                  <a:lnTo>
                    <a:pt x="452640" y="214998"/>
                  </a:lnTo>
                  <a:lnTo>
                    <a:pt x="433844" y="214998"/>
                  </a:lnTo>
                  <a:lnTo>
                    <a:pt x="433844" y="239217"/>
                  </a:lnTo>
                  <a:lnTo>
                    <a:pt x="433844" y="429983"/>
                  </a:lnTo>
                  <a:lnTo>
                    <a:pt x="151345" y="429983"/>
                  </a:lnTo>
                  <a:lnTo>
                    <a:pt x="24218" y="429983"/>
                  </a:lnTo>
                  <a:lnTo>
                    <a:pt x="24218" y="239217"/>
                  </a:lnTo>
                  <a:lnTo>
                    <a:pt x="107962" y="239217"/>
                  </a:lnTo>
                  <a:lnTo>
                    <a:pt x="433844" y="239217"/>
                  </a:lnTo>
                  <a:lnTo>
                    <a:pt x="433844" y="214998"/>
                  </a:lnTo>
                  <a:lnTo>
                    <a:pt x="126758" y="214998"/>
                  </a:lnTo>
                  <a:lnTo>
                    <a:pt x="126758" y="24231"/>
                  </a:lnTo>
                  <a:lnTo>
                    <a:pt x="536397" y="24231"/>
                  </a:lnTo>
                  <a:lnTo>
                    <a:pt x="536397" y="0"/>
                  </a:lnTo>
                  <a:lnTo>
                    <a:pt x="107962" y="0"/>
                  </a:lnTo>
                  <a:lnTo>
                    <a:pt x="102539" y="5422"/>
                  </a:lnTo>
                  <a:lnTo>
                    <a:pt x="102539" y="214998"/>
                  </a:lnTo>
                  <a:lnTo>
                    <a:pt x="5422" y="214998"/>
                  </a:lnTo>
                  <a:lnTo>
                    <a:pt x="0" y="220421"/>
                  </a:lnTo>
                  <a:lnTo>
                    <a:pt x="0" y="448792"/>
                  </a:lnTo>
                  <a:lnTo>
                    <a:pt x="5422" y="454215"/>
                  </a:lnTo>
                  <a:lnTo>
                    <a:pt x="145923" y="454215"/>
                  </a:lnTo>
                  <a:lnTo>
                    <a:pt x="145923" y="663778"/>
                  </a:lnTo>
                  <a:lnTo>
                    <a:pt x="151345" y="669213"/>
                  </a:lnTo>
                  <a:lnTo>
                    <a:pt x="598576" y="669213"/>
                  </a:lnTo>
                  <a:lnTo>
                    <a:pt x="603999" y="663778"/>
                  </a:lnTo>
                  <a:lnTo>
                    <a:pt x="603999" y="644982"/>
                  </a:lnTo>
                  <a:lnTo>
                    <a:pt x="603999" y="454215"/>
                  </a:lnTo>
                  <a:lnTo>
                    <a:pt x="603999" y="435406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16856028" y="3425814"/>
            <a:ext cx="768985" cy="440055"/>
          </a:xfrm>
          <a:custGeom>
            <a:avLst/>
            <a:gdLst/>
            <a:ahLst/>
            <a:cxnLst/>
            <a:rect l="l" t="t" r="r" b="b"/>
            <a:pathLst>
              <a:path w="768984" h="440054">
                <a:moveTo>
                  <a:pt x="282138" y="0"/>
                </a:moveTo>
                <a:lnTo>
                  <a:pt x="221982" y="0"/>
                </a:lnTo>
                <a:lnTo>
                  <a:pt x="171144" y="5645"/>
                </a:lnTo>
                <a:lnTo>
                  <a:pt x="124444" y="21721"/>
                </a:lnTo>
                <a:lnTo>
                  <a:pt x="83224" y="46937"/>
                </a:lnTo>
                <a:lnTo>
                  <a:pt x="48827" y="80003"/>
                </a:lnTo>
                <a:lnTo>
                  <a:pt x="22596" y="119626"/>
                </a:lnTo>
                <a:lnTo>
                  <a:pt x="5872" y="164518"/>
                </a:lnTo>
                <a:lnTo>
                  <a:pt x="0" y="213386"/>
                </a:lnTo>
                <a:lnTo>
                  <a:pt x="0" y="434395"/>
                </a:lnTo>
                <a:lnTo>
                  <a:pt x="5413" y="439819"/>
                </a:lnTo>
                <a:lnTo>
                  <a:pt x="763023" y="439819"/>
                </a:lnTo>
                <a:lnTo>
                  <a:pt x="768447" y="434395"/>
                </a:lnTo>
                <a:lnTo>
                  <a:pt x="768447" y="415599"/>
                </a:lnTo>
                <a:lnTo>
                  <a:pt x="24219" y="415599"/>
                </a:lnTo>
                <a:lnTo>
                  <a:pt x="24219" y="213386"/>
                </a:lnTo>
                <a:lnTo>
                  <a:pt x="29451" y="170067"/>
                </a:lnTo>
                <a:lnTo>
                  <a:pt x="44351" y="130273"/>
                </a:lnTo>
                <a:lnTo>
                  <a:pt x="67721" y="95148"/>
                </a:lnTo>
                <a:lnTo>
                  <a:pt x="98366" y="65838"/>
                </a:lnTo>
                <a:lnTo>
                  <a:pt x="135089" y="43485"/>
                </a:lnTo>
                <a:lnTo>
                  <a:pt x="176693" y="29234"/>
                </a:lnTo>
                <a:lnTo>
                  <a:pt x="221982" y="24229"/>
                </a:lnTo>
                <a:lnTo>
                  <a:pt x="290122" y="24229"/>
                </a:lnTo>
                <a:lnTo>
                  <a:pt x="287551" y="12114"/>
                </a:lnTo>
                <a:lnTo>
                  <a:pt x="287551" y="5423"/>
                </a:lnTo>
                <a:lnTo>
                  <a:pt x="282138" y="0"/>
                </a:lnTo>
                <a:close/>
              </a:path>
              <a:path w="768984" h="440054">
                <a:moveTo>
                  <a:pt x="648094" y="24229"/>
                </a:moveTo>
                <a:lnTo>
                  <a:pt x="546454" y="24229"/>
                </a:lnTo>
                <a:lnTo>
                  <a:pt x="591747" y="29234"/>
                </a:lnTo>
                <a:lnTo>
                  <a:pt x="633352" y="43485"/>
                </a:lnTo>
                <a:lnTo>
                  <a:pt x="670075" y="65838"/>
                </a:lnTo>
                <a:lnTo>
                  <a:pt x="700718" y="95148"/>
                </a:lnTo>
                <a:lnTo>
                  <a:pt x="724087" y="130273"/>
                </a:lnTo>
                <a:lnTo>
                  <a:pt x="738986" y="170067"/>
                </a:lnTo>
                <a:lnTo>
                  <a:pt x="744218" y="213386"/>
                </a:lnTo>
                <a:lnTo>
                  <a:pt x="744218" y="415599"/>
                </a:lnTo>
                <a:lnTo>
                  <a:pt x="768447" y="415599"/>
                </a:lnTo>
                <a:lnTo>
                  <a:pt x="768447" y="213386"/>
                </a:lnTo>
                <a:lnTo>
                  <a:pt x="762574" y="164518"/>
                </a:lnTo>
                <a:lnTo>
                  <a:pt x="745849" y="119626"/>
                </a:lnTo>
                <a:lnTo>
                  <a:pt x="719615" y="80003"/>
                </a:lnTo>
                <a:lnTo>
                  <a:pt x="685216" y="46937"/>
                </a:lnTo>
                <a:lnTo>
                  <a:pt x="648094" y="24229"/>
                </a:lnTo>
                <a:close/>
              </a:path>
              <a:path w="768984" h="440054">
                <a:moveTo>
                  <a:pt x="290122" y="24229"/>
                </a:moveTo>
                <a:lnTo>
                  <a:pt x="263981" y="24229"/>
                </a:lnTo>
                <a:lnTo>
                  <a:pt x="276656" y="65217"/>
                </a:lnTo>
                <a:lnTo>
                  <a:pt x="303065" y="98330"/>
                </a:lnTo>
                <a:lnTo>
                  <a:pt x="339991" y="120471"/>
                </a:lnTo>
                <a:lnTo>
                  <a:pt x="384218" y="128540"/>
                </a:lnTo>
                <a:lnTo>
                  <a:pt x="428451" y="120471"/>
                </a:lnTo>
                <a:lnTo>
                  <a:pt x="455389" y="104321"/>
                </a:lnTo>
                <a:lnTo>
                  <a:pt x="384218" y="104321"/>
                </a:lnTo>
                <a:lnTo>
                  <a:pt x="346629" y="97062"/>
                </a:lnTo>
                <a:lnTo>
                  <a:pt x="315898" y="77281"/>
                </a:lnTo>
                <a:lnTo>
                  <a:pt x="295160" y="47968"/>
                </a:lnTo>
                <a:lnTo>
                  <a:pt x="290122" y="24229"/>
                </a:lnTo>
                <a:close/>
              </a:path>
              <a:path w="768984" h="440054">
                <a:moveTo>
                  <a:pt x="546454" y="0"/>
                </a:moveTo>
                <a:lnTo>
                  <a:pt x="486309" y="0"/>
                </a:lnTo>
                <a:lnTo>
                  <a:pt x="480885" y="5423"/>
                </a:lnTo>
                <a:lnTo>
                  <a:pt x="480885" y="12114"/>
                </a:lnTo>
                <a:lnTo>
                  <a:pt x="473277" y="47968"/>
                </a:lnTo>
                <a:lnTo>
                  <a:pt x="452542" y="77281"/>
                </a:lnTo>
                <a:lnTo>
                  <a:pt x="421811" y="97062"/>
                </a:lnTo>
                <a:lnTo>
                  <a:pt x="384218" y="104321"/>
                </a:lnTo>
                <a:lnTo>
                  <a:pt x="455389" y="104321"/>
                </a:lnTo>
                <a:lnTo>
                  <a:pt x="465381" y="98330"/>
                </a:lnTo>
                <a:lnTo>
                  <a:pt x="491791" y="65217"/>
                </a:lnTo>
                <a:lnTo>
                  <a:pt x="504466" y="24229"/>
                </a:lnTo>
                <a:lnTo>
                  <a:pt x="648094" y="24229"/>
                </a:lnTo>
                <a:lnTo>
                  <a:pt x="643994" y="21721"/>
                </a:lnTo>
                <a:lnTo>
                  <a:pt x="597292" y="5645"/>
                </a:lnTo>
                <a:lnTo>
                  <a:pt x="54645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091905" y="3266226"/>
            <a:ext cx="297180" cy="114935"/>
          </a:xfrm>
          <a:custGeom>
            <a:avLst/>
            <a:gdLst/>
            <a:ahLst/>
            <a:cxnLst/>
            <a:rect l="l" t="t" r="r" b="b"/>
            <a:pathLst>
              <a:path w="297180" h="114935">
                <a:moveTo>
                  <a:pt x="282336" y="0"/>
                </a:moveTo>
                <a:lnTo>
                  <a:pt x="275049" y="2376"/>
                </a:lnTo>
                <a:lnTo>
                  <a:pt x="272012" y="8334"/>
                </a:lnTo>
                <a:lnTo>
                  <a:pt x="248989" y="42389"/>
                </a:lnTo>
                <a:lnTo>
                  <a:pt x="219543" y="68132"/>
                </a:lnTo>
                <a:lnTo>
                  <a:pt x="185407" y="84418"/>
                </a:lnTo>
                <a:lnTo>
                  <a:pt x="148320" y="90101"/>
                </a:lnTo>
                <a:lnTo>
                  <a:pt x="111232" y="84418"/>
                </a:lnTo>
                <a:lnTo>
                  <a:pt x="77097" y="68132"/>
                </a:lnTo>
                <a:lnTo>
                  <a:pt x="47650" y="42389"/>
                </a:lnTo>
                <a:lnTo>
                  <a:pt x="24627" y="8334"/>
                </a:lnTo>
                <a:lnTo>
                  <a:pt x="21601" y="2376"/>
                </a:lnTo>
                <a:lnTo>
                  <a:pt x="14292" y="10"/>
                </a:lnTo>
                <a:lnTo>
                  <a:pt x="2376" y="6062"/>
                </a:lnTo>
                <a:lnTo>
                  <a:pt x="0" y="13350"/>
                </a:lnTo>
                <a:lnTo>
                  <a:pt x="3036" y="19318"/>
                </a:lnTo>
                <a:lnTo>
                  <a:pt x="29892" y="58882"/>
                </a:lnTo>
                <a:lnTo>
                  <a:pt x="64416" y="88793"/>
                </a:lnTo>
                <a:lnTo>
                  <a:pt x="104572" y="107716"/>
                </a:lnTo>
                <a:lnTo>
                  <a:pt x="148320" y="114321"/>
                </a:lnTo>
                <a:lnTo>
                  <a:pt x="192068" y="107716"/>
                </a:lnTo>
                <a:lnTo>
                  <a:pt x="232223" y="88793"/>
                </a:lnTo>
                <a:lnTo>
                  <a:pt x="266747" y="58882"/>
                </a:lnTo>
                <a:lnTo>
                  <a:pt x="293603" y="19318"/>
                </a:lnTo>
                <a:lnTo>
                  <a:pt x="296640" y="13350"/>
                </a:lnTo>
                <a:lnTo>
                  <a:pt x="294263" y="6062"/>
                </a:lnTo>
                <a:lnTo>
                  <a:pt x="282336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036313" y="2726251"/>
            <a:ext cx="911225" cy="629920"/>
          </a:xfrm>
          <a:custGeom>
            <a:avLst/>
            <a:gdLst/>
            <a:ahLst/>
            <a:cxnLst/>
            <a:rect l="l" t="t" r="r" b="b"/>
            <a:pathLst>
              <a:path w="911225" h="629920">
                <a:moveTo>
                  <a:pt x="407873" y="413778"/>
                </a:moveTo>
                <a:lnTo>
                  <a:pt x="403669" y="391490"/>
                </a:lnTo>
                <a:lnTo>
                  <a:pt x="392087" y="372681"/>
                </a:lnTo>
                <a:lnTo>
                  <a:pt x="383654" y="366001"/>
                </a:lnTo>
                <a:lnTo>
                  <a:pt x="383654" y="413778"/>
                </a:lnTo>
                <a:lnTo>
                  <a:pt x="382879" y="421335"/>
                </a:lnTo>
                <a:lnTo>
                  <a:pt x="350761" y="451916"/>
                </a:lnTo>
                <a:lnTo>
                  <a:pt x="342658" y="452678"/>
                </a:lnTo>
                <a:lnTo>
                  <a:pt x="65214" y="452678"/>
                </a:lnTo>
                <a:lnTo>
                  <a:pt x="49593" y="449681"/>
                </a:lnTo>
                <a:lnTo>
                  <a:pt x="49377" y="449681"/>
                </a:lnTo>
                <a:lnTo>
                  <a:pt x="36233" y="441274"/>
                </a:lnTo>
                <a:lnTo>
                  <a:pt x="27444" y="428904"/>
                </a:lnTo>
                <a:lnTo>
                  <a:pt x="24218" y="413778"/>
                </a:lnTo>
                <a:lnTo>
                  <a:pt x="24993" y="406260"/>
                </a:lnTo>
                <a:lnTo>
                  <a:pt x="57137" y="375716"/>
                </a:lnTo>
                <a:lnTo>
                  <a:pt x="65214" y="374954"/>
                </a:lnTo>
                <a:lnTo>
                  <a:pt x="73291" y="374954"/>
                </a:lnTo>
                <a:lnTo>
                  <a:pt x="78701" y="369531"/>
                </a:lnTo>
                <a:lnTo>
                  <a:pt x="84353" y="323989"/>
                </a:lnTo>
                <a:lnTo>
                  <a:pt x="125603" y="261543"/>
                </a:lnTo>
                <a:lnTo>
                  <a:pt x="158546" y="241985"/>
                </a:lnTo>
                <a:lnTo>
                  <a:pt x="163144" y="240131"/>
                </a:lnTo>
                <a:lnTo>
                  <a:pt x="166128" y="235686"/>
                </a:lnTo>
                <a:lnTo>
                  <a:pt x="166141" y="204647"/>
                </a:lnTo>
                <a:lnTo>
                  <a:pt x="241731" y="204647"/>
                </a:lnTo>
                <a:lnTo>
                  <a:pt x="241731" y="235686"/>
                </a:lnTo>
                <a:lnTo>
                  <a:pt x="244716" y="240131"/>
                </a:lnTo>
                <a:lnTo>
                  <a:pt x="282244" y="261543"/>
                </a:lnTo>
                <a:lnTo>
                  <a:pt x="323507" y="323989"/>
                </a:lnTo>
                <a:lnTo>
                  <a:pt x="329133" y="362635"/>
                </a:lnTo>
                <a:lnTo>
                  <a:pt x="329171" y="369531"/>
                </a:lnTo>
                <a:lnTo>
                  <a:pt x="334594" y="374954"/>
                </a:lnTo>
                <a:lnTo>
                  <a:pt x="342658" y="374954"/>
                </a:lnTo>
                <a:lnTo>
                  <a:pt x="358597" y="378002"/>
                </a:lnTo>
                <a:lnTo>
                  <a:pt x="371640" y="386334"/>
                </a:lnTo>
                <a:lnTo>
                  <a:pt x="380428" y="398678"/>
                </a:lnTo>
                <a:lnTo>
                  <a:pt x="383654" y="413778"/>
                </a:lnTo>
                <a:lnTo>
                  <a:pt x="383654" y="366001"/>
                </a:lnTo>
                <a:lnTo>
                  <a:pt x="374675" y="358863"/>
                </a:lnTo>
                <a:lnTo>
                  <a:pt x="352996" y="351523"/>
                </a:lnTo>
                <a:lnTo>
                  <a:pt x="344779" y="310972"/>
                </a:lnTo>
                <a:lnTo>
                  <a:pt x="326771" y="274866"/>
                </a:lnTo>
                <a:lnTo>
                  <a:pt x="300113" y="244906"/>
                </a:lnTo>
                <a:lnTo>
                  <a:pt x="265950" y="222808"/>
                </a:lnTo>
                <a:lnTo>
                  <a:pt x="265950" y="204647"/>
                </a:lnTo>
                <a:lnTo>
                  <a:pt x="265950" y="185839"/>
                </a:lnTo>
                <a:lnTo>
                  <a:pt x="260515" y="180416"/>
                </a:lnTo>
                <a:lnTo>
                  <a:pt x="147332" y="180416"/>
                </a:lnTo>
                <a:lnTo>
                  <a:pt x="141922" y="185839"/>
                </a:lnTo>
                <a:lnTo>
                  <a:pt x="141922" y="222808"/>
                </a:lnTo>
                <a:lnTo>
                  <a:pt x="107746" y="244906"/>
                </a:lnTo>
                <a:lnTo>
                  <a:pt x="81089" y="274866"/>
                </a:lnTo>
                <a:lnTo>
                  <a:pt x="63093" y="310972"/>
                </a:lnTo>
                <a:lnTo>
                  <a:pt x="54876" y="351523"/>
                </a:lnTo>
                <a:lnTo>
                  <a:pt x="45097" y="353796"/>
                </a:lnTo>
                <a:lnTo>
                  <a:pt x="11010" y="378764"/>
                </a:lnTo>
                <a:lnTo>
                  <a:pt x="0" y="413778"/>
                </a:lnTo>
                <a:lnTo>
                  <a:pt x="5067" y="438010"/>
                </a:lnTo>
                <a:lnTo>
                  <a:pt x="5130" y="438327"/>
                </a:lnTo>
                <a:lnTo>
                  <a:pt x="15138" y="452678"/>
                </a:lnTo>
                <a:lnTo>
                  <a:pt x="19304" y="458508"/>
                </a:lnTo>
                <a:lnTo>
                  <a:pt x="39852" y="471932"/>
                </a:lnTo>
                <a:lnTo>
                  <a:pt x="65214" y="476897"/>
                </a:lnTo>
                <a:lnTo>
                  <a:pt x="342658" y="476897"/>
                </a:lnTo>
                <a:lnTo>
                  <a:pt x="388581" y="458508"/>
                </a:lnTo>
                <a:lnTo>
                  <a:pt x="393573" y="452678"/>
                </a:lnTo>
                <a:lnTo>
                  <a:pt x="396849" y="448856"/>
                </a:lnTo>
                <a:lnTo>
                  <a:pt x="402894" y="438010"/>
                </a:lnTo>
                <a:lnTo>
                  <a:pt x="406615" y="426212"/>
                </a:lnTo>
                <a:lnTo>
                  <a:pt x="407873" y="413778"/>
                </a:lnTo>
                <a:close/>
              </a:path>
              <a:path w="911225" h="629920">
                <a:moveTo>
                  <a:pt x="910793" y="280276"/>
                </a:moveTo>
                <a:lnTo>
                  <a:pt x="907021" y="234873"/>
                </a:lnTo>
                <a:lnTo>
                  <a:pt x="896086" y="191782"/>
                </a:lnTo>
                <a:lnTo>
                  <a:pt x="878598" y="151587"/>
                </a:lnTo>
                <a:lnTo>
                  <a:pt x="855154" y="114858"/>
                </a:lnTo>
                <a:lnTo>
                  <a:pt x="826338" y="82181"/>
                </a:lnTo>
                <a:lnTo>
                  <a:pt x="792759" y="54140"/>
                </a:lnTo>
                <a:lnTo>
                  <a:pt x="755027" y="31330"/>
                </a:lnTo>
                <a:lnTo>
                  <a:pt x="713714" y="14312"/>
                </a:lnTo>
                <a:lnTo>
                  <a:pt x="669429" y="3670"/>
                </a:lnTo>
                <a:lnTo>
                  <a:pt x="622769" y="0"/>
                </a:lnTo>
                <a:lnTo>
                  <a:pt x="570407" y="4610"/>
                </a:lnTo>
                <a:lnTo>
                  <a:pt x="520827" y="18021"/>
                </a:lnTo>
                <a:lnTo>
                  <a:pt x="475018" y="39497"/>
                </a:lnTo>
                <a:lnTo>
                  <a:pt x="433959" y="68376"/>
                </a:lnTo>
                <a:lnTo>
                  <a:pt x="398653" y="103962"/>
                </a:lnTo>
                <a:lnTo>
                  <a:pt x="370052" y="145554"/>
                </a:lnTo>
                <a:lnTo>
                  <a:pt x="349173" y="192468"/>
                </a:lnTo>
                <a:lnTo>
                  <a:pt x="347027" y="198805"/>
                </a:lnTo>
                <a:lnTo>
                  <a:pt x="350418" y="205676"/>
                </a:lnTo>
                <a:lnTo>
                  <a:pt x="363093" y="209943"/>
                </a:lnTo>
                <a:lnTo>
                  <a:pt x="369963" y="206565"/>
                </a:lnTo>
                <a:lnTo>
                  <a:pt x="372110" y="200228"/>
                </a:lnTo>
                <a:lnTo>
                  <a:pt x="391223" y="157327"/>
                </a:lnTo>
                <a:lnTo>
                  <a:pt x="417398" y="119291"/>
                </a:lnTo>
                <a:lnTo>
                  <a:pt x="449745" y="86753"/>
                </a:lnTo>
                <a:lnTo>
                  <a:pt x="487362" y="60350"/>
                </a:lnTo>
                <a:lnTo>
                  <a:pt x="529336" y="40690"/>
                </a:lnTo>
                <a:lnTo>
                  <a:pt x="574776" y="28435"/>
                </a:lnTo>
                <a:lnTo>
                  <a:pt x="622769" y="24218"/>
                </a:lnTo>
                <a:lnTo>
                  <a:pt x="670128" y="28346"/>
                </a:lnTo>
                <a:lnTo>
                  <a:pt x="714717" y="40259"/>
                </a:lnTo>
                <a:lnTo>
                  <a:pt x="755815" y="59232"/>
                </a:lnTo>
                <a:lnTo>
                  <a:pt x="792645" y="84518"/>
                </a:lnTo>
                <a:lnTo>
                  <a:pt x="824458" y="115392"/>
                </a:lnTo>
                <a:lnTo>
                  <a:pt x="850506" y="151142"/>
                </a:lnTo>
                <a:lnTo>
                  <a:pt x="870051" y="191020"/>
                </a:lnTo>
                <a:lnTo>
                  <a:pt x="882319" y="234315"/>
                </a:lnTo>
                <a:lnTo>
                  <a:pt x="886574" y="280276"/>
                </a:lnTo>
                <a:lnTo>
                  <a:pt x="882319" y="326237"/>
                </a:lnTo>
                <a:lnTo>
                  <a:pt x="870051" y="369506"/>
                </a:lnTo>
                <a:lnTo>
                  <a:pt x="850506" y="409384"/>
                </a:lnTo>
                <a:lnTo>
                  <a:pt x="824458" y="445109"/>
                </a:lnTo>
                <a:lnTo>
                  <a:pt x="792645" y="475983"/>
                </a:lnTo>
                <a:lnTo>
                  <a:pt x="755815" y="501269"/>
                </a:lnTo>
                <a:lnTo>
                  <a:pt x="714717" y="520217"/>
                </a:lnTo>
                <a:lnTo>
                  <a:pt x="670128" y="532130"/>
                </a:lnTo>
                <a:lnTo>
                  <a:pt x="622769" y="536257"/>
                </a:lnTo>
                <a:lnTo>
                  <a:pt x="605053" y="535686"/>
                </a:lnTo>
                <a:lnTo>
                  <a:pt x="587502" y="533971"/>
                </a:lnTo>
                <a:lnTo>
                  <a:pt x="570153" y="531126"/>
                </a:lnTo>
                <a:lnTo>
                  <a:pt x="553097" y="527151"/>
                </a:lnTo>
                <a:lnTo>
                  <a:pt x="548919" y="526034"/>
                </a:lnTo>
                <a:lnTo>
                  <a:pt x="544449" y="527215"/>
                </a:lnTo>
                <a:lnTo>
                  <a:pt x="483565" y="588111"/>
                </a:lnTo>
                <a:lnTo>
                  <a:pt x="483565" y="500291"/>
                </a:lnTo>
                <a:lnTo>
                  <a:pt x="481482" y="496468"/>
                </a:lnTo>
                <a:lnTo>
                  <a:pt x="469265" y="488467"/>
                </a:lnTo>
                <a:lnTo>
                  <a:pt x="459600" y="481584"/>
                </a:lnTo>
                <a:lnTo>
                  <a:pt x="452043" y="482841"/>
                </a:lnTo>
                <a:lnTo>
                  <a:pt x="444271" y="493725"/>
                </a:lnTo>
                <a:lnTo>
                  <a:pt x="445541" y="501294"/>
                </a:lnTo>
                <a:lnTo>
                  <a:pt x="459346" y="510946"/>
                </a:lnTo>
                <a:lnTo>
                  <a:pt x="459346" y="622249"/>
                </a:lnTo>
                <a:lnTo>
                  <a:pt x="462292" y="626668"/>
                </a:lnTo>
                <a:lnTo>
                  <a:pt x="468325" y="629158"/>
                </a:lnTo>
                <a:lnTo>
                  <a:pt x="469900" y="629462"/>
                </a:lnTo>
                <a:lnTo>
                  <a:pt x="471449" y="629462"/>
                </a:lnTo>
                <a:lnTo>
                  <a:pt x="474599" y="629462"/>
                </a:lnTo>
                <a:lnTo>
                  <a:pt x="477697" y="628230"/>
                </a:lnTo>
                <a:lnTo>
                  <a:pt x="553643" y="552284"/>
                </a:lnTo>
                <a:lnTo>
                  <a:pt x="570636" y="555866"/>
                </a:lnTo>
                <a:lnTo>
                  <a:pt x="587844" y="558419"/>
                </a:lnTo>
                <a:lnTo>
                  <a:pt x="605243" y="559968"/>
                </a:lnTo>
                <a:lnTo>
                  <a:pt x="622769" y="560476"/>
                </a:lnTo>
                <a:lnTo>
                  <a:pt x="669429" y="556806"/>
                </a:lnTo>
                <a:lnTo>
                  <a:pt x="713714" y="546176"/>
                </a:lnTo>
                <a:lnTo>
                  <a:pt x="755027" y="529158"/>
                </a:lnTo>
                <a:lnTo>
                  <a:pt x="792759" y="506349"/>
                </a:lnTo>
                <a:lnTo>
                  <a:pt x="826338" y="478320"/>
                </a:lnTo>
                <a:lnTo>
                  <a:pt x="855154" y="445655"/>
                </a:lnTo>
                <a:lnTo>
                  <a:pt x="878598" y="408940"/>
                </a:lnTo>
                <a:lnTo>
                  <a:pt x="896086" y="368757"/>
                </a:lnTo>
                <a:lnTo>
                  <a:pt x="907021" y="325666"/>
                </a:lnTo>
                <a:lnTo>
                  <a:pt x="910793" y="280276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8" name="Grupo 267">
            <a:extLst>
              <a:ext uri="{FF2B5EF4-FFF2-40B4-BE49-F238E27FC236}">
                <a16:creationId xmlns:a16="http://schemas.microsoft.com/office/drawing/2014/main" id="{1E057651-CB20-495B-5340-E43EC0613872}"/>
              </a:ext>
            </a:extLst>
          </p:cNvPr>
          <p:cNvGrpSpPr/>
          <p:nvPr/>
        </p:nvGrpSpPr>
        <p:grpSpPr>
          <a:xfrm>
            <a:off x="3928224" y="4293102"/>
            <a:ext cx="840740" cy="1050226"/>
            <a:chOff x="3928224" y="4293102"/>
            <a:chExt cx="840740" cy="1050226"/>
          </a:xfrm>
        </p:grpSpPr>
        <p:sp>
          <p:nvSpPr>
            <p:cNvPr id="30" name="object 30"/>
            <p:cNvSpPr/>
            <p:nvPr/>
          </p:nvSpPr>
          <p:spPr>
            <a:xfrm>
              <a:off x="3928224" y="4862633"/>
              <a:ext cx="840740" cy="480695"/>
            </a:xfrm>
            <a:custGeom>
              <a:avLst/>
              <a:gdLst/>
              <a:ahLst/>
              <a:cxnLst/>
              <a:rect l="l" t="t" r="r" b="b"/>
              <a:pathLst>
                <a:path w="840739" h="480695">
                  <a:moveTo>
                    <a:pt x="840651" y="232892"/>
                  </a:moveTo>
                  <a:lnTo>
                    <a:pt x="835710" y="186016"/>
                  </a:lnTo>
                  <a:lnTo>
                    <a:pt x="821575" y="142328"/>
                  </a:lnTo>
                  <a:lnTo>
                    <a:pt x="799198" y="102768"/>
                  </a:lnTo>
                  <a:lnTo>
                    <a:pt x="769581" y="68287"/>
                  </a:lnTo>
                  <a:lnTo>
                    <a:pt x="733704" y="39827"/>
                  </a:lnTo>
                  <a:lnTo>
                    <a:pt x="705726" y="25222"/>
                  </a:lnTo>
                  <a:lnTo>
                    <a:pt x="700354" y="19837"/>
                  </a:lnTo>
                  <a:lnTo>
                    <a:pt x="695426" y="19837"/>
                  </a:lnTo>
                  <a:lnTo>
                    <a:pt x="692543" y="18326"/>
                  </a:lnTo>
                  <a:lnTo>
                    <a:pt x="647077" y="4737"/>
                  </a:lnTo>
                  <a:lnTo>
                    <a:pt x="612241" y="1358"/>
                  </a:lnTo>
                  <a:lnTo>
                    <a:pt x="611035" y="139"/>
                  </a:lnTo>
                  <a:lnTo>
                    <a:pt x="599732" y="139"/>
                  </a:lnTo>
                  <a:lnTo>
                    <a:pt x="598297" y="0"/>
                  </a:lnTo>
                  <a:lnTo>
                    <a:pt x="592239" y="0"/>
                  </a:lnTo>
                  <a:lnTo>
                    <a:pt x="592239" y="24218"/>
                  </a:lnTo>
                  <a:lnTo>
                    <a:pt x="592239" y="237871"/>
                  </a:lnTo>
                  <a:lnTo>
                    <a:pt x="248412" y="237871"/>
                  </a:lnTo>
                  <a:lnTo>
                    <a:pt x="248412" y="24218"/>
                  </a:lnTo>
                  <a:lnTo>
                    <a:pt x="289483" y="24218"/>
                  </a:lnTo>
                  <a:lnTo>
                    <a:pt x="303009" y="69151"/>
                  </a:lnTo>
                  <a:lnTo>
                    <a:pt x="331698" y="105473"/>
                  </a:lnTo>
                  <a:lnTo>
                    <a:pt x="371983" y="129781"/>
                  </a:lnTo>
                  <a:lnTo>
                    <a:pt x="420319" y="138645"/>
                  </a:lnTo>
                  <a:lnTo>
                    <a:pt x="468655" y="129781"/>
                  </a:lnTo>
                  <a:lnTo>
                    <a:pt x="508952" y="105473"/>
                  </a:lnTo>
                  <a:lnTo>
                    <a:pt x="537629" y="69151"/>
                  </a:lnTo>
                  <a:lnTo>
                    <a:pt x="551154" y="24218"/>
                  </a:lnTo>
                  <a:lnTo>
                    <a:pt x="592239" y="24218"/>
                  </a:lnTo>
                  <a:lnTo>
                    <a:pt x="592239" y="0"/>
                  </a:lnTo>
                  <a:lnTo>
                    <a:pt x="532955" y="0"/>
                  </a:lnTo>
                  <a:lnTo>
                    <a:pt x="527532" y="5410"/>
                  </a:lnTo>
                  <a:lnTo>
                    <a:pt x="527532" y="12103"/>
                  </a:lnTo>
                  <a:lnTo>
                    <a:pt x="519099" y="51892"/>
                  </a:lnTo>
                  <a:lnTo>
                    <a:pt x="496100" y="84429"/>
                  </a:lnTo>
                  <a:lnTo>
                    <a:pt x="462013" y="106375"/>
                  </a:lnTo>
                  <a:lnTo>
                    <a:pt x="420319" y="114427"/>
                  </a:lnTo>
                  <a:lnTo>
                    <a:pt x="378625" y="106375"/>
                  </a:lnTo>
                  <a:lnTo>
                    <a:pt x="344538" y="84429"/>
                  </a:lnTo>
                  <a:lnTo>
                    <a:pt x="321538" y="51892"/>
                  </a:lnTo>
                  <a:lnTo>
                    <a:pt x="313105" y="12103"/>
                  </a:lnTo>
                  <a:lnTo>
                    <a:pt x="313105" y="5410"/>
                  </a:lnTo>
                  <a:lnTo>
                    <a:pt x="307682" y="0"/>
                  </a:lnTo>
                  <a:lnTo>
                    <a:pt x="242354" y="0"/>
                  </a:lnTo>
                  <a:lnTo>
                    <a:pt x="240906" y="139"/>
                  </a:lnTo>
                  <a:lnTo>
                    <a:pt x="229616" y="139"/>
                  </a:lnTo>
                  <a:lnTo>
                    <a:pt x="228396" y="1358"/>
                  </a:lnTo>
                  <a:lnTo>
                    <a:pt x="193573" y="4737"/>
                  </a:lnTo>
                  <a:lnTo>
                    <a:pt x="148107" y="18326"/>
                  </a:lnTo>
                  <a:lnTo>
                    <a:pt x="145211" y="19837"/>
                  </a:lnTo>
                  <a:lnTo>
                    <a:pt x="140309" y="19837"/>
                  </a:lnTo>
                  <a:lnTo>
                    <a:pt x="134937" y="25209"/>
                  </a:lnTo>
                  <a:lnTo>
                    <a:pt x="71069" y="68287"/>
                  </a:lnTo>
                  <a:lnTo>
                    <a:pt x="41452" y="102768"/>
                  </a:lnTo>
                  <a:lnTo>
                    <a:pt x="19075" y="142328"/>
                  </a:lnTo>
                  <a:lnTo>
                    <a:pt x="4940" y="186016"/>
                  </a:lnTo>
                  <a:lnTo>
                    <a:pt x="0" y="232892"/>
                  </a:lnTo>
                  <a:lnTo>
                    <a:pt x="0" y="474700"/>
                  </a:lnTo>
                  <a:lnTo>
                    <a:pt x="5422" y="480123"/>
                  </a:lnTo>
                  <a:lnTo>
                    <a:pt x="18796" y="480123"/>
                  </a:lnTo>
                  <a:lnTo>
                    <a:pt x="24231" y="474700"/>
                  </a:lnTo>
                  <a:lnTo>
                    <a:pt x="24231" y="232892"/>
                  </a:lnTo>
                  <a:lnTo>
                    <a:pt x="29997" y="185102"/>
                  </a:lnTo>
                  <a:lnTo>
                    <a:pt x="46431" y="141198"/>
                  </a:lnTo>
                  <a:lnTo>
                    <a:pt x="72212" y="102450"/>
                  </a:lnTo>
                  <a:lnTo>
                    <a:pt x="106006" y="70116"/>
                  </a:lnTo>
                  <a:lnTo>
                    <a:pt x="134886" y="52539"/>
                  </a:lnTo>
                  <a:lnTo>
                    <a:pt x="134886" y="243281"/>
                  </a:lnTo>
                  <a:lnTo>
                    <a:pt x="134886" y="256654"/>
                  </a:lnTo>
                  <a:lnTo>
                    <a:pt x="134886" y="474675"/>
                  </a:lnTo>
                  <a:lnTo>
                    <a:pt x="140309" y="480098"/>
                  </a:lnTo>
                  <a:lnTo>
                    <a:pt x="147002" y="480098"/>
                  </a:lnTo>
                  <a:lnTo>
                    <a:pt x="153695" y="480098"/>
                  </a:lnTo>
                  <a:lnTo>
                    <a:pt x="159118" y="474675"/>
                  </a:lnTo>
                  <a:lnTo>
                    <a:pt x="159118" y="256654"/>
                  </a:lnTo>
                  <a:lnTo>
                    <a:pt x="159118" y="243281"/>
                  </a:lnTo>
                  <a:lnTo>
                    <a:pt x="159118" y="41135"/>
                  </a:lnTo>
                  <a:lnTo>
                    <a:pt x="192392" y="29730"/>
                  </a:lnTo>
                  <a:lnTo>
                    <a:pt x="224193" y="26225"/>
                  </a:lnTo>
                  <a:lnTo>
                    <a:pt x="224193" y="243281"/>
                  </a:lnTo>
                  <a:lnTo>
                    <a:pt x="224193" y="256654"/>
                  </a:lnTo>
                  <a:lnTo>
                    <a:pt x="224193" y="337400"/>
                  </a:lnTo>
                  <a:lnTo>
                    <a:pt x="229616" y="342823"/>
                  </a:lnTo>
                  <a:lnTo>
                    <a:pt x="236308" y="342823"/>
                  </a:lnTo>
                  <a:lnTo>
                    <a:pt x="242989" y="342823"/>
                  </a:lnTo>
                  <a:lnTo>
                    <a:pt x="248412" y="337400"/>
                  </a:lnTo>
                  <a:lnTo>
                    <a:pt x="248412" y="262089"/>
                  </a:lnTo>
                  <a:lnTo>
                    <a:pt x="592239" y="262089"/>
                  </a:lnTo>
                  <a:lnTo>
                    <a:pt x="592239" y="337400"/>
                  </a:lnTo>
                  <a:lnTo>
                    <a:pt x="597662" y="342823"/>
                  </a:lnTo>
                  <a:lnTo>
                    <a:pt x="604354" y="342823"/>
                  </a:lnTo>
                  <a:lnTo>
                    <a:pt x="611035" y="342823"/>
                  </a:lnTo>
                  <a:lnTo>
                    <a:pt x="616458" y="337400"/>
                  </a:lnTo>
                  <a:lnTo>
                    <a:pt x="616458" y="256654"/>
                  </a:lnTo>
                  <a:lnTo>
                    <a:pt x="616458" y="243281"/>
                  </a:lnTo>
                  <a:lnTo>
                    <a:pt x="616458" y="26225"/>
                  </a:lnTo>
                  <a:lnTo>
                    <a:pt x="648246" y="29730"/>
                  </a:lnTo>
                  <a:lnTo>
                    <a:pt x="681545" y="41148"/>
                  </a:lnTo>
                  <a:lnTo>
                    <a:pt x="681545" y="243281"/>
                  </a:lnTo>
                  <a:lnTo>
                    <a:pt x="681545" y="256654"/>
                  </a:lnTo>
                  <a:lnTo>
                    <a:pt x="681545" y="474675"/>
                  </a:lnTo>
                  <a:lnTo>
                    <a:pt x="686968" y="480098"/>
                  </a:lnTo>
                  <a:lnTo>
                    <a:pt x="693661" y="480098"/>
                  </a:lnTo>
                  <a:lnTo>
                    <a:pt x="700354" y="480098"/>
                  </a:lnTo>
                  <a:lnTo>
                    <a:pt x="705777" y="474675"/>
                  </a:lnTo>
                  <a:lnTo>
                    <a:pt x="705777" y="256654"/>
                  </a:lnTo>
                  <a:lnTo>
                    <a:pt x="705777" y="243281"/>
                  </a:lnTo>
                  <a:lnTo>
                    <a:pt x="705777" y="52552"/>
                  </a:lnTo>
                  <a:lnTo>
                    <a:pt x="734644" y="70116"/>
                  </a:lnTo>
                  <a:lnTo>
                    <a:pt x="768438" y="102450"/>
                  </a:lnTo>
                  <a:lnTo>
                    <a:pt x="794219" y="141198"/>
                  </a:lnTo>
                  <a:lnTo>
                    <a:pt x="810641" y="185102"/>
                  </a:lnTo>
                  <a:lnTo>
                    <a:pt x="816419" y="232892"/>
                  </a:lnTo>
                  <a:lnTo>
                    <a:pt x="816419" y="474700"/>
                  </a:lnTo>
                  <a:lnTo>
                    <a:pt x="821842" y="480123"/>
                  </a:lnTo>
                  <a:lnTo>
                    <a:pt x="828535" y="480123"/>
                  </a:lnTo>
                  <a:lnTo>
                    <a:pt x="835215" y="480123"/>
                  </a:lnTo>
                  <a:lnTo>
                    <a:pt x="840651" y="474700"/>
                  </a:lnTo>
                  <a:lnTo>
                    <a:pt x="840651" y="23289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87159" y="4687708"/>
              <a:ext cx="323215" cy="123189"/>
            </a:xfrm>
            <a:custGeom>
              <a:avLst/>
              <a:gdLst/>
              <a:ahLst/>
              <a:cxnLst/>
              <a:rect l="l" t="t" r="r" b="b"/>
              <a:pathLst>
                <a:path w="323214" h="123189">
                  <a:moveTo>
                    <a:pt x="308419" y="0"/>
                  </a:moveTo>
                  <a:lnTo>
                    <a:pt x="301132" y="2366"/>
                  </a:lnTo>
                  <a:lnTo>
                    <a:pt x="298095" y="8345"/>
                  </a:lnTo>
                  <a:lnTo>
                    <a:pt x="272658" y="45964"/>
                  </a:lnTo>
                  <a:lnTo>
                    <a:pt x="240113" y="74404"/>
                  </a:lnTo>
                  <a:lnTo>
                    <a:pt x="202376" y="92398"/>
                  </a:lnTo>
                  <a:lnTo>
                    <a:pt x="161366" y="98677"/>
                  </a:lnTo>
                  <a:lnTo>
                    <a:pt x="120351" y="92398"/>
                  </a:lnTo>
                  <a:lnTo>
                    <a:pt x="82611" y="74404"/>
                  </a:lnTo>
                  <a:lnTo>
                    <a:pt x="50064" y="45964"/>
                  </a:lnTo>
                  <a:lnTo>
                    <a:pt x="24627" y="8345"/>
                  </a:lnTo>
                  <a:lnTo>
                    <a:pt x="21601" y="2366"/>
                  </a:lnTo>
                  <a:lnTo>
                    <a:pt x="14313" y="0"/>
                  </a:lnTo>
                  <a:lnTo>
                    <a:pt x="2376" y="6062"/>
                  </a:lnTo>
                  <a:lnTo>
                    <a:pt x="0" y="13360"/>
                  </a:lnTo>
                  <a:lnTo>
                    <a:pt x="3036" y="19318"/>
                  </a:lnTo>
                  <a:lnTo>
                    <a:pt x="32312" y="62453"/>
                  </a:lnTo>
                  <a:lnTo>
                    <a:pt x="69938" y="95063"/>
                  </a:lnTo>
                  <a:lnTo>
                    <a:pt x="113696" y="115696"/>
                  </a:lnTo>
                  <a:lnTo>
                    <a:pt x="161366" y="122896"/>
                  </a:lnTo>
                  <a:lnTo>
                    <a:pt x="209036" y="115696"/>
                  </a:lnTo>
                  <a:lnTo>
                    <a:pt x="252793" y="95063"/>
                  </a:lnTo>
                  <a:lnTo>
                    <a:pt x="290416" y="62453"/>
                  </a:lnTo>
                  <a:lnTo>
                    <a:pt x="319686" y="19318"/>
                  </a:lnTo>
                  <a:lnTo>
                    <a:pt x="322723" y="13360"/>
                  </a:lnTo>
                  <a:lnTo>
                    <a:pt x="320346" y="6062"/>
                  </a:lnTo>
                  <a:lnTo>
                    <a:pt x="308419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object 32"/>
            <p:cNvGrpSpPr/>
            <p:nvPr/>
          </p:nvGrpSpPr>
          <p:grpSpPr>
            <a:xfrm>
              <a:off x="4125969" y="4293102"/>
              <a:ext cx="445770" cy="323215"/>
              <a:chOff x="4125969" y="4293102"/>
              <a:chExt cx="445770" cy="323215"/>
            </a:xfrm>
          </p:grpSpPr>
          <p:sp>
            <p:nvSpPr>
              <p:cNvPr id="33" name="object 33"/>
              <p:cNvSpPr/>
              <p:nvPr/>
            </p:nvSpPr>
            <p:spPr>
              <a:xfrm>
                <a:off x="4125969" y="4333270"/>
                <a:ext cx="445770" cy="283210"/>
              </a:xfrm>
              <a:custGeom>
                <a:avLst/>
                <a:gdLst/>
                <a:ahLst/>
                <a:cxnLst/>
                <a:rect l="l" t="t" r="r" b="b"/>
                <a:pathLst>
                  <a:path w="445770" h="283210">
                    <a:moveTo>
                      <a:pt x="275677" y="0"/>
                    </a:moveTo>
                    <a:lnTo>
                      <a:pt x="268620" y="3005"/>
                    </a:lnTo>
                    <a:lnTo>
                      <a:pt x="263625" y="15423"/>
                    </a:lnTo>
                    <a:lnTo>
                      <a:pt x="266630" y="22470"/>
                    </a:lnTo>
                    <a:lnTo>
                      <a:pt x="272839" y="24973"/>
                    </a:lnTo>
                    <a:lnTo>
                      <a:pt x="309282" y="46592"/>
                    </a:lnTo>
                    <a:lnTo>
                      <a:pt x="337135" y="77581"/>
                    </a:lnTo>
                    <a:lnTo>
                      <a:pt x="354925" y="115712"/>
                    </a:lnTo>
                    <a:lnTo>
                      <a:pt x="361182" y="158759"/>
                    </a:lnTo>
                    <a:lnTo>
                      <a:pt x="361182" y="165450"/>
                    </a:lnTo>
                    <a:lnTo>
                      <a:pt x="366606" y="170874"/>
                    </a:lnTo>
                    <a:lnTo>
                      <a:pt x="374742" y="170874"/>
                    </a:lnTo>
                    <a:lnTo>
                      <a:pt x="392706" y="174317"/>
                    </a:lnTo>
                    <a:lnTo>
                      <a:pt x="407389" y="183703"/>
                    </a:lnTo>
                    <a:lnTo>
                      <a:pt x="417295" y="197617"/>
                    </a:lnTo>
                    <a:lnTo>
                      <a:pt x="420929" y="214642"/>
                    </a:lnTo>
                    <a:lnTo>
                      <a:pt x="420052" y="223172"/>
                    </a:lnTo>
                    <a:lnTo>
                      <a:pt x="392528" y="255111"/>
                    </a:lnTo>
                    <a:lnTo>
                      <a:pt x="374742" y="258484"/>
                    </a:lnTo>
                    <a:lnTo>
                      <a:pt x="70406" y="258484"/>
                    </a:lnTo>
                    <a:lnTo>
                      <a:pt x="52446" y="255032"/>
                    </a:lnTo>
                    <a:lnTo>
                      <a:pt x="37763" y="245626"/>
                    </a:lnTo>
                    <a:lnTo>
                      <a:pt x="27854" y="231688"/>
                    </a:lnTo>
                    <a:lnTo>
                      <a:pt x="24219" y="214642"/>
                    </a:lnTo>
                    <a:lnTo>
                      <a:pt x="25099" y="206176"/>
                    </a:lnTo>
                    <a:lnTo>
                      <a:pt x="52718" y="174247"/>
                    </a:lnTo>
                    <a:lnTo>
                      <a:pt x="70406" y="170874"/>
                    </a:lnTo>
                    <a:lnTo>
                      <a:pt x="78636" y="170874"/>
                    </a:lnTo>
                    <a:lnTo>
                      <a:pt x="84060" y="165450"/>
                    </a:lnTo>
                    <a:lnTo>
                      <a:pt x="84060" y="158759"/>
                    </a:lnTo>
                    <a:lnTo>
                      <a:pt x="90430" y="116026"/>
                    </a:lnTo>
                    <a:lnTo>
                      <a:pt x="108407" y="77765"/>
                    </a:lnTo>
                    <a:lnTo>
                      <a:pt x="136291" y="46556"/>
                    </a:lnTo>
                    <a:lnTo>
                      <a:pt x="172382" y="24973"/>
                    </a:lnTo>
                    <a:lnTo>
                      <a:pt x="178591" y="22480"/>
                    </a:lnTo>
                    <a:lnTo>
                      <a:pt x="181596" y="15434"/>
                    </a:lnTo>
                    <a:lnTo>
                      <a:pt x="176612" y="3005"/>
                    </a:lnTo>
                    <a:lnTo>
                      <a:pt x="169513" y="10"/>
                    </a:lnTo>
                    <a:lnTo>
                      <a:pt x="163366" y="2492"/>
                    </a:lnTo>
                    <a:lnTo>
                      <a:pt x="122753" y="26066"/>
                    </a:lnTo>
                    <a:lnTo>
                      <a:pt x="91049" y="59533"/>
                    </a:lnTo>
                    <a:lnTo>
                      <a:pt x="69711" y="100698"/>
                    </a:lnTo>
                    <a:lnTo>
                      <a:pt x="60197" y="147367"/>
                    </a:lnTo>
                    <a:lnTo>
                      <a:pt x="49392" y="149762"/>
                    </a:lnTo>
                    <a:lnTo>
                      <a:pt x="11896" y="176923"/>
                    </a:lnTo>
                    <a:lnTo>
                      <a:pt x="0" y="214642"/>
                    </a:lnTo>
                    <a:lnTo>
                      <a:pt x="5542" y="241104"/>
                    </a:lnTo>
                    <a:lnTo>
                      <a:pt x="20647" y="262741"/>
                    </a:lnTo>
                    <a:lnTo>
                      <a:pt x="43029" y="277344"/>
                    </a:lnTo>
                    <a:lnTo>
                      <a:pt x="70406" y="282703"/>
                    </a:lnTo>
                    <a:lnTo>
                      <a:pt x="374742" y="282703"/>
                    </a:lnTo>
                    <a:lnTo>
                      <a:pt x="413630" y="271363"/>
                    </a:lnTo>
                    <a:lnTo>
                      <a:pt x="439769" y="240800"/>
                    </a:lnTo>
                    <a:lnTo>
                      <a:pt x="445159" y="214642"/>
                    </a:lnTo>
                    <a:lnTo>
                      <a:pt x="440541" y="190419"/>
                    </a:lnTo>
                    <a:lnTo>
                      <a:pt x="427836" y="170027"/>
                    </a:lnTo>
                    <a:lnTo>
                      <a:pt x="408764" y="155126"/>
                    </a:lnTo>
                    <a:lnTo>
                      <a:pt x="385045" y="147377"/>
                    </a:lnTo>
                    <a:lnTo>
                      <a:pt x="375526" y="100738"/>
                    </a:lnTo>
                    <a:lnTo>
                      <a:pt x="354189" y="59583"/>
                    </a:lnTo>
                    <a:lnTo>
                      <a:pt x="322488" y="26106"/>
                    </a:lnTo>
                    <a:lnTo>
                      <a:pt x="281876" y="2502"/>
                    </a:lnTo>
                    <a:lnTo>
                      <a:pt x="275677" y="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4" name="object 34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281689" y="4293102"/>
                <a:ext cx="133723" cy="144697"/>
              </a:xfrm>
              <a:prstGeom prst="rect">
                <a:avLst/>
              </a:prstGeom>
            </p:spPr>
          </p:pic>
        </p:grpSp>
      </p:grpSp>
      <p:sp>
        <p:nvSpPr>
          <p:cNvPr id="35" name="object 35"/>
          <p:cNvSpPr/>
          <p:nvPr/>
        </p:nvSpPr>
        <p:spPr>
          <a:xfrm>
            <a:off x="7072604" y="8880950"/>
            <a:ext cx="1069340" cy="984885"/>
          </a:xfrm>
          <a:custGeom>
            <a:avLst/>
            <a:gdLst/>
            <a:ahLst/>
            <a:cxnLst/>
            <a:rect l="l" t="t" r="r" b="b"/>
            <a:pathLst>
              <a:path w="1069340" h="984884">
                <a:moveTo>
                  <a:pt x="356489" y="844105"/>
                </a:moveTo>
                <a:lnTo>
                  <a:pt x="351066" y="838695"/>
                </a:lnTo>
                <a:lnTo>
                  <a:pt x="219913" y="838695"/>
                </a:lnTo>
                <a:lnTo>
                  <a:pt x="214503" y="844105"/>
                </a:lnTo>
                <a:lnTo>
                  <a:pt x="214503" y="857491"/>
                </a:lnTo>
                <a:lnTo>
                  <a:pt x="219913" y="862914"/>
                </a:lnTo>
                <a:lnTo>
                  <a:pt x="344385" y="862914"/>
                </a:lnTo>
                <a:lnTo>
                  <a:pt x="351066" y="862914"/>
                </a:lnTo>
                <a:lnTo>
                  <a:pt x="356489" y="857491"/>
                </a:lnTo>
                <a:lnTo>
                  <a:pt x="356489" y="844105"/>
                </a:lnTo>
                <a:close/>
              </a:path>
              <a:path w="1069340" h="984884">
                <a:moveTo>
                  <a:pt x="356489" y="744791"/>
                </a:moveTo>
                <a:lnTo>
                  <a:pt x="351066" y="739381"/>
                </a:lnTo>
                <a:lnTo>
                  <a:pt x="219913" y="739381"/>
                </a:lnTo>
                <a:lnTo>
                  <a:pt x="214503" y="744791"/>
                </a:lnTo>
                <a:lnTo>
                  <a:pt x="214503" y="758177"/>
                </a:lnTo>
                <a:lnTo>
                  <a:pt x="219913" y="763600"/>
                </a:lnTo>
                <a:lnTo>
                  <a:pt x="344385" y="763600"/>
                </a:lnTo>
                <a:lnTo>
                  <a:pt x="351066" y="763600"/>
                </a:lnTo>
                <a:lnTo>
                  <a:pt x="356489" y="758177"/>
                </a:lnTo>
                <a:lnTo>
                  <a:pt x="356489" y="744791"/>
                </a:lnTo>
                <a:close/>
              </a:path>
              <a:path w="1069340" h="984884">
                <a:moveTo>
                  <a:pt x="356489" y="645477"/>
                </a:moveTo>
                <a:lnTo>
                  <a:pt x="351066" y="640067"/>
                </a:lnTo>
                <a:lnTo>
                  <a:pt x="219913" y="640067"/>
                </a:lnTo>
                <a:lnTo>
                  <a:pt x="214503" y="645477"/>
                </a:lnTo>
                <a:lnTo>
                  <a:pt x="214503" y="658863"/>
                </a:lnTo>
                <a:lnTo>
                  <a:pt x="219913" y="664286"/>
                </a:lnTo>
                <a:lnTo>
                  <a:pt x="344385" y="664286"/>
                </a:lnTo>
                <a:lnTo>
                  <a:pt x="351066" y="664286"/>
                </a:lnTo>
                <a:lnTo>
                  <a:pt x="356489" y="658863"/>
                </a:lnTo>
                <a:lnTo>
                  <a:pt x="356489" y="645477"/>
                </a:lnTo>
                <a:close/>
              </a:path>
              <a:path w="1069340" h="984884">
                <a:moveTo>
                  <a:pt x="1069200" y="515391"/>
                </a:moveTo>
                <a:lnTo>
                  <a:pt x="1065453" y="469138"/>
                </a:lnTo>
                <a:lnTo>
                  <a:pt x="1054620" y="425246"/>
                </a:lnTo>
                <a:lnTo>
                  <a:pt x="1044968" y="402450"/>
                </a:lnTo>
                <a:lnTo>
                  <a:pt x="1044968" y="515391"/>
                </a:lnTo>
                <a:lnTo>
                  <a:pt x="1044968" y="960132"/>
                </a:lnTo>
                <a:lnTo>
                  <a:pt x="570992" y="960132"/>
                </a:lnTo>
                <a:lnTo>
                  <a:pt x="570992" y="515391"/>
                </a:lnTo>
                <a:lnTo>
                  <a:pt x="567245" y="469150"/>
                </a:lnTo>
                <a:lnTo>
                  <a:pt x="556412" y="425246"/>
                </a:lnTo>
                <a:lnTo>
                  <a:pt x="546760" y="402450"/>
                </a:lnTo>
                <a:lnTo>
                  <a:pt x="546760" y="515391"/>
                </a:lnTo>
                <a:lnTo>
                  <a:pt x="546760" y="960132"/>
                </a:lnTo>
                <a:lnTo>
                  <a:pt x="440093" y="960132"/>
                </a:lnTo>
                <a:lnTo>
                  <a:pt x="440093" y="542836"/>
                </a:lnTo>
                <a:lnTo>
                  <a:pt x="440093" y="524040"/>
                </a:lnTo>
                <a:lnTo>
                  <a:pt x="434670" y="518617"/>
                </a:lnTo>
                <a:lnTo>
                  <a:pt x="415861" y="518617"/>
                </a:lnTo>
                <a:lnTo>
                  <a:pt x="415861" y="542836"/>
                </a:lnTo>
                <a:lnTo>
                  <a:pt x="415861" y="960132"/>
                </a:lnTo>
                <a:lnTo>
                  <a:pt x="155117" y="960132"/>
                </a:lnTo>
                <a:lnTo>
                  <a:pt x="155117" y="542836"/>
                </a:lnTo>
                <a:lnTo>
                  <a:pt x="415861" y="542836"/>
                </a:lnTo>
                <a:lnTo>
                  <a:pt x="415861" y="518617"/>
                </a:lnTo>
                <a:lnTo>
                  <a:pt x="136321" y="518617"/>
                </a:lnTo>
                <a:lnTo>
                  <a:pt x="130898" y="524040"/>
                </a:lnTo>
                <a:lnTo>
                  <a:pt x="130898" y="960132"/>
                </a:lnTo>
                <a:lnTo>
                  <a:pt x="24218" y="960132"/>
                </a:lnTo>
                <a:lnTo>
                  <a:pt x="24218" y="515391"/>
                </a:lnTo>
                <a:lnTo>
                  <a:pt x="28371" y="469150"/>
                </a:lnTo>
                <a:lnTo>
                  <a:pt x="40589" y="424319"/>
                </a:lnTo>
                <a:lnTo>
                  <a:pt x="59944" y="383628"/>
                </a:lnTo>
                <a:lnTo>
                  <a:pt x="85737" y="347154"/>
                </a:lnTo>
                <a:lnTo>
                  <a:pt x="117246" y="315645"/>
                </a:lnTo>
                <a:lnTo>
                  <a:pt x="153720" y="289852"/>
                </a:lnTo>
                <a:lnTo>
                  <a:pt x="194424" y="270497"/>
                </a:lnTo>
                <a:lnTo>
                  <a:pt x="238594" y="258343"/>
                </a:lnTo>
                <a:lnTo>
                  <a:pt x="285496" y="254127"/>
                </a:lnTo>
                <a:lnTo>
                  <a:pt x="332397" y="258343"/>
                </a:lnTo>
                <a:lnTo>
                  <a:pt x="376567" y="270497"/>
                </a:lnTo>
                <a:lnTo>
                  <a:pt x="417258" y="289852"/>
                </a:lnTo>
                <a:lnTo>
                  <a:pt x="453732" y="315645"/>
                </a:lnTo>
                <a:lnTo>
                  <a:pt x="485241" y="347154"/>
                </a:lnTo>
                <a:lnTo>
                  <a:pt x="511048" y="383628"/>
                </a:lnTo>
                <a:lnTo>
                  <a:pt x="530390" y="424319"/>
                </a:lnTo>
                <a:lnTo>
                  <a:pt x="542544" y="468490"/>
                </a:lnTo>
                <a:lnTo>
                  <a:pt x="546760" y="515391"/>
                </a:lnTo>
                <a:lnTo>
                  <a:pt x="546760" y="402450"/>
                </a:lnTo>
                <a:lnTo>
                  <a:pt x="515835" y="346887"/>
                </a:lnTo>
                <a:lnTo>
                  <a:pt x="487273" y="313613"/>
                </a:lnTo>
                <a:lnTo>
                  <a:pt x="453999" y="285051"/>
                </a:lnTo>
                <a:lnTo>
                  <a:pt x="416585" y="261810"/>
                </a:lnTo>
                <a:lnTo>
                  <a:pt x="398399" y="254114"/>
                </a:lnTo>
                <a:lnTo>
                  <a:pt x="598385" y="254114"/>
                </a:lnTo>
                <a:lnTo>
                  <a:pt x="783704" y="254114"/>
                </a:lnTo>
                <a:lnTo>
                  <a:pt x="830605" y="258330"/>
                </a:lnTo>
                <a:lnTo>
                  <a:pt x="874776" y="270484"/>
                </a:lnTo>
                <a:lnTo>
                  <a:pt x="915466" y="289839"/>
                </a:lnTo>
                <a:lnTo>
                  <a:pt x="951941" y="315645"/>
                </a:lnTo>
                <a:lnTo>
                  <a:pt x="983449" y="347154"/>
                </a:lnTo>
                <a:lnTo>
                  <a:pt x="1009243" y="383628"/>
                </a:lnTo>
                <a:lnTo>
                  <a:pt x="1028598" y="424319"/>
                </a:lnTo>
                <a:lnTo>
                  <a:pt x="1040752" y="468490"/>
                </a:lnTo>
                <a:lnTo>
                  <a:pt x="1044968" y="515391"/>
                </a:lnTo>
                <a:lnTo>
                  <a:pt x="1044968" y="402450"/>
                </a:lnTo>
                <a:lnTo>
                  <a:pt x="1014044" y="346887"/>
                </a:lnTo>
                <a:lnTo>
                  <a:pt x="985481" y="313613"/>
                </a:lnTo>
                <a:lnTo>
                  <a:pt x="952207" y="285051"/>
                </a:lnTo>
                <a:lnTo>
                  <a:pt x="914793" y="261810"/>
                </a:lnTo>
                <a:lnTo>
                  <a:pt x="873848" y="244475"/>
                </a:lnTo>
                <a:lnTo>
                  <a:pt x="829945" y="233641"/>
                </a:lnTo>
                <a:lnTo>
                  <a:pt x="798893" y="231127"/>
                </a:lnTo>
                <a:lnTo>
                  <a:pt x="798893" y="229895"/>
                </a:lnTo>
                <a:lnTo>
                  <a:pt x="798893" y="115125"/>
                </a:lnTo>
                <a:lnTo>
                  <a:pt x="820915" y="115125"/>
                </a:lnTo>
                <a:lnTo>
                  <a:pt x="826325" y="109702"/>
                </a:lnTo>
                <a:lnTo>
                  <a:pt x="826325" y="24231"/>
                </a:lnTo>
                <a:lnTo>
                  <a:pt x="826325" y="5422"/>
                </a:lnTo>
                <a:lnTo>
                  <a:pt x="820915" y="0"/>
                </a:lnTo>
                <a:lnTo>
                  <a:pt x="802106" y="0"/>
                </a:lnTo>
                <a:lnTo>
                  <a:pt x="802106" y="24231"/>
                </a:lnTo>
                <a:lnTo>
                  <a:pt x="802106" y="90906"/>
                </a:lnTo>
                <a:lnTo>
                  <a:pt x="780097" y="90906"/>
                </a:lnTo>
                <a:lnTo>
                  <a:pt x="774674" y="96316"/>
                </a:lnTo>
                <a:lnTo>
                  <a:pt x="774674" y="229895"/>
                </a:lnTo>
                <a:lnTo>
                  <a:pt x="617181" y="229895"/>
                </a:lnTo>
                <a:lnTo>
                  <a:pt x="617181" y="115125"/>
                </a:lnTo>
                <a:lnTo>
                  <a:pt x="681609" y="115125"/>
                </a:lnTo>
                <a:lnTo>
                  <a:pt x="688301" y="115125"/>
                </a:lnTo>
                <a:lnTo>
                  <a:pt x="693724" y="109702"/>
                </a:lnTo>
                <a:lnTo>
                  <a:pt x="693724" y="96316"/>
                </a:lnTo>
                <a:lnTo>
                  <a:pt x="688301" y="90906"/>
                </a:lnTo>
                <a:lnTo>
                  <a:pt x="611759" y="90906"/>
                </a:lnTo>
                <a:lnTo>
                  <a:pt x="598385" y="90906"/>
                </a:lnTo>
                <a:lnTo>
                  <a:pt x="589762" y="90906"/>
                </a:lnTo>
                <a:lnTo>
                  <a:pt x="589762" y="24231"/>
                </a:lnTo>
                <a:lnTo>
                  <a:pt x="802106" y="24231"/>
                </a:lnTo>
                <a:lnTo>
                  <a:pt x="802106" y="0"/>
                </a:lnTo>
                <a:lnTo>
                  <a:pt x="570953" y="0"/>
                </a:lnTo>
                <a:lnTo>
                  <a:pt x="565531" y="5422"/>
                </a:lnTo>
                <a:lnTo>
                  <a:pt x="565531" y="109702"/>
                </a:lnTo>
                <a:lnTo>
                  <a:pt x="570953" y="115125"/>
                </a:lnTo>
                <a:lnTo>
                  <a:pt x="592963" y="115125"/>
                </a:lnTo>
                <a:lnTo>
                  <a:pt x="592963" y="229895"/>
                </a:lnTo>
                <a:lnTo>
                  <a:pt x="285496" y="229895"/>
                </a:lnTo>
                <a:lnTo>
                  <a:pt x="278803" y="229895"/>
                </a:lnTo>
                <a:lnTo>
                  <a:pt x="278206" y="230492"/>
                </a:lnTo>
                <a:lnTo>
                  <a:pt x="239242" y="233641"/>
                </a:lnTo>
                <a:lnTo>
                  <a:pt x="195351" y="244475"/>
                </a:lnTo>
                <a:lnTo>
                  <a:pt x="154406" y="261810"/>
                </a:lnTo>
                <a:lnTo>
                  <a:pt x="116992" y="285051"/>
                </a:lnTo>
                <a:lnTo>
                  <a:pt x="83705" y="313613"/>
                </a:lnTo>
                <a:lnTo>
                  <a:pt x="55156" y="346887"/>
                </a:lnTo>
                <a:lnTo>
                  <a:pt x="31915" y="384302"/>
                </a:lnTo>
                <a:lnTo>
                  <a:pt x="14579" y="425246"/>
                </a:lnTo>
                <a:lnTo>
                  <a:pt x="3733" y="469150"/>
                </a:lnTo>
                <a:lnTo>
                  <a:pt x="0" y="515391"/>
                </a:lnTo>
                <a:lnTo>
                  <a:pt x="0" y="978941"/>
                </a:lnTo>
                <a:lnTo>
                  <a:pt x="5422" y="984351"/>
                </a:lnTo>
                <a:lnTo>
                  <a:pt x="136321" y="984351"/>
                </a:lnTo>
                <a:lnTo>
                  <a:pt x="434670" y="984351"/>
                </a:lnTo>
                <a:lnTo>
                  <a:pt x="552196" y="984351"/>
                </a:lnTo>
                <a:lnTo>
                  <a:pt x="565569" y="984351"/>
                </a:lnTo>
                <a:lnTo>
                  <a:pt x="1057084" y="984351"/>
                </a:lnTo>
                <a:lnTo>
                  <a:pt x="1063777" y="984351"/>
                </a:lnTo>
                <a:lnTo>
                  <a:pt x="1069200" y="978928"/>
                </a:lnTo>
                <a:lnTo>
                  <a:pt x="1069200" y="51539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5230259" y="5824768"/>
            <a:ext cx="986155" cy="1032510"/>
            <a:chOff x="15230259" y="5824768"/>
            <a:chExt cx="986155" cy="1032510"/>
          </a:xfrm>
        </p:grpSpPr>
        <p:sp>
          <p:nvSpPr>
            <p:cNvPr id="37" name="object 37"/>
            <p:cNvSpPr/>
            <p:nvPr/>
          </p:nvSpPr>
          <p:spPr>
            <a:xfrm>
              <a:off x="15230259" y="6571518"/>
              <a:ext cx="986155" cy="285750"/>
            </a:xfrm>
            <a:custGeom>
              <a:avLst/>
              <a:gdLst/>
              <a:ahLst/>
              <a:cxnLst/>
              <a:rect l="l" t="t" r="r" b="b"/>
              <a:pathLst>
                <a:path w="986155" h="285750">
                  <a:moveTo>
                    <a:pt x="244362" y="0"/>
                  </a:moveTo>
                  <a:lnTo>
                    <a:pt x="197320" y="10201"/>
                  </a:lnTo>
                  <a:lnTo>
                    <a:pt x="155115" y="35180"/>
                  </a:lnTo>
                  <a:lnTo>
                    <a:pt x="670" y="164873"/>
                  </a:lnTo>
                  <a:lnTo>
                    <a:pt x="0" y="172506"/>
                  </a:lnTo>
                  <a:lnTo>
                    <a:pt x="8607" y="182757"/>
                  </a:lnTo>
                  <a:lnTo>
                    <a:pt x="16240" y="183427"/>
                  </a:lnTo>
                  <a:lnTo>
                    <a:pt x="170685" y="53735"/>
                  </a:lnTo>
                  <a:lnTo>
                    <a:pt x="206169" y="32724"/>
                  </a:lnTo>
                  <a:lnTo>
                    <a:pt x="245725" y="24145"/>
                  </a:lnTo>
                  <a:lnTo>
                    <a:pt x="286003" y="28189"/>
                  </a:lnTo>
                  <a:lnTo>
                    <a:pt x="323655" y="45044"/>
                  </a:lnTo>
                  <a:lnTo>
                    <a:pt x="648870" y="260482"/>
                  </a:lnTo>
                  <a:lnTo>
                    <a:pt x="668572" y="271494"/>
                  </a:lnTo>
                  <a:lnTo>
                    <a:pt x="689371" y="279334"/>
                  </a:lnTo>
                  <a:lnTo>
                    <a:pt x="710893" y="284023"/>
                  </a:lnTo>
                  <a:lnTo>
                    <a:pt x="732763" y="285581"/>
                  </a:lnTo>
                  <a:lnTo>
                    <a:pt x="758942" y="283347"/>
                  </a:lnTo>
                  <a:lnTo>
                    <a:pt x="808595" y="265592"/>
                  </a:lnTo>
                  <a:lnTo>
                    <a:pt x="985216" y="120466"/>
                  </a:lnTo>
                  <a:lnTo>
                    <a:pt x="985886" y="112822"/>
                  </a:lnTo>
                  <a:lnTo>
                    <a:pt x="977279" y="102571"/>
                  </a:lnTo>
                  <a:lnTo>
                    <a:pt x="969645" y="101901"/>
                  </a:lnTo>
                  <a:lnTo>
                    <a:pt x="815200" y="231593"/>
                  </a:lnTo>
                  <a:lnTo>
                    <a:pt x="779706" y="252600"/>
                  </a:lnTo>
                  <a:lnTo>
                    <a:pt x="740150" y="261179"/>
                  </a:lnTo>
                  <a:lnTo>
                    <a:pt x="699879" y="257138"/>
                  </a:lnTo>
                  <a:lnTo>
                    <a:pt x="662241" y="240284"/>
                  </a:lnTo>
                  <a:lnTo>
                    <a:pt x="337026" y="24856"/>
                  </a:lnTo>
                  <a:lnTo>
                    <a:pt x="292259" y="4808"/>
                  </a:lnTo>
                  <a:lnTo>
                    <a:pt x="244362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06535" y="6674160"/>
              <a:ext cx="98489" cy="8558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5295512" y="5824772"/>
              <a:ext cx="918844" cy="867410"/>
            </a:xfrm>
            <a:custGeom>
              <a:avLst/>
              <a:gdLst/>
              <a:ahLst/>
              <a:cxnLst/>
              <a:rect l="l" t="t" r="r" b="b"/>
              <a:pathLst>
                <a:path w="918844" h="867409">
                  <a:moveTo>
                    <a:pt x="469353" y="361734"/>
                  </a:moveTo>
                  <a:lnTo>
                    <a:pt x="468934" y="354076"/>
                  </a:lnTo>
                  <a:lnTo>
                    <a:pt x="248526" y="157353"/>
                  </a:lnTo>
                  <a:lnTo>
                    <a:pt x="241566" y="48044"/>
                  </a:lnTo>
                  <a:lnTo>
                    <a:pt x="220878" y="9906"/>
                  </a:lnTo>
                  <a:lnTo>
                    <a:pt x="192328" y="0"/>
                  </a:lnTo>
                  <a:lnTo>
                    <a:pt x="177647" y="1549"/>
                  </a:lnTo>
                  <a:lnTo>
                    <a:pt x="12661" y="173609"/>
                  </a:lnTo>
                  <a:lnTo>
                    <a:pt x="0" y="200444"/>
                  </a:lnTo>
                  <a:lnTo>
                    <a:pt x="88" y="215188"/>
                  </a:lnTo>
                  <a:lnTo>
                    <a:pt x="24599" y="251790"/>
                  </a:lnTo>
                  <a:lnTo>
                    <a:pt x="53428" y="258876"/>
                  </a:lnTo>
                  <a:lnTo>
                    <a:pt x="162763" y="253365"/>
                  </a:lnTo>
                  <a:lnTo>
                    <a:pt x="380580" y="447675"/>
                  </a:lnTo>
                  <a:lnTo>
                    <a:pt x="383463" y="448691"/>
                  </a:lnTo>
                  <a:lnTo>
                    <a:pt x="386321" y="448691"/>
                  </a:lnTo>
                  <a:lnTo>
                    <a:pt x="389648" y="448691"/>
                  </a:lnTo>
                  <a:lnTo>
                    <a:pt x="392988" y="447319"/>
                  </a:lnTo>
                  <a:lnTo>
                    <a:pt x="399834" y="439648"/>
                  </a:lnTo>
                  <a:lnTo>
                    <a:pt x="399389" y="431990"/>
                  </a:lnTo>
                  <a:lnTo>
                    <a:pt x="172808" y="229857"/>
                  </a:lnTo>
                  <a:lnTo>
                    <a:pt x="169570" y="228739"/>
                  </a:lnTo>
                  <a:lnTo>
                    <a:pt x="52209" y="234683"/>
                  </a:lnTo>
                  <a:lnTo>
                    <a:pt x="43091" y="233629"/>
                  </a:lnTo>
                  <a:lnTo>
                    <a:pt x="23977" y="203873"/>
                  </a:lnTo>
                  <a:lnTo>
                    <a:pt x="26212" y="196481"/>
                  </a:lnTo>
                  <a:lnTo>
                    <a:pt x="170395" y="33312"/>
                  </a:lnTo>
                  <a:lnTo>
                    <a:pt x="192646" y="24345"/>
                  </a:lnTo>
                  <a:lnTo>
                    <a:pt x="199402" y="25768"/>
                  </a:lnTo>
                  <a:lnTo>
                    <a:pt x="224878" y="167043"/>
                  </a:lnTo>
                  <a:lnTo>
                    <a:pt x="226314" y="170002"/>
                  </a:lnTo>
                  <a:lnTo>
                    <a:pt x="452805" y="372148"/>
                  </a:lnTo>
                  <a:lnTo>
                    <a:pt x="460463" y="371703"/>
                  </a:lnTo>
                  <a:lnTo>
                    <a:pt x="469353" y="361734"/>
                  </a:lnTo>
                  <a:close/>
                </a:path>
                <a:path w="918844" h="867409">
                  <a:moveTo>
                    <a:pt x="918794" y="619912"/>
                  </a:moveTo>
                  <a:lnTo>
                    <a:pt x="911694" y="574040"/>
                  </a:lnTo>
                  <a:lnTo>
                    <a:pt x="896061" y="531152"/>
                  </a:lnTo>
                  <a:lnTo>
                    <a:pt x="894600" y="528764"/>
                  </a:lnTo>
                  <a:lnTo>
                    <a:pt x="894600" y="621284"/>
                  </a:lnTo>
                  <a:lnTo>
                    <a:pt x="892937" y="662876"/>
                  </a:lnTo>
                  <a:lnTo>
                    <a:pt x="883361" y="702678"/>
                  </a:lnTo>
                  <a:lnTo>
                    <a:pt x="866216" y="739749"/>
                  </a:lnTo>
                  <a:lnTo>
                    <a:pt x="841806" y="773176"/>
                  </a:lnTo>
                  <a:lnTo>
                    <a:pt x="811364" y="801204"/>
                  </a:lnTo>
                  <a:lnTo>
                    <a:pt x="776465" y="822426"/>
                  </a:lnTo>
                  <a:lnTo>
                    <a:pt x="738009" y="836447"/>
                  </a:lnTo>
                  <a:lnTo>
                    <a:pt x="696874" y="842810"/>
                  </a:lnTo>
                  <a:lnTo>
                    <a:pt x="655307" y="841146"/>
                  </a:lnTo>
                  <a:lnTo>
                    <a:pt x="615505" y="831570"/>
                  </a:lnTo>
                  <a:lnTo>
                    <a:pt x="578396" y="814425"/>
                  </a:lnTo>
                  <a:lnTo>
                    <a:pt x="544969" y="790016"/>
                  </a:lnTo>
                  <a:lnTo>
                    <a:pt x="392760" y="654151"/>
                  </a:lnTo>
                  <a:lnTo>
                    <a:pt x="380619" y="628980"/>
                  </a:lnTo>
                  <a:lnTo>
                    <a:pt x="380911" y="621766"/>
                  </a:lnTo>
                  <a:lnTo>
                    <a:pt x="621195" y="343395"/>
                  </a:lnTo>
                  <a:lnTo>
                    <a:pt x="646366" y="331266"/>
                  </a:lnTo>
                  <a:lnTo>
                    <a:pt x="660247" y="333159"/>
                  </a:lnTo>
                  <a:lnTo>
                    <a:pt x="824966" y="476338"/>
                  </a:lnTo>
                  <a:lnTo>
                    <a:pt x="852995" y="506780"/>
                  </a:lnTo>
                  <a:lnTo>
                    <a:pt x="874229" y="541680"/>
                  </a:lnTo>
                  <a:lnTo>
                    <a:pt x="888238" y="580148"/>
                  </a:lnTo>
                  <a:lnTo>
                    <a:pt x="894600" y="621284"/>
                  </a:lnTo>
                  <a:lnTo>
                    <a:pt x="894600" y="528764"/>
                  </a:lnTo>
                  <a:lnTo>
                    <a:pt x="872375" y="492226"/>
                  </a:lnTo>
                  <a:lnTo>
                    <a:pt x="841095" y="458266"/>
                  </a:lnTo>
                  <a:lnTo>
                    <a:pt x="698842" y="331266"/>
                  </a:lnTo>
                  <a:lnTo>
                    <a:pt x="644994" y="307098"/>
                  </a:lnTo>
                  <a:lnTo>
                    <a:pt x="622414" y="312826"/>
                  </a:lnTo>
                  <a:lnTo>
                    <a:pt x="371754" y="586460"/>
                  </a:lnTo>
                  <a:lnTo>
                    <a:pt x="356489" y="628980"/>
                  </a:lnTo>
                  <a:lnTo>
                    <a:pt x="356425" y="630351"/>
                  </a:lnTo>
                  <a:lnTo>
                    <a:pt x="376631" y="672223"/>
                  </a:lnTo>
                  <a:lnTo>
                    <a:pt x="528828" y="808101"/>
                  </a:lnTo>
                  <a:lnTo>
                    <a:pt x="563245" y="833602"/>
                  </a:lnTo>
                  <a:lnTo>
                    <a:pt x="601218" y="852170"/>
                  </a:lnTo>
                  <a:lnTo>
                    <a:pt x="641921" y="863536"/>
                  </a:lnTo>
                  <a:lnTo>
                    <a:pt x="684530" y="867384"/>
                  </a:lnTo>
                  <a:lnTo>
                    <a:pt x="691451" y="867384"/>
                  </a:lnTo>
                  <a:lnTo>
                    <a:pt x="744105" y="859891"/>
                  </a:lnTo>
                  <a:lnTo>
                    <a:pt x="786993" y="844270"/>
                  </a:lnTo>
                  <a:lnTo>
                    <a:pt x="825919" y="820572"/>
                  </a:lnTo>
                  <a:lnTo>
                    <a:pt x="859878" y="789305"/>
                  </a:lnTo>
                  <a:lnTo>
                    <a:pt x="887107" y="752017"/>
                  </a:lnTo>
                  <a:lnTo>
                    <a:pt x="906246" y="710666"/>
                  </a:lnTo>
                  <a:lnTo>
                    <a:pt x="916927" y="666292"/>
                  </a:lnTo>
                  <a:lnTo>
                    <a:pt x="918718" y="621766"/>
                  </a:lnTo>
                  <a:lnTo>
                    <a:pt x="918794" y="61991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844726" y="6335324"/>
              <a:ext cx="105881" cy="96018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5455522" y="8817177"/>
            <a:ext cx="1045210" cy="1209040"/>
            <a:chOff x="5455522" y="8817177"/>
            <a:chExt cx="1045210" cy="1209040"/>
          </a:xfrm>
        </p:grpSpPr>
        <p:sp>
          <p:nvSpPr>
            <p:cNvPr id="42" name="object 42"/>
            <p:cNvSpPr/>
            <p:nvPr/>
          </p:nvSpPr>
          <p:spPr>
            <a:xfrm>
              <a:off x="5455522" y="8817177"/>
              <a:ext cx="1045210" cy="712470"/>
            </a:xfrm>
            <a:custGeom>
              <a:avLst/>
              <a:gdLst/>
              <a:ahLst/>
              <a:cxnLst/>
              <a:rect l="l" t="t" r="r" b="b"/>
              <a:pathLst>
                <a:path w="1045210" h="712470">
                  <a:moveTo>
                    <a:pt x="483828" y="0"/>
                  </a:moveTo>
                  <a:lnTo>
                    <a:pt x="437384" y="4175"/>
                  </a:lnTo>
                  <a:lnTo>
                    <a:pt x="393646" y="16212"/>
                  </a:lnTo>
                  <a:lnTo>
                    <a:pt x="353351" y="35372"/>
                  </a:lnTo>
                  <a:lnTo>
                    <a:pt x="317235" y="60921"/>
                  </a:lnTo>
                  <a:lnTo>
                    <a:pt x="286035" y="92122"/>
                  </a:lnTo>
                  <a:lnTo>
                    <a:pt x="260486" y="128238"/>
                  </a:lnTo>
                  <a:lnTo>
                    <a:pt x="241325" y="168532"/>
                  </a:lnTo>
                  <a:lnTo>
                    <a:pt x="229289" y="212270"/>
                  </a:lnTo>
                  <a:lnTo>
                    <a:pt x="225113" y="258714"/>
                  </a:lnTo>
                  <a:lnTo>
                    <a:pt x="225281" y="268145"/>
                  </a:lnTo>
                  <a:lnTo>
                    <a:pt x="225783" y="277533"/>
                  </a:lnTo>
                  <a:lnTo>
                    <a:pt x="226615" y="286862"/>
                  </a:lnTo>
                  <a:lnTo>
                    <a:pt x="227773" y="296116"/>
                  </a:lnTo>
                  <a:lnTo>
                    <a:pt x="209197" y="296116"/>
                  </a:lnTo>
                  <a:lnTo>
                    <a:pt x="161290" y="301651"/>
                  </a:lnTo>
                  <a:lnTo>
                    <a:pt x="117280" y="317411"/>
                  </a:lnTo>
                  <a:lnTo>
                    <a:pt x="78434" y="342131"/>
                  </a:lnTo>
                  <a:lnTo>
                    <a:pt x="46018" y="374547"/>
                  </a:lnTo>
                  <a:lnTo>
                    <a:pt x="21296" y="413392"/>
                  </a:lnTo>
                  <a:lnTo>
                    <a:pt x="5535" y="457403"/>
                  </a:lnTo>
                  <a:lnTo>
                    <a:pt x="0" y="505314"/>
                  </a:lnTo>
                  <a:lnTo>
                    <a:pt x="4028" y="546241"/>
                  </a:lnTo>
                  <a:lnTo>
                    <a:pt x="15863" y="585110"/>
                  </a:lnTo>
                  <a:lnTo>
                    <a:pt x="35127" y="621015"/>
                  </a:lnTo>
                  <a:lnTo>
                    <a:pt x="61443" y="653048"/>
                  </a:lnTo>
                  <a:lnTo>
                    <a:pt x="107482" y="687999"/>
                  </a:lnTo>
                  <a:lnTo>
                    <a:pt x="161115" y="708878"/>
                  </a:lnTo>
                  <a:lnTo>
                    <a:pt x="167617" y="710386"/>
                  </a:lnTo>
                  <a:lnTo>
                    <a:pt x="174151" y="706386"/>
                  </a:lnTo>
                  <a:lnTo>
                    <a:pt x="177219" y="693361"/>
                  </a:lnTo>
                  <a:lnTo>
                    <a:pt x="173188" y="686837"/>
                  </a:lnTo>
                  <a:lnTo>
                    <a:pt x="166675" y="685298"/>
                  </a:lnTo>
                  <a:lnTo>
                    <a:pt x="142303" y="677715"/>
                  </a:lnTo>
                  <a:lnTo>
                    <a:pt x="97953" y="652862"/>
                  </a:lnTo>
                  <a:lnTo>
                    <a:pt x="55308" y="607600"/>
                  </a:lnTo>
                  <a:lnTo>
                    <a:pt x="27785" y="541485"/>
                  </a:lnTo>
                  <a:lnTo>
                    <a:pt x="24219" y="505314"/>
                  </a:lnTo>
                  <a:lnTo>
                    <a:pt x="30838" y="456196"/>
                  </a:lnTo>
                  <a:lnTo>
                    <a:pt x="49510" y="412025"/>
                  </a:lnTo>
                  <a:lnTo>
                    <a:pt x="78459" y="374576"/>
                  </a:lnTo>
                  <a:lnTo>
                    <a:pt x="115908" y="345627"/>
                  </a:lnTo>
                  <a:lnTo>
                    <a:pt x="160080" y="326954"/>
                  </a:lnTo>
                  <a:lnTo>
                    <a:pt x="209197" y="320335"/>
                  </a:lnTo>
                  <a:lnTo>
                    <a:pt x="245814" y="320335"/>
                  </a:lnTo>
                  <a:lnTo>
                    <a:pt x="249259" y="318702"/>
                  </a:lnTo>
                  <a:lnTo>
                    <a:pt x="253856" y="313069"/>
                  </a:lnTo>
                  <a:lnTo>
                    <a:pt x="254767" y="309362"/>
                  </a:lnTo>
                  <a:lnTo>
                    <a:pt x="251993" y="294252"/>
                  </a:lnTo>
                  <a:lnTo>
                    <a:pt x="250523" y="282531"/>
                  </a:lnTo>
                  <a:lnTo>
                    <a:pt x="249638" y="270671"/>
                  </a:lnTo>
                  <a:lnTo>
                    <a:pt x="249343" y="258714"/>
                  </a:lnTo>
                  <a:lnTo>
                    <a:pt x="254115" y="211517"/>
                  </a:lnTo>
                  <a:lnTo>
                    <a:pt x="267799" y="167530"/>
                  </a:lnTo>
                  <a:lnTo>
                    <a:pt x="289444" y="127703"/>
                  </a:lnTo>
                  <a:lnTo>
                    <a:pt x="318100" y="92986"/>
                  </a:lnTo>
                  <a:lnTo>
                    <a:pt x="352816" y="64330"/>
                  </a:lnTo>
                  <a:lnTo>
                    <a:pt x="392643" y="42685"/>
                  </a:lnTo>
                  <a:lnTo>
                    <a:pt x="436631" y="29002"/>
                  </a:lnTo>
                  <a:lnTo>
                    <a:pt x="483828" y="24229"/>
                  </a:lnTo>
                  <a:lnTo>
                    <a:pt x="531025" y="29002"/>
                  </a:lnTo>
                  <a:lnTo>
                    <a:pt x="575012" y="42685"/>
                  </a:lnTo>
                  <a:lnTo>
                    <a:pt x="614839" y="64330"/>
                  </a:lnTo>
                  <a:lnTo>
                    <a:pt x="649556" y="92986"/>
                  </a:lnTo>
                  <a:lnTo>
                    <a:pt x="678212" y="127703"/>
                  </a:lnTo>
                  <a:lnTo>
                    <a:pt x="699856" y="167530"/>
                  </a:lnTo>
                  <a:lnTo>
                    <a:pt x="713540" y="211517"/>
                  </a:lnTo>
                  <a:lnTo>
                    <a:pt x="718313" y="258714"/>
                  </a:lnTo>
                  <a:lnTo>
                    <a:pt x="717431" y="279152"/>
                  </a:lnTo>
                  <a:lnTo>
                    <a:pt x="714792" y="299335"/>
                  </a:lnTo>
                  <a:lnTo>
                    <a:pt x="710406" y="319193"/>
                  </a:lnTo>
                  <a:lnTo>
                    <a:pt x="704282" y="338659"/>
                  </a:lnTo>
                  <a:lnTo>
                    <a:pt x="702941" y="342377"/>
                  </a:lnTo>
                  <a:lnTo>
                    <a:pt x="703622" y="346502"/>
                  </a:lnTo>
                  <a:lnTo>
                    <a:pt x="708156" y="352973"/>
                  </a:lnTo>
                  <a:lnTo>
                    <a:pt x="711999" y="354900"/>
                  </a:lnTo>
                  <a:lnTo>
                    <a:pt x="852790" y="354900"/>
                  </a:lnTo>
                  <a:lnTo>
                    <a:pt x="885626" y="358128"/>
                  </a:lnTo>
                  <a:lnTo>
                    <a:pt x="945585" y="383034"/>
                  </a:lnTo>
                  <a:lnTo>
                    <a:pt x="992340" y="429793"/>
                  </a:lnTo>
                  <a:lnTo>
                    <a:pt x="1017264" y="489762"/>
                  </a:lnTo>
                  <a:lnTo>
                    <a:pt x="1020492" y="522591"/>
                  </a:lnTo>
                  <a:lnTo>
                    <a:pt x="1013516" y="569939"/>
                  </a:lnTo>
                  <a:lnTo>
                    <a:pt x="993901" y="612489"/>
                  </a:lnTo>
                  <a:lnTo>
                    <a:pt x="963617" y="647936"/>
                  </a:lnTo>
                  <a:lnTo>
                    <a:pt x="924632" y="673976"/>
                  </a:lnTo>
                  <a:lnTo>
                    <a:pt x="878915" y="688303"/>
                  </a:lnTo>
                  <a:lnTo>
                    <a:pt x="872308" y="689350"/>
                  </a:lnTo>
                  <a:lnTo>
                    <a:pt x="867806" y="695570"/>
                  </a:lnTo>
                  <a:lnTo>
                    <a:pt x="869805" y="708125"/>
                  </a:lnTo>
                  <a:lnTo>
                    <a:pt x="874947" y="712376"/>
                  </a:lnTo>
                  <a:lnTo>
                    <a:pt x="880800" y="712376"/>
                  </a:lnTo>
                  <a:lnTo>
                    <a:pt x="926790" y="699569"/>
                  </a:lnTo>
                  <a:lnTo>
                    <a:pt x="965766" y="677295"/>
                  </a:lnTo>
                  <a:lnTo>
                    <a:pt x="998353" y="646934"/>
                  </a:lnTo>
                  <a:lnTo>
                    <a:pt x="1023244" y="610012"/>
                  </a:lnTo>
                  <a:lnTo>
                    <a:pt x="1039135" y="568056"/>
                  </a:lnTo>
                  <a:lnTo>
                    <a:pt x="1044722" y="522591"/>
                  </a:lnTo>
                  <a:lnTo>
                    <a:pt x="1041029" y="485006"/>
                  </a:lnTo>
                  <a:lnTo>
                    <a:pt x="1012514" y="416370"/>
                  </a:lnTo>
                  <a:lnTo>
                    <a:pt x="959008" y="362864"/>
                  </a:lnTo>
                  <a:lnTo>
                    <a:pt x="890382" y="334364"/>
                  </a:lnTo>
                  <a:lnTo>
                    <a:pt x="852790" y="330670"/>
                  </a:lnTo>
                  <a:lnTo>
                    <a:pt x="732354" y="330670"/>
                  </a:lnTo>
                  <a:lnTo>
                    <a:pt x="736800" y="313023"/>
                  </a:lnTo>
                  <a:lnTo>
                    <a:pt x="739985" y="295120"/>
                  </a:lnTo>
                  <a:lnTo>
                    <a:pt x="741902" y="277003"/>
                  </a:lnTo>
                  <a:lnTo>
                    <a:pt x="742542" y="258714"/>
                  </a:lnTo>
                  <a:lnTo>
                    <a:pt x="738367" y="212270"/>
                  </a:lnTo>
                  <a:lnTo>
                    <a:pt x="726330" y="168532"/>
                  </a:lnTo>
                  <a:lnTo>
                    <a:pt x="707169" y="128238"/>
                  </a:lnTo>
                  <a:lnTo>
                    <a:pt x="681621" y="92122"/>
                  </a:lnTo>
                  <a:lnTo>
                    <a:pt x="650420" y="60921"/>
                  </a:lnTo>
                  <a:lnTo>
                    <a:pt x="614304" y="35372"/>
                  </a:lnTo>
                  <a:lnTo>
                    <a:pt x="574009" y="16212"/>
                  </a:lnTo>
                  <a:lnTo>
                    <a:pt x="530272" y="4175"/>
                  </a:lnTo>
                  <a:lnTo>
                    <a:pt x="483828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84141" y="9113338"/>
              <a:ext cx="158853" cy="1067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16969" y="9146281"/>
              <a:ext cx="68196" cy="9556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054119" y="9351370"/>
              <a:ext cx="98425" cy="479425"/>
            </a:xfrm>
            <a:custGeom>
              <a:avLst/>
              <a:gdLst/>
              <a:ahLst/>
              <a:cxnLst/>
              <a:rect l="l" t="t" r="r" b="b"/>
              <a:pathLst>
                <a:path w="98425" h="479425">
                  <a:moveTo>
                    <a:pt x="18795" y="0"/>
                  </a:moveTo>
                  <a:lnTo>
                    <a:pt x="5423" y="0"/>
                  </a:lnTo>
                  <a:lnTo>
                    <a:pt x="0" y="5434"/>
                  </a:lnTo>
                  <a:lnTo>
                    <a:pt x="0" y="397139"/>
                  </a:lnTo>
                  <a:lnTo>
                    <a:pt x="1277" y="400218"/>
                  </a:lnTo>
                  <a:lnTo>
                    <a:pt x="78887" y="477838"/>
                  </a:lnTo>
                  <a:lnTo>
                    <a:pt x="81987" y="479022"/>
                  </a:lnTo>
                  <a:lnTo>
                    <a:pt x="85086" y="479022"/>
                  </a:lnTo>
                  <a:lnTo>
                    <a:pt x="88185" y="479022"/>
                  </a:lnTo>
                  <a:lnTo>
                    <a:pt x="91285" y="477838"/>
                  </a:lnTo>
                  <a:lnTo>
                    <a:pt x="98384" y="470739"/>
                  </a:lnTo>
                  <a:lnTo>
                    <a:pt x="98384" y="463074"/>
                  </a:lnTo>
                  <a:lnTo>
                    <a:pt x="24229" y="388920"/>
                  </a:lnTo>
                  <a:lnTo>
                    <a:pt x="24229" y="5434"/>
                  </a:lnTo>
                  <a:lnTo>
                    <a:pt x="1879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09288" y="9788355"/>
              <a:ext cx="143325" cy="14332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877416" y="9351372"/>
              <a:ext cx="24765" cy="555625"/>
            </a:xfrm>
            <a:custGeom>
              <a:avLst/>
              <a:gdLst/>
              <a:ahLst/>
              <a:cxnLst/>
              <a:rect l="l" t="t" r="r" b="b"/>
              <a:pathLst>
                <a:path w="24764" h="555625">
                  <a:moveTo>
                    <a:pt x="18805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550067"/>
                  </a:lnTo>
                  <a:lnTo>
                    <a:pt x="5423" y="555490"/>
                  </a:lnTo>
                  <a:lnTo>
                    <a:pt x="12114" y="555490"/>
                  </a:lnTo>
                  <a:lnTo>
                    <a:pt x="18805" y="555490"/>
                  </a:lnTo>
                  <a:lnTo>
                    <a:pt x="24229" y="550067"/>
                  </a:lnTo>
                  <a:lnTo>
                    <a:pt x="24229" y="5423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17868" y="9882644"/>
              <a:ext cx="143325" cy="14332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576173" y="9351371"/>
              <a:ext cx="149225" cy="295910"/>
            </a:xfrm>
            <a:custGeom>
              <a:avLst/>
              <a:gdLst/>
              <a:ahLst/>
              <a:cxnLst/>
              <a:rect l="l" t="t" r="r" b="b"/>
              <a:pathLst>
                <a:path w="149225" h="295909">
                  <a:moveTo>
                    <a:pt x="143346" y="0"/>
                  </a:moveTo>
                  <a:lnTo>
                    <a:pt x="129964" y="0"/>
                  </a:lnTo>
                  <a:lnTo>
                    <a:pt x="124540" y="5423"/>
                  </a:lnTo>
                  <a:lnTo>
                    <a:pt x="124540" y="271279"/>
                  </a:lnTo>
                  <a:lnTo>
                    <a:pt x="5423" y="271279"/>
                  </a:lnTo>
                  <a:lnTo>
                    <a:pt x="0" y="276703"/>
                  </a:lnTo>
                  <a:lnTo>
                    <a:pt x="0" y="290074"/>
                  </a:lnTo>
                  <a:lnTo>
                    <a:pt x="5423" y="295498"/>
                  </a:lnTo>
                  <a:lnTo>
                    <a:pt x="136655" y="295498"/>
                  </a:lnTo>
                  <a:lnTo>
                    <a:pt x="143346" y="295498"/>
                  </a:lnTo>
                  <a:lnTo>
                    <a:pt x="148770" y="290074"/>
                  </a:lnTo>
                  <a:lnTo>
                    <a:pt x="148770" y="5423"/>
                  </a:lnTo>
                  <a:lnTo>
                    <a:pt x="143346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57076" y="9563103"/>
              <a:ext cx="143315" cy="14332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230818" y="9351374"/>
              <a:ext cx="146685" cy="347345"/>
            </a:xfrm>
            <a:custGeom>
              <a:avLst/>
              <a:gdLst/>
              <a:ahLst/>
              <a:cxnLst/>
              <a:rect l="l" t="t" r="r" b="b"/>
              <a:pathLst>
                <a:path w="146685" h="347345">
                  <a:moveTo>
                    <a:pt x="18805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217323"/>
                  </a:lnTo>
                  <a:lnTo>
                    <a:pt x="1277" y="220401"/>
                  </a:lnTo>
                  <a:lnTo>
                    <a:pt x="126760" y="345884"/>
                  </a:lnTo>
                  <a:lnTo>
                    <a:pt x="129859" y="347067"/>
                  </a:lnTo>
                  <a:lnTo>
                    <a:pt x="132959" y="347067"/>
                  </a:lnTo>
                  <a:lnTo>
                    <a:pt x="136058" y="347067"/>
                  </a:lnTo>
                  <a:lnTo>
                    <a:pt x="139158" y="345884"/>
                  </a:lnTo>
                  <a:lnTo>
                    <a:pt x="146257" y="338785"/>
                  </a:lnTo>
                  <a:lnTo>
                    <a:pt x="146257" y="331131"/>
                  </a:lnTo>
                  <a:lnTo>
                    <a:pt x="24219" y="209093"/>
                  </a:lnTo>
                  <a:lnTo>
                    <a:pt x="24219" y="5423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33129" y="9656569"/>
              <a:ext cx="143325" cy="143315"/>
            </a:xfrm>
            <a:prstGeom prst="rect">
              <a:avLst/>
            </a:prstGeom>
          </p:spPr>
        </p:pic>
      </p:grpSp>
      <p:grpSp>
        <p:nvGrpSpPr>
          <p:cNvPr id="271" name="Grupo 270">
            <a:extLst>
              <a:ext uri="{FF2B5EF4-FFF2-40B4-BE49-F238E27FC236}">
                <a16:creationId xmlns:a16="http://schemas.microsoft.com/office/drawing/2014/main" id="{F099CE24-1609-443F-2172-6B7152C5032B}"/>
              </a:ext>
            </a:extLst>
          </p:cNvPr>
          <p:cNvGrpSpPr/>
          <p:nvPr/>
        </p:nvGrpSpPr>
        <p:grpSpPr>
          <a:xfrm>
            <a:off x="11920359" y="4329796"/>
            <a:ext cx="1149668" cy="1040873"/>
            <a:chOff x="11920359" y="4329796"/>
            <a:chExt cx="1149668" cy="1040873"/>
          </a:xfrm>
        </p:grpSpPr>
        <p:grpSp>
          <p:nvGrpSpPr>
            <p:cNvPr id="53" name="object 53"/>
            <p:cNvGrpSpPr/>
            <p:nvPr/>
          </p:nvGrpSpPr>
          <p:grpSpPr>
            <a:xfrm>
              <a:off x="12039451" y="4329796"/>
              <a:ext cx="675640" cy="368935"/>
              <a:chOff x="12039451" y="4329796"/>
              <a:chExt cx="675640" cy="368935"/>
            </a:xfrm>
          </p:grpSpPr>
          <p:pic>
            <p:nvPicPr>
              <p:cNvPr id="54" name="object 54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2524641" y="4375812"/>
                <a:ext cx="190214" cy="114725"/>
              </a:xfrm>
              <a:prstGeom prst="rect">
                <a:avLst/>
              </a:prstGeom>
            </p:spPr>
          </p:pic>
          <p:sp>
            <p:nvSpPr>
              <p:cNvPr id="55" name="object 55"/>
              <p:cNvSpPr/>
              <p:nvPr/>
            </p:nvSpPr>
            <p:spPr>
              <a:xfrm>
                <a:off x="12039451" y="4329796"/>
                <a:ext cx="522605" cy="368935"/>
              </a:xfrm>
              <a:custGeom>
                <a:avLst/>
                <a:gdLst/>
                <a:ahLst/>
                <a:cxnLst/>
                <a:rect l="l" t="t" r="r" b="b"/>
                <a:pathLst>
                  <a:path w="522604" h="368935">
                    <a:moveTo>
                      <a:pt x="308964" y="0"/>
                    </a:moveTo>
                    <a:lnTo>
                      <a:pt x="258616" y="12059"/>
                    </a:lnTo>
                    <a:lnTo>
                      <a:pt x="219626" y="46092"/>
                    </a:lnTo>
                    <a:lnTo>
                      <a:pt x="0" y="355235"/>
                    </a:lnTo>
                    <a:lnTo>
                      <a:pt x="1277" y="362795"/>
                    </a:lnTo>
                    <a:lnTo>
                      <a:pt x="8858" y="368187"/>
                    </a:lnTo>
                    <a:lnTo>
                      <a:pt x="11308" y="368910"/>
                    </a:lnTo>
                    <a:lnTo>
                      <a:pt x="13737" y="368910"/>
                    </a:lnTo>
                    <a:lnTo>
                      <a:pt x="17528" y="368910"/>
                    </a:lnTo>
                    <a:lnTo>
                      <a:pt x="21266" y="367140"/>
                    </a:lnTo>
                    <a:lnTo>
                      <a:pt x="239374" y="60123"/>
                    </a:lnTo>
                    <a:lnTo>
                      <a:pt x="253147" y="44888"/>
                    </a:lnTo>
                    <a:lnTo>
                      <a:pt x="269744" y="33615"/>
                    </a:lnTo>
                    <a:lnTo>
                      <a:pt x="288553" y="26620"/>
                    </a:lnTo>
                    <a:lnTo>
                      <a:pt x="308964" y="24219"/>
                    </a:lnTo>
                    <a:lnTo>
                      <a:pt x="329371" y="26620"/>
                    </a:lnTo>
                    <a:lnTo>
                      <a:pt x="348173" y="33615"/>
                    </a:lnTo>
                    <a:lnTo>
                      <a:pt x="364763" y="44888"/>
                    </a:lnTo>
                    <a:lnTo>
                      <a:pt x="378532" y="60123"/>
                    </a:lnTo>
                    <a:lnTo>
                      <a:pt x="502319" y="234348"/>
                    </a:lnTo>
                    <a:lnTo>
                      <a:pt x="509890" y="235615"/>
                    </a:lnTo>
                    <a:lnTo>
                      <a:pt x="520779" y="227867"/>
                    </a:lnTo>
                    <a:lnTo>
                      <a:pt x="522057" y="220307"/>
                    </a:lnTo>
                    <a:lnTo>
                      <a:pt x="398281" y="46092"/>
                    </a:lnTo>
                    <a:lnTo>
                      <a:pt x="380598" y="26530"/>
                    </a:lnTo>
                    <a:lnTo>
                      <a:pt x="359296" y="12059"/>
                    </a:lnTo>
                    <a:lnTo>
                      <a:pt x="335157" y="3082"/>
                    </a:lnTo>
                    <a:lnTo>
                      <a:pt x="308964" y="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6" name="object 56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2194767" y="4456296"/>
                <a:ext cx="125064" cy="163188"/>
              </a:xfrm>
              <a:prstGeom prst="rect">
                <a:avLst/>
              </a:prstGeom>
            </p:spPr>
          </p:pic>
        </p:grpSp>
        <p:sp>
          <p:nvSpPr>
            <p:cNvPr id="57" name="object 57"/>
            <p:cNvSpPr/>
            <p:nvPr/>
          </p:nvSpPr>
          <p:spPr>
            <a:xfrm>
              <a:off x="12863017" y="4667370"/>
              <a:ext cx="207010" cy="478155"/>
            </a:xfrm>
            <a:custGeom>
              <a:avLst/>
              <a:gdLst/>
              <a:ahLst/>
              <a:cxnLst/>
              <a:rect l="l" t="t" r="r" b="b"/>
              <a:pathLst>
                <a:path w="207009" h="478154">
                  <a:moveTo>
                    <a:pt x="207010" y="225666"/>
                  </a:moveTo>
                  <a:lnTo>
                    <a:pt x="206463" y="205384"/>
                  </a:lnTo>
                  <a:lnTo>
                    <a:pt x="204939" y="186410"/>
                  </a:lnTo>
                  <a:lnTo>
                    <a:pt x="204939" y="179565"/>
                  </a:lnTo>
                  <a:lnTo>
                    <a:pt x="203949" y="178587"/>
                  </a:lnTo>
                  <a:lnTo>
                    <a:pt x="202120" y="165023"/>
                  </a:lnTo>
                  <a:lnTo>
                    <a:pt x="198335" y="145084"/>
                  </a:lnTo>
                  <a:lnTo>
                    <a:pt x="179006" y="56375"/>
                  </a:lnTo>
                  <a:lnTo>
                    <a:pt x="153873" y="15938"/>
                  </a:lnTo>
                  <a:lnTo>
                    <a:pt x="109029" y="0"/>
                  </a:lnTo>
                  <a:lnTo>
                    <a:pt x="45783" y="0"/>
                  </a:lnTo>
                  <a:lnTo>
                    <a:pt x="40360" y="5422"/>
                  </a:lnTo>
                  <a:lnTo>
                    <a:pt x="40360" y="18808"/>
                  </a:lnTo>
                  <a:lnTo>
                    <a:pt x="45783" y="24231"/>
                  </a:lnTo>
                  <a:lnTo>
                    <a:pt x="109029" y="24231"/>
                  </a:lnTo>
                  <a:lnTo>
                    <a:pt x="124929" y="27025"/>
                  </a:lnTo>
                  <a:lnTo>
                    <a:pt x="155321" y="61531"/>
                  </a:lnTo>
                  <a:lnTo>
                    <a:pt x="174663" y="150241"/>
                  </a:lnTo>
                  <a:lnTo>
                    <a:pt x="178904" y="174155"/>
                  </a:lnTo>
                  <a:lnTo>
                    <a:pt x="5422" y="174155"/>
                  </a:lnTo>
                  <a:lnTo>
                    <a:pt x="0" y="179565"/>
                  </a:lnTo>
                  <a:lnTo>
                    <a:pt x="0" y="192951"/>
                  </a:lnTo>
                  <a:lnTo>
                    <a:pt x="5422" y="198374"/>
                  </a:lnTo>
                  <a:lnTo>
                    <a:pt x="181597" y="198374"/>
                  </a:lnTo>
                  <a:lnTo>
                    <a:pt x="182283" y="206679"/>
                  </a:lnTo>
                  <a:lnTo>
                    <a:pt x="182791" y="225666"/>
                  </a:lnTo>
                  <a:lnTo>
                    <a:pt x="182791" y="406082"/>
                  </a:lnTo>
                  <a:lnTo>
                    <a:pt x="179057" y="424522"/>
                  </a:lnTo>
                  <a:lnTo>
                    <a:pt x="168897" y="439585"/>
                  </a:lnTo>
                  <a:lnTo>
                    <a:pt x="153835" y="449757"/>
                  </a:lnTo>
                  <a:lnTo>
                    <a:pt x="135394" y="453491"/>
                  </a:lnTo>
                  <a:lnTo>
                    <a:pt x="95364" y="453491"/>
                  </a:lnTo>
                  <a:lnTo>
                    <a:pt x="89928" y="458914"/>
                  </a:lnTo>
                  <a:lnTo>
                    <a:pt x="89928" y="472287"/>
                  </a:lnTo>
                  <a:lnTo>
                    <a:pt x="95364" y="477710"/>
                  </a:lnTo>
                  <a:lnTo>
                    <a:pt x="135394" y="477710"/>
                  </a:lnTo>
                  <a:lnTo>
                    <a:pt x="163245" y="472071"/>
                  </a:lnTo>
                  <a:lnTo>
                    <a:pt x="186016" y="456704"/>
                  </a:lnTo>
                  <a:lnTo>
                    <a:pt x="201371" y="433933"/>
                  </a:lnTo>
                  <a:lnTo>
                    <a:pt x="207010" y="406082"/>
                  </a:lnTo>
                  <a:lnTo>
                    <a:pt x="207010" y="225666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920359" y="4547075"/>
              <a:ext cx="995044" cy="823594"/>
            </a:xfrm>
            <a:custGeom>
              <a:avLst/>
              <a:gdLst/>
              <a:ahLst/>
              <a:cxnLst/>
              <a:rect l="l" t="t" r="r" b="b"/>
              <a:pathLst>
                <a:path w="995045" h="823595">
                  <a:moveTo>
                    <a:pt x="448475" y="673773"/>
                  </a:moveTo>
                  <a:lnTo>
                    <a:pt x="440817" y="626465"/>
                  </a:lnTo>
                  <a:lnTo>
                    <a:pt x="424243" y="594474"/>
                  </a:lnTo>
                  <a:lnTo>
                    <a:pt x="424243" y="673773"/>
                  </a:lnTo>
                  <a:lnTo>
                    <a:pt x="414350" y="722617"/>
                  </a:lnTo>
                  <a:lnTo>
                    <a:pt x="387400" y="762546"/>
                  </a:lnTo>
                  <a:lnTo>
                    <a:pt x="347472" y="789482"/>
                  </a:lnTo>
                  <a:lnTo>
                    <a:pt x="298627" y="799376"/>
                  </a:lnTo>
                  <a:lnTo>
                    <a:pt x="249783" y="789482"/>
                  </a:lnTo>
                  <a:lnTo>
                    <a:pt x="209854" y="762546"/>
                  </a:lnTo>
                  <a:lnTo>
                    <a:pt x="182918" y="722617"/>
                  </a:lnTo>
                  <a:lnTo>
                    <a:pt x="173037" y="673773"/>
                  </a:lnTo>
                  <a:lnTo>
                    <a:pt x="182918" y="624928"/>
                  </a:lnTo>
                  <a:lnTo>
                    <a:pt x="209854" y="585000"/>
                  </a:lnTo>
                  <a:lnTo>
                    <a:pt x="249783" y="558050"/>
                  </a:lnTo>
                  <a:lnTo>
                    <a:pt x="298627" y="548170"/>
                  </a:lnTo>
                  <a:lnTo>
                    <a:pt x="347472" y="558050"/>
                  </a:lnTo>
                  <a:lnTo>
                    <a:pt x="387400" y="585000"/>
                  </a:lnTo>
                  <a:lnTo>
                    <a:pt x="414350" y="624928"/>
                  </a:lnTo>
                  <a:lnTo>
                    <a:pt x="424243" y="673773"/>
                  </a:lnTo>
                  <a:lnTo>
                    <a:pt x="424243" y="594474"/>
                  </a:lnTo>
                  <a:lnTo>
                    <a:pt x="387057" y="552894"/>
                  </a:lnTo>
                  <a:lnTo>
                    <a:pt x="345935" y="531596"/>
                  </a:lnTo>
                  <a:lnTo>
                    <a:pt x="298627" y="523951"/>
                  </a:lnTo>
                  <a:lnTo>
                    <a:pt x="251320" y="531596"/>
                  </a:lnTo>
                  <a:lnTo>
                    <a:pt x="210210" y="552894"/>
                  </a:lnTo>
                  <a:lnTo>
                    <a:pt x="177761" y="585343"/>
                  </a:lnTo>
                  <a:lnTo>
                    <a:pt x="156464" y="626465"/>
                  </a:lnTo>
                  <a:lnTo>
                    <a:pt x="148818" y="673773"/>
                  </a:lnTo>
                  <a:lnTo>
                    <a:pt x="156464" y="721080"/>
                  </a:lnTo>
                  <a:lnTo>
                    <a:pt x="177761" y="762203"/>
                  </a:lnTo>
                  <a:lnTo>
                    <a:pt x="210210" y="794651"/>
                  </a:lnTo>
                  <a:lnTo>
                    <a:pt x="251320" y="815936"/>
                  </a:lnTo>
                  <a:lnTo>
                    <a:pt x="298627" y="823595"/>
                  </a:lnTo>
                  <a:lnTo>
                    <a:pt x="345935" y="815936"/>
                  </a:lnTo>
                  <a:lnTo>
                    <a:pt x="377939" y="799376"/>
                  </a:lnTo>
                  <a:lnTo>
                    <a:pt x="387057" y="794651"/>
                  </a:lnTo>
                  <a:lnTo>
                    <a:pt x="419519" y="762203"/>
                  </a:lnTo>
                  <a:lnTo>
                    <a:pt x="440817" y="721080"/>
                  </a:lnTo>
                  <a:lnTo>
                    <a:pt x="448475" y="673773"/>
                  </a:lnTo>
                  <a:close/>
                </a:path>
                <a:path w="995045" h="823595">
                  <a:moveTo>
                    <a:pt x="656882" y="579208"/>
                  </a:moveTo>
                  <a:lnTo>
                    <a:pt x="651459" y="573786"/>
                  </a:lnTo>
                  <a:lnTo>
                    <a:pt x="491934" y="573786"/>
                  </a:lnTo>
                  <a:lnTo>
                    <a:pt x="486511" y="579208"/>
                  </a:lnTo>
                  <a:lnTo>
                    <a:pt x="486511" y="592582"/>
                  </a:lnTo>
                  <a:lnTo>
                    <a:pt x="491934" y="598004"/>
                  </a:lnTo>
                  <a:lnTo>
                    <a:pt x="644766" y="598004"/>
                  </a:lnTo>
                  <a:lnTo>
                    <a:pt x="651459" y="598004"/>
                  </a:lnTo>
                  <a:lnTo>
                    <a:pt x="656882" y="592582"/>
                  </a:lnTo>
                  <a:lnTo>
                    <a:pt x="656882" y="579208"/>
                  </a:lnTo>
                  <a:close/>
                </a:path>
                <a:path w="995045" h="823595">
                  <a:moveTo>
                    <a:pt x="926490" y="43738"/>
                  </a:moveTo>
                  <a:lnTo>
                    <a:pt x="923048" y="26720"/>
                  </a:lnTo>
                  <a:lnTo>
                    <a:pt x="913663" y="12827"/>
                  </a:lnTo>
                  <a:lnTo>
                    <a:pt x="899756" y="3441"/>
                  </a:lnTo>
                  <a:lnTo>
                    <a:pt x="882751" y="0"/>
                  </a:lnTo>
                  <a:lnTo>
                    <a:pt x="738619" y="0"/>
                  </a:lnTo>
                  <a:lnTo>
                    <a:pt x="703681" y="17437"/>
                  </a:lnTo>
                  <a:lnTo>
                    <a:pt x="562267" y="205257"/>
                  </a:lnTo>
                  <a:lnTo>
                    <a:pt x="556437" y="208153"/>
                  </a:lnTo>
                  <a:lnTo>
                    <a:pt x="43713" y="208153"/>
                  </a:lnTo>
                  <a:lnTo>
                    <a:pt x="34150" y="209207"/>
                  </a:lnTo>
                  <a:lnTo>
                    <a:pt x="1409" y="240753"/>
                  </a:lnTo>
                  <a:lnTo>
                    <a:pt x="0" y="250126"/>
                  </a:lnTo>
                  <a:lnTo>
                    <a:pt x="673" y="259727"/>
                  </a:lnTo>
                  <a:lnTo>
                    <a:pt x="55638" y="562076"/>
                  </a:lnTo>
                  <a:lnTo>
                    <a:pt x="83553" y="595312"/>
                  </a:lnTo>
                  <a:lnTo>
                    <a:pt x="98679" y="598004"/>
                  </a:lnTo>
                  <a:lnTo>
                    <a:pt x="105359" y="598004"/>
                  </a:lnTo>
                  <a:lnTo>
                    <a:pt x="110794" y="592582"/>
                  </a:lnTo>
                  <a:lnTo>
                    <a:pt x="110794" y="579208"/>
                  </a:lnTo>
                  <a:lnTo>
                    <a:pt x="105359" y="573786"/>
                  </a:lnTo>
                  <a:lnTo>
                    <a:pt x="89230" y="573786"/>
                  </a:lnTo>
                  <a:lnTo>
                    <a:pt x="81153" y="567029"/>
                  </a:lnTo>
                  <a:lnTo>
                    <a:pt x="23469" y="249682"/>
                  </a:lnTo>
                  <a:lnTo>
                    <a:pt x="25006" y="243852"/>
                  </a:lnTo>
                  <a:lnTo>
                    <a:pt x="32448" y="234937"/>
                  </a:lnTo>
                  <a:lnTo>
                    <a:pt x="37909" y="232384"/>
                  </a:lnTo>
                  <a:lnTo>
                    <a:pt x="550341" y="232384"/>
                  </a:lnTo>
                  <a:lnTo>
                    <a:pt x="560412" y="231190"/>
                  </a:lnTo>
                  <a:lnTo>
                    <a:pt x="569849" y="227761"/>
                  </a:lnTo>
                  <a:lnTo>
                    <a:pt x="578281" y="222275"/>
                  </a:lnTo>
                  <a:lnTo>
                    <a:pt x="585279" y="214947"/>
                  </a:lnTo>
                  <a:lnTo>
                    <a:pt x="726694" y="27127"/>
                  </a:lnTo>
                  <a:lnTo>
                    <a:pt x="732536" y="24218"/>
                  </a:lnTo>
                  <a:lnTo>
                    <a:pt x="882751" y="24218"/>
                  </a:lnTo>
                  <a:lnTo>
                    <a:pt x="890333" y="25755"/>
                  </a:lnTo>
                  <a:lnTo>
                    <a:pt x="896543" y="29933"/>
                  </a:lnTo>
                  <a:lnTo>
                    <a:pt x="900734" y="36144"/>
                  </a:lnTo>
                  <a:lnTo>
                    <a:pt x="902258" y="43738"/>
                  </a:lnTo>
                  <a:lnTo>
                    <a:pt x="902258" y="100774"/>
                  </a:lnTo>
                  <a:lnTo>
                    <a:pt x="900734" y="108369"/>
                  </a:lnTo>
                  <a:lnTo>
                    <a:pt x="896543" y="114579"/>
                  </a:lnTo>
                  <a:lnTo>
                    <a:pt x="890333" y="118757"/>
                  </a:lnTo>
                  <a:lnTo>
                    <a:pt x="882751" y="120294"/>
                  </a:lnTo>
                  <a:lnTo>
                    <a:pt x="848004" y="120294"/>
                  </a:lnTo>
                  <a:lnTo>
                    <a:pt x="833348" y="122872"/>
                  </a:lnTo>
                  <a:lnTo>
                    <a:pt x="820648" y="130009"/>
                  </a:lnTo>
                  <a:lnTo>
                    <a:pt x="810933" y="140893"/>
                  </a:lnTo>
                  <a:lnTo>
                    <a:pt x="805268" y="154660"/>
                  </a:lnTo>
                  <a:lnTo>
                    <a:pt x="733158" y="482752"/>
                  </a:lnTo>
                  <a:lnTo>
                    <a:pt x="737298" y="489204"/>
                  </a:lnTo>
                  <a:lnTo>
                    <a:pt x="750354" y="492112"/>
                  </a:lnTo>
                  <a:lnTo>
                    <a:pt x="756818" y="487946"/>
                  </a:lnTo>
                  <a:lnTo>
                    <a:pt x="830884" y="150977"/>
                  </a:lnTo>
                  <a:lnTo>
                    <a:pt x="838911" y="144526"/>
                  </a:lnTo>
                  <a:lnTo>
                    <a:pt x="882751" y="144526"/>
                  </a:lnTo>
                  <a:lnTo>
                    <a:pt x="899756" y="141084"/>
                  </a:lnTo>
                  <a:lnTo>
                    <a:pt x="913663" y="131699"/>
                  </a:lnTo>
                  <a:lnTo>
                    <a:pt x="923048" y="117792"/>
                  </a:lnTo>
                  <a:lnTo>
                    <a:pt x="926490" y="100774"/>
                  </a:lnTo>
                  <a:lnTo>
                    <a:pt x="926490" y="43738"/>
                  </a:lnTo>
                  <a:close/>
                </a:path>
                <a:path w="995045" h="823595">
                  <a:moveTo>
                    <a:pt x="994575" y="673773"/>
                  </a:moveTo>
                  <a:lnTo>
                    <a:pt x="986917" y="626465"/>
                  </a:lnTo>
                  <a:lnTo>
                    <a:pt x="970356" y="594499"/>
                  </a:lnTo>
                  <a:lnTo>
                    <a:pt x="970356" y="673773"/>
                  </a:lnTo>
                  <a:lnTo>
                    <a:pt x="960462" y="722617"/>
                  </a:lnTo>
                  <a:lnTo>
                    <a:pt x="933513" y="762546"/>
                  </a:lnTo>
                  <a:lnTo>
                    <a:pt x="893584" y="789482"/>
                  </a:lnTo>
                  <a:lnTo>
                    <a:pt x="844740" y="799376"/>
                  </a:lnTo>
                  <a:lnTo>
                    <a:pt x="795896" y="789482"/>
                  </a:lnTo>
                  <a:lnTo>
                    <a:pt x="755967" y="762546"/>
                  </a:lnTo>
                  <a:lnTo>
                    <a:pt x="729030" y="722617"/>
                  </a:lnTo>
                  <a:lnTo>
                    <a:pt x="719150" y="673773"/>
                  </a:lnTo>
                  <a:lnTo>
                    <a:pt x="729030" y="624928"/>
                  </a:lnTo>
                  <a:lnTo>
                    <a:pt x="755967" y="585000"/>
                  </a:lnTo>
                  <a:lnTo>
                    <a:pt x="795896" y="558050"/>
                  </a:lnTo>
                  <a:lnTo>
                    <a:pt x="844740" y="548170"/>
                  </a:lnTo>
                  <a:lnTo>
                    <a:pt x="893584" y="558050"/>
                  </a:lnTo>
                  <a:lnTo>
                    <a:pt x="933513" y="585000"/>
                  </a:lnTo>
                  <a:lnTo>
                    <a:pt x="960462" y="624928"/>
                  </a:lnTo>
                  <a:lnTo>
                    <a:pt x="970356" y="673773"/>
                  </a:lnTo>
                  <a:lnTo>
                    <a:pt x="970356" y="594499"/>
                  </a:lnTo>
                  <a:lnTo>
                    <a:pt x="933170" y="552894"/>
                  </a:lnTo>
                  <a:lnTo>
                    <a:pt x="892048" y="531596"/>
                  </a:lnTo>
                  <a:lnTo>
                    <a:pt x="844740" y="523951"/>
                  </a:lnTo>
                  <a:lnTo>
                    <a:pt x="797433" y="531596"/>
                  </a:lnTo>
                  <a:lnTo>
                    <a:pt x="756310" y="552894"/>
                  </a:lnTo>
                  <a:lnTo>
                    <a:pt x="723861" y="585343"/>
                  </a:lnTo>
                  <a:lnTo>
                    <a:pt x="702564" y="626465"/>
                  </a:lnTo>
                  <a:lnTo>
                    <a:pt x="694918" y="673773"/>
                  </a:lnTo>
                  <a:lnTo>
                    <a:pt x="702564" y="721080"/>
                  </a:lnTo>
                  <a:lnTo>
                    <a:pt x="723861" y="762203"/>
                  </a:lnTo>
                  <a:lnTo>
                    <a:pt x="756310" y="794651"/>
                  </a:lnTo>
                  <a:lnTo>
                    <a:pt x="797433" y="815936"/>
                  </a:lnTo>
                  <a:lnTo>
                    <a:pt x="844740" y="823595"/>
                  </a:lnTo>
                  <a:lnTo>
                    <a:pt x="892048" y="815936"/>
                  </a:lnTo>
                  <a:lnTo>
                    <a:pt x="924052" y="799376"/>
                  </a:lnTo>
                  <a:lnTo>
                    <a:pt x="933170" y="794651"/>
                  </a:lnTo>
                  <a:lnTo>
                    <a:pt x="965619" y="762203"/>
                  </a:lnTo>
                  <a:lnTo>
                    <a:pt x="986917" y="721080"/>
                  </a:lnTo>
                  <a:lnTo>
                    <a:pt x="994575" y="67377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2148521" y="2878276"/>
            <a:ext cx="1061720" cy="961390"/>
            <a:chOff x="2148521" y="2878276"/>
            <a:chExt cx="1061720" cy="961390"/>
          </a:xfrm>
        </p:grpSpPr>
        <p:sp>
          <p:nvSpPr>
            <p:cNvPr id="60" name="object 60"/>
            <p:cNvSpPr/>
            <p:nvPr/>
          </p:nvSpPr>
          <p:spPr>
            <a:xfrm>
              <a:off x="2148521" y="2969398"/>
              <a:ext cx="488315" cy="793750"/>
            </a:xfrm>
            <a:custGeom>
              <a:avLst/>
              <a:gdLst/>
              <a:ahLst/>
              <a:cxnLst/>
              <a:rect l="l" t="t" r="r" b="b"/>
              <a:pathLst>
                <a:path w="488314" h="793750">
                  <a:moveTo>
                    <a:pt x="372868" y="0"/>
                  </a:moveTo>
                  <a:lnTo>
                    <a:pt x="210056" y="0"/>
                  </a:lnTo>
                  <a:lnTo>
                    <a:pt x="191137" y="3827"/>
                  </a:lnTo>
                  <a:lnTo>
                    <a:pt x="175672" y="14258"/>
                  </a:lnTo>
                  <a:lnTo>
                    <a:pt x="165237" y="29720"/>
                  </a:lnTo>
                  <a:lnTo>
                    <a:pt x="161408" y="48637"/>
                  </a:lnTo>
                  <a:lnTo>
                    <a:pt x="161408" y="239071"/>
                  </a:lnTo>
                  <a:lnTo>
                    <a:pt x="118309" y="265429"/>
                  </a:lnTo>
                  <a:lnTo>
                    <a:pt x="80943" y="298312"/>
                  </a:lnTo>
                  <a:lnTo>
                    <a:pt x="49879" y="336738"/>
                  </a:lnTo>
                  <a:lnTo>
                    <a:pt x="25684" y="379728"/>
                  </a:lnTo>
                  <a:lnTo>
                    <a:pt x="8928" y="426302"/>
                  </a:lnTo>
                  <a:lnTo>
                    <a:pt x="177" y="475478"/>
                  </a:lnTo>
                  <a:lnTo>
                    <a:pt x="0" y="526277"/>
                  </a:lnTo>
                  <a:lnTo>
                    <a:pt x="8323" y="575571"/>
                  </a:lnTo>
                  <a:lnTo>
                    <a:pt x="24287" y="621450"/>
                  </a:lnTo>
                  <a:lnTo>
                    <a:pt x="47196" y="663276"/>
                  </a:lnTo>
                  <a:lnTo>
                    <a:pt x="76355" y="700413"/>
                  </a:lnTo>
                  <a:lnTo>
                    <a:pt x="111069" y="732225"/>
                  </a:lnTo>
                  <a:lnTo>
                    <a:pt x="150644" y="758076"/>
                  </a:lnTo>
                  <a:lnTo>
                    <a:pt x="194384" y="777328"/>
                  </a:lnTo>
                  <a:lnTo>
                    <a:pt x="241595" y="789346"/>
                  </a:lnTo>
                  <a:lnTo>
                    <a:pt x="291582" y="793494"/>
                  </a:lnTo>
                  <a:lnTo>
                    <a:pt x="300797" y="793326"/>
                  </a:lnTo>
                  <a:lnTo>
                    <a:pt x="312053" y="792740"/>
                  </a:lnTo>
                  <a:lnTo>
                    <a:pt x="317173" y="787033"/>
                  </a:lnTo>
                  <a:lnTo>
                    <a:pt x="316461" y="773683"/>
                  </a:lnTo>
                  <a:lnTo>
                    <a:pt x="310723" y="768646"/>
                  </a:lnTo>
                  <a:lnTo>
                    <a:pt x="291729" y="769275"/>
                  </a:lnTo>
                  <a:lnTo>
                    <a:pt x="245736" y="765471"/>
                  </a:lnTo>
                  <a:lnTo>
                    <a:pt x="202436" y="754449"/>
                  </a:lnTo>
                  <a:lnTo>
                    <a:pt x="162318" y="736794"/>
                  </a:lnTo>
                  <a:lnTo>
                    <a:pt x="126021" y="713089"/>
                  </a:lnTo>
                  <a:lnTo>
                    <a:pt x="94181" y="683917"/>
                  </a:lnTo>
                  <a:lnTo>
                    <a:pt x="67436" y="649865"/>
                  </a:lnTo>
                  <a:lnTo>
                    <a:pt x="46424" y="611514"/>
                  </a:lnTo>
                  <a:lnTo>
                    <a:pt x="31781" y="569450"/>
                  </a:lnTo>
                  <a:lnTo>
                    <a:pt x="24145" y="524256"/>
                  </a:lnTo>
                  <a:lnTo>
                    <a:pt x="24400" y="476649"/>
                  </a:lnTo>
                  <a:lnTo>
                    <a:pt x="32851" y="430619"/>
                  </a:lnTo>
                  <a:lnTo>
                    <a:pt x="48945" y="387123"/>
                  </a:lnTo>
                  <a:lnTo>
                    <a:pt x="72124" y="347122"/>
                  </a:lnTo>
                  <a:lnTo>
                    <a:pt x="101834" y="311575"/>
                  </a:lnTo>
                  <a:lnTo>
                    <a:pt x="137519" y="281440"/>
                  </a:lnTo>
                  <a:lnTo>
                    <a:pt x="178622" y="257678"/>
                  </a:lnTo>
                  <a:lnTo>
                    <a:pt x="182894" y="255688"/>
                  </a:lnTo>
                  <a:lnTo>
                    <a:pt x="185627" y="251405"/>
                  </a:lnTo>
                  <a:lnTo>
                    <a:pt x="185627" y="48637"/>
                  </a:lnTo>
                  <a:lnTo>
                    <a:pt x="187551" y="39141"/>
                  </a:lnTo>
                  <a:lnTo>
                    <a:pt x="192792" y="31378"/>
                  </a:lnTo>
                  <a:lnTo>
                    <a:pt x="200558" y="26140"/>
                  </a:lnTo>
                  <a:lnTo>
                    <a:pt x="210056" y="24219"/>
                  </a:lnTo>
                  <a:lnTo>
                    <a:pt x="372868" y="24219"/>
                  </a:lnTo>
                  <a:lnTo>
                    <a:pt x="382370" y="26140"/>
                  </a:lnTo>
                  <a:lnTo>
                    <a:pt x="390136" y="31378"/>
                  </a:lnTo>
                  <a:lnTo>
                    <a:pt x="395374" y="39141"/>
                  </a:lnTo>
                  <a:lnTo>
                    <a:pt x="397296" y="48637"/>
                  </a:lnTo>
                  <a:lnTo>
                    <a:pt x="397296" y="251405"/>
                  </a:lnTo>
                  <a:lnTo>
                    <a:pt x="400029" y="255699"/>
                  </a:lnTo>
                  <a:lnTo>
                    <a:pt x="436824" y="275588"/>
                  </a:lnTo>
                  <a:lnTo>
                    <a:pt x="471556" y="302147"/>
                  </a:lnTo>
                  <a:lnTo>
                    <a:pt x="479200" y="301571"/>
                  </a:lnTo>
                  <a:lnTo>
                    <a:pt x="487932" y="291446"/>
                  </a:lnTo>
                  <a:lnTo>
                    <a:pt x="487377" y="283802"/>
                  </a:lnTo>
                  <a:lnTo>
                    <a:pt x="482299" y="279436"/>
                  </a:lnTo>
                  <a:lnTo>
                    <a:pt x="468093" y="267936"/>
                  </a:lnTo>
                  <a:lnTo>
                    <a:pt x="453195" y="257357"/>
                  </a:lnTo>
                  <a:lnTo>
                    <a:pt x="437654" y="247726"/>
                  </a:lnTo>
                  <a:lnTo>
                    <a:pt x="421515" y="239071"/>
                  </a:lnTo>
                  <a:lnTo>
                    <a:pt x="421515" y="48637"/>
                  </a:lnTo>
                  <a:lnTo>
                    <a:pt x="417687" y="29720"/>
                  </a:lnTo>
                  <a:lnTo>
                    <a:pt x="407251" y="14258"/>
                  </a:lnTo>
                  <a:lnTo>
                    <a:pt x="391786" y="3827"/>
                  </a:lnTo>
                  <a:lnTo>
                    <a:pt x="372868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25174" y="3272057"/>
              <a:ext cx="143063" cy="228286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503436" y="2878283"/>
              <a:ext cx="706755" cy="961390"/>
            </a:xfrm>
            <a:custGeom>
              <a:avLst/>
              <a:gdLst/>
              <a:ahLst/>
              <a:cxnLst/>
              <a:rect l="l" t="t" r="r" b="b"/>
              <a:pathLst>
                <a:path w="706755" h="961389">
                  <a:moveTo>
                    <a:pt x="553313" y="643610"/>
                  </a:moveTo>
                  <a:lnTo>
                    <a:pt x="547903" y="631355"/>
                  </a:lnTo>
                  <a:lnTo>
                    <a:pt x="540766" y="628586"/>
                  </a:lnTo>
                  <a:lnTo>
                    <a:pt x="534631" y="631291"/>
                  </a:lnTo>
                  <a:lnTo>
                    <a:pt x="516407" y="638200"/>
                  </a:lnTo>
                  <a:lnTo>
                    <a:pt x="497484" y="643140"/>
                  </a:lnTo>
                  <a:lnTo>
                    <a:pt x="477926" y="646125"/>
                  </a:lnTo>
                  <a:lnTo>
                    <a:pt x="457809" y="647128"/>
                  </a:lnTo>
                  <a:lnTo>
                    <a:pt x="431330" y="645375"/>
                  </a:lnTo>
                  <a:lnTo>
                    <a:pt x="405917" y="640219"/>
                  </a:lnTo>
                  <a:lnTo>
                    <a:pt x="381914" y="631736"/>
                  </a:lnTo>
                  <a:lnTo>
                    <a:pt x="359664" y="620014"/>
                  </a:lnTo>
                  <a:lnTo>
                    <a:pt x="352920" y="615784"/>
                  </a:lnTo>
                  <a:lnTo>
                    <a:pt x="345516" y="611809"/>
                  </a:lnTo>
                  <a:lnTo>
                    <a:pt x="294665" y="594067"/>
                  </a:lnTo>
                  <a:lnTo>
                    <a:pt x="248678" y="589229"/>
                  </a:lnTo>
                  <a:lnTo>
                    <a:pt x="230987" y="589927"/>
                  </a:lnTo>
                  <a:lnTo>
                    <a:pt x="213588" y="592010"/>
                  </a:lnTo>
                  <a:lnTo>
                    <a:pt x="196507" y="595477"/>
                  </a:lnTo>
                  <a:lnTo>
                    <a:pt x="174625" y="601662"/>
                  </a:lnTo>
                  <a:lnTo>
                    <a:pt x="170802" y="606386"/>
                  </a:lnTo>
                  <a:lnTo>
                    <a:pt x="170802" y="618718"/>
                  </a:lnTo>
                  <a:lnTo>
                    <a:pt x="176276" y="624141"/>
                  </a:lnTo>
                  <a:lnTo>
                    <a:pt x="184277" y="624141"/>
                  </a:lnTo>
                  <a:lnTo>
                    <a:pt x="185585" y="623925"/>
                  </a:lnTo>
                  <a:lnTo>
                    <a:pt x="186842" y="623506"/>
                  </a:lnTo>
                  <a:lnTo>
                    <a:pt x="221894" y="615365"/>
                  </a:lnTo>
                  <a:lnTo>
                    <a:pt x="294005" y="618832"/>
                  </a:lnTo>
                  <a:lnTo>
                    <a:pt x="334467" y="633412"/>
                  </a:lnTo>
                  <a:lnTo>
                    <a:pt x="346824" y="640549"/>
                  </a:lnTo>
                  <a:lnTo>
                    <a:pt x="372059" y="653859"/>
                  </a:lnTo>
                  <a:lnTo>
                    <a:pt x="399224" y="663498"/>
                  </a:lnTo>
                  <a:lnTo>
                    <a:pt x="427939" y="669366"/>
                  </a:lnTo>
                  <a:lnTo>
                    <a:pt x="457809" y="671347"/>
                  </a:lnTo>
                  <a:lnTo>
                    <a:pt x="480453" y="670217"/>
                  </a:lnTo>
                  <a:lnTo>
                    <a:pt x="502488" y="666851"/>
                  </a:lnTo>
                  <a:lnTo>
                    <a:pt x="523824" y="661250"/>
                  </a:lnTo>
                  <a:lnTo>
                    <a:pt x="544423" y="653453"/>
                  </a:lnTo>
                  <a:lnTo>
                    <a:pt x="550532" y="650760"/>
                  </a:lnTo>
                  <a:lnTo>
                    <a:pt x="553313" y="643610"/>
                  </a:lnTo>
                  <a:close/>
                </a:path>
                <a:path w="706755" h="961389">
                  <a:moveTo>
                    <a:pt x="566039" y="54495"/>
                  </a:moveTo>
                  <a:lnTo>
                    <a:pt x="561746" y="33312"/>
                  </a:lnTo>
                  <a:lnTo>
                    <a:pt x="555612" y="24218"/>
                  </a:lnTo>
                  <a:lnTo>
                    <a:pt x="550062" y="15976"/>
                  </a:lnTo>
                  <a:lnTo>
                    <a:pt x="541820" y="10426"/>
                  </a:lnTo>
                  <a:lnTo>
                    <a:pt x="541820" y="54495"/>
                  </a:lnTo>
                  <a:lnTo>
                    <a:pt x="541820" y="69570"/>
                  </a:lnTo>
                  <a:lnTo>
                    <a:pt x="539432" y="81343"/>
                  </a:lnTo>
                  <a:lnTo>
                    <a:pt x="532942" y="90970"/>
                  </a:lnTo>
                  <a:lnTo>
                    <a:pt x="523316" y="97459"/>
                  </a:lnTo>
                  <a:lnTo>
                    <a:pt x="511543" y="99847"/>
                  </a:lnTo>
                  <a:lnTo>
                    <a:pt x="195033" y="99847"/>
                  </a:lnTo>
                  <a:lnTo>
                    <a:pt x="183261" y="97459"/>
                  </a:lnTo>
                  <a:lnTo>
                    <a:pt x="173634" y="90970"/>
                  </a:lnTo>
                  <a:lnTo>
                    <a:pt x="167132" y="81343"/>
                  </a:lnTo>
                  <a:lnTo>
                    <a:pt x="164757" y="69570"/>
                  </a:lnTo>
                  <a:lnTo>
                    <a:pt x="164757" y="54495"/>
                  </a:lnTo>
                  <a:lnTo>
                    <a:pt x="167132" y="42722"/>
                  </a:lnTo>
                  <a:lnTo>
                    <a:pt x="173634" y="33096"/>
                  </a:lnTo>
                  <a:lnTo>
                    <a:pt x="183261" y="26606"/>
                  </a:lnTo>
                  <a:lnTo>
                    <a:pt x="195033" y="24218"/>
                  </a:lnTo>
                  <a:lnTo>
                    <a:pt x="511543" y="24218"/>
                  </a:lnTo>
                  <a:lnTo>
                    <a:pt x="523316" y="26606"/>
                  </a:lnTo>
                  <a:lnTo>
                    <a:pt x="532942" y="33096"/>
                  </a:lnTo>
                  <a:lnTo>
                    <a:pt x="539432" y="42722"/>
                  </a:lnTo>
                  <a:lnTo>
                    <a:pt x="541820" y="54495"/>
                  </a:lnTo>
                  <a:lnTo>
                    <a:pt x="541820" y="10426"/>
                  </a:lnTo>
                  <a:lnTo>
                    <a:pt x="532726" y="4292"/>
                  </a:lnTo>
                  <a:lnTo>
                    <a:pt x="511543" y="0"/>
                  </a:lnTo>
                  <a:lnTo>
                    <a:pt x="195033" y="0"/>
                  </a:lnTo>
                  <a:lnTo>
                    <a:pt x="173837" y="4292"/>
                  </a:lnTo>
                  <a:lnTo>
                    <a:pt x="156514" y="15976"/>
                  </a:lnTo>
                  <a:lnTo>
                    <a:pt x="144818" y="33312"/>
                  </a:lnTo>
                  <a:lnTo>
                    <a:pt x="140525" y="54495"/>
                  </a:lnTo>
                  <a:lnTo>
                    <a:pt x="140525" y="69570"/>
                  </a:lnTo>
                  <a:lnTo>
                    <a:pt x="144818" y="90766"/>
                  </a:lnTo>
                  <a:lnTo>
                    <a:pt x="156514" y="108089"/>
                  </a:lnTo>
                  <a:lnTo>
                    <a:pt x="173837" y="119773"/>
                  </a:lnTo>
                  <a:lnTo>
                    <a:pt x="195033" y="124066"/>
                  </a:lnTo>
                  <a:lnTo>
                    <a:pt x="511543" y="124066"/>
                  </a:lnTo>
                  <a:lnTo>
                    <a:pt x="532726" y="119773"/>
                  </a:lnTo>
                  <a:lnTo>
                    <a:pt x="550062" y="108089"/>
                  </a:lnTo>
                  <a:lnTo>
                    <a:pt x="555612" y="99847"/>
                  </a:lnTo>
                  <a:lnTo>
                    <a:pt x="561746" y="90766"/>
                  </a:lnTo>
                  <a:lnTo>
                    <a:pt x="566039" y="69570"/>
                  </a:lnTo>
                  <a:lnTo>
                    <a:pt x="566039" y="54495"/>
                  </a:lnTo>
                  <a:close/>
                </a:path>
                <a:path w="706755" h="961389">
                  <a:moveTo>
                    <a:pt x="706589" y="797814"/>
                  </a:moveTo>
                  <a:lnTo>
                    <a:pt x="703059" y="755015"/>
                  </a:lnTo>
                  <a:lnTo>
                    <a:pt x="688530" y="713549"/>
                  </a:lnTo>
                  <a:lnTo>
                    <a:pt x="518629" y="388696"/>
                  </a:lnTo>
                  <a:lnTo>
                    <a:pt x="508990" y="367068"/>
                  </a:lnTo>
                  <a:lnTo>
                    <a:pt x="502005" y="344474"/>
                  </a:lnTo>
                  <a:lnTo>
                    <a:pt x="497751" y="321246"/>
                  </a:lnTo>
                  <a:lnTo>
                    <a:pt x="496316" y="297675"/>
                  </a:lnTo>
                  <a:lnTo>
                    <a:pt x="496316" y="182168"/>
                  </a:lnTo>
                  <a:lnTo>
                    <a:pt x="490893" y="176745"/>
                  </a:lnTo>
                  <a:lnTo>
                    <a:pt x="477520" y="176745"/>
                  </a:lnTo>
                  <a:lnTo>
                    <a:pt x="472097" y="182168"/>
                  </a:lnTo>
                  <a:lnTo>
                    <a:pt x="472097" y="297675"/>
                  </a:lnTo>
                  <a:lnTo>
                    <a:pt x="473697" y="324154"/>
                  </a:lnTo>
                  <a:lnTo>
                    <a:pt x="478472" y="350240"/>
                  </a:lnTo>
                  <a:lnTo>
                    <a:pt x="486321" y="375615"/>
                  </a:lnTo>
                  <a:lnTo>
                    <a:pt x="497154" y="399897"/>
                  </a:lnTo>
                  <a:lnTo>
                    <a:pt x="666953" y="724585"/>
                  </a:lnTo>
                  <a:lnTo>
                    <a:pt x="679373" y="760056"/>
                  </a:lnTo>
                  <a:lnTo>
                    <a:pt x="676059" y="833005"/>
                  </a:lnTo>
                  <a:lnTo>
                    <a:pt x="636828" y="896429"/>
                  </a:lnTo>
                  <a:lnTo>
                    <a:pt x="573087" y="931976"/>
                  </a:lnTo>
                  <a:lnTo>
                    <a:pt x="535813" y="936713"/>
                  </a:lnTo>
                  <a:lnTo>
                    <a:pt x="170789" y="936713"/>
                  </a:lnTo>
                  <a:lnTo>
                    <a:pt x="99364" y="918286"/>
                  </a:lnTo>
                  <a:lnTo>
                    <a:pt x="46126" y="867232"/>
                  </a:lnTo>
                  <a:lnTo>
                    <a:pt x="24206" y="796785"/>
                  </a:lnTo>
                  <a:lnTo>
                    <a:pt x="27190" y="760145"/>
                  </a:lnTo>
                  <a:lnTo>
                    <a:pt x="39535" y="724776"/>
                  </a:lnTo>
                  <a:lnTo>
                    <a:pt x="209372" y="399897"/>
                  </a:lnTo>
                  <a:lnTo>
                    <a:pt x="220230" y="375653"/>
                  </a:lnTo>
                  <a:lnTo>
                    <a:pt x="228104" y="350291"/>
                  </a:lnTo>
                  <a:lnTo>
                    <a:pt x="232892" y="324180"/>
                  </a:lnTo>
                  <a:lnTo>
                    <a:pt x="234505" y="297675"/>
                  </a:lnTo>
                  <a:lnTo>
                    <a:pt x="234505" y="182168"/>
                  </a:lnTo>
                  <a:lnTo>
                    <a:pt x="229082" y="176745"/>
                  </a:lnTo>
                  <a:lnTo>
                    <a:pt x="215709" y="176745"/>
                  </a:lnTo>
                  <a:lnTo>
                    <a:pt x="210286" y="182168"/>
                  </a:lnTo>
                  <a:lnTo>
                    <a:pt x="210286" y="297675"/>
                  </a:lnTo>
                  <a:lnTo>
                    <a:pt x="208851" y="321271"/>
                  </a:lnTo>
                  <a:lnTo>
                    <a:pt x="204584" y="344512"/>
                  </a:lnTo>
                  <a:lnTo>
                    <a:pt x="197573" y="367093"/>
                  </a:lnTo>
                  <a:lnTo>
                    <a:pt x="187896" y="388670"/>
                  </a:lnTo>
                  <a:lnTo>
                    <a:pt x="17970" y="713765"/>
                  </a:lnTo>
                  <a:lnTo>
                    <a:pt x="3505" y="755116"/>
                  </a:lnTo>
                  <a:lnTo>
                    <a:pt x="0" y="797864"/>
                  </a:lnTo>
                  <a:lnTo>
                    <a:pt x="7366" y="840117"/>
                  </a:lnTo>
                  <a:lnTo>
                    <a:pt x="25514" y="879983"/>
                  </a:lnTo>
                  <a:lnTo>
                    <a:pt x="53060" y="914019"/>
                  </a:lnTo>
                  <a:lnTo>
                    <a:pt x="87553" y="939469"/>
                  </a:lnTo>
                  <a:lnTo>
                    <a:pt x="127355" y="955421"/>
                  </a:lnTo>
                  <a:lnTo>
                    <a:pt x="170789" y="960932"/>
                  </a:lnTo>
                  <a:lnTo>
                    <a:pt x="535813" y="960932"/>
                  </a:lnTo>
                  <a:lnTo>
                    <a:pt x="579247" y="955421"/>
                  </a:lnTo>
                  <a:lnTo>
                    <a:pt x="619023" y="939457"/>
                  </a:lnTo>
                  <a:lnTo>
                    <a:pt x="653516" y="913993"/>
                  </a:lnTo>
                  <a:lnTo>
                    <a:pt x="681075" y="879944"/>
                  </a:lnTo>
                  <a:lnTo>
                    <a:pt x="699236" y="840079"/>
                  </a:lnTo>
                  <a:lnTo>
                    <a:pt x="706589" y="79781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6" name="Grupo 285">
            <a:extLst>
              <a:ext uri="{FF2B5EF4-FFF2-40B4-BE49-F238E27FC236}">
                <a16:creationId xmlns:a16="http://schemas.microsoft.com/office/drawing/2014/main" id="{E1FBCC70-DCC5-3F04-B177-6FDC627C6EB3}"/>
              </a:ext>
            </a:extLst>
          </p:cNvPr>
          <p:cNvGrpSpPr/>
          <p:nvPr/>
        </p:nvGrpSpPr>
        <p:grpSpPr>
          <a:xfrm>
            <a:off x="2269730" y="5916587"/>
            <a:ext cx="1088416" cy="947677"/>
            <a:chOff x="2269730" y="5916587"/>
            <a:chExt cx="1088416" cy="947677"/>
          </a:xfrm>
        </p:grpSpPr>
        <p:sp>
          <p:nvSpPr>
            <p:cNvPr id="63" name="object 63"/>
            <p:cNvSpPr/>
            <p:nvPr/>
          </p:nvSpPr>
          <p:spPr>
            <a:xfrm>
              <a:off x="2305462" y="6432871"/>
              <a:ext cx="24765" cy="318135"/>
            </a:xfrm>
            <a:custGeom>
              <a:avLst/>
              <a:gdLst/>
              <a:ahLst/>
              <a:cxnLst/>
              <a:rect l="l" t="t" r="r" b="b"/>
              <a:pathLst>
                <a:path w="24764" h="318134">
                  <a:moveTo>
                    <a:pt x="18795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312398"/>
                  </a:lnTo>
                  <a:lnTo>
                    <a:pt x="5423" y="317822"/>
                  </a:lnTo>
                  <a:lnTo>
                    <a:pt x="12114" y="317822"/>
                  </a:lnTo>
                  <a:lnTo>
                    <a:pt x="18795" y="317822"/>
                  </a:lnTo>
                  <a:lnTo>
                    <a:pt x="24229" y="312398"/>
                  </a:lnTo>
                  <a:lnTo>
                    <a:pt x="24229" y="5423"/>
                  </a:lnTo>
                  <a:lnTo>
                    <a:pt x="1879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96439" y="6029624"/>
              <a:ext cx="24765" cy="57150"/>
            </a:xfrm>
            <a:custGeom>
              <a:avLst/>
              <a:gdLst/>
              <a:ahLst/>
              <a:cxnLst/>
              <a:rect l="l" t="t" r="r" b="b"/>
              <a:pathLst>
                <a:path w="24764" h="57150">
                  <a:moveTo>
                    <a:pt x="18805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51506"/>
                  </a:lnTo>
                  <a:lnTo>
                    <a:pt x="5423" y="56930"/>
                  </a:lnTo>
                  <a:lnTo>
                    <a:pt x="12114" y="56930"/>
                  </a:lnTo>
                  <a:lnTo>
                    <a:pt x="18805" y="56930"/>
                  </a:lnTo>
                  <a:lnTo>
                    <a:pt x="24229" y="51506"/>
                  </a:lnTo>
                  <a:lnTo>
                    <a:pt x="24229" y="5423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305462" y="6029633"/>
              <a:ext cx="24765" cy="314960"/>
            </a:xfrm>
            <a:custGeom>
              <a:avLst/>
              <a:gdLst/>
              <a:ahLst/>
              <a:cxnLst/>
              <a:rect l="l" t="t" r="r" b="b"/>
              <a:pathLst>
                <a:path w="24764" h="314960">
                  <a:moveTo>
                    <a:pt x="18795" y="0"/>
                  </a:moveTo>
                  <a:lnTo>
                    <a:pt x="5423" y="0"/>
                  </a:lnTo>
                  <a:lnTo>
                    <a:pt x="0" y="5413"/>
                  </a:lnTo>
                  <a:lnTo>
                    <a:pt x="0" y="308995"/>
                  </a:lnTo>
                  <a:lnTo>
                    <a:pt x="5423" y="314419"/>
                  </a:lnTo>
                  <a:lnTo>
                    <a:pt x="12114" y="314419"/>
                  </a:lnTo>
                  <a:lnTo>
                    <a:pt x="18795" y="314419"/>
                  </a:lnTo>
                  <a:lnTo>
                    <a:pt x="24229" y="308995"/>
                  </a:lnTo>
                  <a:lnTo>
                    <a:pt x="24229" y="5413"/>
                  </a:lnTo>
                  <a:lnTo>
                    <a:pt x="1879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96439" y="6693763"/>
              <a:ext cx="24765" cy="57150"/>
            </a:xfrm>
            <a:custGeom>
              <a:avLst/>
              <a:gdLst/>
              <a:ahLst/>
              <a:cxnLst/>
              <a:rect l="l" t="t" r="r" b="b"/>
              <a:pathLst>
                <a:path w="24764" h="57150">
                  <a:moveTo>
                    <a:pt x="18805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51506"/>
                  </a:lnTo>
                  <a:lnTo>
                    <a:pt x="5423" y="56930"/>
                  </a:lnTo>
                  <a:lnTo>
                    <a:pt x="12114" y="56930"/>
                  </a:lnTo>
                  <a:lnTo>
                    <a:pt x="18805" y="56930"/>
                  </a:lnTo>
                  <a:lnTo>
                    <a:pt x="24229" y="51506"/>
                  </a:lnTo>
                  <a:lnTo>
                    <a:pt x="24229" y="5423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69730" y="5916587"/>
              <a:ext cx="687070" cy="137795"/>
            </a:xfrm>
            <a:custGeom>
              <a:avLst/>
              <a:gdLst/>
              <a:ahLst/>
              <a:cxnLst/>
              <a:rect l="l" t="t" r="r" b="b"/>
              <a:pathLst>
                <a:path w="687069" h="137795">
                  <a:moveTo>
                    <a:pt x="639833" y="0"/>
                  </a:moveTo>
                  <a:lnTo>
                    <a:pt x="46773" y="0"/>
                  </a:lnTo>
                  <a:lnTo>
                    <a:pt x="28589" y="3680"/>
                  </a:lnTo>
                  <a:lnTo>
                    <a:pt x="13719" y="13710"/>
                  </a:lnTo>
                  <a:lnTo>
                    <a:pt x="3683" y="28576"/>
                  </a:lnTo>
                  <a:lnTo>
                    <a:pt x="0" y="46762"/>
                  </a:lnTo>
                  <a:lnTo>
                    <a:pt x="0" y="90499"/>
                  </a:lnTo>
                  <a:lnTo>
                    <a:pt x="3683" y="108682"/>
                  </a:lnTo>
                  <a:lnTo>
                    <a:pt x="13719" y="123548"/>
                  </a:lnTo>
                  <a:lnTo>
                    <a:pt x="28589" y="133581"/>
                  </a:lnTo>
                  <a:lnTo>
                    <a:pt x="46773" y="137262"/>
                  </a:lnTo>
                  <a:lnTo>
                    <a:pt x="639833" y="137262"/>
                  </a:lnTo>
                  <a:lnTo>
                    <a:pt x="658020" y="133581"/>
                  </a:lnTo>
                  <a:lnTo>
                    <a:pt x="672886" y="123548"/>
                  </a:lnTo>
                  <a:lnTo>
                    <a:pt x="679974" y="113043"/>
                  </a:lnTo>
                  <a:lnTo>
                    <a:pt x="46773" y="113043"/>
                  </a:lnTo>
                  <a:lnTo>
                    <a:pt x="38007" y="111269"/>
                  </a:lnTo>
                  <a:lnTo>
                    <a:pt x="30840" y="106432"/>
                  </a:lnTo>
                  <a:lnTo>
                    <a:pt x="26004" y="99265"/>
                  </a:lnTo>
                  <a:lnTo>
                    <a:pt x="24229" y="90499"/>
                  </a:lnTo>
                  <a:lnTo>
                    <a:pt x="24229" y="46762"/>
                  </a:lnTo>
                  <a:lnTo>
                    <a:pt x="679977" y="24219"/>
                  </a:lnTo>
                  <a:lnTo>
                    <a:pt x="672886" y="13710"/>
                  </a:lnTo>
                  <a:lnTo>
                    <a:pt x="658020" y="3680"/>
                  </a:lnTo>
                  <a:lnTo>
                    <a:pt x="639833" y="0"/>
                  </a:lnTo>
                  <a:close/>
                </a:path>
                <a:path w="687069" h="137795">
                  <a:moveTo>
                    <a:pt x="679977" y="24219"/>
                  </a:moveTo>
                  <a:lnTo>
                    <a:pt x="639833" y="24219"/>
                  </a:lnTo>
                  <a:lnTo>
                    <a:pt x="648599" y="25993"/>
                  </a:lnTo>
                  <a:lnTo>
                    <a:pt x="655766" y="30830"/>
                  </a:lnTo>
                  <a:lnTo>
                    <a:pt x="660603" y="37997"/>
                  </a:lnTo>
                  <a:lnTo>
                    <a:pt x="662377" y="46762"/>
                  </a:lnTo>
                  <a:lnTo>
                    <a:pt x="662377" y="90499"/>
                  </a:lnTo>
                  <a:lnTo>
                    <a:pt x="660603" y="99265"/>
                  </a:lnTo>
                  <a:lnTo>
                    <a:pt x="655766" y="106432"/>
                  </a:lnTo>
                  <a:lnTo>
                    <a:pt x="648599" y="111269"/>
                  </a:lnTo>
                  <a:lnTo>
                    <a:pt x="639833" y="113043"/>
                  </a:lnTo>
                  <a:lnTo>
                    <a:pt x="679974" y="113043"/>
                  </a:lnTo>
                  <a:lnTo>
                    <a:pt x="682916" y="108682"/>
                  </a:lnTo>
                  <a:lnTo>
                    <a:pt x="686596" y="90499"/>
                  </a:lnTo>
                  <a:lnTo>
                    <a:pt x="686596" y="46762"/>
                  </a:lnTo>
                  <a:lnTo>
                    <a:pt x="682916" y="28576"/>
                  </a:lnTo>
                  <a:lnTo>
                    <a:pt x="679977" y="2421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69769" y="6319827"/>
              <a:ext cx="463550" cy="137795"/>
            </a:xfrm>
            <a:custGeom>
              <a:avLst/>
              <a:gdLst/>
              <a:ahLst/>
              <a:cxnLst/>
              <a:rect l="l" t="t" r="r" b="b"/>
              <a:pathLst>
                <a:path w="463550" h="137795">
                  <a:moveTo>
                    <a:pt x="457902" y="0"/>
                  </a:moveTo>
                  <a:lnTo>
                    <a:pt x="46752" y="0"/>
                  </a:lnTo>
                  <a:lnTo>
                    <a:pt x="28576" y="3679"/>
                  </a:lnTo>
                  <a:lnTo>
                    <a:pt x="13712" y="13709"/>
                  </a:lnTo>
                  <a:lnTo>
                    <a:pt x="3681" y="28571"/>
                  </a:lnTo>
                  <a:lnTo>
                    <a:pt x="0" y="46752"/>
                  </a:lnTo>
                  <a:lnTo>
                    <a:pt x="0" y="90520"/>
                  </a:lnTo>
                  <a:lnTo>
                    <a:pt x="3681" y="108701"/>
                  </a:lnTo>
                  <a:lnTo>
                    <a:pt x="13712" y="123564"/>
                  </a:lnTo>
                  <a:lnTo>
                    <a:pt x="28576" y="133593"/>
                  </a:lnTo>
                  <a:lnTo>
                    <a:pt x="46752" y="137273"/>
                  </a:lnTo>
                  <a:lnTo>
                    <a:pt x="450645" y="137273"/>
                  </a:lnTo>
                  <a:lnTo>
                    <a:pt x="457336" y="137273"/>
                  </a:lnTo>
                  <a:lnTo>
                    <a:pt x="462760" y="131849"/>
                  </a:lnTo>
                  <a:lnTo>
                    <a:pt x="462760" y="118467"/>
                  </a:lnTo>
                  <a:lnTo>
                    <a:pt x="457336" y="113054"/>
                  </a:lnTo>
                  <a:lnTo>
                    <a:pt x="46752" y="113054"/>
                  </a:lnTo>
                  <a:lnTo>
                    <a:pt x="37994" y="111279"/>
                  </a:lnTo>
                  <a:lnTo>
                    <a:pt x="30834" y="106444"/>
                  </a:lnTo>
                  <a:lnTo>
                    <a:pt x="26002" y="99280"/>
                  </a:lnTo>
                  <a:lnTo>
                    <a:pt x="24229" y="90520"/>
                  </a:lnTo>
                  <a:lnTo>
                    <a:pt x="24229" y="46752"/>
                  </a:lnTo>
                  <a:lnTo>
                    <a:pt x="26002" y="37994"/>
                  </a:lnTo>
                  <a:lnTo>
                    <a:pt x="30834" y="30834"/>
                  </a:lnTo>
                  <a:lnTo>
                    <a:pt x="37994" y="26002"/>
                  </a:lnTo>
                  <a:lnTo>
                    <a:pt x="46752" y="24229"/>
                  </a:lnTo>
                  <a:lnTo>
                    <a:pt x="457902" y="24229"/>
                  </a:lnTo>
                  <a:lnTo>
                    <a:pt x="463326" y="18805"/>
                  </a:lnTo>
                  <a:lnTo>
                    <a:pt x="463326" y="5423"/>
                  </a:lnTo>
                  <a:lnTo>
                    <a:pt x="457902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269730" y="6726469"/>
              <a:ext cx="687070" cy="137795"/>
            </a:xfrm>
            <a:custGeom>
              <a:avLst/>
              <a:gdLst/>
              <a:ahLst/>
              <a:cxnLst/>
              <a:rect l="l" t="t" r="r" b="b"/>
              <a:pathLst>
                <a:path w="687069" h="137795">
                  <a:moveTo>
                    <a:pt x="639833" y="0"/>
                  </a:moveTo>
                  <a:lnTo>
                    <a:pt x="46773" y="0"/>
                  </a:lnTo>
                  <a:lnTo>
                    <a:pt x="28589" y="3679"/>
                  </a:lnTo>
                  <a:lnTo>
                    <a:pt x="13719" y="13709"/>
                  </a:lnTo>
                  <a:lnTo>
                    <a:pt x="3683" y="28571"/>
                  </a:lnTo>
                  <a:lnTo>
                    <a:pt x="0" y="46752"/>
                  </a:lnTo>
                  <a:lnTo>
                    <a:pt x="0" y="90499"/>
                  </a:lnTo>
                  <a:lnTo>
                    <a:pt x="3683" y="108682"/>
                  </a:lnTo>
                  <a:lnTo>
                    <a:pt x="13719" y="123548"/>
                  </a:lnTo>
                  <a:lnTo>
                    <a:pt x="28589" y="133581"/>
                  </a:lnTo>
                  <a:lnTo>
                    <a:pt x="46773" y="137262"/>
                  </a:lnTo>
                  <a:lnTo>
                    <a:pt x="639833" y="137262"/>
                  </a:lnTo>
                  <a:lnTo>
                    <a:pt x="658020" y="133581"/>
                  </a:lnTo>
                  <a:lnTo>
                    <a:pt x="672886" y="123548"/>
                  </a:lnTo>
                  <a:lnTo>
                    <a:pt x="679981" y="113033"/>
                  </a:lnTo>
                  <a:lnTo>
                    <a:pt x="46773" y="113033"/>
                  </a:lnTo>
                  <a:lnTo>
                    <a:pt x="38007" y="111260"/>
                  </a:lnTo>
                  <a:lnTo>
                    <a:pt x="30840" y="106427"/>
                  </a:lnTo>
                  <a:lnTo>
                    <a:pt x="26004" y="99264"/>
                  </a:lnTo>
                  <a:lnTo>
                    <a:pt x="24229" y="90499"/>
                  </a:lnTo>
                  <a:lnTo>
                    <a:pt x="24229" y="46752"/>
                  </a:lnTo>
                  <a:lnTo>
                    <a:pt x="26004" y="37992"/>
                  </a:lnTo>
                  <a:lnTo>
                    <a:pt x="30840" y="30828"/>
                  </a:lnTo>
                  <a:lnTo>
                    <a:pt x="38007" y="25993"/>
                  </a:lnTo>
                  <a:lnTo>
                    <a:pt x="46773" y="24219"/>
                  </a:lnTo>
                  <a:lnTo>
                    <a:pt x="679979" y="24219"/>
                  </a:lnTo>
                  <a:lnTo>
                    <a:pt x="672886" y="13709"/>
                  </a:lnTo>
                  <a:lnTo>
                    <a:pt x="658020" y="3679"/>
                  </a:lnTo>
                  <a:lnTo>
                    <a:pt x="639833" y="0"/>
                  </a:lnTo>
                  <a:close/>
                </a:path>
                <a:path w="687069" h="137795">
                  <a:moveTo>
                    <a:pt x="679979" y="24219"/>
                  </a:moveTo>
                  <a:lnTo>
                    <a:pt x="639833" y="24219"/>
                  </a:lnTo>
                  <a:lnTo>
                    <a:pt x="648599" y="25993"/>
                  </a:lnTo>
                  <a:lnTo>
                    <a:pt x="655766" y="30828"/>
                  </a:lnTo>
                  <a:lnTo>
                    <a:pt x="660603" y="37992"/>
                  </a:lnTo>
                  <a:lnTo>
                    <a:pt x="662377" y="46752"/>
                  </a:lnTo>
                  <a:lnTo>
                    <a:pt x="662377" y="90499"/>
                  </a:lnTo>
                  <a:lnTo>
                    <a:pt x="660603" y="99264"/>
                  </a:lnTo>
                  <a:lnTo>
                    <a:pt x="655766" y="106427"/>
                  </a:lnTo>
                  <a:lnTo>
                    <a:pt x="648599" y="111260"/>
                  </a:lnTo>
                  <a:lnTo>
                    <a:pt x="639833" y="113033"/>
                  </a:lnTo>
                  <a:lnTo>
                    <a:pt x="679981" y="113033"/>
                  </a:lnTo>
                  <a:lnTo>
                    <a:pt x="682916" y="108682"/>
                  </a:lnTo>
                  <a:lnTo>
                    <a:pt x="686596" y="90499"/>
                  </a:lnTo>
                  <a:lnTo>
                    <a:pt x="686596" y="46752"/>
                  </a:lnTo>
                  <a:lnTo>
                    <a:pt x="682916" y="28571"/>
                  </a:lnTo>
                  <a:lnTo>
                    <a:pt x="679979" y="2421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784741" y="6103524"/>
              <a:ext cx="573405" cy="573405"/>
            </a:xfrm>
            <a:custGeom>
              <a:avLst/>
              <a:gdLst/>
              <a:ahLst/>
              <a:cxnLst/>
              <a:rect l="l" t="t" r="r" b="b"/>
              <a:pathLst>
                <a:path w="573404" h="573404">
                  <a:moveTo>
                    <a:pt x="297243" y="285394"/>
                  </a:moveTo>
                  <a:lnTo>
                    <a:pt x="295351" y="277952"/>
                  </a:lnTo>
                  <a:lnTo>
                    <a:pt x="283857" y="271132"/>
                  </a:lnTo>
                  <a:lnTo>
                    <a:pt x="276428" y="273024"/>
                  </a:lnTo>
                  <a:lnTo>
                    <a:pt x="257924" y="306628"/>
                  </a:lnTo>
                  <a:lnTo>
                    <a:pt x="249237" y="332765"/>
                  </a:lnTo>
                  <a:lnTo>
                    <a:pt x="253390" y="339217"/>
                  </a:lnTo>
                  <a:lnTo>
                    <a:pt x="260781" y="340804"/>
                  </a:lnTo>
                  <a:lnTo>
                    <a:pt x="262509" y="340893"/>
                  </a:lnTo>
                  <a:lnTo>
                    <a:pt x="268071" y="340893"/>
                  </a:lnTo>
                  <a:lnTo>
                    <a:pt x="273100" y="337007"/>
                  </a:lnTo>
                  <a:lnTo>
                    <a:pt x="274332" y="331343"/>
                  </a:lnTo>
                  <a:lnTo>
                    <a:pt x="275526" y="327228"/>
                  </a:lnTo>
                  <a:lnTo>
                    <a:pt x="278599" y="319620"/>
                  </a:lnTo>
                  <a:lnTo>
                    <a:pt x="284416" y="307835"/>
                  </a:lnTo>
                  <a:lnTo>
                    <a:pt x="293839" y="291134"/>
                  </a:lnTo>
                  <a:lnTo>
                    <a:pt x="297243" y="285394"/>
                  </a:lnTo>
                  <a:close/>
                </a:path>
                <a:path w="573404" h="573404">
                  <a:moveTo>
                    <a:pt x="403733" y="327012"/>
                  </a:moveTo>
                  <a:lnTo>
                    <a:pt x="398614" y="298767"/>
                  </a:lnTo>
                  <a:lnTo>
                    <a:pt x="385203" y="270040"/>
                  </a:lnTo>
                  <a:lnTo>
                    <a:pt x="379501" y="261289"/>
                  </a:lnTo>
                  <a:lnTo>
                    <a:pt x="379501" y="327012"/>
                  </a:lnTo>
                  <a:lnTo>
                    <a:pt x="372198" y="363118"/>
                  </a:lnTo>
                  <a:lnTo>
                    <a:pt x="352272" y="392633"/>
                  </a:lnTo>
                  <a:lnTo>
                    <a:pt x="322757" y="412559"/>
                  </a:lnTo>
                  <a:lnTo>
                    <a:pt x="286651" y="419862"/>
                  </a:lnTo>
                  <a:lnTo>
                    <a:pt x="250532" y="412559"/>
                  </a:lnTo>
                  <a:lnTo>
                    <a:pt x="221018" y="392633"/>
                  </a:lnTo>
                  <a:lnTo>
                    <a:pt x="201091" y="363118"/>
                  </a:lnTo>
                  <a:lnTo>
                    <a:pt x="193789" y="327012"/>
                  </a:lnTo>
                  <a:lnTo>
                    <a:pt x="203873" y="289598"/>
                  </a:lnTo>
                  <a:lnTo>
                    <a:pt x="228142" y="243840"/>
                  </a:lnTo>
                  <a:lnTo>
                    <a:pt x="257581" y="198996"/>
                  </a:lnTo>
                  <a:lnTo>
                    <a:pt x="283197" y="164325"/>
                  </a:lnTo>
                  <a:lnTo>
                    <a:pt x="291858" y="179527"/>
                  </a:lnTo>
                  <a:lnTo>
                    <a:pt x="302133" y="195033"/>
                  </a:lnTo>
                  <a:lnTo>
                    <a:pt x="313575" y="210858"/>
                  </a:lnTo>
                  <a:lnTo>
                    <a:pt x="325729" y="226999"/>
                  </a:lnTo>
                  <a:lnTo>
                    <a:pt x="345287" y="253276"/>
                  </a:lnTo>
                  <a:lnTo>
                    <a:pt x="362534" y="279209"/>
                  </a:lnTo>
                  <a:lnTo>
                    <a:pt x="374815" y="304050"/>
                  </a:lnTo>
                  <a:lnTo>
                    <a:pt x="379501" y="327012"/>
                  </a:lnTo>
                  <a:lnTo>
                    <a:pt x="379501" y="261289"/>
                  </a:lnTo>
                  <a:lnTo>
                    <a:pt x="366382" y="241122"/>
                  </a:lnTo>
                  <a:lnTo>
                    <a:pt x="345046" y="212369"/>
                  </a:lnTo>
                  <a:lnTo>
                    <a:pt x="330403" y="192849"/>
                  </a:lnTo>
                  <a:lnTo>
                    <a:pt x="316839" y="173532"/>
                  </a:lnTo>
                  <a:lnTo>
                    <a:pt x="311302" y="164325"/>
                  </a:lnTo>
                  <a:lnTo>
                    <a:pt x="305663" y="154965"/>
                  </a:lnTo>
                  <a:lnTo>
                    <a:pt x="298208" y="137680"/>
                  </a:lnTo>
                  <a:lnTo>
                    <a:pt x="296621" y="132613"/>
                  </a:lnTo>
                  <a:lnTo>
                    <a:pt x="291934" y="129184"/>
                  </a:lnTo>
                  <a:lnTo>
                    <a:pt x="286651" y="129184"/>
                  </a:lnTo>
                  <a:lnTo>
                    <a:pt x="252641" y="164630"/>
                  </a:lnTo>
                  <a:lnTo>
                    <a:pt x="223608" y="205701"/>
                  </a:lnTo>
                  <a:lnTo>
                    <a:pt x="200037" y="243636"/>
                  </a:lnTo>
                  <a:lnTo>
                    <a:pt x="172961" y="304393"/>
                  </a:lnTo>
                  <a:lnTo>
                    <a:pt x="169557" y="327012"/>
                  </a:lnTo>
                  <a:lnTo>
                    <a:pt x="178777" y="372541"/>
                  </a:lnTo>
                  <a:lnTo>
                    <a:pt x="203898" y="409765"/>
                  </a:lnTo>
                  <a:lnTo>
                    <a:pt x="241122" y="434886"/>
                  </a:lnTo>
                  <a:lnTo>
                    <a:pt x="286651" y="444093"/>
                  </a:lnTo>
                  <a:lnTo>
                    <a:pt x="332181" y="434886"/>
                  </a:lnTo>
                  <a:lnTo>
                    <a:pt x="354431" y="419862"/>
                  </a:lnTo>
                  <a:lnTo>
                    <a:pt x="369404" y="409765"/>
                  </a:lnTo>
                  <a:lnTo>
                    <a:pt x="394512" y="372541"/>
                  </a:lnTo>
                  <a:lnTo>
                    <a:pt x="403733" y="327012"/>
                  </a:lnTo>
                  <a:close/>
                </a:path>
                <a:path w="573404" h="573404">
                  <a:moveTo>
                    <a:pt x="573303" y="286639"/>
                  </a:moveTo>
                  <a:lnTo>
                    <a:pt x="569544" y="240207"/>
                  </a:lnTo>
                  <a:lnTo>
                    <a:pt x="558660" y="196126"/>
                  </a:lnTo>
                  <a:lnTo>
                    <a:pt x="549071" y="173482"/>
                  </a:lnTo>
                  <a:lnTo>
                    <a:pt x="549071" y="286639"/>
                  </a:lnTo>
                  <a:lnTo>
                    <a:pt x="544893" y="333070"/>
                  </a:lnTo>
                  <a:lnTo>
                    <a:pt x="532625" y="378104"/>
                  </a:lnTo>
                  <a:lnTo>
                    <a:pt x="513194" y="418985"/>
                  </a:lnTo>
                  <a:lnTo>
                    <a:pt x="487273" y="455612"/>
                  </a:lnTo>
                  <a:lnTo>
                    <a:pt x="455625" y="487273"/>
                  </a:lnTo>
                  <a:lnTo>
                    <a:pt x="418998" y="513181"/>
                  </a:lnTo>
                  <a:lnTo>
                    <a:pt x="378129" y="532625"/>
                  </a:lnTo>
                  <a:lnTo>
                    <a:pt x="333756" y="544830"/>
                  </a:lnTo>
                  <a:lnTo>
                    <a:pt x="286651" y="549071"/>
                  </a:lnTo>
                  <a:lnTo>
                    <a:pt x="239534" y="544830"/>
                  </a:lnTo>
                  <a:lnTo>
                    <a:pt x="195173" y="532625"/>
                  </a:lnTo>
                  <a:lnTo>
                    <a:pt x="154292" y="513181"/>
                  </a:lnTo>
                  <a:lnTo>
                    <a:pt x="117665" y="487273"/>
                  </a:lnTo>
                  <a:lnTo>
                    <a:pt x="86017" y="455612"/>
                  </a:lnTo>
                  <a:lnTo>
                    <a:pt x="60109" y="418985"/>
                  </a:lnTo>
                  <a:lnTo>
                    <a:pt x="40665" y="378104"/>
                  </a:lnTo>
                  <a:lnTo>
                    <a:pt x="28460" y="333743"/>
                  </a:lnTo>
                  <a:lnTo>
                    <a:pt x="24218" y="286639"/>
                  </a:lnTo>
                  <a:lnTo>
                    <a:pt x="28397" y="240207"/>
                  </a:lnTo>
                  <a:lnTo>
                    <a:pt x="40665" y="195160"/>
                  </a:lnTo>
                  <a:lnTo>
                    <a:pt x="60109" y="154292"/>
                  </a:lnTo>
                  <a:lnTo>
                    <a:pt x="86017" y="117652"/>
                  </a:lnTo>
                  <a:lnTo>
                    <a:pt x="117665" y="86004"/>
                  </a:lnTo>
                  <a:lnTo>
                    <a:pt x="154292" y="60096"/>
                  </a:lnTo>
                  <a:lnTo>
                    <a:pt x="195173" y="40665"/>
                  </a:lnTo>
                  <a:lnTo>
                    <a:pt x="239534" y="28448"/>
                  </a:lnTo>
                  <a:lnTo>
                    <a:pt x="286651" y="24218"/>
                  </a:lnTo>
                  <a:lnTo>
                    <a:pt x="333756" y="28448"/>
                  </a:lnTo>
                  <a:lnTo>
                    <a:pt x="378129" y="40665"/>
                  </a:lnTo>
                  <a:lnTo>
                    <a:pt x="418998" y="60096"/>
                  </a:lnTo>
                  <a:lnTo>
                    <a:pt x="455625" y="86004"/>
                  </a:lnTo>
                  <a:lnTo>
                    <a:pt x="487273" y="117652"/>
                  </a:lnTo>
                  <a:lnTo>
                    <a:pt x="513194" y="154292"/>
                  </a:lnTo>
                  <a:lnTo>
                    <a:pt x="532625" y="195160"/>
                  </a:lnTo>
                  <a:lnTo>
                    <a:pt x="544830" y="239522"/>
                  </a:lnTo>
                  <a:lnTo>
                    <a:pt x="549071" y="286639"/>
                  </a:lnTo>
                  <a:lnTo>
                    <a:pt x="549071" y="173482"/>
                  </a:lnTo>
                  <a:lnTo>
                    <a:pt x="518045" y="117652"/>
                  </a:lnTo>
                  <a:lnTo>
                    <a:pt x="489242" y="84048"/>
                  </a:lnTo>
                  <a:lnTo>
                    <a:pt x="455828" y="55372"/>
                  </a:lnTo>
                  <a:lnTo>
                    <a:pt x="418274" y="32042"/>
                  </a:lnTo>
                  <a:lnTo>
                    <a:pt x="399796" y="24218"/>
                  </a:lnTo>
                  <a:lnTo>
                    <a:pt x="377151" y="14630"/>
                  </a:lnTo>
                  <a:lnTo>
                    <a:pt x="333082" y="3759"/>
                  </a:lnTo>
                  <a:lnTo>
                    <a:pt x="286651" y="0"/>
                  </a:lnTo>
                  <a:lnTo>
                    <a:pt x="240207" y="3759"/>
                  </a:lnTo>
                  <a:lnTo>
                    <a:pt x="196138" y="14630"/>
                  </a:lnTo>
                  <a:lnTo>
                    <a:pt x="155028" y="32042"/>
                  </a:lnTo>
                  <a:lnTo>
                    <a:pt x="117462" y="55372"/>
                  </a:lnTo>
                  <a:lnTo>
                    <a:pt x="84048" y="84048"/>
                  </a:lnTo>
                  <a:lnTo>
                    <a:pt x="55372" y="117462"/>
                  </a:lnTo>
                  <a:lnTo>
                    <a:pt x="32042" y="155016"/>
                  </a:lnTo>
                  <a:lnTo>
                    <a:pt x="14630" y="196126"/>
                  </a:lnTo>
                  <a:lnTo>
                    <a:pt x="3759" y="240207"/>
                  </a:lnTo>
                  <a:lnTo>
                    <a:pt x="0" y="286639"/>
                  </a:lnTo>
                  <a:lnTo>
                    <a:pt x="3759" y="333070"/>
                  </a:lnTo>
                  <a:lnTo>
                    <a:pt x="14630" y="377139"/>
                  </a:lnTo>
                  <a:lnTo>
                    <a:pt x="32042" y="418261"/>
                  </a:lnTo>
                  <a:lnTo>
                    <a:pt x="55257" y="455612"/>
                  </a:lnTo>
                  <a:lnTo>
                    <a:pt x="55372" y="455815"/>
                  </a:lnTo>
                  <a:lnTo>
                    <a:pt x="84048" y="489229"/>
                  </a:lnTo>
                  <a:lnTo>
                    <a:pt x="117462" y="517906"/>
                  </a:lnTo>
                  <a:lnTo>
                    <a:pt x="155028" y="541248"/>
                  </a:lnTo>
                  <a:lnTo>
                    <a:pt x="196138" y="558647"/>
                  </a:lnTo>
                  <a:lnTo>
                    <a:pt x="240207" y="569531"/>
                  </a:lnTo>
                  <a:lnTo>
                    <a:pt x="286651" y="573290"/>
                  </a:lnTo>
                  <a:lnTo>
                    <a:pt x="333082" y="569531"/>
                  </a:lnTo>
                  <a:lnTo>
                    <a:pt x="377151" y="558647"/>
                  </a:lnTo>
                  <a:lnTo>
                    <a:pt x="399783" y="549071"/>
                  </a:lnTo>
                  <a:lnTo>
                    <a:pt x="418274" y="541248"/>
                  </a:lnTo>
                  <a:lnTo>
                    <a:pt x="455828" y="517906"/>
                  </a:lnTo>
                  <a:lnTo>
                    <a:pt x="489242" y="489229"/>
                  </a:lnTo>
                  <a:lnTo>
                    <a:pt x="517918" y="455815"/>
                  </a:lnTo>
                  <a:lnTo>
                    <a:pt x="541261" y="418261"/>
                  </a:lnTo>
                  <a:lnTo>
                    <a:pt x="558660" y="377139"/>
                  </a:lnTo>
                  <a:lnTo>
                    <a:pt x="569544" y="333070"/>
                  </a:lnTo>
                  <a:lnTo>
                    <a:pt x="573303" y="28663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15225484" y="4297864"/>
            <a:ext cx="1089025" cy="1072515"/>
            <a:chOff x="15225484" y="4297864"/>
            <a:chExt cx="1089025" cy="1072515"/>
          </a:xfrm>
        </p:grpSpPr>
        <p:sp>
          <p:nvSpPr>
            <p:cNvPr id="72" name="object 72"/>
            <p:cNvSpPr/>
            <p:nvPr/>
          </p:nvSpPr>
          <p:spPr>
            <a:xfrm>
              <a:off x="15310741" y="5138052"/>
              <a:ext cx="782955" cy="232410"/>
            </a:xfrm>
            <a:custGeom>
              <a:avLst/>
              <a:gdLst/>
              <a:ahLst/>
              <a:cxnLst/>
              <a:rect l="l" t="t" r="r" b="b"/>
              <a:pathLst>
                <a:path w="782955" h="232410">
                  <a:moveTo>
                    <a:pt x="583008" y="0"/>
                  </a:moveTo>
                  <a:lnTo>
                    <a:pt x="577710" y="5486"/>
                  </a:lnTo>
                  <a:lnTo>
                    <a:pt x="577553" y="18868"/>
                  </a:lnTo>
                  <a:lnTo>
                    <a:pt x="582914" y="24355"/>
                  </a:lnTo>
                  <a:lnTo>
                    <a:pt x="589605" y="24428"/>
                  </a:lnTo>
                  <a:lnTo>
                    <a:pt x="638396" y="31383"/>
                  </a:lnTo>
                  <a:lnTo>
                    <a:pt x="681264" y="49880"/>
                  </a:lnTo>
                  <a:lnTo>
                    <a:pt x="715953" y="78088"/>
                  </a:lnTo>
                  <a:lnTo>
                    <a:pt x="740209" y="114172"/>
                  </a:lnTo>
                  <a:lnTo>
                    <a:pt x="751778" y="156298"/>
                  </a:lnTo>
                  <a:lnTo>
                    <a:pt x="756992" y="208025"/>
                  </a:lnTo>
                  <a:lnTo>
                    <a:pt x="25789" y="208025"/>
                  </a:lnTo>
                  <a:lnTo>
                    <a:pt x="31004" y="156288"/>
                  </a:lnTo>
                  <a:lnTo>
                    <a:pt x="42572" y="114166"/>
                  </a:lnTo>
                  <a:lnTo>
                    <a:pt x="66829" y="78086"/>
                  </a:lnTo>
                  <a:lnTo>
                    <a:pt x="101518" y="49880"/>
                  </a:lnTo>
                  <a:lnTo>
                    <a:pt x="144386" y="31383"/>
                  </a:lnTo>
                  <a:lnTo>
                    <a:pt x="193177" y="24428"/>
                  </a:lnTo>
                  <a:lnTo>
                    <a:pt x="199868" y="24355"/>
                  </a:lnTo>
                  <a:lnTo>
                    <a:pt x="205229" y="18868"/>
                  </a:lnTo>
                  <a:lnTo>
                    <a:pt x="205082" y="5539"/>
                  </a:lnTo>
                  <a:lnTo>
                    <a:pt x="199679" y="198"/>
                  </a:lnTo>
                  <a:lnTo>
                    <a:pt x="193051" y="198"/>
                  </a:lnTo>
                  <a:lnTo>
                    <a:pt x="145935" y="5951"/>
                  </a:lnTo>
                  <a:lnTo>
                    <a:pt x="103350" y="21296"/>
                  </a:lnTo>
                  <a:lnTo>
                    <a:pt x="66657" y="44997"/>
                  </a:lnTo>
                  <a:lnTo>
                    <a:pt x="37353" y="75817"/>
                  </a:lnTo>
                  <a:lnTo>
                    <a:pt x="16935" y="112520"/>
                  </a:lnTo>
                  <a:lnTo>
                    <a:pt x="6900" y="153869"/>
                  </a:lnTo>
                  <a:lnTo>
                    <a:pt x="0" y="222328"/>
                  </a:lnTo>
                  <a:lnTo>
                    <a:pt x="1109" y="225710"/>
                  </a:lnTo>
                  <a:lnTo>
                    <a:pt x="5706" y="230799"/>
                  </a:lnTo>
                  <a:lnTo>
                    <a:pt x="8973" y="232244"/>
                  </a:lnTo>
                  <a:lnTo>
                    <a:pt x="770384" y="232244"/>
                  </a:lnTo>
                  <a:lnTo>
                    <a:pt x="773808" y="232244"/>
                  </a:lnTo>
                  <a:lnTo>
                    <a:pt x="777075" y="230799"/>
                  </a:lnTo>
                  <a:lnTo>
                    <a:pt x="781672" y="225710"/>
                  </a:lnTo>
                  <a:lnTo>
                    <a:pt x="782782" y="222328"/>
                  </a:lnTo>
                  <a:lnTo>
                    <a:pt x="775871" y="153880"/>
                  </a:lnTo>
                  <a:lnTo>
                    <a:pt x="765840" y="112526"/>
                  </a:lnTo>
                  <a:lnTo>
                    <a:pt x="745425" y="75820"/>
                  </a:lnTo>
                  <a:lnTo>
                    <a:pt x="716124" y="44998"/>
                  </a:lnTo>
                  <a:lnTo>
                    <a:pt x="679434" y="21297"/>
                  </a:lnTo>
                  <a:lnTo>
                    <a:pt x="636853" y="5951"/>
                  </a:lnTo>
                  <a:lnTo>
                    <a:pt x="589877" y="198"/>
                  </a:lnTo>
                  <a:lnTo>
                    <a:pt x="583008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578678" y="4980613"/>
              <a:ext cx="246913" cy="246903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5225484" y="4297863"/>
              <a:ext cx="1089025" cy="751840"/>
            </a:xfrm>
            <a:custGeom>
              <a:avLst/>
              <a:gdLst/>
              <a:ahLst/>
              <a:cxnLst/>
              <a:rect l="l" t="t" r="r" b="b"/>
              <a:pathLst>
                <a:path w="1089025" h="751839">
                  <a:moveTo>
                    <a:pt x="416445" y="619391"/>
                  </a:moveTo>
                  <a:lnTo>
                    <a:pt x="416013" y="611733"/>
                  </a:lnTo>
                  <a:lnTo>
                    <a:pt x="240995" y="455498"/>
                  </a:lnTo>
                  <a:lnTo>
                    <a:pt x="237197" y="436689"/>
                  </a:lnTo>
                  <a:lnTo>
                    <a:pt x="222694" y="415213"/>
                  </a:lnTo>
                  <a:lnTo>
                    <a:pt x="222694" y="484708"/>
                  </a:lnTo>
                  <a:lnTo>
                    <a:pt x="214884" y="523290"/>
                  </a:lnTo>
                  <a:lnTo>
                    <a:pt x="193598" y="554824"/>
                  </a:lnTo>
                  <a:lnTo>
                    <a:pt x="162052" y="576110"/>
                  </a:lnTo>
                  <a:lnTo>
                    <a:pt x="127203" y="583171"/>
                  </a:lnTo>
                  <a:lnTo>
                    <a:pt x="126517" y="582536"/>
                  </a:lnTo>
                  <a:lnTo>
                    <a:pt x="118884" y="582980"/>
                  </a:lnTo>
                  <a:lnTo>
                    <a:pt x="53314" y="554824"/>
                  </a:lnTo>
                  <a:lnTo>
                    <a:pt x="24218" y="484708"/>
                  </a:lnTo>
                  <a:lnTo>
                    <a:pt x="32029" y="446112"/>
                  </a:lnTo>
                  <a:lnTo>
                    <a:pt x="53314" y="414566"/>
                  </a:lnTo>
                  <a:lnTo>
                    <a:pt x="84861" y="393280"/>
                  </a:lnTo>
                  <a:lnTo>
                    <a:pt x="123456" y="385470"/>
                  </a:lnTo>
                  <a:lnTo>
                    <a:pt x="162052" y="393280"/>
                  </a:lnTo>
                  <a:lnTo>
                    <a:pt x="193598" y="414566"/>
                  </a:lnTo>
                  <a:lnTo>
                    <a:pt x="214884" y="446112"/>
                  </a:lnTo>
                  <a:lnTo>
                    <a:pt x="222694" y="484708"/>
                  </a:lnTo>
                  <a:lnTo>
                    <a:pt x="222694" y="415213"/>
                  </a:lnTo>
                  <a:lnTo>
                    <a:pt x="210705" y="397446"/>
                  </a:lnTo>
                  <a:lnTo>
                    <a:pt x="192963" y="385470"/>
                  </a:lnTo>
                  <a:lnTo>
                    <a:pt x="171462" y="370967"/>
                  </a:lnTo>
                  <a:lnTo>
                    <a:pt x="123456" y="361251"/>
                  </a:lnTo>
                  <a:lnTo>
                    <a:pt x="75450" y="370967"/>
                  </a:lnTo>
                  <a:lnTo>
                    <a:pt x="36195" y="397446"/>
                  </a:lnTo>
                  <a:lnTo>
                    <a:pt x="9715" y="436689"/>
                  </a:lnTo>
                  <a:lnTo>
                    <a:pt x="0" y="484708"/>
                  </a:lnTo>
                  <a:lnTo>
                    <a:pt x="9715" y="532714"/>
                  </a:lnTo>
                  <a:lnTo>
                    <a:pt x="36195" y="571957"/>
                  </a:lnTo>
                  <a:lnTo>
                    <a:pt x="75450" y="598436"/>
                  </a:lnTo>
                  <a:lnTo>
                    <a:pt x="117462" y="606945"/>
                  </a:lnTo>
                  <a:lnTo>
                    <a:pt x="278371" y="750582"/>
                  </a:lnTo>
                  <a:lnTo>
                    <a:pt x="281254" y="751598"/>
                  </a:lnTo>
                  <a:lnTo>
                    <a:pt x="284124" y="751598"/>
                  </a:lnTo>
                  <a:lnTo>
                    <a:pt x="287451" y="751598"/>
                  </a:lnTo>
                  <a:lnTo>
                    <a:pt x="290766" y="750239"/>
                  </a:lnTo>
                  <a:lnTo>
                    <a:pt x="297624" y="742556"/>
                  </a:lnTo>
                  <a:lnTo>
                    <a:pt x="297192" y="734910"/>
                  </a:lnTo>
                  <a:lnTo>
                    <a:pt x="149339" y="602919"/>
                  </a:lnTo>
                  <a:lnTo>
                    <a:pt x="171462" y="598436"/>
                  </a:lnTo>
                  <a:lnTo>
                    <a:pt x="192976" y="583920"/>
                  </a:lnTo>
                  <a:lnTo>
                    <a:pt x="210705" y="571957"/>
                  </a:lnTo>
                  <a:lnTo>
                    <a:pt x="237197" y="532714"/>
                  </a:lnTo>
                  <a:lnTo>
                    <a:pt x="245440" y="491947"/>
                  </a:lnTo>
                  <a:lnTo>
                    <a:pt x="397192" y="627418"/>
                  </a:lnTo>
                  <a:lnTo>
                    <a:pt x="400075" y="628434"/>
                  </a:lnTo>
                  <a:lnTo>
                    <a:pt x="402945" y="628434"/>
                  </a:lnTo>
                  <a:lnTo>
                    <a:pt x="406273" y="628434"/>
                  </a:lnTo>
                  <a:lnTo>
                    <a:pt x="409587" y="627049"/>
                  </a:lnTo>
                  <a:lnTo>
                    <a:pt x="416445" y="619391"/>
                  </a:lnTo>
                  <a:close/>
                </a:path>
                <a:path w="1089025" h="751839">
                  <a:moveTo>
                    <a:pt x="562000" y="123456"/>
                  </a:moveTo>
                  <a:lnTo>
                    <a:pt x="552284" y="75450"/>
                  </a:lnTo>
                  <a:lnTo>
                    <a:pt x="537781" y="53962"/>
                  </a:lnTo>
                  <a:lnTo>
                    <a:pt x="537781" y="123456"/>
                  </a:lnTo>
                  <a:lnTo>
                    <a:pt x="529971" y="162039"/>
                  </a:lnTo>
                  <a:lnTo>
                    <a:pt x="508685" y="193586"/>
                  </a:lnTo>
                  <a:lnTo>
                    <a:pt x="477139" y="214884"/>
                  </a:lnTo>
                  <a:lnTo>
                    <a:pt x="445554" y="221284"/>
                  </a:lnTo>
                  <a:lnTo>
                    <a:pt x="443598" y="221449"/>
                  </a:lnTo>
                  <a:lnTo>
                    <a:pt x="443369" y="221729"/>
                  </a:lnTo>
                  <a:lnTo>
                    <a:pt x="399961" y="214884"/>
                  </a:lnTo>
                  <a:lnTo>
                    <a:pt x="347129" y="162039"/>
                  </a:lnTo>
                  <a:lnTo>
                    <a:pt x="339318" y="123456"/>
                  </a:lnTo>
                  <a:lnTo>
                    <a:pt x="340702" y="116573"/>
                  </a:lnTo>
                  <a:lnTo>
                    <a:pt x="340753" y="116319"/>
                  </a:lnTo>
                  <a:lnTo>
                    <a:pt x="347129" y="84861"/>
                  </a:lnTo>
                  <a:lnTo>
                    <a:pt x="368414" y="53327"/>
                  </a:lnTo>
                  <a:lnTo>
                    <a:pt x="399961" y="32029"/>
                  </a:lnTo>
                  <a:lnTo>
                    <a:pt x="438556" y="24231"/>
                  </a:lnTo>
                  <a:lnTo>
                    <a:pt x="477139" y="32029"/>
                  </a:lnTo>
                  <a:lnTo>
                    <a:pt x="508685" y="53327"/>
                  </a:lnTo>
                  <a:lnTo>
                    <a:pt x="529971" y="84861"/>
                  </a:lnTo>
                  <a:lnTo>
                    <a:pt x="537781" y="123456"/>
                  </a:lnTo>
                  <a:lnTo>
                    <a:pt x="537781" y="53962"/>
                  </a:lnTo>
                  <a:lnTo>
                    <a:pt x="525805" y="36207"/>
                  </a:lnTo>
                  <a:lnTo>
                    <a:pt x="508050" y="24231"/>
                  </a:lnTo>
                  <a:lnTo>
                    <a:pt x="486562" y="9715"/>
                  </a:lnTo>
                  <a:lnTo>
                    <a:pt x="438556" y="0"/>
                  </a:lnTo>
                  <a:lnTo>
                    <a:pt x="390537" y="9715"/>
                  </a:lnTo>
                  <a:lnTo>
                    <a:pt x="351294" y="36207"/>
                  </a:lnTo>
                  <a:lnTo>
                    <a:pt x="324802" y="75450"/>
                  </a:lnTo>
                  <a:lnTo>
                    <a:pt x="318820" y="105003"/>
                  </a:lnTo>
                  <a:lnTo>
                    <a:pt x="166687" y="286461"/>
                  </a:lnTo>
                  <a:lnTo>
                    <a:pt x="167360" y="294093"/>
                  </a:lnTo>
                  <a:lnTo>
                    <a:pt x="174752" y="300291"/>
                  </a:lnTo>
                  <a:lnTo>
                    <a:pt x="177507" y="301218"/>
                  </a:lnTo>
                  <a:lnTo>
                    <a:pt x="180251" y="301218"/>
                  </a:lnTo>
                  <a:lnTo>
                    <a:pt x="183718" y="301218"/>
                  </a:lnTo>
                  <a:lnTo>
                    <a:pt x="187147" y="299745"/>
                  </a:lnTo>
                  <a:lnTo>
                    <a:pt x="318935" y="142532"/>
                  </a:lnTo>
                  <a:lnTo>
                    <a:pt x="324802" y="171462"/>
                  </a:lnTo>
                  <a:lnTo>
                    <a:pt x="351294" y="210705"/>
                  </a:lnTo>
                  <a:lnTo>
                    <a:pt x="390537" y="237197"/>
                  </a:lnTo>
                  <a:lnTo>
                    <a:pt x="424611" y="244094"/>
                  </a:lnTo>
                  <a:lnTo>
                    <a:pt x="295402" y="398195"/>
                  </a:lnTo>
                  <a:lnTo>
                    <a:pt x="296075" y="405828"/>
                  </a:lnTo>
                  <a:lnTo>
                    <a:pt x="303466" y="412026"/>
                  </a:lnTo>
                  <a:lnTo>
                    <a:pt x="306235" y="412953"/>
                  </a:lnTo>
                  <a:lnTo>
                    <a:pt x="308978" y="412953"/>
                  </a:lnTo>
                  <a:lnTo>
                    <a:pt x="312445" y="412953"/>
                  </a:lnTo>
                  <a:lnTo>
                    <a:pt x="315861" y="411480"/>
                  </a:lnTo>
                  <a:lnTo>
                    <a:pt x="456984" y="243192"/>
                  </a:lnTo>
                  <a:lnTo>
                    <a:pt x="486562" y="237197"/>
                  </a:lnTo>
                  <a:lnTo>
                    <a:pt x="508050" y="222694"/>
                  </a:lnTo>
                  <a:lnTo>
                    <a:pt x="525805" y="210705"/>
                  </a:lnTo>
                  <a:lnTo>
                    <a:pt x="552284" y="171462"/>
                  </a:lnTo>
                  <a:lnTo>
                    <a:pt x="562000" y="123456"/>
                  </a:lnTo>
                  <a:close/>
                </a:path>
                <a:path w="1089025" h="751839">
                  <a:moveTo>
                    <a:pt x="1088834" y="499783"/>
                  </a:moveTo>
                  <a:lnTo>
                    <a:pt x="1084922" y="459765"/>
                  </a:lnTo>
                  <a:lnTo>
                    <a:pt x="1071486" y="421894"/>
                  </a:lnTo>
                  <a:lnTo>
                    <a:pt x="1046035" y="390804"/>
                  </a:lnTo>
                  <a:lnTo>
                    <a:pt x="1002080" y="352933"/>
                  </a:lnTo>
                  <a:lnTo>
                    <a:pt x="962952" y="331495"/>
                  </a:lnTo>
                  <a:lnTo>
                    <a:pt x="893838" y="326859"/>
                  </a:lnTo>
                  <a:lnTo>
                    <a:pt x="841844" y="338937"/>
                  </a:lnTo>
                  <a:lnTo>
                    <a:pt x="804506" y="358394"/>
                  </a:lnTo>
                  <a:lnTo>
                    <a:pt x="624179" y="200075"/>
                  </a:lnTo>
                  <a:lnTo>
                    <a:pt x="616534" y="200583"/>
                  </a:lnTo>
                  <a:lnTo>
                    <a:pt x="607720" y="210629"/>
                  </a:lnTo>
                  <a:lnTo>
                    <a:pt x="608203" y="218287"/>
                  </a:lnTo>
                  <a:lnTo>
                    <a:pt x="782675" y="371449"/>
                  </a:lnTo>
                  <a:lnTo>
                    <a:pt x="774217" y="381114"/>
                  </a:lnTo>
                  <a:lnTo>
                    <a:pt x="774255" y="381863"/>
                  </a:lnTo>
                  <a:lnTo>
                    <a:pt x="754113" y="400024"/>
                  </a:lnTo>
                  <a:lnTo>
                    <a:pt x="739927" y="421055"/>
                  </a:lnTo>
                  <a:lnTo>
                    <a:pt x="739127" y="421106"/>
                  </a:lnTo>
                  <a:lnTo>
                    <a:pt x="731545" y="429704"/>
                  </a:lnTo>
                  <a:lnTo>
                    <a:pt x="557707" y="277190"/>
                  </a:lnTo>
                  <a:lnTo>
                    <a:pt x="550075" y="277710"/>
                  </a:lnTo>
                  <a:lnTo>
                    <a:pt x="541248" y="287743"/>
                  </a:lnTo>
                  <a:lnTo>
                    <a:pt x="541756" y="295402"/>
                  </a:lnTo>
                  <a:lnTo>
                    <a:pt x="721258" y="452920"/>
                  </a:lnTo>
                  <a:lnTo>
                    <a:pt x="706945" y="493839"/>
                  </a:lnTo>
                  <a:lnTo>
                    <a:pt x="702487" y="546658"/>
                  </a:lnTo>
                  <a:lnTo>
                    <a:pt x="711428" y="600367"/>
                  </a:lnTo>
                  <a:lnTo>
                    <a:pt x="732726" y="639546"/>
                  </a:lnTo>
                  <a:lnTo>
                    <a:pt x="786815" y="688606"/>
                  </a:lnTo>
                  <a:lnTo>
                    <a:pt x="821093" y="709574"/>
                  </a:lnTo>
                  <a:lnTo>
                    <a:pt x="860450" y="717702"/>
                  </a:lnTo>
                  <a:lnTo>
                    <a:pt x="878522" y="718197"/>
                  </a:lnTo>
                  <a:lnTo>
                    <a:pt x="903224" y="715568"/>
                  </a:lnTo>
                  <a:lnTo>
                    <a:pt x="926528" y="707885"/>
                  </a:lnTo>
                  <a:lnTo>
                    <a:pt x="947724" y="695464"/>
                  </a:lnTo>
                  <a:lnTo>
                    <a:pt x="966076" y="678611"/>
                  </a:lnTo>
                  <a:lnTo>
                    <a:pt x="974242" y="669340"/>
                  </a:lnTo>
                  <a:lnTo>
                    <a:pt x="973759" y="661695"/>
                  </a:lnTo>
                  <a:lnTo>
                    <a:pt x="812800" y="519887"/>
                  </a:lnTo>
                  <a:lnTo>
                    <a:pt x="943470" y="667296"/>
                  </a:lnTo>
                  <a:lnTo>
                    <a:pt x="928865" y="679030"/>
                  </a:lnTo>
                  <a:lnTo>
                    <a:pt x="912342" y="687489"/>
                  </a:lnTo>
                  <a:lnTo>
                    <a:pt x="894435" y="692518"/>
                  </a:lnTo>
                  <a:lnTo>
                    <a:pt x="875677" y="693940"/>
                  </a:lnTo>
                  <a:lnTo>
                    <a:pt x="861187" y="693496"/>
                  </a:lnTo>
                  <a:lnTo>
                    <a:pt x="815733" y="679932"/>
                  </a:lnTo>
                  <a:lnTo>
                    <a:pt x="759294" y="632079"/>
                  </a:lnTo>
                  <a:lnTo>
                    <a:pt x="734656" y="593483"/>
                  </a:lnTo>
                  <a:lnTo>
                    <a:pt x="726719" y="545858"/>
                  </a:lnTo>
                  <a:lnTo>
                    <a:pt x="730631" y="499059"/>
                  </a:lnTo>
                  <a:lnTo>
                    <a:pt x="745998" y="455079"/>
                  </a:lnTo>
                  <a:lnTo>
                    <a:pt x="772375" y="415950"/>
                  </a:lnTo>
                  <a:lnTo>
                    <a:pt x="808240" y="383590"/>
                  </a:lnTo>
                  <a:lnTo>
                    <a:pt x="850214" y="361683"/>
                  </a:lnTo>
                  <a:lnTo>
                    <a:pt x="896340" y="350964"/>
                  </a:lnTo>
                  <a:lnTo>
                    <a:pt x="944664" y="352158"/>
                  </a:lnTo>
                  <a:lnTo>
                    <a:pt x="986256" y="371271"/>
                  </a:lnTo>
                  <a:lnTo>
                    <a:pt x="1030211" y="409155"/>
                  </a:lnTo>
                  <a:lnTo>
                    <a:pt x="1057008" y="448297"/>
                  </a:lnTo>
                  <a:lnTo>
                    <a:pt x="1064717" y="496912"/>
                  </a:lnTo>
                  <a:lnTo>
                    <a:pt x="1062177" y="515327"/>
                  </a:lnTo>
                  <a:lnTo>
                    <a:pt x="1056017" y="532841"/>
                  </a:lnTo>
                  <a:lnTo>
                    <a:pt x="1046365" y="548906"/>
                  </a:lnTo>
                  <a:lnTo>
                    <a:pt x="898296" y="421309"/>
                  </a:lnTo>
                  <a:lnTo>
                    <a:pt x="890638" y="421855"/>
                  </a:lnTo>
                  <a:lnTo>
                    <a:pt x="881900" y="432003"/>
                  </a:lnTo>
                  <a:lnTo>
                    <a:pt x="882472" y="439635"/>
                  </a:lnTo>
                  <a:lnTo>
                    <a:pt x="1044956" y="579678"/>
                  </a:lnTo>
                  <a:lnTo>
                    <a:pt x="1052601" y="579107"/>
                  </a:lnTo>
                  <a:lnTo>
                    <a:pt x="1060678" y="569747"/>
                  </a:lnTo>
                  <a:lnTo>
                    <a:pt x="1075283" y="548474"/>
                  </a:lnTo>
                  <a:lnTo>
                    <a:pt x="1084745" y="524865"/>
                  </a:lnTo>
                  <a:lnTo>
                    <a:pt x="1088834" y="49978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0" name="Grupo 279">
            <a:extLst>
              <a:ext uri="{FF2B5EF4-FFF2-40B4-BE49-F238E27FC236}">
                <a16:creationId xmlns:a16="http://schemas.microsoft.com/office/drawing/2014/main" id="{5992733C-06C5-B112-D3EE-8C643B0B531F}"/>
              </a:ext>
            </a:extLst>
          </p:cNvPr>
          <p:cNvGrpSpPr/>
          <p:nvPr/>
        </p:nvGrpSpPr>
        <p:grpSpPr>
          <a:xfrm>
            <a:off x="7054571" y="7364827"/>
            <a:ext cx="1107222" cy="1082545"/>
            <a:chOff x="7054571" y="7364827"/>
            <a:chExt cx="1107222" cy="1082545"/>
          </a:xfrm>
        </p:grpSpPr>
        <p:sp>
          <p:nvSpPr>
            <p:cNvPr id="75" name="object 75"/>
            <p:cNvSpPr/>
            <p:nvPr/>
          </p:nvSpPr>
          <p:spPr>
            <a:xfrm>
              <a:off x="7175131" y="7799037"/>
              <a:ext cx="370205" cy="648335"/>
            </a:xfrm>
            <a:custGeom>
              <a:avLst/>
              <a:gdLst/>
              <a:ahLst/>
              <a:cxnLst/>
              <a:rect l="l" t="t" r="r" b="b"/>
              <a:pathLst>
                <a:path w="370204" h="648334">
                  <a:moveTo>
                    <a:pt x="369709" y="549897"/>
                  </a:moveTo>
                  <a:lnTo>
                    <a:pt x="365264" y="527913"/>
                  </a:lnTo>
                  <a:lnTo>
                    <a:pt x="358305" y="517601"/>
                  </a:lnTo>
                  <a:lnTo>
                    <a:pt x="353136" y="509943"/>
                  </a:lnTo>
                  <a:lnTo>
                    <a:pt x="345490" y="504786"/>
                  </a:lnTo>
                  <a:lnTo>
                    <a:pt x="345490" y="549897"/>
                  </a:lnTo>
                  <a:lnTo>
                    <a:pt x="345490" y="623646"/>
                  </a:lnTo>
                  <a:lnTo>
                    <a:pt x="24218" y="623646"/>
                  </a:lnTo>
                  <a:lnTo>
                    <a:pt x="24218" y="549897"/>
                  </a:lnTo>
                  <a:lnTo>
                    <a:pt x="26771" y="537337"/>
                  </a:lnTo>
                  <a:lnTo>
                    <a:pt x="33693" y="527075"/>
                  </a:lnTo>
                  <a:lnTo>
                    <a:pt x="43967" y="520141"/>
                  </a:lnTo>
                  <a:lnTo>
                    <a:pt x="56515" y="517601"/>
                  </a:lnTo>
                  <a:lnTo>
                    <a:pt x="86093" y="517601"/>
                  </a:lnTo>
                  <a:lnTo>
                    <a:pt x="88709" y="517601"/>
                  </a:lnTo>
                  <a:lnTo>
                    <a:pt x="313194" y="517601"/>
                  </a:lnTo>
                  <a:lnTo>
                    <a:pt x="325755" y="520141"/>
                  </a:lnTo>
                  <a:lnTo>
                    <a:pt x="336016" y="527075"/>
                  </a:lnTo>
                  <a:lnTo>
                    <a:pt x="342950" y="537337"/>
                  </a:lnTo>
                  <a:lnTo>
                    <a:pt x="345490" y="549897"/>
                  </a:lnTo>
                  <a:lnTo>
                    <a:pt x="345490" y="504786"/>
                  </a:lnTo>
                  <a:lnTo>
                    <a:pt x="335178" y="497827"/>
                  </a:lnTo>
                  <a:lnTo>
                    <a:pt x="313194" y="493382"/>
                  </a:lnTo>
                  <a:lnTo>
                    <a:pt x="286905" y="493382"/>
                  </a:lnTo>
                  <a:lnTo>
                    <a:pt x="256146" y="454050"/>
                  </a:lnTo>
                  <a:lnTo>
                    <a:pt x="256146" y="493382"/>
                  </a:lnTo>
                  <a:lnTo>
                    <a:pt x="113563" y="493382"/>
                  </a:lnTo>
                  <a:lnTo>
                    <a:pt x="184848" y="402209"/>
                  </a:lnTo>
                  <a:lnTo>
                    <a:pt x="256146" y="493382"/>
                  </a:lnTo>
                  <a:lnTo>
                    <a:pt x="256146" y="454050"/>
                  </a:lnTo>
                  <a:lnTo>
                    <a:pt x="200228" y="382536"/>
                  </a:lnTo>
                  <a:lnTo>
                    <a:pt x="293966" y="262648"/>
                  </a:lnTo>
                  <a:lnTo>
                    <a:pt x="293966" y="256489"/>
                  </a:lnTo>
                  <a:lnTo>
                    <a:pt x="265620" y="220243"/>
                  </a:lnTo>
                  <a:lnTo>
                    <a:pt x="265620" y="259562"/>
                  </a:lnTo>
                  <a:lnTo>
                    <a:pt x="184848" y="362864"/>
                  </a:lnTo>
                  <a:lnTo>
                    <a:pt x="104089" y="259562"/>
                  </a:lnTo>
                  <a:lnTo>
                    <a:pt x="184848" y="156286"/>
                  </a:lnTo>
                  <a:lnTo>
                    <a:pt x="265620" y="259562"/>
                  </a:lnTo>
                  <a:lnTo>
                    <a:pt x="265620" y="220243"/>
                  </a:lnTo>
                  <a:lnTo>
                    <a:pt x="200228" y="136613"/>
                  </a:lnTo>
                  <a:lnTo>
                    <a:pt x="294665" y="15849"/>
                  </a:lnTo>
                  <a:lnTo>
                    <a:pt x="293725" y="8229"/>
                  </a:lnTo>
                  <a:lnTo>
                    <a:pt x="283210" y="0"/>
                  </a:lnTo>
                  <a:lnTo>
                    <a:pt x="275577" y="927"/>
                  </a:lnTo>
                  <a:lnTo>
                    <a:pt x="184848" y="116954"/>
                  </a:lnTo>
                  <a:lnTo>
                    <a:pt x="94132" y="914"/>
                  </a:lnTo>
                  <a:lnTo>
                    <a:pt x="86525" y="0"/>
                  </a:lnTo>
                  <a:lnTo>
                    <a:pt x="75984" y="8229"/>
                  </a:lnTo>
                  <a:lnTo>
                    <a:pt x="75057" y="15849"/>
                  </a:lnTo>
                  <a:lnTo>
                    <a:pt x="169468" y="136613"/>
                  </a:lnTo>
                  <a:lnTo>
                    <a:pt x="75742" y="256489"/>
                  </a:lnTo>
                  <a:lnTo>
                    <a:pt x="75742" y="262648"/>
                  </a:lnTo>
                  <a:lnTo>
                    <a:pt x="169468" y="382536"/>
                  </a:lnTo>
                  <a:lnTo>
                    <a:pt x="82804" y="493382"/>
                  </a:lnTo>
                  <a:lnTo>
                    <a:pt x="56515" y="493382"/>
                  </a:lnTo>
                  <a:lnTo>
                    <a:pt x="34544" y="497827"/>
                  </a:lnTo>
                  <a:lnTo>
                    <a:pt x="16573" y="509943"/>
                  </a:lnTo>
                  <a:lnTo>
                    <a:pt x="4457" y="527913"/>
                  </a:lnTo>
                  <a:lnTo>
                    <a:pt x="0" y="549897"/>
                  </a:lnTo>
                  <a:lnTo>
                    <a:pt x="0" y="642442"/>
                  </a:lnTo>
                  <a:lnTo>
                    <a:pt x="5435" y="647865"/>
                  </a:lnTo>
                  <a:lnTo>
                    <a:pt x="364286" y="647865"/>
                  </a:lnTo>
                  <a:lnTo>
                    <a:pt x="369709" y="642442"/>
                  </a:lnTo>
                  <a:lnTo>
                    <a:pt x="369709" y="623646"/>
                  </a:lnTo>
                  <a:lnTo>
                    <a:pt x="369709" y="54989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6" name="object 76"/>
            <p:cNvGrpSpPr/>
            <p:nvPr/>
          </p:nvGrpSpPr>
          <p:grpSpPr>
            <a:xfrm>
              <a:off x="7191456" y="7364827"/>
              <a:ext cx="337185" cy="460375"/>
              <a:chOff x="7191456" y="7364827"/>
              <a:chExt cx="337185" cy="460375"/>
            </a:xfrm>
          </p:grpSpPr>
          <p:pic>
            <p:nvPicPr>
              <p:cNvPr id="77" name="object 77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7250224" y="7364827"/>
                <a:ext cx="219574" cy="148697"/>
              </a:xfrm>
              <a:prstGeom prst="rect">
                <a:avLst/>
              </a:prstGeom>
            </p:spPr>
          </p:pic>
          <p:sp>
            <p:nvSpPr>
              <p:cNvPr id="78" name="object 78"/>
              <p:cNvSpPr/>
              <p:nvPr/>
            </p:nvSpPr>
            <p:spPr>
              <a:xfrm>
                <a:off x="7191456" y="7487719"/>
                <a:ext cx="337185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337184" h="337184">
                    <a:moveTo>
                      <a:pt x="331654" y="0"/>
                    </a:moveTo>
                    <a:lnTo>
                      <a:pt x="5423" y="0"/>
                    </a:lnTo>
                    <a:lnTo>
                      <a:pt x="0" y="5413"/>
                    </a:lnTo>
                    <a:lnTo>
                      <a:pt x="0" y="331654"/>
                    </a:lnTo>
                    <a:lnTo>
                      <a:pt x="5423" y="337078"/>
                    </a:lnTo>
                    <a:lnTo>
                      <a:pt x="331654" y="337078"/>
                    </a:lnTo>
                    <a:lnTo>
                      <a:pt x="337078" y="331654"/>
                    </a:lnTo>
                    <a:lnTo>
                      <a:pt x="337078" y="312859"/>
                    </a:lnTo>
                    <a:lnTo>
                      <a:pt x="24219" y="312859"/>
                    </a:lnTo>
                    <a:lnTo>
                      <a:pt x="24219" y="24229"/>
                    </a:lnTo>
                    <a:lnTo>
                      <a:pt x="337078" y="24229"/>
                    </a:lnTo>
                    <a:lnTo>
                      <a:pt x="337078" y="5413"/>
                    </a:lnTo>
                    <a:lnTo>
                      <a:pt x="331654" y="0"/>
                    </a:lnTo>
                    <a:close/>
                  </a:path>
                  <a:path w="337184" h="337184">
                    <a:moveTo>
                      <a:pt x="337078" y="24229"/>
                    </a:moveTo>
                    <a:lnTo>
                      <a:pt x="312849" y="24229"/>
                    </a:lnTo>
                    <a:lnTo>
                      <a:pt x="312849" y="312859"/>
                    </a:lnTo>
                    <a:lnTo>
                      <a:pt x="337078" y="312859"/>
                    </a:lnTo>
                    <a:lnTo>
                      <a:pt x="337078" y="24229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9" name="object 79"/>
            <p:cNvSpPr/>
            <p:nvPr/>
          </p:nvSpPr>
          <p:spPr>
            <a:xfrm>
              <a:off x="7601277" y="7582290"/>
              <a:ext cx="488950" cy="147955"/>
            </a:xfrm>
            <a:custGeom>
              <a:avLst/>
              <a:gdLst/>
              <a:ahLst/>
              <a:cxnLst/>
              <a:rect l="l" t="t" r="r" b="b"/>
              <a:pathLst>
                <a:path w="488950" h="147954">
                  <a:moveTo>
                    <a:pt x="483199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8795"/>
                  </a:lnTo>
                  <a:lnTo>
                    <a:pt x="5423" y="24229"/>
                  </a:lnTo>
                  <a:lnTo>
                    <a:pt x="464394" y="24229"/>
                  </a:lnTo>
                  <a:lnTo>
                    <a:pt x="464394" y="123713"/>
                  </a:lnTo>
                  <a:lnTo>
                    <a:pt x="5423" y="123713"/>
                  </a:lnTo>
                  <a:lnTo>
                    <a:pt x="0" y="129126"/>
                  </a:lnTo>
                  <a:lnTo>
                    <a:pt x="0" y="142508"/>
                  </a:lnTo>
                  <a:lnTo>
                    <a:pt x="5423" y="147932"/>
                  </a:lnTo>
                  <a:lnTo>
                    <a:pt x="476509" y="147932"/>
                  </a:lnTo>
                  <a:lnTo>
                    <a:pt x="483199" y="147932"/>
                  </a:lnTo>
                  <a:lnTo>
                    <a:pt x="488623" y="142508"/>
                  </a:lnTo>
                  <a:lnTo>
                    <a:pt x="488623" y="5423"/>
                  </a:lnTo>
                  <a:lnTo>
                    <a:pt x="483199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54571" y="7582290"/>
              <a:ext cx="64176" cy="147932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7697609" y="7706010"/>
              <a:ext cx="464184" cy="387985"/>
            </a:xfrm>
            <a:custGeom>
              <a:avLst/>
              <a:gdLst/>
              <a:ahLst/>
              <a:cxnLst/>
              <a:rect l="l" t="t" r="r" b="b"/>
              <a:pathLst>
                <a:path w="464184" h="387984">
                  <a:moveTo>
                    <a:pt x="463943" y="374027"/>
                  </a:moveTo>
                  <a:lnTo>
                    <a:pt x="462038" y="366585"/>
                  </a:lnTo>
                  <a:lnTo>
                    <a:pt x="244081" y="237439"/>
                  </a:lnTo>
                  <a:lnTo>
                    <a:pt x="244081" y="5410"/>
                  </a:lnTo>
                  <a:lnTo>
                    <a:pt x="238658" y="0"/>
                  </a:lnTo>
                  <a:lnTo>
                    <a:pt x="225272" y="0"/>
                  </a:lnTo>
                  <a:lnTo>
                    <a:pt x="219849" y="5410"/>
                  </a:lnTo>
                  <a:lnTo>
                    <a:pt x="219849" y="237451"/>
                  </a:lnTo>
                  <a:lnTo>
                    <a:pt x="1905" y="366585"/>
                  </a:lnTo>
                  <a:lnTo>
                    <a:pt x="0" y="374027"/>
                  </a:lnTo>
                  <a:lnTo>
                    <a:pt x="5676" y="383590"/>
                  </a:lnTo>
                  <a:lnTo>
                    <a:pt x="9702" y="385724"/>
                  </a:lnTo>
                  <a:lnTo>
                    <a:pt x="13843" y="385724"/>
                  </a:lnTo>
                  <a:lnTo>
                    <a:pt x="15938" y="385724"/>
                  </a:lnTo>
                  <a:lnTo>
                    <a:pt x="18072" y="385178"/>
                  </a:lnTo>
                  <a:lnTo>
                    <a:pt x="231965" y="258419"/>
                  </a:lnTo>
                  <a:lnTo>
                    <a:pt x="449694" y="387451"/>
                  </a:lnTo>
                  <a:lnTo>
                    <a:pt x="457123" y="385533"/>
                  </a:lnTo>
                  <a:lnTo>
                    <a:pt x="463943" y="37402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699336" y="8150904"/>
              <a:ext cx="461009" cy="130810"/>
            </a:xfrm>
            <a:custGeom>
              <a:avLst/>
              <a:gdLst/>
              <a:ahLst/>
              <a:cxnLst/>
              <a:rect l="l" t="t" r="r" b="b"/>
              <a:pathLst>
                <a:path w="461009" h="130809">
                  <a:moveTo>
                    <a:pt x="455085" y="0"/>
                  </a:moveTo>
                  <a:lnTo>
                    <a:pt x="5413" y="0"/>
                  </a:lnTo>
                  <a:lnTo>
                    <a:pt x="0" y="5423"/>
                  </a:lnTo>
                  <a:lnTo>
                    <a:pt x="0" y="124833"/>
                  </a:lnTo>
                  <a:lnTo>
                    <a:pt x="5413" y="130257"/>
                  </a:lnTo>
                  <a:lnTo>
                    <a:pt x="455085" y="130257"/>
                  </a:lnTo>
                  <a:lnTo>
                    <a:pt x="460499" y="124833"/>
                  </a:lnTo>
                  <a:lnTo>
                    <a:pt x="460499" y="106028"/>
                  </a:lnTo>
                  <a:lnTo>
                    <a:pt x="24219" y="106028"/>
                  </a:lnTo>
                  <a:lnTo>
                    <a:pt x="24219" y="24219"/>
                  </a:lnTo>
                  <a:lnTo>
                    <a:pt x="460499" y="24219"/>
                  </a:lnTo>
                  <a:lnTo>
                    <a:pt x="460499" y="5423"/>
                  </a:lnTo>
                  <a:lnTo>
                    <a:pt x="455085" y="0"/>
                  </a:lnTo>
                  <a:close/>
                </a:path>
                <a:path w="461009" h="130809">
                  <a:moveTo>
                    <a:pt x="460499" y="24219"/>
                  </a:moveTo>
                  <a:lnTo>
                    <a:pt x="436279" y="24219"/>
                  </a:lnTo>
                  <a:lnTo>
                    <a:pt x="436279" y="106028"/>
                  </a:lnTo>
                  <a:lnTo>
                    <a:pt x="460499" y="106028"/>
                  </a:lnTo>
                  <a:lnTo>
                    <a:pt x="460499" y="2421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5" name="Grupo 274">
            <a:extLst>
              <a:ext uri="{FF2B5EF4-FFF2-40B4-BE49-F238E27FC236}">
                <a16:creationId xmlns:a16="http://schemas.microsoft.com/office/drawing/2014/main" id="{DDB7F0F8-EE3A-B0FE-7DB2-CD960C356732}"/>
              </a:ext>
            </a:extLst>
          </p:cNvPr>
          <p:cNvGrpSpPr/>
          <p:nvPr/>
        </p:nvGrpSpPr>
        <p:grpSpPr>
          <a:xfrm>
            <a:off x="13667280" y="8853358"/>
            <a:ext cx="866775" cy="1098904"/>
            <a:chOff x="13667280" y="8853358"/>
            <a:chExt cx="866775" cy="1098904"/>
          </a:xfrm>
        </p:grpSpPr>
        <p:pic>
          <p:nvPicPr>
            <p:cNvPr id="83" name="object 8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346617" y="8853358"/>
              <a:ext cx="139053" cy="137824"/>
            </a:xfrm>
            <a:prstGeom prst="rect">
              <a:avLst/>
            </a:prstGeom>
          </p:spPr>
        </p:pic>
        <p:grpSp>
          <p:nvGrpSpPr>
            <p:cNvPr id="84" name="object 84"/>
            <p:cNvGrpSpPr/>
            <p:nvPr/>
          </p:nvGrpSpPr>
          <p:grpSpPr>
            <a:xfrm>
              <a:off x="13667280" y="8870222"/>
              <a:ext cx="866775" cy="1082040"/>
              <a:chOff x="13667280" y="8870222"/>
              <a:chExt cx="866775" cy="1082040"/>
            </a:xfrm>
          </p:grpSpPr>
          <p:pic>
            <p:nvPicPr>
              <p:cNvPr id="85" name="object 85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3898899" y="9261392"/>
                <a:ext cx="178706" cy="178601"/>
              </a:xfrm>
              <a:prstGeom prst="rect">
                <a:avLst/>
              </a:prstGeom>
            </p:spPr>
          </p:pic>
          <p:sp>
            <p:nvSpPr>
              <p:cNvPr id="86" name="object 86"/>
              <p:cNvSpPr/>
              <p:nvPr/>
            </p:nvSpPr>
            <p:spPr>
              <a:xfrm>
                <a:off x="13790041" y="8870232"/>
                <a:ext cx="743585" cy="977900"/>
              </a:xfrm>
              <a:custGeom>
                <a:avLst/>
                <a:gdLst/>
                <a:ahLst/>
                <a:cxnLst/>
                <a:rect l="l" t="t" r="r" b="b"/>
                <a:pathLst>
                  <a:path w="743584" h="977900">
                    <a:moveTo>
                      <a:pt x="626833" y="559435"/>
                    </a:moveTo>
                    <a:lnTo>
                      <a:pt x="625424" y="513029"/>
                    </a:lnTo>
                    <a:lnTo>
                      <a:pt x="617067" y="466775"/>
                    </a:lnTo>
                    <a:lnTo>
                      <a:pt x="601599" y="421398"/>
                    </a:lnTo>
                    <a:lnTo>
                      <a:pt x="591858" y="412381"/>
                    </a:lnTo>
                    <a:lnTo>
                      <a:pt x="579551" y="417639"/>
                    </a:lnTo>
                    <a:lnTo>
                      <a:pt x="576694" y="424751"/>
                    </a:lnTo>
                    <a:lnTo>
                      <a:pt x="579310" y="430898"/>
                    </a:lnTo>
                    <a:lnTo>
                      <a:pt x="595083" y="478866"/>
                    </a:lnTo>
                    <a:lnTo>
                      <a:pt x="602322" y="527761"/>
                    </a:lnTo>
                    <a:lnTo>
                      <a:pt x="601230" y="576580"/>
                    </a:lnTo>
                    <a:lnTo>
                      <a:pt x="591985" y="624344"/>
                    </a:lnTo>
                    <a:lnTo>
                      <a:pt x="574789" y="670052"/>
                    </a:lnTo>
                    <a:lnTo>
                      <a:pt x="549821" y="712711"/>
                    </a:lnTo>
                    <a:lnTo>
                      <a:pt x="517296" y="751319"/>
                    </a:lnTo>
                    <a:lnTo>
                      <a:pt x="479196" y="783475"/>
                    </a:lnTo>
                    <a:lnTo>
                      <a:pt x="437019" y="808329"/>
                    </a:lnTo>
                    <a:lnTo>
                      <a:pt x="391642" y="825588"/>
                    </a:lnTo>
                    <a:lnTo>
                      <a:pt x="344017" y="835012"/>
                    </a:lnTo>
                    <a:lnTo>
                      <a:pt x="295046" y="836333"/>
                    </a:lnTo>
                    <a:lnTo>
                      <a:pt x="245630" y="829297"/>
                    </a:lnTo>
                    <a:lnTo>
                      <a:pt x="239141" y="827798"/>
                    </a:lnTo>
                    <a:lnTo>
                      <a:pt x="232613" y="831875"/>
                    </a:lnTo>
                    <a:lnTo>
                      <a:pt x="276021" y="859040"/>
                    </a:lnTo>
                    <a:lnTo>
                      <a:pt x="311772" y="861060"/>
                    </a:lnTo>
                    <a:lnTo>
                      <a:pt x="360908" y="857199"/>
                    </a:lnTo>
                    <a:lnTo>
                      <a:pt x="408559" y="845769"/>
                    </a:lnTo>
                    <a:lnTo>
                      <a:pt x="453898" y="827024"/>
                    </a:lnTo>
                    <a:lnTo>
                      <a:pt x="496112" y="801166"/>
                    </a:lnTo>
                    <a:lnTo>
                      <a:pt x="534428" y="768438"/>
                    </a:lnTo>
                    <a:lnTo>
                      <a:pt x="565696" y="732116"/>
                    </a:lnTo>
                    <a:lnTo>
                      <a:pt x="590715" y="692327"/>
                    </a:lnTo>
                    <a:lnTo>
                      <a:pt x="609333" y="649808"/>
                    </a:lnTo>
                    <a:lnTo>
                      <a:pt x="621423" y="605269"/>
                    </a:lnTo>
                    <a:lnTo>
                      <a:pt x="626833" y="559435"/>
                    </a:lnTo>
                    <a:close/>
                  </a:path>
                  <a:path w="743584" h="977900">
                    <a:moveTo>
                      <a:pt x="678370" y="145529"/>
                    </a:moveTo>
                    <a:lnTo>
                      <a:pt x="558457" y="12611"/>
                    </a:lnTo>
                    <a:lnTo>
                      <a:pt x="527748" y="0"/>
                    </a:lnTo>
                    <a:lnTo>
                      <a:pt x="511429" y="3162"/>
                    </a:lnTo>
                    <a:lnTo>
                      <a:pt x="497116" y="12649"/>
                    </a:lnTo>
                    <a:lnTo>
                      <a:pt x="178079" y="331673"/>
                    </a:lnTo>
                    <a:lnTo>
                      <a:pt x="168567" y="346024"/>
                    </a:lnTo>
                    <a:lnTo>
                      <a:pt x="165392" y="362369"/>
                    </a:lnTo>
                    <a:lnTo>
                      <a:pt x="168567" y="378701"/>
                    </a:lnTo>
                    <a:lnTo>
                      <a:pt x="285635" y="500608"/>
                    </a:lnTo>
                    <a:lnTo>
                      <a:pt x="316318" y="513295"/>
                    </a:lnTo>
                    <a:lnTo>
                      <a:pt x="324612" y="512495"/>
                    </a:lnTo>
                    <a:lnTo>
                      <a:pt x="458330" y="389216"/>
                    </a:lnTo>
                    <a:lnTo>
                      <a:pt x="329882" y="483476"/>
                    </a:lnTo>
                    <a:lnTo>
                      <a:pt x="323545" y="487680"/>
                    </a:lnTo>
                    <a:lnTo>
                      <a:pt x="316318" y="489089"/>
                    </a:lnTo>
                    <a:lnTo>
                      <a:pt x="309105" y="487680"/>
                    </a:lnTo>
                    <a:lnTo>
                      <a:pt x="302755" y="483476"/>
                    </a:lnTo>
                    <a:lnTo>
                      <a:pt x="195199" y="375920"/>
                    </a:lnTo>
                    <a:lnTo>
                      <a:pt x="190995" y="369582"/>
                    </a:lnTo>
                    <a:lnTo>
                      <a:pt x="189598" y="362369"/>
                    </a:lnTo>
                    <a:lnTo>
                      <a:pt x="190995" y="355142"/>
                    </a:lnTo>
                    <a:lnTo>
                      <a:pt x="195199" y="348792"/>
                    </a:lnTo>
                    <a:lnTo>
                      <a:pt x="514235" y="29768"/>
                    </a:lnTo>
                    <a:lnTo>
                      <a:pt x="520560" y="25577"/>
                    </a:lnTo>
                    <a:lnTo>
                      <a:pt x="527773" y="24180"/>
                    </a:lnTo>
                    <a:lnTo>
                      <a:pt x="535000" y="25565"/>
                    </a:lnTo>
                    <a:lnTo>
                      <a:pt x="541337" y="29756"/>
                    </a:lnTo>
                    <a:lnTo>
                      <a:pt x="648830" y="137325"/>
                    </a:lnTo>
                    <a:lnTo>
                      <a:pt x="652538" y="142532"/>
                    </a:lnTo>
                    <a:lnTo>
                      <a:pt x="654316" y="148475"/>
                    </a:lnTo>
                    <a:lnTo>
                      <a:pt x="654088" y="154647"/>
                    </a:lnTo>
                    <a:lnTo>
                      <a:pt x="651776" y="160553"/>
                    </a:lnTo>
                    <a:lnTo>
                      <a:pt x="648335" y="166281"/>
                    </a:lnTo>
                    <a:lnTo>
                      <a:pt x="650189" y="173723"/>
                    </a:lnTo>
                    <a:lnTo>
                      <a:pt x="661657" y="180619"/>
                    </a:lnTo>
                    <a:lnTo>
                      <a:pt x="669086" y="178765"/>
                    </a:lnTo>
                    <a:lnTo>
                      <a:pt x="672541" y="173024"/>
                    </a:lnTo>
                    <a:lnTo>
                      <a:pt x="677811" y="159588"/>
                    </a:lnTo>
                    <a:lnTo>
                      <a:pt x="678370" y="145529"/>
                    </a:lnTo>
                    <a:close/>
                  </a:path>
                  <a:path w="743584" h="977900">
                    <a:moveTo>
                      <a:pt x="743585" y="541096"/>
                    </a:moveTo>
                    <a:lnTo>
                      <a:pt x="740346" y="492493"/>
                    </a:lnTo>
                    <a:lnTo>
                      <a:pt x="731545" y="444195"/>
                    </a:lnTo>
                    <a:lnTo>
                      <a:pt x="717105" y="396659"/>
                    </a:lnTo>
                    <a:lnTo>
                      <a:pt x="696950" y="350367"/>
                    </a:lnTo>
                    <a:lnTo>
                      <a:pt x="686638" y="342011"/>
                    </a:lnTo>
                    <a:lnTo>
                      <a:pt x="674712" y="348030"/>
                    </a:lnTo>
                    <a:lnTo>
                      <a:pt x="672325" y="355320"/>
                    </a:lnTo>
                    <a:lnTo>
                      <a:pt x="675335" y="361289"/>
                    </a:lnTo>
                    <a:lnTo>
                      <a:pt x="694359" y="404990"/>
                    </a:lnTo>
                    <a:lnTo>
                      <a:pt x="707986" y="449859"/>
                    </a:lnTo>
                    <a:lnTo>
                      <a:pt x="716292" y="495452"/>
                    </a:lnTo>
                    <a:lnTo>
                      <a:pt x="719353" y="541324"/>
                    </a:lnTo>
                    <a:lnTo>
                      <a:pt x="717219" y="587044"/>
                    </a:lnTo>
                    <a:lnTo>
                      <a:pt x="709993" y="632180"/>
                    </a:lnTo>
                    <a:lnTo>
                      <a:pt x="697712" y="676287"/>
                    </a:lnTo>
                    <a:lnTo>
                      <a:pt x="680453" y="718921"/>
                    </a:lnTo>
                    <a:lnTo>
                      <a:pt x="658304" y="759663"/>
                    </a:lnTo>
                    <a:lnTo>
                      <a:pt x="631317" y="798055"/>
                    </a:lnTo>
                    <a:lnTo>
                      <a:pt x="599579" y="833666"/>
                    </a:lnTo>
                    <a:lnTo>
                      <a:pt x="559028" y="869264"/>
                    </a:lnTo>
                    <a:lnTo>
                      <a:pt x="514781" y="898880"/>
                    </a:lnTo>
                    <a:lnTo>
                      <a:pt x="467334" y="922286"/>
                    </a:lnTo>
                    <a:lnTo>
                      <a:pt x="417245" y="939279"/>
                    </a:lnTo>
                    <a:lnTo>
                      <a:pt x="365010" y="949629"/>
                    </a:lnTo>
                    <a:lnTo>
                      <a:pt x="311162" y="953135"/>
                    </a:lnTo>
                    <a:lnTo>
                      <a:pt x="257619" y="949667"/>
                    </a:lnTo>
                    <a:lnTo>
                      <a:pt x="205689" y="939444"/>
                    </a:lnTo>
                    <a:lnTo>
                      <a:pt x="155841" y="922642"/>
                    </a:lnTo>
                    <a:lnTo>
                      <a:pt x="108623" y="899502"/>
                    </a:lnTo>
                    <a:lnTo>
                      <a:pt x="64541" y="870229"/>
                    </a:lnTo>
                    <a:lnTo>
                      <a:pt x="24104" y="835037"/>
                    </a:lnTo>
                    <a:lnTo>
                      <a:pt x="17119" y="827811"/>
                    </a:lnTo>
                    <a:lnTo>
                      <a:pt x="9448" y="827811"/>
                    </a:lnTo>
                    <a:lnTo>
                      <a:pt x="165" y="837107"/>
                    </a:lnTo>
                    <a:lnTo>
                      <a:pt x="0" y="844384"/>
                    </a:lnTo>
                    <a:lnTo>
                      <a:pt x="4635" y="849731"/>
                    </a:lnTo>
                    <a:lnTo>
                      <a:pt x="42164" y="883500"/>
                    </a:lnTo>
                    <a:lnTo>
                      <a:pt x="81673" y="911580"/>
                    </a:lnTo>
                    <a:lnTo>
                      <a:pt x="123774" y="934872"/>
                    </a:lnTo>
                    <a:lnTo>
                      <a:pt x="168135" y="953236"/>
                    </a:lnTo>
                    <a:lnTo>
                      <a:pt x="214376" y="966533"/>
                    </a:lnTo>
                    <a:lnTo>
                      <a:pt x="262166" y="974623"/>
                    </a:lnTo>
                    <a:lnTo>
                      <a:pt x="311162" y="977353"/>
                    </a:lnTo>
                    <a:lnTo>
                      <a:pt x="360146" y="974623"/>
                    </a:lnTo>
                    <a:lnTo>
                      <a:pt x="407936" y="966533"/>
                    </a:lnTo>
                    <a:lnTo>
                      <a:pt x="454190" y="953236"/>
                    </a:lnTo>
                    <a:lnTo>
                      <a:pt x="498538" y="934872"/>
                    </a:lnTo>
                    <a:lnTo>
                      <a:pt x="540639" y="911580"/>
                    </a:lnTo>
                    <a:lnTo>
                      <a:pt x="580148" y="883500"/>
                    </a:lnTo>
                    <a:lnTo>
                      <a:pt x="616712" y="850798"/>
                    </a:lnTo>
                    <a:lnTo>
                      <a:pt x="650341" y="813066"/>
                    </a:lnTo>
                    <a:lnTo>
                      <a:pt x="678916" y="772401"/>
                    </a:lnTo>
                    <a:lnTo>
                      <a:pt x="702386" y="729246"/>
                    </a:lnTo>
                    <a:lnTo>
                      <a:pt x="720661" y="684072"/>
                    </a:lnTo>
                    <a:lnTo>
                      <a:pt x="733666" y="637349"/>
                    </a:lnTo>
                    <a:lnTo>
                      <a:pt x="741337" y="589534"/>
                    </a:lnTo>
                    <a:lnTo>
                      <a:pt x="743585" y="541096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7" name="object 87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4258644" y="9061255"/>
                <a:ext cx="170831" cy="170824"/>
              </a:xfrm>
              <a:prstGeom prst="rect">
                <a:avLst/>
              </a:prstGeom>
            </p:spPr>
          </p:pic>
          <p:sp>
            <p:nvSpPr>
              <p:cNvPr id="88" name="object 88"/>
              <p:cNvSpPr/>
              <p:nvPr/>
            </p:nvSpPr>
            <p:spPr>
              <a:xfrm>
                <a:off x="13667271" y="9555918"/>
                <a:ext cx="83502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835025" h="396240">
                    <a:moveTo>
                      <a:pt x="395655" y="5422"/>
                    </a:moveTo>
                    <a:lnTo>
                      <a:pt x="390245" y="0"/>
                    </a:lnTo>
                    <a:lnTo>
                      <a:pt x="371436" y="0"/>
                    </a:lnTo>
                    <a:lnTo>
                      <a:pt x="371436" y="24231"/>
                    </a:lnTo>
                    <a:lnTo>
                      <a:pt x="371436" y="62585"/>
                    </a:lnTo>
                    <a:lnTo>
                      <a:pt x="24231" y="62585"/>
                    </a:lnTo>
                    <a:lnTo>
                      <a:pt x="24231" y="24231"/>
                    </a:lnTo>
                    <a:lnTo>
                      <a:pt x="371436" y="24231"/>
                    </a:lnTo>
                    <a:lnTo>
                      <a:pt x="371436" y="0"/>
                    </a:lnTo>
                    <a:lnTo>
                      <a:pt x="5422" y="0"/>
                    </a:lnTo>
                    <a:lnTo>
                      <a:pt x="0" y="5422"/>
                    </a:lnTo>
                    <a:lnTo>
                      <a:pt x="0" y="81381"/>
                    </a:lnTo>
                    <a:lnTo>
                      <a:pt x="5422" y="86804"/>
                    </a:lnTo>
                    <a:lnTo>
                      <a:pt x="390245" y="86804"/>
                    </a:lnTo>
                    <a:lnTo>
                      <a:pt x="395655" y="81381"/>
                    </a:lnTo>
                    <a:lnTo>
                      <a:pt x="395655" y="62585"/>
                    </a:lnTo>
                    <a:lnTo>
                      <a:pt x="395655" y="24231"/>
                    </a:lnTo>
                    <a:lnTo>
                      <a:pt x="395655" y="5422"/>
                    </a:lnTo>
                    <a:close/>
                  </a:path>
                  <a:path w="835025" h="396240">
                    <a:moveTo>
                      <a:pt x="834923" y="271373"/>
                    </a:moveTo>
                    <a:lnTo>
                      <a:pt x="829500" y="265950"/>
                    </a:lnTo>
                    <a:lnTo>
                      <a:pt x="101104" y="265950"/>
                    </a:lnTo>
                    <a:lnTo>
                      <a:pt x="95681" y="271373"/>
                    </a:lnTo>
                    <a:lnTo>
                      <a:pt x="95681" y="390398"/>
                    </a:lnTo>
                    <a:lnTo>
                      <a:pt x="101104" y="395820"/>
                    </a:lnTo>
                    <a:lnTo>
                      <a:pt x="114490" y="395820"/>
                    </a:lnTo>
                    <a:lnTo>
                      <a:pt x="119913" y="390398"/>
                    </a:lnTo>
                    <a:lnTo>
                      <a:pt x="119913" y="290182"/>
                    </a:lnTo>
                    <a:lnTo>
                      <a:pt x="810704" y="290182"/>
                    </a:lnTo>
                    <a:lnTo>
                      <a:pt x="810704" y="390398"/>
                    </a:lnTo>
                    <a:lnTo>
                      <a:pt x="816127" y="395820"/>
                    </a:lnTo>
                    <a:lnTo>
                      <a:pt x="822807" y="395820"/>
                    </a:lnTo>
                    <a:lnTo>
                      <a:pt x="829500" y="395820"/>
                    </a:lnTo>
                    <a:lnTo>
                      <a:pt x="834923" y="390398"/>
                    </a:lnTo>
                    <a:lnTo>
                      <a:pt x="834923" y="271373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94" name="object 94"/>
          <p:cNvGrpSpPr/>
          <p:nvPr/>
        </p:nvGrpSpPr>
        <p:grpSpPr>
          <a:xfrm>
            <a:off x="4250963" y="8838996"/>
            <a:ext cx="195580" cy="498475"/>
            <a:chOff x="4250963" y="8838996"/>
            <a:chExt cx="195580" cy="498475"/>
          </a:xfrm>
        </p:grpSpPr>
        <p:sp>
          <p:nvSpPr>
            <p:cNvPr id="95" name="object 95"/>
            <p:cNvSpPr/>
            <p:nvPr/>
          </p:nvSpPr>
          <p:spPr>
            <a:xfrm>
              <a:off x="4336395" y="9009867"/>
              <a:ext cx="24765" cy="327660"/>
            </a:xfrm>
            <a:custGeom>
              <a:avLst/>
              <a:gdLst/>
              <a:ahLst/>
              <a:cxnLst/>
              <a:rect l="l" t="t" r="r" b="b"/>
              <a:pathLst>
                <a:path w="24764" h="327659">
                  <a:moveTo>
                    <a:pt x="18805" y="0"/>
                  </a:moveTo>
                  <a:lnTo>
                    <a:pt x="5423" y="0"/>
                  </a:lnTo>
                  <a:lnTo>
                    <a:pt x="0" y="5413"/>
                  </a:lnTo>
                  <a:lnTo>
                    <a:pt x="0" y="321906"/>
                  </a:lnTo>
                  <a:lnTo>
                    <a:pt x="5423" y="327330"/>
                  </a:lnTo>
                  <a:lnTo>
                    <a:pt x="12114" y="327330"/>
                  </a:lnTo>
                  <a:lnTo>
                    <a:pt x="18805" y="327330"/>
                  </a:lnTo>
                  <a:lnTo>
                    <a:pt x="24229" y="321906"/>
                  </a:lnTo>
                  <a:lnTo>
                    <a:pt x="24229" y="5413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50963" y="8838996"/>
              <a:ext cx="195093" cy="195093"/>
            </a:xfrm>
            <a:prstGeom prst="rect">
              <a:avLst/>
            </a:prstGeom>
          </p:spPr>
        </p:pic>
      </p:grpSp>
      <p:grpSp>
        <p:nvGrpSpPr>
          <p:cNvPr id="277" name="Grupo 276">
            <a:extLst>
              <a:ext uri="{FF2B5EF4-FFF2-40B4-BE49-F238E27FC236}">
                <a16:creationId xmlns:a16="http://schemas.microsoft.com/office/drawing/2014/main" id="{D99BAD30-C225-D8FE-497D-6DFCA233B7C4}"/>
              </a:ext>
            </a:extLst>
          </p:cNvPr>
          <p:cNvGrpSpPr/>
          <p:nvPr/>
        </p:nvGrpSpPr>
        <p:grpSpPr>
          <a:xfrm>
            <a:off x="3758622" y="9008684"/>
            <a:ext cx="1179862" cy="995905"/>
            <a:chOff x="3758622" y="9008684"/>
            <a:chExt cx="1179862" cy="995905"/>
          </a:xfrm>
        </p:grpSpPr>
        <p:pic>
          <p:nvPicPr>
            <p:cNvPr id="89" name="object 8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73694" y="9523259"/>
              <a:ext cx="204140" cy="23015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3972511" y="9008684"/>
              <a:ext cx="205740" cy="328930"/>
            </a:xfrm>
            <a:custGeom>
              <a:avLst/>
              <a:gdLst/>
              <a:ahLst/>
              <a:cxnLst/>
              <a:rect l="l" t="t" r="r" b="b"/>
              <a:pathLst>
                <a:path w="205739" h="328929">
                  <a:moveTo>
                    <a:pt x="17130" y="0"/>
                  </a:moveTo>
                  <a:lnTo>
                    <a:pt x="9465" y="0"/>
                  </a:lnTo>
                  <a:lnTo>
                    <a:pt x="0" y="9455"/>
                  </a:lnTo>
                  <a:lnTo>
                    <a:pt x="0" y="17130"/>
                  </a:lnTo>
                  <a:lnTo>
                    <a:pt x="181093" y="198224"/>
                  </a:lnTo>
                  <a:lnTo>
                    <a:pt x="181093" y="323089"/>
                  </a:lnTo>
                  <a:lnTo>
                    <a:pt x="186517" y="328513"/>
                  </a:lnTo>
                  <a:lnTo>
                    <a:pt x="193208" y="328513"/>
                  </a:lnTo>
                  <a:lnTo>
                    <a:pt x="199899" y="328513"/>
                  </a:lnTo>
                  <a:lnTo>
                    <a:pt x="205323" y="323089"/>
                  </a:lnTo>
                  <a:lnTo>
                    <a:pt x="205323" y="189994"/>
                  </a:lnTo>
                  <a:lnTo>
                    <a:pt x="204046" y="186915"/>
                  </a:lnTo>
                  <a:lnTo>
                    <a:pt x="17130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519277" y="9523255"/>
              <a:ext cx="97155" cy="271145"/>
            </a:xfrm>
            <a:custGeom>
              <a:avLst/>
              <a:gdLst/>
              <a:ahLst/>
              <a:cxnLst/>
              <a:rect l="l" t="t" r="r" b="b"/>
              <a:pathLst>
                <a:path w="97154" h="271145">
                  <a:moveTo>
                    <a:pt x="18795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90810"/>
                  </a:lnTo>
                  <a:lnTo>
                    <a:pt x="1277" y="193889"/>
                  </a:lnTo>
                  <a:lnTo>
                    <a:pt x="77107" y="269719"/>
                  </a:lnTo>
                  <a:lnTo>
                    <a:pt x="80206" y="270902"/>
                  </a:lnTo>
                  <a:lnTo>
                    <a:pt x="83306" y="270902"/>
                  </a:lnTo>
                  <a:lnTo>
                    <a:pt x="86405" y="270902"/>
                  </a:lnTo>
                  <a:lnTo>
                    <a:pt x="89505" y="269719"/>
                  </a:lnTo>
                  <a:lnTo>
                    <a:pt x="96604" y="262630"/>
                  </a:lnTo>
                  <a:lnTo>
                    <a:pt x="96604" y="254955"/>
                  </a:lnTo>
                  <a:lnTo>
                    <a:pt x="24219" y="182580"/>
                  </a:lnTo>
                  <a:lnTo>
                    <a:pt x="24219" y="5423"/>
                  </a:lnTo>
                  <a:lnTo>
                    <a:pt x="1879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23274" y="9107340"/>
              <a:ext cx="230956" cy="229856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170197" y="9418167"/>
              <a:ext cx="356870" cy="24765"/>
            </a:xfrm>
            <a:custGeom>
              <a:avLst/>
              <a:gdLst/>
              <a:ahLst/>
              <a:cxnLst/>
              <a:rect l="l" t="t" r="r" b="b"/>
              <a:pathLst>
                <a:path w="356870" h="24765">
                  <a:moveTo>
                    <a:pt x="351203" y="0"/>
                  </a:moveTo>
                  <a:lnTo>
                    <a:pt x="5423" y="0"/>
                  </a:lnTo>
                  <a:lnTo>
                    <a:pt x="0" y="5413"/>
                  </a:lnTo>
                  <a:lnTo>
                    <a:pt x="0" y="18795"/>
                  </a:lnTo>
                  <a:lnTo>
                    <a:pt x="5423" y="24219"/>
                  </a:lnTo>
                  <a:lnTo>
                    <a:pt x="344513" y="24219"/>
                  </a:lnTo>
                  <a:lnTo>
                    <a:pt x="351203" y="24219"/>
                  </a:lnTo>
                  <a:lnTo>
                    <a:pt x="356627" y="18795"/>
                  </a:lnTo>
                  <a:lnTo>
                    <a:pt x="356627" y="5413"/>
                  </a:lnTo>
                  <a:lnTo>
                    <a:pt x="35120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0200" y="9332728"/>
              <a:ext cx="308284" cy="195093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58622" y="9332728"/>
              <a:ext cx="308285" cy="195093"/>
            </a:xfrm>
            <a:prstGeom prst="rect">
              <a:avLst/>
            </a:prstGeom>
          </p:spPr>
        </p:pic>
        <p:grpSp>
          <p:nvGrpSpPr>
            <p:cNvPr id="99" name="object 99"/>
            <p:cNvGrpSpPr/>
            <p:nvPr/>
          </p:nvGrpSpPr>
          <p:grpSpPr>
            <a:xfrm>
              <a:off x="4250963" y="9523259"/>
              <a:ext cx="195580" cy="481330"/>
              <a:chOff x="4250963" y="9523259"/>
              <a:chExt cx="195580" cy="481330"/>
            </a:xfrm>
          </p:grpSpPr>
          <p:sp>
            <p:nvSpPr>
              <p:cNvPr id="100" name="object 100"/>
              <p:cNvSpPr/>
              <p:nvPr/>
            </p:nvSpPr>
            <p:spPr>
              <a:xfrm>
                <a:off x="4336395" y="9523259"/>
                <a:ext cx="24765" cy="31051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310515">
                    <a:moveTo>
                      <a:pt x="18805" y="0"/>
                    </a:moveTo>
                    <a:lnTo>
                      <a:pt x="5423" y="0"/>
                    </a:lnTo>
                    <a:lnTo>
                      <a:pt x="0" y="5423"/>
                    </a:lnTo>
                    <a:lnTo>
                      <a:pt x="0" y="304598"/>
                    </a:lnTo>
                    <a:lnTo>
                      <a:pt x="5423" y="310021"/>
                    </a:lnTo>
                    <a:lnTo>
                      <a:pt x="12114" y="310021"/>
                    </a:lnTo>
                    <a:lnTo>
                      <a:pt x="18805" y="310021"/>
                    </a:lnTo>
                    <a:lnTo>
                      <a:pt x="24229" y="304598"/>
                    </a:lnTo>
                    <a:lnTo>
                      <a:pt x="24229" y="5423"/>
                    </a:lnTo>
                    <a:lnTo>
                      <a:pt x="18805" y="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1" name="object 101"/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4250963" y="9809061"/>
                <a:ext cx="195093" cy="195093"/>
              </a:xfrm>
              <a:prstGeom prst="rect">
                <a:avLst/>
              </a:prstGeom>
            </p:spPr>
          </p:pic>
        </p:grpSp>
      </p:grpSp>
      <p:grpSp>
        <p:nvGrpSpPr>
          <p:cNvPr id="282" name="Grupo 281">
            <a:extLst>
              <a:ext uri="{FF2B5EF4-FFF2-40B4-BE49-F238E27FC236}">
                <a16:creationId xmlns:a16="http://schemas.microsoft.com/office/drawing/2014/main" id="{D1050C9F-A0C3-09F0-A87E-4F97B2F1A25E}"/>
              </a:ext>
            </a:extLst>
          </p:cNvPr>
          <p:cNvGrpSpPr/>
          <p:nvPr/>
        </p:nvGrpSpPr>
        <p:grpSpPr>
          <a:xfrm>
            <a:off x="10297362" y="7335843"/>
            <a:ext cx="1180207" cy="1110067"/>
            <a:chOff x="10297362" y="7335843"/>
            <a:chExt cx="1180207" cy="1110067"/>
          </a:xfrm>
        </p:grpSpPr>
        <p:sp>
          <p:nvSpPr>
            <p:cNvPr id="102" name="object 102"/>
            <p:cNvSpPr/>
            <p:nvPr/>
          </p:nvSpPr>
          <p:spPr>
            <a:xfrm>
              <a:off x="11045503" y="7943819"/>
              <a:ext cx="24765" cy="501650"/>
            </a:xfrm>
            <a:custGeom>
              <a:avLst/>
              <a:gdLst/>
              <a:ahLst/>
              <a:cxnLst/>
              <a:rect l="l" t="t" r="r" b="b"/>
              <a:pathLst>
                <a:path w="24765" h="501650">
                  <a:moveTo>
                    <a:pt x="18805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496204"/>
                  </a:lnTo>
                  <a:lnTo>
                    <a:pt x="5423" y="501628"/>
                  </a:lnTo>
                  <a:lnTo>
                    <a:pt x="12114" y="501628"/>
                  </a:lnTo>
                  <a:lnTo>
                    <a:pt x="18805" y="501628"/>
                  </a:lnTo>
                  <a:lnTo>
                    <a:pt x="24229" y="496204"/>
                  </a:lnTo>
                  <a:lnTo>
                    <a:pt x="24229" y="5423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944920" y="8089040"/>
              <a:ext cx="24765" cy="356870"/>
            </a:xfrm>
            <a:custGeom>
              <a:avLst/>
              <a:gdLst/>
              <a:ahLst/>
              <a:cxnLst/>
              <a:rect l="l" t="t" r="r" b="b"/>
              <a:pathLst>
                <a:path w="24765" h="356870">
                  <a:moveTo>
                    <a:pt x="18805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350984"/>
                  </a:lnTo>
                  <a:lnTo>
                    <a:pt x="5423" y="356407"/>
                  </a:lnTo>
                  <a:lnTo>
                    <a:pt x="12114" y="356407"/>
                  </a:lnTo>
                  <a:lnTo>
                    <a:pt x="18805" y="356407"/>
                  </a:lnTo>
                  <a:lnTo>
                    <a:pt x="24229" y="350984"/>
                  </a:lnTo>
                  <a:lnTo>
                    <a:pt x="24229" y="5423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872483" y="7660257"/>
              <a:ext cx="47625" cy="162560"/>
            </a:xfrm>
            <a:custGeom>
              <a:avLst/>
              <a:gdLst/>
              <a:ahLst/>
              <a:cxnLst/>
              <a:rect l="l" t="t" r="r" b="b"/>
              <a:pathLst>
                <a:path w="47625" h="162559">
                  <a:moveTo>
                    <a:pt x="32474" y="0"/>
                  </a:moveTo>
                  <a:lnTo>
                    <a:pt x="2860" y="51597"/>
                  </a:lnTo>
                  <a:lnTo>
                    <a:pt x="0" y="87882"/>
                  </a:lnTo>
                  <a:lnTo>
                    <a:pt x="6997" y="123600"/>
                  </a:lnTo>
                  <a:lnTo>
                    <a:pt x="23741" y="156791"/>
                  </a:lnTo>
                  <a:lnTo>
                    <a:pt x="26097" y="160194"/>
                  </a:lnTo>
                  <a:lnTo>
                    <a:pt x="29866" y="162026"/>
                  </a:lnTo>
                  <a:lnTo>
                    <a:pt x="33720" y="162026"/>
                  </a:lnTo>
                  <a:lnTo>
                    <a:pt x="36097" y="162026"/>
                  </a:lnTo>
                  <a:lnTo>
                    <a:pt x="38494" y="161335"/>
                  </a:lnTo>
                  <a:lnTo>
                    <a:pt x="46096" y="156089"/>
                  </a:lnTo>
                  <a:lnTo>
                    <a:pt x="47478" y="148539"/>
                  </a:lnTo>
                  <a:lnTo>
                    <a:pt x="43677" y="143042"/>
                  </a:lnTo>
                  <a:lnTo>
                    <a:pt x="29945" y="115797"/>
                  </a:lnTo>
                  <a:lnTo>
                    <a:pt x="24215" y="86469"/>
                  </a:lnTo>
                  <a:lnTo>
                    <a:pt x="26585" y="56657"/>
                  </a:lnTo>
                  <a:lnTo>
                    <a:pt x="37154" y="27957"/>
                  </a:lnTo>
                  <a:lnTo>
                    <a:pt x="39981" y="22837"/>
                  </a:lnTo>
                  <a:lnTo>
                    <a:pt x="45217" y="14847"/>
                  </a:lnTo>
                  <a:lnTo>
                    <a:pt x="43657" y="7350"/>
                  </a:lnTo>
                  <a:lnTo>
                    <a:pt x="32474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993654" y="7775357"/>
              <a:ext cx="140048" cy="99913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989066" y="7605571"/>
              <a:ext cx="137084" cy="83243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775162" y="7785681"/>
              <a:ext cx="243204" cy="372110"/>
            </a:xfrm>
            <a:custGeom>
              <a:avLst/>
              <a:gdLst/>
              <a:ahLst/>
              <a:cxnLst/>
              <a:rect l="l" t="t" r="r" b="b"/>
              <a:pathLst>
                <a:path w="243204" h="372109">
                  <a:moveTo>
                    <a:pt x="175333" y="0"/>
                  </a:moveTo>
                  <a:lnTo>
                    <a:pt x="121875" y="16317"/>
                  </a:lnTo>
                  <a:lnTo>
                    <a:pt x="92839" y="61102"/>
                  </a:lnTo>
                  <a:lnTo>
                    <a:pt x="76515" y="99503"/>
                  </a:lnTo>
                  <a:lnTo>
                    <a:pt x="56866" y="148686"/>
                  </a:lnTo>
                  <a:lnTo>
                    <a:pt x="36582" y="203086"/>
                  </a:lnTo>
                  <a:lnTo>
                    <a:pt x="9629" y="286962"/>
                  </a:lnTo>
                  <a:lnTo>
                    <a:pt x="0" y="335945"/>
                  </a:lnTo>
                  <a:lnTo>
                    <a:pt x="2327" y="360141"/>
                  </a:lnTo>
                  <a:lnTo>
                    <a:pt x="11243" y="369657"/>
                  </a:lnTo>
                  <a:lnTo>
                    <a:pt x="13860" y="371050"/>
                  </a:lnTo>
                  <a:lnTo>
                    <a:pt x="16771" y="372097"/>
                  </a:lnTo>
                  <a:lnTo>
                    <a:pt x="20363" y="372097"/>
                  </a:lnTo>
                  <a:lnTo>
                    <a:pt x="34804" y="367519"/>
                  </a:lnTo>
                  <a:lnTo>
                    <a:pt x="56850" y="350185"/>
                  </a:lnTo>
                  <a:lnTo>
                    <a:pt x="60318" y="346401"/>
                  </a:lnTo>
                  <a:lnTo>
                    <a:pt x="23609" y="346401"/>
                  </a:lnTo>
                  <a:lnTo>
                    <a:pt x="27419" y="314693"/>
                  </a:lnTo>
                  <a:lnTo>
                    <a:pt x="41973" y="262301"/>
                  </a:lnTo>
                  <a:lnTo>
                    <a:pt x="62967" y="200694"/>
                  </a:lnTo>
                  <a:lnTo>
                    <a:pt x="86429" y="138580"/>
                  </a:lnTo>
                  <a:lnTo>
                    <a:pt x="108300" y="85359"/>
                  </a:lnTo>
                  <a:lnTo>
                    <a:pt x="124527" y="50431"/>
                  </a:lnTo>
                  <a:lnTo>
                    <a:pt x="137029" y="35258"/>
                  </a:lnTo>
                  <a:lnTo>
                    <a:pt x="137144" y="35118"/>
                  </a:lnTo>
                  <a:lnTo>
                    <a:pt x="154088" y="26126"/>
                  </a:lnTo>
                  <a:lnTo>
                    <a:pt x="173161" y="24127"/>
                  </a:lnTo>
                  <a:lnTo>
                    <a:pt x="223406" y="24127"/>
                  </a:lnTo>
                  <a:lnTo>
                    <a:pt x="215767" y="16520"/>
                  </a:lnTo>
                  <a:lnTo>
                    <a:pt x="203551" y="8401"/>
                  </a:lnTo>
                  <a:lnTo>
                    <a:pt x="175333" y="0"/>
                  </a:lnTo>
                  <a:close/>
                </a:path>
                <a:path w="243204" h="372109">
                  <a:moveTo>
                    <a:pt x="223406" y="24127"/>
                  </a:moveTo>
                  <a:lnTo>
                    <a:pt x="173161" y="24127"/>
                  </a:lnTo>
                  <a:lnTo>
                    <a:pt x="192169" y="29793"/>
                  </a:lnTo>
                  <a:lnTo>
                    <a:pt x="200398" y="35258"/>
                  </a:lnTo>
                  <a:lnTo>
                    <a:pt x="218457" y="69016"/>
                  </a:lnTo>
                  <a:lnTo>
                    <a:pt x="218477" y="78751"/>
                  </a:lnTo>
                  <a:lnTo>
                    <a:pt x="216589" y="88299"/>
                  </a:lnTo>
                  <a:lnTo>
                    <a:pt x="193722" y="128843"/>
                  </a:lnTo>
                  <a:lnTo>
                    <a:pt x="162011" y="176238"/>
                  </a:lnTo>
                  <a:lnTo>
                    <a:pt x="123416" y="230650"/>
                  </a:lnTo>
                  <a:lnTo>
                    <a:pt x="83664" y="283120"/>
                  </a:lnTo>
                  <a:lnTo>
                    <a:pt x="48486" y="324690"/>
                  </a:lnTo>
                  <a:lnTo>
                    <a:pt x="23609" y="346401"/>
                  </a:lnTo>
                  <a:lnTo>
                    <a:pt x="60318" y="346401"/>
                  </a:lnTo>
                  <a:lnTo>
                    <a:pt x="89382" y="314693"/>
                  </a:lnTo>
                  <a:lnTo>
                    <a:pt x="135281" y="255640"/>
                  </a:lnTo>
                  <a:lnTo>
                    <a:pt x="169103" y="208409"/>
                  </a:lnTo>
                  <a:lnTo>
                    <a:pt x="198935" y="164637"/>
                  </a:lnTo>
                  <a:lnTo>
                    <a:pt x="221669" y="129661"/>
                  </a:lnTo>
                  <a:lnTo>
                    <a:pt x="239799" y="95267"/>
                  </a:lnTo>
                  <a:lnTo>
                    <a:pt x="242599" y="81095"/>
                  </a:lnTo>
                  <a:lnTo>
                    <a:pt x="242569" y="66648"/>
                  </a:lnTo>
                  <a:lnTo>
                    <a:pt x="239675" y="52274"/>
                  </a:lnTo>
                  <a:lnTo>
                    <a:pt x="234050" y="38725"/>
                  </a:lnTo>
                  <a:lnTo>
                    <a:pt x="226007" y="26717"/>
                  </a:lnTo>
                  <a:lnTo>
                    <a:pt x="223406" y="2412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067994" y="7656924"/>
              <a:ext cx="409575" cy="148590"/>
            </a:xfrm>
            <a:custGeom>
              <a:avLst/>
              <a:gdLst/>
              <a:ahLst/>
              <a:cxnLst/>
              <a:rect l="l" t="t" r="r" b="b"/>
              <a:pathLst>
                <a:path w="409575" h="148590">
                  <a:moveTo>
                    <a:pt x="71641" y="0"/>
                  </a:moveTo>
                  <a:lnTo>
                    <a:pt x="42996" y="6834"/>
                  </a:lnTo>
                  <a:lnTo>
                    <a:pt x="19957" y="23559"/>
                  </a:lnTo>
                  <a:lnTo>
                    <a:pt x="4850" y="47690"/>
                  </a:lnTo>
                  <a:lnTo>
                    <a:pt x="0" y="76741"/>
                  </a:lnTo>
                  <a:lnTo>
                    <a:pt x="6580" y="104835"/>
                  </a:lnTo>
                  <a:lnTo>
                    <a:pt x="22693" y="127603"/>
                  </a:lnTo>
                  <a:lnTo>
                    <a:pt x="46002" y="142863"/>
                  </a:lnTo>
                  <a:lnTo>
                    <a:pt x="74175" y="148435"/>
                  </a:lnTo>
                  <a:lnTo>
                    <a:pt x="76136" y="148435"/>
                  </a:lnTo>
                  <a:lnTo>
                    <a:pt x="142597" y="141328"/>
                  </a:lnTo>
                  <a:lnTo>
                    <a:pt x="194981" y="133884"/>
                  </a:lnTo>
                  <a:lnTo>
                    <a:pt x="252076" y="124425"/>
                  </a:lnTo>
                  <a:lnTo>
                    <a:pt x="253254" y="124174"/>
                  </a:lnTo>
                  <a:lnTo>
                    <a:pt x="75913" y="124174"/>
                  </a:lnTo>
                  <a:lnTo>
                    <a:pt x="56307" y="120813"/>
                  </a:lnTo>
                  <a:lnTo>
                    <a:pt x="40052" y="110648"/>
                  </a:lnTo>
                  <a:lnTo>
                    <a:pt x="28802" y="95178"/>
                  </a:lnTo>
                  <a:lnTo>
                    <a:pt x="24222" y="75960"/>
                  </a:lnTo>
                  <a:lnTo>
                    <a:pt x="27477" y="56337"/>
                  </a:lnTo>
                  <a:lnTo>
                    <a:pt x="37655" y="40082"/>
                  </a:lnTo>
                  <a:lnTo>
                    <a:pt x="53178" y="28813"/>
                  </a:lnTo>
                  <a:lnTo>
                    <a:pt x="72479" y="24208"/>
                  </a:lnTo>
                  <a:lnTo>
                    <a:pt x="326497" y="24208"/>
                  </a:lnTo>
                  <a:lnTo>
                    <a:pt x="248296" y="12669"/>
                  </a:lnTo>
                  <a:lnTo>
                    <a:pt x="190406" y="6834"/>
                  </a:lnTo>
                  <a:lnTo>
                    <a:pt x="137501" y="2742"/>
                  </a:lnTo>
                  <a:lnTo>
                    <a:pt x="95892" y="452"/>
                  </a:lnTo>
                  <a:lnTo>
                    <a:pt x="71641" y="0"/>
                  </a:lnTo>
                  <a:close/>
                </a:path>
                <a:path w="409575" h="148590">
                  <a:moveTo>
                    <a:pt x="326497" y="24208"/>
                  </a:moveTo>
                  <a:lnTo>
                    <a:pt x="80875" y="24208"/>
                  </a:lnTo>
                  <a:lnTo>
                    <a:pt x="118923" y="25612"/>
                  </a:lnTo>
                  <a:lnTo>
                    <a:pt x="175990" y="29778"/>
                  </a:lnTo>
                  <a:lnTo>
                    <a:pt x="240355" y="36180"/>
                  </a:lnTo>
                  <a:lnTo>
                    <a:pt x="302567" y="44376"/>
                  </a:lnTo>
                  <a:lnTo>
                    <a:pt x="353176" y="53922"/>
                  </a:lnTo>
                  <a:lnTo>
                    <a:pt x="382731" y="64375"/>
                  </a:lnTo>
                  <a:lnTo>
                    <a:pt x="351956" y="77364"/>
                  </a:lnTo>
                  <a:lnTo>
                    <a:pt x="298681" y="90635"/>
                  </a:lnTo>
                  <a:lnTo>
                    <a:pt x="233673" y="103070"/>
                  </a:lnTo>
                  <a:lnTo>
                    <a:pt x="167698" y="113550"/>
                  </a:lnTo>
                  <a:lnTo>
                    <a:pt x="111523" y="120957"/>
                  </a:lnTo>
                  <a:lnTo>
                    <a:pt x="75913" y="124174"/>
                  </a:lnTo>
                  <a:lnTo>
                    <a:pt x="253254" y="124174"/>
                  </a:lnTo>
                  <a:lnTo>
                    <a:pt x="338216" y="106059"/>
                  </a:lnTo>
                  <a:lnTo>
                    <a:pt x="385462" y="90028"/>
                  </a:lnTo>
                  <a:lnTo>
                    <a:pt x="405256" y="75960"/>
                  </a:lnTo>
                  <a:lnTo>
                    <a:pt x="409045" y="63484"/>
                  </a:lnTo>
                  <a:lnTo>
                    <a:pt x="404411" y="51292"/>
                  </a:lnTo>
                  <a:lnTo>
                    <a:pt x="383701" y="38525"/>
                  </a:lnTo>
                  <a:lnTo>
                    <a:pt x="335767" y="25612"/>
                  </a:lnTo>
                  <a:lnTo>
                    <a:pt x="336008" y="25612"/>
                  </a:lnTo>
                  <a:lnTo>
                    <a:pt x="326497" y="2420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450678" y="7335843"/>
              <a:ext cx="562610" cy="427990"/>
            </a:xfrm>
            <a:custGeom>
              <a:avLst/>
              <a:gdLst/>
              <a:ahLst/>
              <a:cxnLst/>
              <a:rect l="l" t="t" r="r" b="b"/>
              <a:pathLst>
                <a:path w="562609" h="427990">
                  <a:moveTo>
                    <a:pt x="348322" y="408952"/>
                  </a:moveTo>
                  <a:lnTo>
                    <a:pt x="342900" y="403529"/>
                  </a:lnTo>
                  <a:lnTo>
                    <a:pt x="269798" y="403529"/>
                  </a:lnTo>
                  <a:lnTo>
                    <a:pt x="269798" y="235927"/>
                  </a:lnTo>
                  <a:lnTo>
                    <a:pt x="264375" y="230505"/>
                  </a:lnTo>
                  <a:lnTo>
                    <a:pt x="5422" y="230505"/>
                  </a:lnTo>
                  <a:lnTo>
                    <a:pt x="0" y="235927"/>
                  </a:lnTo>
                  <a:lnTo>
                    <a:pt x="0" y="401967"/>
                  </a:lnTo>
                  <a:lnTo>
                    <a:pt x="5422" y="407390"/>
                  </a:lnTo>
                  <a:lnTo>
                    <a:pt x="18796" y="407390"/>
                  </a:lnTo>
                  <a:lnTo>
                    <a:pt x="24218" y="401967"/>
                  </a:lnTo>
                  <a:lnTo>
                    <a:pt x="24218" y="254723"/>
                  </a:lnTo>
                  <a:lnTo>
                    <a:pt x="245567" y="254723"/>
                  </a:lnTo>
                  <a:lnTo>
                    <a:pt x="245567" y="422325"/>
                  </a:lnTo>
                  <a:lnTo>
                    <a:pt x="250990" y="427748"/>
                  </a:lnTo>
                  <a:lnTo>
                    <a:pt x="336207" y="427748"/>
                  </a:lnTo>
                  <a:lnTo>
                    <a:pt x="342900" y="427748"/>
                  </a:lnTo>
                  <a:lnTo>
                    <a:pt x="348322" y="422325"/>
                  </a:lnTo>
                  <a:lnTo>
                    <a:pt x="348322" y="408952"/>
                  </a:lnTo>
                  <a:close/>
                </a:path>
                <a:path w="562609" h="427990">
                  <a:moveTo>
                    <a:pt x="562305" y="275755"/>
                  </a:moveTo>
                  <a:lnTo>
                    <a:pt x="551980" y="248170"/>
                  </a:lnTo>
                  <a:lnTo>
                    <a:pt x="538378" y="228676"/>
                  </a:lnTo>
                  <a:lnTo>
                    <a:pt x="538378" y="279565"/>
                  </a:lnTo>
                  <a:lnTo>
                    <a:pt x="537705" y="298742"/>
                  </a:lnTo>
                  <a:lnTo>
                    <a:pt x="529894" y="316255"/>
                  </a:lnTo>
                  <a:lnTo>
                    <a:pt x="515493" y="329895"/>
                  </a:lnTo>
                  <a:lnTo>
                    <a:pt x="496900" y="336854"/>
                  </a:lnTo>
                  <a:lnTo>
                    <a:pt x="477735" y="336169"/>
                  </a:lnTo>
                  <a:lnTo>
                    <a:pt x="446582" y="313956"/>
                  </a:lnTo>
                  <a:lnTo>
                    <a:pt x="403821" y="230505"/>
                  </a:lnTo>
                  <a:lnTo>
                    <a:pt x="376085" y="169799"/>
                  </a:lnTo>
                  <a:lnTo>
                    <a:pt x="350621" y="109067"/>
                  </a:lnTo>
                  <a:lnTo>
                    <a:pt x="332320" y="57734"/>
                  </a:lnTo>
                  <a:lnTo>
                    <a:pt x="326072" y="25285"/>
                  </a:lnTo>
                  <a:lnTo>
                    <a:pt x="352742" y="45415"/>
                  </a:lnTo>
                  <a:lnTo>
                    <a:pt x="390918" y="84899"/>
                  </a:lnTo>
                  <a:lnTo>
                    <a:pt x="434225" y="134962"/>
                  </a:lnTo>
                  <a:lnTo>
                    <a:pt x="476313" y="186842"/>
                  </a:lnTo>
                  <a:lnTo>
                    <a:pt x="510832" y="231775"/>
                  </a:lnTo>
                  <a:lnTo>
                    <a:pt x="538378" y="279565"/>
                  </a:lnTo>
                  <a:lnTo>
                    <a:pt x="538378" y="228676"/>
                  </a:lnTo>
                  <a:lnTo>
                    <a:pt x="512940" y="194729"/>
                  </a:lnTo>
                  <a:lnTo>
                    <a:pt x="480263" y="153098"/>
                  </a:lnTo>
                  <a:lnTo>
                    <a:pt x="443471" y="108356"/>
                  </a:lnTo>
                  <a:lnTo>
                    <a:pt x="384429" y="42964"/>
                  </a:lnTo>
                  <a:lnTo>
                    <a:pt x="364236" y="25285"/>
                  </a:lnTo>
                  <a:lnTo>
                    <a:pt x="346900" y="10096"/>
                  </a:lnTo>
                  <a:lnTo>
                    <a:pt x="324815" y="0"/>
                  </a:lnTo>
                  <a:lnTo>
                    <a:pt x="312127" y="2959"/>
                  </a:lnTo>
                  <a:lnTo>
                    <a:pt x="303885" y="13068"/>
                  </a:lnTo>
                  <a:lnTo>
                    <a:pt x="303199" y="37376"/>
                  </a:lnTo>
                  <a:lnTo>
                    <a:pt x="316090" y="85623"/>
                  </a:lnTo>
                  <a:lnTo>
                    <a:pt x="348589" y="167525"/>
                  </a:lnTo>
                  <a:lnTo>
                    <a:pt x="372529" y="220573"/>
                  </a:lnTo>
                  <a:lnTo>
                    <a:pt x="395452" y="268363"/>
                  </a:lnTo>
                  <a:lnTo>
                    <a:pt x="414299" y="305549"/>
                  </a:lnTo>
                  <a:lnTo>
                    <a:pt x="438340" y="341744"/>
                  </a:lnTo>
                  <a:lnTo>
                    <a:pt x="489115" y="361683"/>
                  </a:lnTo>
                  <a:lnTo>
                    <a:pt x="499198" y="360997"/>
                  </a:lnTo>
                  <a:lnTo>
                    <a:pt x="509181" y="358914"/>
                  </a:lnTo>
                  <a:lnTo>
                    <a:pt x="518922" y="355409"/>
                  </a:lnTo>
                  <a:lnTo>
                    <a:pt x="528307" y="350443"/>
                  </a:lnTo>
                  <a:lnTo>
                    <a:pt x="542671" y="336854"/>
                  </a:lnTo>
                  <a:lnTo>
                    <a:pt x="549706" y="330200"/>
                  </a:lnTo>
                  <a:lnTo>
                    <a:pt x="561289" y="304203"/>
                  </a:lnTo>
                  <a:lnTo>
                    <a:pt x="562305" y="275755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297362" y="7861718"/>
              <a:ext cx="331470" cy="521334"/>
            </a:xfrm>
            <a:custGeom>
              <a:avLst/>
              <a:gdLst/>
              <a:ahLst/>
              <a:cxnLst/>
              <a:rect l="l" t="t" r="r" b="b"/>
              <a:pathLst>
                <a:path w="331470" h="521334">
                  <a:moveTo>
                    <a:pt x="325424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515544"/>
                  </a:lnTo>
                  <a:lnTo>
                    <a:pt x="5423" y="520968"/>
                  </a:lnTo>
                  <a:lnTo>
                    <a:pt x="325424" y="520968"/>
                  </a:lnTo>
                  <a:lnTo>
                    <a:pt x="330848" y="515544"/>
                  </a:lnTo>
                  <a:lnTo>
                    <a:pt x="330848" y="496749"/>
                  </a:lnTo>
                  <a:lnTo>
                    <a:pt x="24219" y="496749"/>
                  </a:lnTo>
                  <a:lnTo>
                    <a:pt x="24219" y="24229"/>
                  </a:lnTo>
                  <a:lnTo>
                    <a:pt x="330848" y="24229"/>
                  </a:lnTo>
                  <a:lnTo>
                    <a:pt x="330848" y="5423"/>
                  </a:lnTo>
                  <a:lnTo>
                    <a:pt x="325424" y="0"/>
                  </a:lnTo>
                  <a:close/>
                </a:path>
                <a:path w="331470" h="521334">
                  <a:moveTo>
                    <a:pt x="330848" y="24229"/>
                  </a:moveTo>
                  <a:lnTo>
                    <a:pt x="306629" y="24229"/>
                  </a:lnTo>
                  <a:lnTo>
                    <a:pt x="306629" y="496749"/>
                  </a:lnTo>
                  <a:lnTo>
                    <a:pt x="330848" y="496749"/>
                  </a:lnTo>
                  <a:lnTo>
                    <a:pt x="330848" y="2422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413756" y="7789219"/>
              <a:ext cx="98425" cy="24765"/>
            </a:xfrm>
            <a:custGeom>
              <a:avLst/>
              <a:gdLst/>
              <a:ahLst/>
              <a:cxnLst/>
              <a:rect l="l" t="t" r="r" b="b"/>
              <a:pathLst>
                <a:path w="98425" h="24765">
                  <a:moveTo>
                    <a:pt x="92625" y="0"/>
                  </a:moveTo>
                  <a:lnTo>
                    <a:pt x="5434" y="0"/>
                  </a:lnTo>
                  <a:lnTo>
                    <a:pt x="0" y="5423"/>
                  </a:lnTo>
                  <a:lnTo>
                    <a:pt x="0" y="18784"/>
                  </a:lnTo>
                  <a:lnTo>
                    <a:pt x="5434" y="24219"/>
                  </a:lnTo>
                  <a:lnTo>
                    <a:pt x="85934" y="24219"/>
                  </a:lnTo>
                  <a:lnTo>
                    <a:pt x="92625" y="24219"/>
                  </a:lnTo>
                  <a:lnTo>
                    <a:pt x="98049" y="18784"/>
                  </a:lnTo>
                  <a:lnTo>
                    <a:pt x="98049" y="5423"/>
                  </a:lnTo>
                  <a:lnTo>
                    <a:pt x="9262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380755" y="8282163"/>
              <a:ext cx="164465" cy="24765"/>
            </a:xfrm>
            <a:custGeom>
              <a:avLst/>
              <a:gdLst/>
              <a:ahLst/>
              <a:cxnLst/>
              <a:rect l="l" t="t" r="r" b="b"/>
              <a:pathLst>
                <a:path w="164465" h="24765">
                  <a:moveTo>
                    <a:pt x="158633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8795"/>
                  </a:lnTo>
                  <a:lnTo>
                    <a:pt x="5423" y="24219"/>
                  </a:lnTo>
                  <a:lnTo>
                    <a:pt x="151943" y="24219"/>
                  </a:lnTo>
                  <a:lnTo>
                    <a:pt x="158633" y="24219"/>
                  </a:lnTo>
                  <a:lnTo>
                    <a:pt x="164057" y="18795"/>
                  </a:lnTo>
                  <a:lnTo>
                    <a:pt x="164057" y="5423"/>
                  </a:lnTo>
                  <a:lnTo>
                    <a:pt x="15863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380755" y="8210830"/>
              <a:ext cx="164465" cy="24765"/>
            </a:xfrm>
            <a:custGeom>
              <a:avLst/>
              <a:gdLst/>
              <a:ahLst/>
              <a:cxnLst/>
              <a:rect l="l" t="t" r="r" b="b"/>
              <a:pathLst>
                <a:path w="164465" h="24765">
                  <a:moveTo>
                    <a:pt x="158633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8795"/>
                  </a:lnTo>
                  <a:lnTo>
                    <a:pt x="5423" y="24219"/>
                  </a:lnTo>
                  <a:lnTo>
                    <a:pt x="151943" y="24219"/>
                  </a:lnTo>
                  <a:lnTo>
                    <a:pt x="158633" y="24219"/>
                  </a:lnTo>
                  <a:lnTo>
                    <a:pt x="164057" y="18795"/>
                  </a:lnTo>
                  <a:lnTo>
                    <a:pt x="164057" y="5423"/>
                  </a:lnTo>
                  <a:lnTo>
                    <a:pt x="15863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4" name="Grupo 283">
            <a:extLst>
              <a:ext uri="{FF2B5EF4-FFF2-40B4-BE49-F238E27FC236}">
                <a16:creationId xmlns:a16="http://schemas.microsoft.com/office/drawing/2014/main" id="{133BD761-78CB-24BF-ACB7-E16A93BC0DEC}"/>
              </a:ext>
            </a:extLst>
          </p:cNvPr>
          <p:cNvGrpSpPr/>
          <p:nvPr/>
        </p:nvGrpSpPr>
        <p:grpSpPr>
          <a:xfrm>
            <a:off x="11973666" y="5746210"/>
            <a:ext cx="1043305" cy="1223769"/>
            <a:chOff x="11973666" y="5746210"/>
            <a:chExt cx="1043305" cy="1223769"/>
          </a:xfrm>
        </p:grpSpPr>
        <p:grpSp>
          <p:nvGrpSpPr>
            <p:cNvPr id="114" name="object 114"/>
            <p:cNvGrpSpPr/>
            <p:nvPr/>
          </p:nvGrpSpPr>
          <p:grpSpPr>
            <a:xfrm>
              <a:off x="11973666" y="6611839"/>
              <a:ext cx="1043305" cy="358140"/>
              <a:chOff x="11973666" y="6611839"/>
              <a:chExt cx="1043305" cy="358140"/>
            </a:xfrm>
          </p:grpSpPr>
          <p:sp>
            <p:nvSpPr>
              <p:cNvPr id="115" name="object 115"/>
              <p:cNvSpPr/>
              <p:nvPr/>
            </p:nvSpPr>
            <p:spPr>
              <a:xfrm>
                <a:off x="11973666" y="6611839"/>
                <a:ext cx="1043305" cy="358140"/>
              </a:xfrm>
              <a:custGeom>
                <a:avLst/>
                <a:gdLst/>
                <a:ahLst/>
                <a:cxnLst/>
                <a:rect l="l" t="t" r="r" b="b"/>
                <a:pathLst>
                  <a:path w="1043305" h="358140">
                    <a:moveTo>
                      <a:pt x="906925" y="0"/>
                    </a:moveTo>
                    <a:lnTo>
                      <a:pt x="136121" y="0"/>
                    </a:lnTo>
                    <a:lnTo>
                      <a:pt x="131629" y="3078"/>
                    </a:lnTo>
                    <a:lnTo>
                      <a:pt x="0" y="344931"/>
                    </a:lnTo>
                    <a:lnTo>
                      <a:pt x="502" y="349130"/>
                    </a:lnTo>
                    <a:lnTo>
                      <a:pt x="5015" y="355716"/>
                    </a:lnTo>
                    <a:lnTo>
                      <a:pt x="8753" y="357674"/>
                    </a:lnTo>
                    <a:lnTo>
                      <a:pt x="1034293" y="357674"/>
                    </a:lnTo>
                    <a:lnTo>
                      <a:pt x="1038031" y="355716"/>
                    </a:lnTo>
                    <a:lnTo>
                      <a:pt x="1042554" y="349130"/>
                    </a:lnTo>
                    <a:lnTo>
                      <a:pt x="1043036" y="344931"/>
                    </a:lnTo>
                    <a:lnTo>
                      <a:pt x="1038618" y="333455"/>
                    </a:lnTo>
                    <a:lnTo>
                      <a:pt x="30386" y="333455"/>
                    </a:lnTo>
                    <a:lnTo>
                      <a:pt x="149440" y="24219"/>
                    </a:lnTo>
                    <a:lnTo>
                      <a:pt x="919566" y="24219"/>
                    </a:lnTo>
                    <a:lnTo>
                      <a:pt x="911427" y="3078"/>
                    </a:lnTo>
                    <a:lnTo>
                      <a:pt x="906925" y="0"/>
                    </a:lnTo>
                    <a:close/>
                  </a:path>
                  <a:path w="1043305" h="358140">
                    <a:moveTo>
                      <a:pt x="919566" y="24219"/>
                    </a:moveTo>
                    <a:lnTo>
                      <a:pt x="893606" y="24219"/>
                    </a:lnTo>
                    <a:lnTo>
                      <a:pt x="1012660" y="333455"/>
                    </a:lnTo>
                    <a:lnTo>
                      <a:pt x="1038618" y="333455"/>
                    </a:lnTo>
                    <a:lnTo>
                      <a:pt x="919566" y="24219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6" name="object 116"/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12179496" y="6692420"/>
                <a:ext cx="64783" cy="195397"/>
              </a:xfrm>
              <a:prstGeom prst="rect">
                <a:avLst/>
              </a:prstGeom>
            </p:spPr>
          </p:pic>
          <p:sp>
            <p:nvSpPr>
              <p:cNvPr id="117" name="object 117"/>
              <p:cNvSpPr/>
              <p:nvPr/>
            </p:nvSpPr>
            <p:spPr>
              <a:xfrm>
                <a:off x="12189194" y="6692728"/>
                <a:ext cx="566420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w="566420" h="195579">
                    <a:moveTo>
                      <a:pt x="318135" y="138290"/>
                    </a:moveTo>
                    <a:lnTo>
                      <a:pt x="312712" y="132867"/>
                    </a:lnTo>
                    <a:lnTo>
                      <a:pt x="5422" y="132867"/>
                    </a:lnTo>
                    <a:lnTo>
                      <a:pt x="0" y="138290"/>
                    </a:lnTo>
                    <a:lnTo>
                      <a:pt x="0" y="151650"/>
                    </a:lnTo>
                    <a:lnTo>
                      <a:pt x="5422" y="157086"/>
                    </a:lnTo>
                    <a:lnTo>
                      <a:pt x="306019" y="157086"/>
                    </a:lnTo>
                    <a:lnTo>
                      <a:pt x="312712" y="157086"/>
                    </a:lnTo>
                    <a:lnTo>
                      <a:pt x="318135" y="151650"/>
                    </a:lnTo>
                    <a:lnTo>
                      <a:pt x="318135" y="138290"/>
                    </a:lnTo>
                    <a:close/>
                  </a:path>
                  <a:path w="566420" h="195579">
                    <a:moveTo>
                      <a:pt x="566407" y="33362"/>
                    </a:moveTo>
                    <a:lnTo>
                      <a:pt x="560984" y="27940"/>
                    </a:lnTo>
                    <a:lnTo>
                      <a:pt x="475424" y="27940"/>
                    </a:lnTo>
                    <a:lnTo>
                      <a:pt x="472059" y="4610"/>
                    </a:lnTo>
                    <a:lnTo>
                      <a:pt x="465912" y="0"/>
                    </a:lnTo>
                    <a:lnTo>
                      <a:pt x="452666" y="1930"/>
                    </a:lnTo>
                    <a:lnTo>
                      <a:pt x="448081" y="8077"/>
                    </a:lnTo>
                    <a:lnTo>
                      <a:pt x="450951" y="27940"/>
                    </a:lnTo>
                    <a:lnTo>
                      <a:pt x="232816" y="27940"/>
                    </a:lnTo>
                    <a:lnTo>
                      <a:pt x="227393" y="33362"/>
                    </a:lnTo>
                    <a:lnTo>
                      <a:pt x="227393" y="46723"/>
                    </a:lnTo>
                    <a:lnTo>
                      <a:pt x="232816" y="52158"/>
                    </a:lnTo>
                    <a:lnTo>
                      <a:pt x="454444" y="52158"/>
                    </a:lnTo>
                    <a:lnTo>
                      <a:pt x="474497" y="190754"/>
                    </a:lnTo>
                    <a:lnTo>
                      <a:pt x="479666" y="195097"/>
                    </a:lnTo>
                    <a:lnTo>
                      <a:pt x="485597" y="195097"/>
                    </a:lnTo>
                    <a:lnTo>
                      <a:pt x="493966" y="194017"/>
                    </a:lnTo>
                    <a:lnTo>
                      <a:pt x="498551" y="187871"/>
                    </a:lnTo>
                    <a:lnTo>
                      <a:pt x="478929" y="52158"/>
                    </a:lnTo>
                    <a:lnTo>
                      <a:pt x="554291" y="52158"/>
                    </a:lnTo>
                    <a:lnTo>
                      <a:pt x="560984" y="52158"/>
                    </a:lnTo>
                    <a:lnTo>
                      <a:pt x="566407" y="46723"/>
                    </a:lnTo>
                    <a:lnTo>
                      <a:pt x="566407" y="33362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8" name="object 118"/>
            <p:cNvSpPr/>
            <p:nvPr/>
          </p:nvSpPr>
          <p:spPr>
            <a:xfrm>
              <a:off x="12071867" y="6322219"/>
              <a:ext cx="847090" cy="216535"/>
            </a:xfrm>
            <a:custGeom>
              <a:avLst/>
              <a:gdLst/>
              <a:ahLst/>
              <a:cxnLst/>
              <a:rect l="l" t="t" r="r" b="b"/>
              <a:pathLst>
                <a:path w="847090" h="216534">
                  <a:moveTo>
                    <a:pt x="603342" y="0"/>
                  </a:moveTo>
                  <a:lnTo>
                    <a:pt x="537397" y="0"/>
                  </a:lnTo>
                  <a:lnTo>
                    <a:pt x="531973" y="5423"/>
                  </a:lnTo>
                  <a:lnTo>
                    <a:pt x="531973" y="12114"/>
                  </a:lnTo>
                  <a:lnTo>
                    <a:pt x="523419" y="52412"/>
                  </a:lnTo>
                  <a:lnTo>
                    <a:pt x="500107" y="85357"/>
                  </a:lnTo>
                  <a:lnTo>
                    <a:pt x="465562" y="107588"/>
                  </a:lnTo>
                  <a:lnTo>
                    <a:pt x="423306" y="115745"/>
                  </a:lnTo>
                  <a:lnTo>
                    <a:pt x="381083" y="107588"/>
                  </a:lnTo>
                  <a:lnTo>
                    <a:pt x="346567" y="85357"/>
                  </a:lnTo>
                  <a:lnTo>
                    <a:pt x="323278" y="52412"/>
                  </a:lnTo>
                  <a:lnTo>
                    <a:pt x="314733" y="12114"/>
                  </a:lnTo>
                  <a:lnTo>
                    <a:pt x="314733" y="5423"/>
                  </a:lnTo>
                  <a:lnTo>
                    <a:pt x="309309" y="0"/>
                  </a:lnTo>
                  <a:lnTo>
                    <a:pt x="243374" y="0"/>
                  </a:lnTo>
                  <a:lnTo>
                    <a:pt x="192803" y="5125"/>
                  </a:lnTo>
                  <a:lnTo>
                    <a:pt x="145500" y="19823"/>
                  </a:lnTo>
                  <a:lnTo>
                    <a:pt x="102692" y="43073"/>
                  </a:lnTo>
                  <a:lnTo>
                    <a:pt x="65609" y="73856"/>
                  </a:lnTo>
                  <a:lnTo>
                    <a:pt x="35479" y="111150"/>
                  </a:lnTo>
                  <a:lnTo>
                    <a:pt x="13531" y="153938"/>
                  </a:lnTo>
                  <a:lnTo>
                    <a:pt x="994" y="201198"/>
                  </a:lnTo>
                  <a:lnTo>
                    <a:pt x="0" y="207826"/>
                  </a:lnTo>
                  <a:lnTo>
                    <a:pt x="4554" y="213983"/>
                  </a:lnTo>
                  <a:lnTo>
                    <a:pt x="17779" y="216014"/>
                  </a:lnTo>
                  <a:lnTo>
                    <a:pt x="23946" y="211428"/>
                  </a:lnTo>
                  <a:lnTo>
                    <a:pt x="24952" y="204820"/>
                  </a:lnTo>
                  <a:lnTo>
                    <a:pt x="36224" y="162401"/>
                  </a:lnTo>
                  <a:lnTo>
                    <a:pt x="55986" y="123996"/>
                  </a:lnTo>
                  <a:lnTo>
                    <a:pt x="83129" y="90521"/>
                  </a:lnTo>
                  <a:lnTo>
                    <a:pt x="116546" y="62892"/>
                  </a:lnTo>
                  <a:lnTo>
                    <a:pt x="155131" y="42023"/>
                  </a:lnTo>
                  <a:lnTo>
                    <a:pt x="197776" y="28830"/>
                  </a:lnTo>
                  <a:lnTo>
                    <a:pt x="243374" y="24229"/>
                  </a:lnTo>
                  <a:lnTo>
                    <a:pt x="291101" y="24229"/>
                  </a:lnTo>
                  <a:lnTo>
                    <a:pt x="304738" y="69665"/>
                  </a:lnTo>
                  <a:lnTo>
                    <a:pt x="333718" y="106410"/>
                  </a:lnTo>
                  <a:lnTo>
                    <a:pt x="374441" y="130998"/>
                  </a:lnTo>
                  <a:lnTo>
                    <a:pt x="423306" y="139964"/>
                  </a:lnTo>
                  <a:lnTo>
                    <a:pt x="472208" y="130998"/>
                  </a:lnTo>
                  <a:lnTo>
                    <a:pt x="512960" y="106410"/>
                  </a:lnTo>
                  <a:lnTo>
                    <a:pt x="541960" y="69665"/>
                  </a:lnTo>
                  <a:lnTo>
                    <a:pt x="555606" y="24229"/>
                  </a:lnTo>
                  <a:lnTo>
                    <a:pt x="603342" y="24229"/>
                  </a:lnTo>
                  <a:lnTo>
                    <a:pt x="648937" y="28830"/>
                  </a:lnTo>
                  <a:lnTo>
                    <a:pt x="691579" y="42023"/>
                  </a:lnTo>
                  <a:lnTo>
                    <a:pt x="730162" y="62892"/>
                  </a:lnTo>
                  <a:lnTo>
                    <a:pt x="763578" y="90521"/>
                  </a:lnTo>
                  <a:lnTo>
                    <a:pt x="790721" y="123996"/>
                  </a:lnTo>
                  <a:lnTo>
                    <a:pt x="810482" y="162401"/>
                  </a:lnTo>
                  <a:lnTo>
                    <a:pt x="821755" y="204820"/>
                  </a:lnTo>
                  <a:lnTo>
                    <a:pt x="822666" y="210820"/>
                  </a:lnTo>
                  <a:lnTo>
                    <a:pt x="827828" y="215124"/>
                  </a:lnTo>
                  <a:lnTo>
                    <a:pt x="833723" y="215124"/>
                  </a:lnTo>
                  <a:lnTo>
                    <a:pt x="842162" y="213983"/>
                  </a:lnTo>
                  <a:lnTo>
                    <a:pt x="846717" y="207826"/>
                  </a:lnTo>
                  <a:lnTo>
                    <a:pt x="845712" y="201198"/>
                  </a:lnTo>
                  <a:lnTo>
                    <a:pt x="833175" y="153938"/>
                  </a:lnTo>
                  <a:lnTo>
                    <a:pt x="811229" y="111150"/>
                  </a:lnTo>
                  <a:lnTo>
                    <a:pt x="781101" y="73856"/>
                  </a:lnTo>
                  <a:lnTo>
                    <a:pt x="744020" y="43073"/>
                  </a:lnTo>
                  <a:lnTo>
                    <a:pt x="701215" y="19823"/>
                  </a:lnTo>
                  <a:lnTo>
                    <a:pt x="653913" y="5125"/>
                  </a:lnTo>
                  <a:lnTo>
                    <a:pt x="603342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2332138" y="6145312"/>
              <a:ext cx="326390" cy="124460"/>
            </a:xfrm>
            <a:custGeom>
              <a:avLst/>
              <a:gdLst/>
              <a:ahLst/>
              <a:cxnLst/>
              <a:rect l="l" t="t" r="r" b="b"/>
              <a:pathLst>
                <a:path w="326390" h="124460">
                  <a:moveTo>
                    <a:pt x="311812" y="0"/>
                  </a:moveTo>
                  <a:lnTo>
                    <a:pt x="304503" y="2397"/>
                  </a:lnTo>
                  <a:lnTo>
                    <a:pt x="301477" y="8355"/>
                  </a:lnTo>
                  <a:lnTo>
                    <a:pt x="275722" y="46441"/>
                  </a:lnTo>
                  <a:lnTo>
                    <a:pt x="242772" y="75234"/>
                  </a:lnTo>
                  <a:lnTo>
                    <a:pt x="204568" y="93451"/>
                  </a:lnTo>
                  <a:lnTo>
                    <a:pt x="163052" y="99808"/>
                  </a:lnTo>
                  <a:lnTo>
                    <a:pt x="121531" y="93451"/>
                  </a:lnTo>
                  <a:lnTo>
                    <a:pt x="83327" y="75234"/>
                  </a:lnTo>
                  <a:lnTo>
                    <a:pt x="50376" y="46441"/>
                  </a:lnTo>
                  <a:lnTo>
                    <a:pt x="24617" y="8355"/>
                  </a:lnTo>
                  <a:lnTo>
                    <a:pt x="21590" y="2397"/>
                  </a:lnTo>
                  <a:lnTo>
                    <a:pt x="14303" y="10"/>
                  </a:lnTo>
                  <a:lnTo>
                    <a:pt x="2376" y="6083"/>
                  </a:lnTo>
                  <a:lnTo>
                    <a:pt x="0" y="13371"/>
                  </a:lnTo>
                  <a:lnTo>
                    <a:pt x="3036" y="19329"/>
                  </a:lnTo>
                  <a:lnTo>
                    <a:pt x="32622" y="62934"/>
                  </a:lnTo>
                  <a:lnTo>
                    <a:pt x="70648" y="95897"/>
                  </a:lnTo>
                  <a:lnTo>
                    <a:pt x="114871" y="116750"/>
                  </a:lnTo>
                  <a:lnTo>
                    <a:pt x="163052" y="124027"/>
                  </a:lnTo>
                  <a:lnTo>
                    <a:pt x="211227" y="116750"/>
                  </a:lnTo>
                  <a:lnTo>
                    <a:pt x="255449" y="95897"/>
                  </a:lnTo>
                  <a:lnTo>
                    <a:pt x="293476" y="62934"/>
                  </a:lnTo>
                  <a:lnTo>
                    <a:pt x="323068" y="19329"/>
                  </a:lnTo>
                  <a:lnTo>
                    <a:pt x="326094" y="13371"/>
                  </a:lnTo>
                  <a:lnTo>
                    <a:pt x="323717" y="6083"/>
                  </a:lnTo>
                  <a:lnTo>
                    <a:pt x="311812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2270258" y="5746210"/>
              <a:ext cx="450215" cy="326390"/>
            </a:xfrm>
            <a:custGeom>
              <a:avLst/>
              <a:gdLst/>
              <a:ahLst/>
              <a:cxnLst/>
              <a:rect l="l" t="t" r="r" b="b"/>
              <a:pathLst>
                <a:path w="450215" h="326389">
                  <a:moveTo>
                    <a:pt x="449910" y="257594"/>
                  </a:moveTo>
                  <a:lnTo>
                    <a:pt x="445262" y="233197"/>
                  </a:lnTo>
                  <a:lnTo>
                    <a:pt x="444119" y="231317"/>
                  </a:lnTo>
                  <a:lnTo>
                    <a:pt x="432384" y="212496"/>
                  </a:lnTo>
                  <a:lnTo>
                    <a:pt x="425691" y="207276"/>
                  </a:lnTo>
                  <a:lnTo>
                    <a:pt x="425691" y="257594"/>
                  </a:lnTo>
                  <a:lnTo>
                    <a:pt x="424802" y="266242"/>
                  </a:lnTo>
                  <a:lnTo>
                    <a:pt x="396887" y="298653"/>
                  </a:lnTo>
                  <a:lnTo>
                    <a:pt x="378866" y="302069"/>
                  </a:lnTo>
                  <a:lnTo>
                    <a:pt x="71043" y="302069"/>
                  </a:lnTo>
                  <a:lnTo>
                    <a:pt x="53276" y="298653"/>
                  </a:lnTo>
                  <a:lnTo>
                    <a:pt x="52971" y="298653"/>
                  </a:lnTo>
                  <a:lnTo>
                    <a:pt x="37947" y="289026"/>
                  </a:lnTo>
                  <a:lnTo>
                    <a:pt x="27901" y="274891"/>
                  </a:lnTo>
                  <a:lnTo>
                    <a:pt x="24218" y="257594"/>
                  </a:lnTo>
                  <a:lnTo>
                    <a:pt x="25107" y="248983"/>
                  </a:lnTo>
                  <a:lnTo>
                    <a:pt x="52933" y="216674"/>
                  </a:lnTo>
                  <a:lnTo>
                    <a:pt x="71043" y="213182"/>
                  </a:lnTo>
                  <a:lnTo>
                    <a:pt x="79260" y="213182"/>
                  </a:lnTo>
                  <a:lnTo>
                    <a:pt x="84683" y="207759"/>
                  </a:lnTo>
                  <a:lnTo>
                    <a:pt x="84683" y="201066"/>
                  </a:lnTo>
                  <a:lnTo>
                    <a:pt x="91008" y="157581"/>
                  </a:lnTo>
                  <a:lnTo>
                    <a:pt x="109016" y="119024"/>
                  </a:lnTo>
                  <a:lnTo>
                    <a:pt x="137210" y="87655"/>
                  </a:lnTo>
                  <a:lnTo>
                    <a:pt x="157467" y="75628"/>
                  </a:lnTo>
                  <a:lnTo>
                    <a:pt x="157467" y="103759"/>
                  </a:lnTo>
                  <a:lnTo>
                    <a:pt x="162890" y="109181"/>
                  </a:lnTo>
                  <a:lnTo>
                    <a:pt x="169583" y="109181"/>
                  </a:lnTo>
                  <a:lnTo>
                    <a:pt x="176276" y="109181"/>
                  </a:lnTo>
                  <a:lnTo>
                    <a:pt x="181698" y="103759"/>
                  </a:lnTo>
                  <a:lnTo>
                    <a:pt x="181698" y="47815"/>
                  </a:lnTo>
                  <a:lnTo>
                    <a:pt x="181686" y="24218"/>
                  </a:lnTo>
                  <a:lnTo>
                    <a:pt x="268211" y="24218"/>
                  </a:lnTo>
                  <a:lnTo>
                    <a:pt x="268211" y="47815"/>
                  </a:lnTo>
                  <a:lnTo>
                    <a:pt x="268211" y="59448"/>
                  </a:lnTo>
                  <a:lnTo>
                    <a:pt x="268211" y="103759"/>
                  </a:lnTo>
                  <a:lnTo>
                    <a:pt x="273634" y="109181"/>
                  </a:lnTo>
                  <a:lnTo>
                    <a:pt x="280327" y="109181"/>
                  </a:lnTo>
                  <a:lnTo>
                    <a:pt x="287020" y="109181"/>
                  </a:lnTo>
                  <a:lnTo>
                    <a:pt x="292442" y="103759"/>
                  </a:lnTo>
                  <a:lnTo>
                    <a:pt x="292442" y="75628"/>
                  </a:lnTo>
                  <a:lnTo>
                    <a:pt x="312686" y="87655"/>
                  </a:lnTo>
                  <a:lnTo>
                    <a:pt x="340893" y="119024"/>
                  </a:lnTo>
                  <a:lnTo>
                    <a:pt x="358902" y="157581"/>
                  </a:lnTo>
                  <a:lnTo>
                    <a:pt x="365239" y="201066"/>
                  </a:lnTo>
                  <a:lnTo>
                    <a:pt x="365239" y="207759"/>
                  </a:lnTo>
                  <a:lnTo>
                    <a:pt x="370662" y="213182"/>
                  </a:lnTo>
                  <a:lnTo>
                    <a:pt x="378866" y="213182"/>
                  </a:lnTo>
                  <a:lnTo>
                    <a:pt x="397078" y="216674"/>
                  </a:lnTo>
                  <a:lnTo>
                    <a:pt x="411962" y="226199"/>
                  </a:lnTo>
                  <a:lnTo>
                    <a:pt x="422008" y="240322"/>
                  </a:lnTo>
                  <a:lnTo>
                    <a:pt x="425691" y="257594"/>
                  </a:lnTo>
                  <a:lnTo>
                    <a:pt x="425691" y="207276"/>
                  </a:lnTo>
                  <a:lnTo>
                    <a:pt x="413092" y="197446"/>
                  </a:lnTo>
                  <a:lnTo>
                    <a:pt x="389102" y="189661"/>
                  </a:lnTo>
                  <a:lnTo>
                    <a:pt x="380161" y="144500"/>
                  </a:lnTo>
                  <a:lnTo>
                    <a:pt x="360210" y="104292"/>
                  </a:lnTo>
                  <a:lnTo>
                    <a:pt x="330542" y="70993"/>
                  </a:lnTo>
                  <a:lnTo>
                    <a:pt x="292442" y="46558"/>
                  </a:lnTo>
                  <a:lnTo>
                    <a:pt x="292442" y="24218"/>
                  </a:lnTo>
                  <a:lnTo>
                    <a:pt x="292442" y="5422"/>
                  </a:lnTo>
                  <a:lnTo>
                    <a:pt x="287020" y="0"/>
                  </a:lnTo>
                  <a:lnTo>
                    <a:pt x="162890" y="0"/>
                  </a:lnTo>
                  <a:lnTo>
                    <a:pt x="157467" y="5422"/>
                  </a:lnTo>
                  <a:lnTo>
                    <a:pt x="157454" y="46558"/>
                  </a:lnTo>
                  <a:lnTo>
                    <a:pt x="119367" y="70993"/>
                  </a:lnTo>
                  <a:lnTo>
                    <a:pt x="89700" y="104292"/>
                  </a:lnTo>
                  <a:lnTo>
                    <a:pt x="69761" y="144500"/>
                  </a:lnTo>
                  <a:lnTo>
                    <a:pt x="60820" y="189661"/>
                  </a:lnTo>
                  <a:lnTo>
                    <a:pt x="49872" y="192074"/>
                  </a:lnTo>
                  <a:lnTo>
                    <a:pt x="11988" y="219494"/>
                  </a:lnTo>
                  <a:lnTo>
                    <a:pt x="0" y="257594"/>
                  </a:lnTo>
                  <a:lnTo>
                    <a:pt x="5524" y="283959"/>
                  </a:lnTo>
                  <a:lnTo>
                    <a:pt x="5588" y="284314"/>
                  </a:lnTo>
                  <a:lnTo>
                    <a:pt x="17983" y="302069"/>
                  </a:lnTo>
                  <a:lnTo>
                    <a:pt x="21018" y="306273"/>
                  </a:lnTo>
                  <a:lnTo>
                    <a:pt x="43421" y="320890"/>
                  </a:lnTo>
                  <a:lnTo>
                    <a:pt x="71043" y="326301"/>
                  </a:lnTo>
                  <a:lnTo>
                    <a:pt x="378866" y="326301"/>
                  </a:lnTo>
                  <a:lnTo>
                    <a:pt x="418109" y="314845"/>
                  </a:lnTo>
                  <a:lnTo>
                    <a:pt x="432498" y="302069"/>
                  </a:lnTo>
                  <a:lnTo>
                    <a:pt x="437908" y="295770"/>
                  </a:lnTo>
                  <a:lnTo>
                    <a:pt x="444487" y="283959"/>
                  </a:lnTo>
                  <a:lnTo>
                    <a:pt x="448538" y="271132"/>
                  </a:lnTo>
                  <a:lnTo>
                    <a:pt x="449910" y="25759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0" name="Grupo 269">
            <a:extLst>
              <a:ext uri="{FF2B5EF4-FFF2-40B4-BE49-F238E27FC236}">
                <a16:creationId xmlns:a16="http://schemas.microsoft.com/office/drawing/2014/main" id="{F51E294C-CF5D-63E0-ABFE-A0D6D9CD116E}"/>
              </a:ext>
            </a:extLst>
          </p:cNvPr>
          <p:cNvGrpSpPr/>
          <p:nvPr/>
        </p:nvGrpSpPr>
        <p:grpSpPr>
          <a:xfrm>
            <a:off x="8755088" y="4316952"/>
            <a:ext cx="963294" cy="1034719"/>
            <a:chOff x="8755088" y="4316952"/>
            <a:chExt cx="963294" cy="1034719"/>
          </a:xfrm>
        </p:grpSpPr>
        <p:sp>
          <p:nvSpPr>
            <p:cNvPr id="121" name="object 121"/>
            <p:cNvSpPr/>
            <p:nvPr/>
          </p:nvSpPr>
          <p:spPr>
            <a:xfrm>
              <a:off x="8787790" y="4316952"/>
              <a:ext cx="897890" cy="782320"/>
            </a:xfrm>
            <a:custGeom>
              <a:avLst/>
              <a:gdLst/>
              <a:ahLst/>
              <a:cxnLst/>
              <a:rect l="l" t="t" r="r" b="b"/>
              <a:pathLst>
                <a:path w="897890" h="782320">
                  <a:moveTo>
                    <a:pt x="262585" y="470090"/>
                  </a:moveTo>
                  <a:lnTo>
                    <a:pt x="254101" y="459765"/>
                  </a:lnTo>
                  <a:lnTo>
                    <a:pt x="246468" y="459003"/>
                  </a:lnTo>
                  <a:lnTo>
                    <a:pt x="749" y="660641"/>
                  </a:lnTo>
                  <a:lnTo>
                    <a:pt x="0" y="668274"/>
                  </a:lnTo>
                  <a:lnTo>
                    <a:pt x="6642" y="676363"/>
                  </a:lnTo>
                  <a:lnTo>
                    <a:pt x="10109" y="677875"/>
                  </a:lnTo>
                  <a:lnTo>
                    <a:pt x="13614" y="677875"/>
                  </a:lnTo>
                  <a:lnTo>
                    <a:pt x="16319" y="677875"/>
                  </a:lnTo>
                  <a:lnTo>
                    <a:pt x="19037" y="676986"/>
                  </a:lnTo>
                  <a:lnTo>
                    <a:pt x="261835" y="477735"/>
                  </a:lnTo>
                  <a:lnTo>
                    <a:pt x="262585" y="470090"/>
                  </a:lnTo>
                  <a:close/>
                </a:path>
                <a:path w="897890" h="782320">
                  <a:moveTo>
                    <a:pt x="664108" y="5422"/>
                  </a:moveTo>
                  <a:lnTo>
                    <a:pt x="658672" y="0"/>
                  </a:lnTo>
                  <a:lnTo>
                    <a:pt x="645299" y="0"/>
                  </a:lnTo>
                  <a:lnTo>
                    <a:pt x="639876" y="5422"/>
                  </a:lnTo>
                  <a:lnTo>
                    <a:pt x="639876" y="157010"/>
                  </a:lnTo>
                  <a:lnTo>
                    <a:pt x="526224" y="157010"/>
                  </a:lnTo>
                  <a:lnTo>
                    <a:pt x="433920" y="157010"/>
                  </a:lnTo>
                  <a:lnTo>
                    <a:pt x="257606" y="157010"/>
                  </a:lnTo>
                  <a:lnTo>
                    <a:pt x="257606" y="5422"/>
                  </a:lnTo>
                  <a:lnTo>
                    <a:pt x="252183" y="0"/>
                  </a:lnTo>
                  <a:lnTo>
                    <a:pt x="238798" y="0"/>
                  </a:lnTo>
                  <a:lnTo>
                    <a:pt x="233375" y="5422"/>
                  </a:lnTo>
                  <a:lnTo>
                    <a:pt x="233375" y="175806"/>
                  </a:lnTo>
                  <a:lnTo>
                    <a:pt x="238798" y="181241"/>
                  </a:lnTo>
                  <a:lnTo>
                    <a:pt x="349885" y="181241"/>
                  </a:lnTo>
                  <a:lnTo>
                    <a:pt x="337426" y="188455"/>
                  </a:lnTo>
                  <a:lnTo>
                    <a:pt x="311772" y="211632"/>
                  </a:lnTo>
                  <a:lnTo>
                    <a:pt x="291592" y="239699"/>
                  </a:lnTo>
                  <a:lnTo>
                    <a:pt x="277850" y="271145"/>
                  </a:lnTo>
                  <a:lnTo>
                    <a:pt x="270992" y="304317"/>
                  </a:lnTo>
                  <a:lnTo>
                    <a:pt x="271081" y="339623"/>
                  </a:lnTo>
                  <a:lnTo>
                    <a:pt x="282079" y="382727"/>
                  </a:lnTo>
                  <a:lnTo>
                    <a:pt x="303822" y="420497"/>
                  </a:lnTo>
                  <a:lnTo>
                    <a:pt x="334479" y="451154"/>
                  </a:lnTo>
                  <a:lnTo>
                    <a:pt x="372262" y="472859"/>
                  </a:lnTo>
                  <a:lnTo>
                    <a:pt x="415353" y="483819"/>
                  </a:lnTo>
                  <a:lnTo>
                    <a:pt x="427951" y="484873"/>
                  </a:lnTo>
                  <a:lnTo>
                    <a:pt x="434187" y="484873"/>
                  </a:lnTo>
                  <a:lnTo>
                    <a:pt x="463969" y="482180"/>
                  </a:lnTo>
                  <a:lnTo>
                    <a:pt x="492404" y="474205"/>
                  </a:lnTo>
                  <a:lnTo>
                    <a:pt x="518972" y="461111"/>
                  </a:lnTo>
                  <a:lnTo>
                    <a:pt x="520484" y="459981"/>
                  </a:lnTo>
                  <a:lnTo>
                    <a:pt x="543166" y="443077"/>
                  </a:lnTo>
                  <a:lnTo>
                    <a:pt x="583488" y="387807"/>
                  </a:lnTo>
                  <a:lnTo>
                    <a:pt x="595414" y="343357"/>
                  </a:lnTo>
                  <a:lnTo>
                    <a:pt x="595426" y="343192"/>
                  </a:lnTo>
                  <a:lnTo>
                    <a:pt x="597750" y="321373"/>
                  </a:lnTo>
                  <a:lnTo>
                    <a:pt x="597700" y="317601"/>
                  </a:lnTo>
                  <a:lnTo>
                    <a:pt x="597573" y="315950"/>
                  </a:lnTo>
                  <a:lnTo>
                    <a:pt x="597560" y="315595"/>
                  </a:lnTo>
                  <a:lnTo>
                    <a:pt x="597446" y="313588"/>
                  </a:lnTo>
                  <a:lnTo>
                    <a:pt x="597293" y="309740"/>
                  </a:lnTo>
                  <a:lnTo>
                    <a:pt x="597255" y="308648"/>
                  </a:lnTo>
                  <a:lnTo>
                    <a:pt x="594080" y="304317"/>
                  </a:lnTo>
                  <a:lnTo>
                    <a:pt x="584784" y="300964"/>
                  </a:lnTo>
                  <a:lnTo>
                    <a:pt x="579564" y="302298"/>
                  </a:lnTo>
                  <a:lnTo>
                    <a:pt x="576275" y="305993"/>
                  </a:lnTo>
                  <a:lnTo>
                    <a:pt x="571779" y="309689"/>
                  </a:lnTo>
                  <a:lnTo>
                    <a:pt x="571779" y="343192"/>
                  </a:lnTo>
                  <a:lnTo>
                    <a:pt x="566013" y="366179"/>
                  </a:lnTo>
                  <a:lnTo>
                    <a:pt x="543407" y="407593"/>
                  </a:lnTo>
                  <a:lnTo>
                    <a:pt x="503008" y="442417"/>
                  </a:lnTo>
                  <a:lnTo>
                    <a:pt x="447827" y="459981"/>
                  </a:lnTo>
                  <a:lnTo>
                    <a:pt x="418007" y="459752"/>
                  </a:lnTo>
                  <a:lnTo>
                    <a:pt x="372795" y="446595"/>
                  </a:lnTo>
                  <a:lnTo>
                    <a:pt x="335241" y="419735"/>
                  </a:lnTo>
                  <a:lnTo>
                    <a:pt x="308356" y="382181"/>
                  </a:lnTo>
                  <a:lnTo>
                    <a:pt x="295173" y="336943"/>
                  </a:lnTo>
                  <a:lnTo>
                    <a:pt x="294970" y="313588"/>
                  </a:lnTo>
                  <a:lnTo>
                    <a:pt x="294906" y="307073"/>
                  </a:lnTo>
                  <a:lnTo>
                    <a:pt x="312458" y="251815"/>
                  </a:lnTo>
                  <a:lnTo>
                    <a:pt x="351688" y="208038"/>
                  </a:lnTo>
                  <a:lnTo>
                    <a:pt x="404647" y="184353"/>
                  </a:lnTo>
                  <a:lnTo>
                    <a:pt x="433920" y="181241"/>
                  </a:lnTo>
                  <a:lnTo>
                    <a:pt x="463677" y="181241"/>
                  </a:lnTo>
                  <a:lnTo>
                    <a:pt x="442760" y="193852"/>
                  </a:lnTo>
                  <a:lnTo>
                    <a:pt x="425132" y="207162"/>
                  </a:lnTo>
                  <a:lnTo>
                    <a:pt x="399554" y="236054"/>
                  </a:lnTo>
                  <a:lnTo>
                    <a:pt x="386956" y="283019"/>
                  </a:lnTo>
                  <a:lnTo>
                    <a:pt x="386880" y="283908"/>
                  </a:lnTo>
                  <a:lnTo>
                    <a:pt x="389851" y="303136"/>
                  </a:lnTo>
                  <a:lnTo>
                    <a:pt x="397040" y="320890"/>
                  </a:lnTo>
                  <a:lnTo>
                    <a:pt x="397129" y="321094"/>
                  </a:lnTo>
                  <a:lnTo>
                    <a:pt x="397243" y="321373"/>
                  </a:lnTo>
                  <a:lnTo>
                    <a:pt x="454952" y="368503"/>
                  </a:lnTo>
                  <a:lnTo>
                    <a:pt x="493649" y="373291"/>
                  </a:lnTo>
                  <a:lnTo>
                    <a:pt x="533679" y="364680"/>
                  </a:lnTo>
                  <a:lnTo>
                    <a:pt x="563791" y="347687"/>
                  </a:lnTo>
                  <a:lnTo>
                    <a:pt x="571779" y="343192"/>
                  </a:lnTo>
                  <a:lnTo>
                    <a:pt x="571779" y="309689"/>
                  </a:lnTo>
                  <a:lnTo>
                    <a:pt x="542518" y="333730"/>
                  </a:lnTo>
                  <a:lnTo>
                    <a:pt x="505180" y="347687"/>
                  </a:lnTo>
                  <a:lnTo>
                    <a:pt x="436435" y="331241"/>
                  </a:lnTo>
                  <a:lnTo>
                    <a:pt x="413207" y="296722"/>
                  </a:lnTo>
                  <a:lnTo>
                    <a:pt x="411086" y="283019"/>
                  </a:lnTo>
                  <a:lnTo>
                    <a:pt x="412127" y="269227"/>
                  </a:lnTo>
                  <a:lnTo>
                    <a:pt x="435686" y="230187"/>
                  </a:lnTo>
                  <a:lnTo>
                    <a:pt x="487794" y="196049"/>
                  </a:lnTo>
                  <a:lnTo>
                    <a:pt x="522795" y="181241"/>
                  </a:lnTo>
                  <a:lnTo>
                    <a:pt x="651992" y="181241"/>
                  </a:lnTo>
                  <a:lnTo>
                    <a:pt x="658672" y="181241"/>
                  </a:lnTo>
                  <a:lnTo>
                    <a:pt x="664108" y="175806"/>
                  </a:lnTo>
                  <a:lnTo>
                    <a:pt x="664108" y="5422"/>
                  </a:lnTo>
                  <a:close/>
                </a:path>
                <a:path w="897890" h="782320">
                  <a:moveTo>
                    <a:pt x="695515" y="602665"/>
                  </a:moveTo>
                  <a:lnTo>
                    <a:pt x="690092" y="597242"/>
                  </a:lnTo>
                  <a:lnTo>
                    <a:pt x="671283" y="597242"/>
                  </a:lnTo>
                  <a:lnTo>
                    <a:pt x="671283" y="621474"/>
                  </a:lnTo>
                  <a:lnTo>
                    <a:pt x="671283" y="757974"/>
                  </a:lnTo>
                  <a:lnTo>
                    <a:pt x="226174" y="757974"/>
                  </a:lnTo>
                  <a:lnTo>
                    <a:pt x="226174" y="621474"/>
                  </a:lnTo>
                  <a:lnTo>
                    <a:pt x="671283" y="621474"/>
                  </a:lnTo>
                  <a:lnTo>
                    <a:pt x="671283" y="597242"/>
                  </a:lnTo>
                  <a:lnTo>
                    <a:pt x="207378" y="597242"/>
                  </a:lnTo>
                  <a:lnTo>
                    <a:pt x="201955" y="602665"/>
                  </a:lnTo>
                  <a:lnTo>
                    <a:pt x="201955" y="776770"/>
                  </a:lnTo>
                  <a:lnTo>
                    <a:pt x="207378" y="782193"/>
                  </a:lnTo>
                  <a:lnTo>
                    <a:pt x="690092" y="782193"/>
                  </a:lnTo>
                  <a:lnTo>
                    <a:pt x="695515" y="776770"/>
                  </a:lnTo>
                  <a:lnTo>
                    <a:pt x="695515" y="757974"/>
                  </a:lnTo>
                  <a:lnTo>
                    <a:pt x="695515" y="621474"/>
                  </a:lnTo>
                  <a:lnTo>
                    <a:pt x="695515" y="602665"/>
                  </a:lnTo>
                  <a:close/>
                </a:path>
                <a:path w="897890" h="782320">
                  <a:moveTo>
                    <a:pt x="897318" y="668274"/>
                  </a:moveTo>
                  <a:lnTo>
                    <a:pt x="896569" y="660641"/>
                  </a:lnTo>
                  <a:lnTo>
                    <a:pt x="632777" y="444017"/>
                  </a:lnTo>
                  <a:lnTo>
                    <a:pt x="625157" y="444766"/>
                  </a:lnTo>
                  <a:lnTo>
                    <a:pt x="616673" y="455117"/>
                  </a:lnTo>
                  <a:lnTo>
                    <a:pt x="617410" y="462749"/>
                  </a:lnTo>
                  <a:lnTo>
                    <a:pt x="878281" y="676986"/>
                  </a:lnTo>
                  <a:lnTo>
                    <a:pt x="880999" y="677875"/>
                  </a:lnTo>
                  <a:lnTo>
                    <a:pt x="883704" y="677875"/>
                  </a:lnTo>
                  <a:lnTo>
                    <a:pt x="887209" y="677875"/>
                  </a:lnTo>
                  <a:lnTo>
                    <a:pt x="890689" y="676376"/>
                  </a:lnTo>
                  <a:lnTo>
                    <a:pt x="897318" y="66827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755088" y="5166251"/>
              <a:ext cx="963294" cy="185420"/>
            </a:xfrm>
            <a:custGeom>
              <a:avLst/>
              <a:gdLst/>
              <a:ahLst/>
              <a:cxnLst/>
              <a:rect l="l" t="t" r="r" b="b"/>
              <a:pathLst>
                <a:path w="963295" h="185420">
                  <a:moveTo>
                    <a:pt x="962888" y="5435"/>
                  </a:moveTo>
                  <a:lnTo>
                    <a:pt x="957465" y="0"/>
                  </a:lnTo>
                  <a:lnTo>
                    <a:pt x="938657" y="0"/>
                  </a:lnTo>
                  <a:lnTo>
                    <a:pt x="938657" y="24218"/>
                  </a:lnTo>
                  <a:lnTo>
                    <a:pt x="938657" y="160743"/>
                  </a:lnTo>
                  <a:lnTo>
                    <a:pt x="493560" y="160743"/>
                  </a:lnTo>
                  <a:lnTo>
                    <a:pt x="493560" y="24218"/>
                  </a:lnTo>
                  <a:lnTo>
                    <a:pt x="938657" y="24218"/>
                  </a:lnTo>
                  <a:lnTo>
                    <a:pt x="938657" y="0"/>
                  </a:lnTo>
                  <a:lnTo>
                    <a:pt x="488137" y="0"/>
                  </a:lnTo>
                  <a:lnTo>
                    <a:pt x="474751" y="0"/>
                  </a:lnTo>
                  <a:lnTo>
                    <a:pt x="469328" y="0"/>
                  </a:lnTo>
                  <a:lnTo>
                    <a:pt x="469328" y="24218"/>
                  </a:lnTo>
                  <a:lnTo>
                    <a:pt x="469328" y="160743"/>
                  </a:lnTo>
                  <a:lnTo>
                    <a:pt x="24218" y="160743"/>
                  </a:lnTo>
                  <a:lnTo>
                    <a:pt x="24218" y="24218"/>
                  </a:lnTo>
                  <a:lnTo>
                    <a:pt x="469328" y="24218"/>
                  </a:lnTo>
                  <a:lnTo>
                    <a:pt x="469328" y="0"/>
                  </a:lnTo>
                  <a:lnTo>
                    <a:pt x="5410" y="0"/>
                  </a:lnTo>
                  <a:lnTo>
                    <a:pt x="0" y="5435"/>
                  </a:lnTo>
                  <a:lnTo>
                    <a:pt x="0" y="179552"/>
                  </a:lnTo>
                  <a:lnTo>
                    <a:pt x="5410" y="184975"/>
                  </a:lnTo>
                  <a:lnTo>
                    <a:pt x="474751" y="184975"/>
                  </a:lnTo>
                  <a:lnTo>
                    <a:pt x="488137" y="184975"/>
                  </a:lnTo>
                  <a:lnTo>
                    <a:pt x="957465" y="184975"/>
                  </a:lnTo>
                  <a:lnTo>
                    <a:pt x="962888" y="179552"/>
                  </a:lnTo>
                  <a:lnTo>
                    <a:pt x="962888" y="160743"/>
                  </a:lnTo>
                  <a:lnTo>
                    <a:pt x="962888" y="24218"/>
                  </a:lnTo>
                  <a:lnTo>
                    <a:pt x="962888" y="5435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8" name="Grupo 287">
            <a:extLst>
              <a:ext uri="{FF2B5EF4-FFF2-40B4-BE49-F238E27FC236}">
                <a16:creationId xmlns:a16="http://schemas.microsoft.com/office/drawing/2014/main" id="{5BD7186F-3D2F-B993-483A-36583394EF05}"/>
              </a:ext>
            </a:extLst>
          </p:cNvPr>
          <p:cNvGrpSpPr/>
          <p:nvPr/>
        </p:nvGrpSpPr>
        <p:grpSpPr>
          <a:xfrm>
            <a:off x="8759000" y="2890401"/>
            <a:ext cx="955865" cy="935947"/>
            <a:chOff x="8759000" y="2890401"/>
            <a:chExt cx="955865" cy="935947"/>
          </a:xfrm>
        </p:grpSpPr>
        <p:sp>
          <p:nvSpPr>
            <p:cNvPr id="123" name="object 123"/>
            <p:cNvSpPr/>
            <p:nvPr/>
          </p:nvSpPr>
          <p:spPr>
            <a:xfrm>
              <a:off x="9586501" y="3113682"/>
              <a:ext cx="24765" cy="216535"/>
            </a:xfrm>
            <a:custGeom>
              <a:avLst/>
              <a:gdLst/>
              <a:ahLst/>
              <a:cxnLst/>
              <a:rect l="l" t="t" r="r" b="b"/>
              <a:pathLst>
                <a:path w="24765" h="216535">
                  <a:moveTo>
                    <a:pt x="18805" y="0"/>
                  </a:moveTo>
                  <a:lnTo>
                    <a:pt x="5423" y="0"/>
                  </a:lnTo>
                  <a:lnTo>
                    <a:pt x="0" y="5434"/>
                  </a:lnTo>
                  <a:lnTo>
                    <a:pt x="0" y="210977"/>
                  </a:lnTo>
                  <a:lnTo>
                    <a:pt x="5423" y="216401"/>
                  </a:lnTo>
                  <a:lnTo>
                    <a:pt x="12114" y="216401"/>
                  </a:lnTo>
                  <a:lnTo>
                    <a:pt x="18805" y="216401"/>
                  </a:lnTo>
                  <a:lnTo>
                    <a:pt x="24229" y="210977"/>
                  </a:lnTo>
                  <a:lnTo>
                    <a:pt x="24229" y="5434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586501" y="3387407"/>
              <a:ext cx="24765" cy="216535"/>
            </a:xfrm>
            <a:custGeom>
              <a:avLst/>
              <a:gdLst/>
              <a:ahLst/>
              <a:cxnLst/>
              <a:rect l="l" t="t" r="r" b="b"/>
              <a:pathLst>
                <a:path w="24765" h="216535">
                  <a:moveTo>
                    <a:pt x="18805" y="0"/>
                  </a:moveTo>
                  <a:lnTo>
                    <a:pt x="5423" y="0"/>
                  </a:lnTo>
                  <a:lnTo>
                    <a:pt x="0" y="5434"/>
                  </a:lnTo>
                  <a:lnTo>
                    <a:pt x="0" y="210977"/>
                  </a:lnTo>
                  <a:lnTo>
                    <a:pt x="5423" y="216401"/>
                  </a:lnTo>
                  <a:lnTo>
                    <a:pt x="12114" y="216401"/>
                  </a:lnTo>
                  <a:lnTo>
                    <a:pt x="18805" y="216401"/>
                  </a:lnTo>
                  <a:lnTo>
                    <a:pt x="24229" y="210977"/>
                  </a:lnTo>
                  <a:lnTo>
                    <a:pt x="24229" y="5434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482349" y="2890401"/>
              <a:ext cx="232516" cy="158277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482349" y="3668807"/>
              <a:ext cx="232516" cy="157052"/>
            </a:xfrm>
            <a:prstGeom prst="rect">
              <a:avLst/>
            </a:prstGeom>
          </p:spPr>
        </p:pic>
        <p:grpSp>
          <p:nvGrpSpPr>
            <p:cNvPr id="127" name="object 127"/>
            <p:cNvGrpSpPr/>
            <p:nvPr/>
          </p:nvGrpSpPr>
          <p:grpSpPr>
            <a:xfrm>
              <a:off x="8759000" y="2891629"/>
              <a:ext cx="464184" cy="934719"/>
              <a:chOff x="8759000" y="2891629"/>
              <a:chExt cx="464184" cy="934719"/>
            </a:xfrm>
          </p:grpSpPr>
          <p:sp>
            <p:nvSpPr>
              <p:cNvPr id="128" name="object 128"/>
              <p:cNvSpPr/>
              <p:nvPr/>
            </p:nvSpPr>
            <p:spPr>
              <a:xfrm>
                <a:off x="8759000" y="2891629"/>
                <a:ext cx="464184" cy="934719"/>
              </a:xfrm>
              <a:custGeom>
                <a:avLst/>
                <a:gdLst/>
                <a:ahLst/>
                <a:cxnLst/>
                <a:rect l="l" t="t" r="r" b="b"/>
                <a:pathLst>
                  <a:path w="464184" h="934720">
                    <a:moveTo>
                      <a:pt x="458205" y="0"/>
                    </a:moveTo>
                    <a:lnTo>
                      <a:pt x="5423" y="0"/>
                    </a:lnTo>
                    <a:lnTo>
                      <a:pt x="0" y="5423"/>
                    </a:lnTo>
                    <a:lnTo>
                      <a:pt x="0" y="928809"/>
                    </a:lnTo>
                    <a:lnTo>
                      <a:pt x="5423" y="934233"/>
                    </a:lnTo>
                    <a:lnTo>
                      <a:pt x="458205" y="934233"/>
                    </a:lnTo>
                    <a:lnTo>
                      <a:pt x="463629" y="928809"/>
                    </a:lnTo>
                    <a:lnTo>
                      <a:pt x="463629" y="910014"/>
                    </a:lnTo>
                    <a:lnTo>
                      <a:pt x="24229" y="910014"/>
                    </a:lnTo>
                    <a:lnTo>
                      <a:pt x="24229" y="24219"/>
                    </a:lnTo>
                    <a:lnTo>
                      <a:pt x="463629" y="24219"/>
                    </a:lnTo>
                    <a:lnTo>
                      <a:pt x="463629" y="5423"/>
                    </a:lnTo>
                    <a:lnTo>
                      <a:pt x="458205" y="0"/>
                    </a:lnTo>
                    <a:close/>
                  </a:path>
                  <a:path w="464184" h="934720">
                    <a:moveTo>
                      <a:pt x="463629" y="24219"/>
                    </a:moveTo>
                    <a:lnTo>
                      <a:pt x="439400" y="24219"/>
                    </a:lnTo>
                    <a:lnTo>
                      <a:pt x="439400" y="910014"/>
                    </a:lnTo>
                    <a:lnTo>
                      <a:pt x="463629" y="910014"/>
                    </a:lnTo>
                    <a:lnTo>
                      <a:pt x="463629" y="24219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9" name="object 129"/>
              <p:cNvPicPr/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8852683" y="3028630"/>
                <a:ext cx="150246" cy="147848"/>
              </a:xfrm>
              <a:prstGeom prst="rect">
                <a:avLst/>
              </a:prstGeom>
            </p:spPr>
          </p:pic>
          <p:pic>
            <p:nvPicPr>
              <p:cNvPr id="130" name="object 130"/>
              <p:cNvPicPr/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8852683" y="3346631"/>
                <a:ext cx="150246" cy="147848"/>
              </a:xfrm>
              <a:prstGeom prst="rect">
                <a:avLst/>
              </a:prstGeom>
            </p:spPr>
          </p:pic>
        </p:grpSp>
        <p:sp>
          <p:nvSpPr>
            <p:cNvPr id="131" name="object 131"/>
            <p:cNvSpPr/>
            <p:nvPr/>
          </p:nvSpPr>
          <p:spPr>
            <a:xfrm>
              <a:off x="9287616" y="2957998"/>
              <a:ext cx="158750" cy="24765"/>
            </a:xfrm>
            <a:custGeom>
              <a:avLst/>
              <a:gdLst/>
              <a:ahLst/>
              <a:cxnLst/>
              <a:rect l="l" t="t" r="r" b="b"/>
              <a:pathLst>
                <a:path w="158750" h="24764">
                  <a:moveTo>
                    <a:pt x="152990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8795"/>
                  </a:lnTo>
                  <a:lnTo>
                    <a:pt x="5423" y="24219"/>
                  </a:lnTo>
                  <a:lnTo>
                    <a:pt x="146299" y="24219"/>
                  </a:lnTo>
                  <a:lnTo>
                    <a:pt x="152990" y="24219"/>
                  </a:lnTo>
                  <a:lnTo>
                    <a:pt x="158414" y="18795"/>
                  </a:lnTo>
                  <a:lnTo>
                    <a:pt x="158414" y="5423"/>
                  </a:lnTo>
                  <a:lnTo>
                    <a:pt x="152990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287616" y="3735273"/>
              <a:ext cx="158750" cy="24765"/>
            </a:xfrm>
            <a:custGeom>
              <a:avLst/>
              <a:gdLst/>
              <a:ahLst/>
              <a:cxnLst/>
              <a:rect l="l" t="t" r="r" b="b"/>
              <a:pathLst>
                <a:path w="158750" h="24764">
                  <a:moveTo>
                    <a:pt x="152990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8795"/>
                  </a:lnTo>
                  <a:lnTo>
                    <a:pt x="5423" y="24219"/>
                  </a:lnTo>
                  <a:lnTo>
                    <a:pt x="146299" y="24219"/>
                  </a:lnTo>
                  <a:lnTo>
                    <a:pt x="152990" y="24219"/>
                  </a:lnTo>
                  <a:lnTo>
                    <a:pt x="158414" y="18795"/>
                  </a:lnTo>
                  <a:lnTo>
                    <a:pt x="158414" y="5423"/>
                  </a:lnTo>
                  <a:lnTo>
                    <a:pt x="152990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16861342" y="8867723"/>
            <a:ext cx="955675" cy="1019810"/>
            <a:chOff x="16861342" y="8867723"/>
            <a:chExt cx="955675" cy="1019810"/>
          </a:xfrm>
        </p:grpSpPr>
        <p:sp>
          <p:nvSpPr>
            <p:cNvPr id="134" name="object 134"/>
            <p:cNvSpPr/>
            <p:nvPr/>
          </p:nvSpPr>
          <p:spPr>
            <a:xfrm>
              <a:off x="16892335" y="8867730"/>
              <a:ext cx="924560" cy="1019810"/>
            </a:xfrm>
            <a:custGeom>
              <a:avLst/>
              <a:gdLst/>
              <a:ahLst/>
              <a:cxnLst/>
              <a:rect l="l" t="t" r="r" b="b"/>
              <a:pathLst>
                <a:path w="924559" h="1019809">
                  <a:moveTo>
                    <a:pt x="597623" y="187337"/>
                  </a:moveTo>
                  <a:lnTo>
                    <a:pt x="597535" y="184137"/>
                  </a:lnTo>
                  <a:lnTo>
                    <a:pt x="597433" y="180924"/>
                  </a:lnTo>
                  <a:lnTo>
                    <a:pt x="596074" y="177876"/>
                  </a:lnTo>
                  <a:lnTo>
                    <a:pt x="568312" y="151612"/>
                  </a:lnTo>
                  <a:lnTo>
                    <a:pt x="568312" y="184950"/>
                  </a:lnTo>
                  <a:lnTo>
                    <a:pt x="517093" y="239064"/>
                  </a:lnTo>
                  <a:lnTo>
                    <a:pt x="500443" y="223316"/>
                  </a:lnTo>
                  <a:lnTo>
                    <a:pt x="500443" y="256654"/>
                  </a:lnTo>
                  <a:lnTo>
                    <a:pt x="194767" y="579716"/>
                  </a:lnTo>
                  <a:lnTo>
                    <a:pt x="30505" y="424294"/>
                  </a:lnTo>
                  <a:lnTo>
                    <a:pt x="336181" y="101231"/>
                  </a:lnTo>
                  <a:lnTo>
                    <a:pt x="500443" y="256654"/>
                  </a:lnTo>
                  <a:lnTo>
                    <a:pt x="500443" y="223316"/>
                  </a:lnTo>
                  <a:lnTo>
                    <a:pt x="371436" y="101231"/>
                  </a:lnTo>
                  <a:lnTo>
                    <a:pt x="352844" y="83642"/>
                  </a:lnTo>
                  <a:lnTo>
                    <a:pt x="404050" y="29514"/>
                  </a:lnTo>
                  <a:lnTo>
                    <a:pt x="568312" y="184950"/>
                  </a:lnTo>
                  <a:lnTo>
                    <a:pt x="568312" y="151612"/>
                  </a:lnTo>
                  <a:lnTo>
                    <a:pt x="439293" y="29514"/>
                  </a:lnTo>
                  <a:lnTo>
                    <a:pt x="409575" y="1397"/>
                  </a:lnTo>
                  <a:lnTo>
                    <a:pt x="406628" y="0"/>
                  </a:lnTo>
                  <a:lnTo>
                    <a:pt x="402272" y="381"/>
                  </a:lnTo>
                  <a:lnTo>
                    <a:pt x="400037" y="381"/>
                  </a:lnTo>
                  <a:lnTo>
                    <a:pt x="396989" y="1739"/>
                  </a:lnTo>
                  <a:lnTo>
                    <a:pt x="324713" y="78117"/>
                  </a:lnTo>
                  <a:lnTo>
                    <a:pt x="0" y="421297"/>
                  </a:lnTo>
                  <a:lnTo>
                    <a:pt x="203" y="428967"/>
                  </a:lnTo>
                  <a:lnTo>
                    <a:pt x="189166" y="607758"/>
                  </a:lnTo>
                  <a:lnTo>
                    <a:pt x="192151" y="608952"/>
                  </a:lnTo>
                  <a:lnTo>
                    <a:pt x="198564" y="608952"/>
                  </a:lnTo>
                  <a:lnTo>
                    <a:pt x="201828" y="607504"/>
                  </a:lnTo>
                  <a:lnTo>
                    <a:pt x="228104" y="579716"/>
                  </a:lnTo>
                  <a:lnTo>
                    <a:pt x="523951" y="267055"/>
                  </a:lnTo>
                  <a:lnTo>
                    <a:pt x="550456" y="239064"/>
                  </a:lnTo>
                  <a:lnTo>
                    <a:pt x="596430" y="190461"/>
                  </a:lnTo>
                  <a:lnTo>
                    <a:pt x="597623" y="187337"/>
                  </a:lnTo>
                  <a:close/>
                </a:path>
                <a:path w="924559" h="1019809">
                  <a:moveTo>
                    <a:pt x="743318" y="539521"/>
                  </a:moveTo>
                  <a:lnTo>
                    <a:pt x="740257" y="535051"/>
                  </a:lnTo>
                  <a:lnTo>
                    <a:pt x="730973" y="531418"/>
                  </a:lnTo>
                  <a:lnTo>
                    <a:pt x="725690" y="532625"/>
                  </a:lnTo>
                  <a:lnTo>
                    <a:pt x="719086" y="539762"/>
                  </a:lnTo>
                  <a:lnTo>
                    <a:pt x="719086" y="575424"/>
                  </a:lnTo>
                  <a:lnTo>
                    <a:pt x="719086" y="814336"/>
                  </a:lnTo>
                  <a:lnTo>
                    <a:pt x="497992" y="814336"/>
                  </a:lnTo>
                  <a:lnTo>
                    <a:pt x="719086" y="575424"/>
                  </a:lnTo>
                  <a:lnTo>
                    <a:pt x="719086" y="539762"/>
                  </a:lnTo>
                  <a:lnTo>
                    <a:pt x="458127" y="821740"/>
                  </a:lnTo>
                  <a:lnTo>
                    <a:pt x="457250" y="826884"/>
                  </a:lnTo>
                  <a:lnTo>
                    <a:pt x="461111" y="835698"/>
                  </a:lnTo>
                  <a:lnTo>
                    <a:pt x="465467" y="838555"/>
                  </a:lnTo>
                  <a:lnTo>
                    <a:pt x="737895" y="838555"/>
                  </a:lnTo>
                  <a:lnTo>
                    <a:pt x="743318" y="833132"/>
                  </a:lnTo>
                  <a:lnTo>
                    <a:pt x="743318" y="814336"/>
                  </a:lnTo>
                  <a:lnTo>
                    <a:pt x="743318" y="575424"/>
                  </a:lnTo>
                  <a:lnTo>
                    <a:pt x="743318" y="539521"/>
                  </a:lnTo>
                  <a:close/>
                </a:path>
                <a:path w="924559" h="1019809">
                  <a:moveTo>
                    <a:pt x="924229" y="77673"/>
                  </a:moveTo>
                  <a:lnTo>
                    <a:pt x="921181" y="73190"/>
                  </a:lnTo>
                  <a:lnTo>
                    <a:pt x="911898" y="69545"/>
                  </a:lnTo>
                  <a:lnTo>
                    <a:pt x="906614" y="70777"/>
                  </a:lnTo>
                  <a:lnTo>
                    <a:pt x="900010" y="77914"/>
                  </a:lnTo>
                  <a:lnTo>
                    <a:pt x="900010" y="113576"/>
                  </a:lnTo>
                  <a:lnTo>
                    <a:pt x="900010" y="995248"/>
                  </a:lnTo>
                  <a:lnTo>
                    <a:pt x="811161" y="995248"/>
                  </a:lnTo>
                  <a:lnTo>
                    <a:pt x="811161" y="965492"/>
                  </a:lnTo>
                  <a:lnTo>
                    <a:pt x="805738" y="960069"/>
                  </a:lnTo>
                  <a:lnTo>
                    <a:pt x="792353" y="960069"/>
                  </a:lnTo>
                  <a:lnTo>
                    <a:pt x="786930" y="965492"/>
                  </a:lnTo>
                  <a:lnTo>
                    <a:pt x="786930" y="995248"/>
                  </a:lnTo>
                  <a:lnTo>
                    <a:pt x="714235" y="995248"/>
                  </a:lnTo>
                  <a:lnTo>
                    <a:pt x="714235" y="965492"/>
                  </a:lnTo>
                  <a:lnTo>
                    <a:pt x="708812" y="960069"/>
                  </a:lnTo>
                  <a:lnTo>
                    <a:pt x="695426" y="960069"/>
                  </a:lnTo>
                  <a:lnTo>
                    <a:pt x="690003" y="965492"/>
                  </a:lnTo>
                  <a:lnTo>
                    <a:pt x="690003" y="995248"/>
                  </a:lnTo>
                  <a:lnTo>
                    <a:pt x="617308" y="995248"/>
                  </a:lnTo>
                  <a:lnTo>
                    <a:pt x="617308" y="965492"/>
                  </a:lnTo>
                  <a:lnTo>
                    <a:pt x="611886" y="960069"/>
                  </a:lnTo>
                  <a:lnTo>
                    <a:pt x="598512" y="960069"/>
                  </a:lnTo>
                  <a:lnTo>
                    <a:pt x="593090" y="965492"/>
                  </a:lnTo>
                  <a:lnTo>
                    <a:pt x="593090" y="995248"/>
                  </a:lnTo>
                  <a:lnTo>
                    <a:pt x="520395" y="995248"/>
                  </a:lnTo>
                  <a:lnTo>
                    <a:pt x="520395" y="965492"/>
                  </a:lnTo>
                  <a:lnTo>
                    <a:pt x="514972" y="960069"/>
                  </a:lnTo>
                  <a:lnTo>
                    <a:pt x="501586" y="960069"/>
                  </a:lnTo>
                  <a:lnTo>
                    <a:pt x="496163" y="965492"/>
                  </a:lnTo>
                  <a:lnTo>
                    <a:pt x="496163" y="995248"/>
                  </a:lnTo>
                  <a:lnTo>
                    <a:pt x="423468" y="995248"/>
                  </a:lnTo>
                  <a:lnTo>
                    <a:pt x="423468" y="965492"/>
                  </a:lnTo>
                  <a:lnTo>
                    <a:pt x="418045" y="960069"/>
                  </a:lnTo>
                  <a:lnTo>
                    <a:pt x="404660" y="960069"/>
                  </a:lnTo>
                  <a:lnTo>
                    <a:pt x="399249" y="965492"/>
                  </a:lnTo>
                  <a:lnTo>
                    <a:pt x="399249" y="995248"/>
                  </a:lnTo>
                  <a:lnTo>
                    <a:pt x="326542" y="995248"/>
                  </a:lnTo>
                  <a:lnTo>
                    <a:pt x="326542" y="965492"/>
                  </a:lnTo>
                  <a:lnTo>
                    <a:pt x="321119" y="960069"/>
                  </a:lnTo>
                  <a:lnTo>
                    <a:pt x="307746" y="960069"/>
                  </a:lnTo>
                  <a:lnTo>
                    <a:pt x="302323" y="965492"/>
                  </a:lnTo>
                  <a:lnTo>
                    <a:pt x="302323" y="995248"/>
                  </a:lnTo>
                  <a:lnTo>
                    <a:pt x="229628" y="995248"/>
                  </a:lnTo>
                  <a:lnTo>
                    <a:pt x="229628" y="965492"/>
                  </a:lnTo>
                  <a:lnTo>
                    <a:pt x="224205" y="960069"/>
                  </a:lnTo>
                  <a:lnTo>
                    <a:pt x="210820" y="960069"/>
                  </a:lnTo>
                  <a:lnTo>
                    <a:pt x="205397" y="965492"/>
                  </a:lnTo>
                  <a:lnTo>
                    <a:pt x="205397" y="995248"/>
                  </a:lnTo>
                  <a:lnTo>
                    <a:pt x="84048" y="995248"/>
                  </a:lnTo>
                  <a:lnTo>
                    <a:pt x="900010" y="113576"/>
                  </a:lnTo>
                  <a:lnTo>
                    <a:pt x="900010" y="77914"/>
                  </a:lnTo>
                  <a:lnTo>
                    <a:pt x="44170" y="1002665"/>
                  </a:lnTo>
                  <a:lnTo>
                    <a:pt x="43307" y="1007795"/>
                  </a:lnTo>
                  <a:lnTo>
                    <a:pt x="47167" y="1016622"/>
                  </a:lnTo>
                  <a:lnTo>
                    <a:pt x="51523" y="1019467"/>
                  </a:lnTo>
                  <a:lnTo>
                    <a:pt x="210820" y="1019467"/>
                  </a:lnTo>
                  <a:lnTo>
                    <a:pt x="217512" y="1019467"/>
                  </a:lnTo>
                  <a:lnTo>
                    <a:pt x="918806" y="1019467"/>
                  </a:lnTo>
                  <a:lnTo>
                    <a:pt x="924229" y="1014044"/>
                  </a:lnTo>
                  <a:lnTo>
                    <a:pt x="924229" y="995248"/>
                  </a:lnTo>
                  <a:lnTo>
                    <a:pt x="924229" y="113576"/>
                  </a:lnTo>
                  <a:lnTo>
                    <a:pt x="924229" y="7767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861342" y="9101461"/>
              <a:ext cx="398179" cy="418888"/>
            </a:xfrm>
            <a:prstGeom prst="rect">
              <a:avLst/>
            </a:prstGeom>
          </p:spPr>
        </p:pic>
      </p:grpSp>
      <p:sp>
        <p:nvSpPr>
          <p:cNvPr id="136" name="object 136"/>
          <p:cNvSpPr/>
          <p:nvPr/>
        </p:nvSpPr>
        <p:spPr>
          <a:xfrm>
            <a:off x="13683070" y="4396288"/>
            <a:ext cx="882015" cy="955675"/>
          </a:xfrm>
          <a:custGeom>
            <a:avLst/>
            <a:gdLst/>
            <a:ahLst/>
            <a:cxnLst/>
            <a:rect l="l" t="t" r="r" b="b"/>
            <a:pathLst>
              <a:path w="882015" h="955675">
                <a:moveTo>
                  <a:pt x="738035" y="304126"/>
                </a:moveTo>
                <a:lnTo>
                  <a:pt x="732612" y="298704"/>
                </a:lnTo>
                <a:lnTo>
                  <a:pt x="621538" y="298704"/>
                </a:lnTo>
                <a:lnTo>
                  <a:pt x="621538" y="186601"/>
                </a:lnTo>
                <a:lnTo>
                  <a:pt x="616102" y="181165"/>
                </a:lnTo>
                <a:lnTo>
                  <a:pt x="602742" y="181165"/>
                </a:lnTo>
                <a:lnTo>
                  <a:pt x="597319" y="186601"/>
                </a:lnTo>
                <a:lnTo>
                  <a:pt x="597319" y="298704"/>
                </a:lnTo>
                <a:lnTo>
                  <a:pt x="486244" y="298704"/>
                </a:lnTo>
                <a:lnTo>
                  <a:pt x="480822" y="304126"/>
                </a:lnTo>
                <a:lnTo>
                  <a:pt x="480822" y="317487"/>
                </a:lnTo>
                <a:lnTo>
                  <a:pt x="486244" y="322922"/>
                </a:lnTo>
                <a:lnTo>
                  <a:pt x="597319" y="322922"/>
                </a:lnTo>
                <a:lnTo>
                  <a:pt x="597319" y="634441"/>
                </a:lnTo>
                <a:lnTo>
                  <a:pt x="284772" y="634441"/>
                </a:lnTo>
                <a:lnTo>
                  <a:pt x="284772" y="523367"/>
                </a:lnTo>
                <a:lnTo>
                  <a:pt x="279349" y="517931"/>
                </a:lnTo>
                <a:lnTo>
                  <a:pt x="265963" y="517931"/>
                </a:lnTo>
                <a:lnTo>
                  <a:pt x="260540" y="523367"/>
                </a:lnTo>
                <a:lnTo>
                  <a:pt x="260540" y="634441"/>
                </a:lnTo>
                <a:lnTo>
                  <a:pt x="149479" y="634441"/>
                </a:lnTo>
                <a:lnTo>
                  <a:pt x="144043" y="639864"/>
                </a:lnTo>
                <a:lnTo>
                  <a:pt x="144043" y="653224"/>
                </a:lnTo>
                <a:lnTo>
                  <a:pt x="149479" y="658660"/>
                </a:lnTo>
                <a:lnTo>
                  <a:pt x="260540" y="658660"/>
                </a:lnTo>
                <a:lnTo>
                  <a:pt x="260540" y="769734"/>
                </a:lnTo>
                <a:lnTo>
                  <a:pt x="265963" y="775157"/>
                </a:lnTo>
                <a:lnTo>
                  <a:pt x="272656" y="775157"/>
                </a:lnTo>
                <a:lnTo>
                  <a:pt x="279349" y="775157"/>
                </a:lnTo>
                <a:lnTo>
                  <a:pt x="284772" y="769734"/>
                </a:lnTo>
                <a:lnTo>
                  <a:pt x="284772" y="658660"/>
                </a:lnTo>
                <a:lnTo>
                  <a:pt x="597319" y="658660"/>
                </a:lnTo>
                <a:lnTo>
                  <a:pt x="597319" y="769734"/>
                </a:lnTo>
                <a:lnTo>
                  <a:pt x="602742" y="775157"/>
                </a:lnTo>
                <a:lnTo>
                  <a:pt x="609422" y="775157"/>
                </a:lnTo>
                <a:lnTo>
                  <a:pt x="616102" y="775157"/>
                </a:lnTo>
                <a:lnTo>
                  <a:pt x="621538" y="769734"/>
                </a:lnTo>
                <a:lnTo>
                  <a:pt x="621538" y="658660"/>
                </a:lnTo>
                <a:lnTo>
                  <a:pt x="725919" y="658660"/>
                </a:lnTo>
                <a:lnTo>
                  <a:pt x="732612" y="658660"/>
                </a:lnTo>
                <a:lnTo>
                  <a:pt x="738035" y="653224"/>
                </a:lnTo>
                <a:lnTo>
                  <a:pt x="738035" y="639864"/>
                </a:lnTo>
                <a:lnTo>
                  <a:pt x="732612" y="634441"/>
                </a:lnTo>
                <a:lnTo>
                  <a:pt x="621538" y="634441"/>
                </a:lnTo>
                <a:lnTo>
                  <a:pt x="621538" y="322922"/>
                </a:lnTo>
                <a:lnTo>
                  <a:pt x="725919" y="322922"/>
                </a:lnTo>
                <a:lnTo>
                  <a:pt x="732612" y="322922"/>
                </a:lnTo>
                <a:lnTo>
                  <a:pt x="738035" y="317487"/>
                </a:lnTo>
                <a:lnTo>
                  <a:pt x="738035" y="304126"/>
                </a:lnTo>
                <a:close/>
              </a:path>
              <a:path w="882015" h="955675">
                <a:moveTo>
                  <a:pt x="881913" y="6375"/>
                </a:moveTo>
                <a:lnTo>
                  <a:pt x="876477" y="952"/>
                </a:lnTo>
                <a:lnTo>
                  <a:pt x="857694" y="952"/>
                </a:lnTo>
                <a:lnTo>
                  <a:pt x="857694" y="25184"/>
                </a:lnTo>
                <a:lnTo>
                  <a:pt x="857694" y="931164"/>
                </a:lnTo>
                <a:lnTo>
                  <a:pt x="25184" y="931164"/>
                </a:lnTo>
                <a:lnTo>
                  <a:pt x="25184" y="256806"/>
                </a:lnTo>
                <a:lnTo>
                  <a:pt x="251396" y="256806"/>
                </a:lnTo>
                <a:lnTo>
                  <a:pt x="256819" y="251383"/>
                </a:lnTo>
                <a:lnTo>
                  <a:pt x="256819" y="232587"/>
                </a:lnTo>
                <a:lnTo>
                  <a:pt x="256819" y="42316"/>
                </a:lnTo>
                <a:lnTo>
                  <a:pt x="256819" y="25184"/>
                </a:lnTo>
                <a:lnTo>
                  <a:pt x="857694" y="25184"/>
                </a:lnTo>
                <a:lnTo>
                  <a:pt x="857694" y="952"/>
                </a:lnTo>
                <a:lnTo>
                  <a:pt x="247116" y="952"/>
                </a:lnTo>
                <a:lnTo>
                  <a:pt x="244830" y="0"/>
                </a:lnTo>
                <a:lnTo>
                  <a:pt x="239623" y="1041"/>
                </a:lnTo>
                <a:lnTo>
                  <a:pt x="238429" y="2235"/>
                </a:lnTo>
                <a:lnTo>
                  <a:pt x="232600" y="8051"/>
                </a:lnTo>
                <a:lnTo>
                  <a:pt x="232600" y="42316"/>
                </a:lnTo>
                <a:lnTo>
                  <a:pt x="232600" y="232587"/>
                </a:lnTo>
                <a:lnTo>
                  <a:pt x="42316" y="232587"/>
                </a:lnTo>
                <a:lnTo>
                  <a:pt x="232600" y="42316"/>
                </a:lnTo>
                <a:lnTo>
                  <a:pt x="232600" y="8051"/>
                </a:lnTo>
                <a:lnTo>
                  <a:pt x="2247" y="238404"/>
                </a:lnTo>
                <a:lnTo>
                  <a:pt x="1054" y="239598"/>
                </a:lnTo>
                <a:lnTo>
                  <a:pt x="0" y="244805"/>
                </a:lnTo>
                <a:lnTo>
                  <a:pt x="965" y="247142"/>
                </a:lnTo>
                <a:lnTo>
                  <a:pt x="965" y="949947"/>
                </a:lnTo>
                <a:lnTo>
                  <a:pt x="6400" y="955382"/>
                </a:lnTo>
                <a:lnTo>
                  <a:pt x="876477" y="955382"/>
                </a:lnTo>
                <a:lnTo>
                  <a:pt x="881913" y="949947"/>
                </a:lnTo>
                <a:lnTo>
                  <a:pt x="881913" y="931164"/>
                </a:lnTo>
                <a:lnTo>
                  <a:pt x="881913" y="25184"/>
                </a:lnTo>
                <a:lnTo>
                  <a:pt x="881913" y="6375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1" name="Grupo 280">
            <a:extLst>
              <a:ext uri="{FF2B5EF4-FFF2-40B4-BE49-F238E27FC236}">
                <a16:creationId xmlns:a16="http://schemas.microsoft.com/office/drawing/2014/main" id="{E0155C97-1757-45A5-2732-A06CB52D0E9F}"/>
              </a:ext>
            </a:extLst>
          </p:cNvPr>
          <p:cNvGrpSpPr/>
          <p:nvPr/>
        </p:nvGrpSpPr>
        <p:grpSpPr>
          <a:xfrm>
            <a:off x="8705264" y="7380085"/>
            <a:ext cx="1063080" cy="1116629"/>
            <a:chOff x="8705264" y="7380085"/>
            <a:chExt cx="1063080" cy="1116629"/>
          </a:xfrm>
        </p:grpSpPr>
        <p:sp>
          <p:nvSpPr>
            <p:cNvPr id="137" name="object 137"/>
            <p:cNvSpPr/>
            <p:nvPr/>
          </p:nvSpPr>
          <p:spPr>
            <a:xfrm>
              <a:off x="8910654" y="7380085"/>
              <a:ext cx="543560" cy="514984"/>
            </a:xfrm>
            <a:custGeom>
              <a:avLst/>
              <a:gdLst/>
              <a:ahLst/>
              <a:cxnLst/>
              <a:rect l="l" t="t" r="r" b="b"/>
              <a:pathLst>
                <a:path w="543559" h="514984">
                  <a:moveTo>
                    <a:pt x="537533" y="0"/>
                  </a:moveTo>
                  <a:lnTo>
                    <a:pt x="5423" y="0"/>
                  </a:lnTo>
                  <a:lnTo>
                    <a:pt x="0" y="5413"/>
                  </a:lnTo>
                  <a:lnTo>
                    <a:pt x="0" y="227364"/>
                  </a:lnTo>
                  <a:lnTo>
                    <a:pt x="5423" y="232788"/>
                  </a:lnTo>
                  <a:lnTo>
                    <a:pt x="18805" y="232788"/>
                  </a:lnTo>
                  <a:lnTo>
                    <a:pt x="24229" y="227364"/>
                  </a:lnTo>
                  <a:lnTo>
                    <a:pt x="24229" y="24219"/>
                  </a:lnTo>
                  <a:lnTo>
                    <a:pt x="518727" y="24219"/>
                  </a:lnTo>
                  <a:lnTo>
                    <a:pt x="518727" y="509460"/>
                  </a:lnTo>
                  <a:lnTo>
                    <a:pt x="524151" y="514884"/>
                  </a:lnTo>
                  <a:lnTo>
                    <a:pt x="530842" y="514884"/>
                  </a:lnTo>
                  <a:lnTo>
                    <a:pt x="537533" y="514884"/>
                  </a:lnTo>
                  <a:lnTo>
                    <a:pt x="542957" y="509460"/>
                  </a:lnTo>
                  <a:lnTo>
                    <a:pt x="542957" y="5413"/>
                  </a:lnTo>
                  <a:lnTo>
                    <a:pt x="53753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508629" y="7743128"/>
              <a:ext cx="259715" cy="495934"/>
            </a:xfrm>
            <a:custGeom>
              <a:avLst/>
              <a:gdLst/>
              <a:ahLst/>
              <a:cxnLst/>
              <a:rect l="l" t="t" r="r" b="b"/>
              <a:pathLst>
                <a:path w="259715" h="495934">
                  <a:moveTo>
                    <a:pt x="116656" y="0"/>
                  </a:moveTo>
                  <a:lnTo>
                    <a:pt x="5413" y="0"/>
                  </a:lnTo>
                  <a:lnTo>
                    <a:pt x="0" y="5423"/>
                  </a:lnTo>
                  <a:lnTo>
                    <a:pt x="0" y="18805"/>
                  </a:lnTo>
                  <a:lnTo>
                    <a:pt x="5413" y="24229"/>
                  </a:lnTo>
                  <a:lnTo>
                    <a:pt x="97860" y="24229"/>
                  </a:lnTo>
                  <a:lnTo>
                    <a:pt x="97860" y="187428"/>
                  </a:lnTo>
                  <a:lnTo>
                    <a:pt x="103284" y="192852"/>
                  </a:lnTo>
                  <a:lnTo>
                    <a:pt x="234945" y="192852"/>
                  </a:lnTo>
                  <a:lnTo>
                    <a:pt x="234945" y="471346"/>
                  </a:lnTo>
                  <a:lnTo>
                    <a:pt x="130383" y="471346"/>
                  </a:lnTo>
                  <a:lnTo>
                    <a:pt x="124959" y="476770"/>
                  </a:lnTo>
                  <a:lnTo>
                    <a:pt x="124959" y="490142"/>
                  </a:lnTo>
                  <a:lnTo>
                    <a:pt x="130383" y="495566"/>
                  </a:lnTo>
                  <a:lnTo>
                    <a:pt x="247060" y="495566"/>
                  </a:lnTo>
                  <a:lnTo>
                    <a:pt x="253751" y="495566"/>
                  </a:lnTo>
                  <a:lnTo>
                    <a:pt x="259175" y="490142"/>
                  </a:lnTo>
                  <a:lnTo>
                    <a:pt x="259175" y="174047"/>
                  </a:lnTo>
                  <a:lnTo>
                    <a:pt x="253751" y="168623"/>
                  </a:lnTo>
                  <a:lnTo>
                    <a:pt x="122080" y="168623"/>
                  </a:lnTo>
                  <a:lnTo>
                    <a:pt x="122080" y="5423"/>
                  </a:lnTo>
                  <a:lnTo>
                    <a:pt x="116656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9" name="object 139"/>
            <p:cNvGrpSpPr/>
            <p:nvPr/>
          </p:nvGrpSpPr>
          <p:grpSpPr>
            <a:xfrm>
              <a:off x="8705264" y="7585489"/>
              <a:ext cx="877569" cy="911225"/>
              <a:chOff x="8705264" y="7585489"/>
              <a:chExt cx="877569" cy="911225"/>
            </a:xfrm>
          </p:grpSpPr>
          <p:sp>
            <p:nvSpPr>
              <p:cNvPr id="140" name="object 140"/>
              <p:cNvSpPr/>
              <p:nvPr/>
            </p:nvSpPr>
            <p:spPr>
              <a:xfrm>
                <a:off x="8705253" y="7585500"/>
                <a:ext cx="841375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841375" h="653415">
                    <a:moveTo>
                      <a:pt x="403402" y="8432"/>
                    </a:moveTo>
                    <a:lnTo>
                      <a:pt x="401180" y="4495"/>
                    </a:lnTo>
                    <a:lnTo>
                      <a:pt x="393903" y="127"/>
                    </a:lnTo>
                    <a:lnTo>
                      <a:pt x="389369" y="0"/>
                    </a:lnTo>
                    <a:lnTo>
                      <a:pt x="2476" y="205536"/>
                    </a:lnTo>
                    <a:lnTo>
                      <a:pt x="0" y="209638"/>
                    </a:lnTo>
                    <a:lnTo>
                      <a:pt x="0" y="647776"/>
                    </a:lnTo>
                    <a:lnTo>
                      <a:pt x="5422" y="653199"/>
                    </a:lnTo>
                    <a:lnTo>
                      <a:pt x="130822" y="653199"/>
                    </a:lnTo>
                    <a:lnTo>
                      <a:pt x="137502" y="653199"/>
                    </a:lnTo>
                    <a:lnTo>
                      <a:pt x="142938" y="647776"/>
                    </a:lnTo>
                    <a:lnTo>
                      <a:pt x="142938" y="634403"/>
                    </a:lnTo>
                    <a:lnTo>
                      <a:pt x="137502" y="628980"/>
                    </a:lnTo>
                    <a:lnTo>
                      <a:pt x="24218" y="628980"/>
                    </a:lnTo>
                    <a:lnTo>
                      <a:pt x="24218" y="221399"/>
                    </a:lnTo>
                    <a:lnTo>
                      <a:pt x="379171" y="32829"/>
                    </a:lnTo>
                    <a:lnTo>
                      <a:pt x="379171" y="304012"/>
                    </a:lnTo>
                    <a:lnTo>
                      <a:pt x="384606" y="309435"/>
                    </a:lnTo>
                    <a:lnTo>
                      <a:pt x="397979" y="309435"/>
                    </a:lnTo>
                    <a:lnTo>
                      <a:pt x="403402" y="304012"/>
                    </a:lnTo>
                    <a:lnTo>
                      <a:pt x="403402" y="8432"/>
                    </a:lnTo>
                    <a:close/>
                  </a:path>
                  <a:path w="841375" h="653415">
                    <a:moveTo>
                      <a:pt x="841298" y="369874"/>
                    </a:moveTo>
                    <a:lnTo>
                      <a:pt x="835875" y="364451"/>
                    </a:lnTo>
                    <a:lnTo>
                      <a:pt x="236093" y="364451"/>
                    </a:lnTo>
                    <a:lnTo>
                      <a:pt x="230682" y="369874"/>
                    </a:lnTo>
                    <a:lnTo>
                      <a:pt x="230682" y="455447"/>
                    </a:lnTo>
                    <a:lnTo>
                      <a:pt x="236093" y="460870"/>
                    </a:lnTo>
                    <a:lnTo>
                      <a:pt x="249491" y="460870"/>
                    </a:lnTo>
                    <a:lnTo>
                      <a:pt x="254901" y="455447"/>
                    </a:lnTo>
                    <a:lnTo>
                      <a:pt x="254901" y="388683"/>
                    </a:lnTo>
                    <a:lnTo>
                      <a:pt x="817067" y="388683"/>
                    </a:lnTo>
                    <a:lnTo>
                      <a:pt x="817067" y="464083"/>
                    </a:lnTo>
                    <a:lnTo>
                      <a:pt x="822502" y="469506"/>
                    </a:lnTo>
                    <a:lnTo>
                      <a:pt x="829183" y="469506"/>
                    </a:lnTo>
                    <a:lnTo>
                      <a:pt x="835875" y="469506"/>
                    </a:lnTo>
                    <a:lnTo>
                      <a:pt x="841298" y="464083"/>
                    </a:lnTo>
                    <a:lnTo>
                      <a:pt x="841298" y="369874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1" name="object 141"/>
              <p:cNvPicPr/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8897698" y="8096589"/>
                <a:ext cx="142288" cy="342868"/>
              </a:xfrm>
              <a:prstGeom prst="rect">
                <a:avLst/>
              </a:prstGeom>
            </p:spPr>
          </p:pic>
          <p:pic>
            <p:nvPicPr>
              <p:cNvPr id="142" name="object 142"/>
              <p:cNvPicPr/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9404820" y="8104536"/>
                <a:ext cx="177429" cy="311146"/>
              </a:xfrm>
              <a:prstGeom prst="rect">
                <a:avLst/>
              </a:prstGeom>
            </p:spPr>
          </p:pic>
          <p:sp>
            <p:nvSpPr>
              <p:cNvPr id="143" name="object 143"/>
              <p:cNvSpPr/>
              <p:nvPr/>
            </p:nvSpPr>
            <p:spPr>
              <a:xfrm>
                <a:off x="9067393" y="8039830"/>
                <a:ext cx="229870" cy="456565"/>
              </a:xfrm>
              <a:custGeom>
                <a:avLst/>
                <a:gdLst/>
                <a:ahLst/>
                <a:cxnLst/>
                <a:rect l="l" t="t" r="r" b="b"/>
                <a:pathLst>
                  <a:path w="229870" h="456565">
                    <a:moveTo>
                      <a:pt x="229463" y="114719"/>
                    </a:moveTo>
                    <a:lnTo>
                      <a:pt x="220433" y="70104"/>
                    </a:lnTo>
                    <a:lnTo>
                      <a:pt x="205232" y="47586"/>
                    </a:lnTo>
                    <a:lnTo>
                      <a:pt x="205232" y="114719"/>
                    </a:lnTo>
                    <a:lnTo>
                      <a:pt x="198107" y="149910"/>
                    </a:lnTo>
                    <a:lnTo>
                      <a:pt x="178701" y="178676"/>
                    </a:lnTo>
                    <a:lnTo>
                      <a:pt x="149923" y="198094"/>
                    </a:lnTo>
                    <a:lnTo>
                      <a:pt x="114731" y="205219"/>
                    </a:lnTo>
                    <a:lnTo>
                      <a:pt x="79540" y="198094"/>
                    </a:lnTo>
                    <a:lnTo>
                      <a:pt x="50774" y="178676"/>
                    </a:lnTo>
                    <a:lnTo>
                      <a:pt x="31356" y="149910"/>
                    </a:lnTo>
                    <a:lnTo>
                      <a:pt x="24231" y="114719"/>
                    </a:lnTo>
                    <a:lnTo>
                      <a:pt x="31356" y="79527"/>
                    </a:lnTo>
                    <a:lnTo>
                      <a:pt x="50774" y="50749"/>
                    </a:lnTo>
                    <a:lnTo>
                      <a:pt x="79540" y="31343"/>
                    </a:lnTo>
                    <a:lnTo>
                      <a:pt x="114731" y="24218"/>
                    </a:lnTo>
                    <a:lnTo>
                      <a:pt x="149923" y="31343"/>
                    </a:lnTo>
                    <a:lnTo>
                      <a:pt x="178701" y="50749"/>
                    </a:lnTo>
                    <a:lnTo>
                      <a:pt x="198107" y="79527"/>
                    </a:lnTo>
                    <a:lnTo>
                      <a:pt x="205232" y="114719"/>
                    </a:lnTo>
                    <a:lnTo>
                      <a:pt x="205232" y="47586"/>
                    </a:lnTo>
                    <a:lnTo>
                      <a:pt x="195821" y="33629"/>
                    </a:lnTo>
                    <a:lnTo>
                      <a:pt x="181864" y="24218"/>
                    </a:lnTo>
                    <a:lnTo>
                      <a:pt x="159346" y="9029"/>
                    </a:lnTo>
                    <a:lnTo>
                      <a:pt x="114731" y="0"/>
                    </a:lnTo>
                    <a:lnTo>
                      <a:pt x="70116" y="9029"/>
                    </a:lnTo>
                    <a:lnTo>
                      <a:pt x="33642" y="33629"/>
                    </a:lnTo>
                    <a:lnTo>
                      <a:pt x="9029" y="70104"/>
                    </a:lnTo>
                    <a:lnTo>
                      <a:pt x="0" y="114719"/>
                    </a:lnTo>
                    <a:lnTo>
                      <a:pt x="9029" y="159334"/>
                    </a:lnTo>
                    <a:lnTo>
                      <a:pt x="33642" y="195808"/>
                    </a:lnTo>
                    <a:lnTo>
                      <a:pt x="70116" y="220421"/>
                    </a:lnTo>
                    <a:lnTo>
                      <a:pt x="102616" y="226999"/>
                    </a:lnTo>
                    <a:lnTo>
                      <a:pt x="102616" y="451002"/>
                    </a:lnTo>
                    <a:lnTo>
                      <a:pt x="108038" y="456425"/>
                    </a:lnTo>
                    <a:lnTo>
                      <a:pt x="114731" y="456425"/>
                    </a:lnTo>
                    <a:lnTo>
                      <a:pt x="121424" y="456425"/>
                    </a:lnTo>
                    <a:lnTo>
                      <a:pt x="126847" y="451002"/>
                    </a:lnTo>
                    <a:lnTo>
                      <a:pt x="126847" y="226999"/>
                    </a:lnTo>
                    <a:lnTo>
                      <a:pt x="159346" y="220421"/>
                    </a:lnTo>
                    <a:lnTo>
                      <a:pt x="181876" y="205219"/>
                    </a:lnTo>
                    <a:lnTo>
                      <a:pt x="195821" y="195808"/>
                    </a:lnTo>
                    <a:lnTo>
                      <a:pt x="220433" y="159334"/>
                    </a:lnTo>
                    <a:lnTo>
                      <a:pt x="229463" y="114719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44" name="object 144"/>
          <p:cNvSpPr/>
          <p:nvPr/>
        </p:nvSpPr>
        <p:spPr>
          <a:xfrm>
            <a:off x="8729650" y="8914796"/>
            <a:ext cx="1115695" cy="1115060"/>
          </a:xfrm>
          <a:custGeom>
            <a:avLst/>
            <a:gdLst/>
            <a:ahLst/>
            <a:cxnLst/>
            <a:rect l="l" t="t" r="r" b="b"/>
            <a:pathLst>
              <a:path w="1115695" h="1115059">
                <a:moveTo>
                  <a:pt x="484835" y="94615"/>
                </a:moveTo>
                <a:lnTo>
                  <a:pt x="479412" y="89192"/>
                </a:lnTo>
                <a:lnTo>
                  <a:pt x="472719" y="89192"/>
                </a:lnTo>
                <a:lnTo>
                  <a:pt x="422122" y="92481"/>
                </a:lnTo>
                <a:lnTo>
                  <a:pt x="373037" y="102209"/>
                </a:lnTo>
                <a:lnTo>
                  <a:pt x="325958" y="118173"/>
                </a:lnTo>
                <a:lnTo>
                  <a:pt x="281368" y="140182"/>
                </a:lnTo>
                <a:lnTo>
                  <a:pt x="239788" y="168008"/>
                </a:lnTo>
                <a:lnTo>
                  <a:pt x="201676" y="201460"/>
                </a:lnTo>
                <a:lnTo>
                  <a:pt x="196951" y="206197"/>
                </a:lnTo>
                <a:lnTo>
                  <a:pt x="196951" y="213855"/>
                </a:lnTo>
                <a:lnTo>
                  <a:pt x="204050" y="220954"/>
                </a:lnTo>
                <a:lnTo>
                  <a:pt x="207149" y="222135"/>
                </a:lnTo>
                <a:lnTo>
                  <a:pt x="210248" y="222135"/>
                </a:lnTo>
                <a:lnTo>
                  <a:pt x="213347" y="222135"/>
                </a:lnTo>
                <a:lnTo>
                  <a:pt x="216446" y="220954"/>
                </a:lnTo>
                <a:lnTo>
                  <a:pt x="218808" y="218592"/>
                </a:lnTo>
                <a:lnTo>
                  <a:pt x="254508" y="187248"/>
                </a:lnTo>
                <a:lnTo>
                  <a:pt x="293471" y="161175"/>
                </a:lnTo>
                <a:lnTo>
                  <a:pt x="335229" y="140563"/>
                </a:lnTo>
                <a:lnTo>
                  <a:pt x="379336" y="125603"/>
                </a:lnTo>
                <a:lnTo>
                  <a:pt x="425323" y="116497"/>
                </a:lnTo>
                <a:lnTo>
                  <a:pt x="472719" y="113411"/>
                </a:lnTo>
                <a:lnTo>
                  <a:pt x="479412" y="113411"/>
                </a:lnTo>
                <a:lnTo>
                  <a:pt x="484835" y="108000"/>
                </a:lnTo>
                <a:lnTo>
                  <a:pt x="484835" y="94615"/>
                </a:lnTo>
                <a:close/>
              </a:path>
              <a:path w="1115695" h="1115059">
                <a:moveTo>
                  <a:pt x="728078" y="437045"/>
                </a:moveTo>
                <a:lnTo>
                  <a:pt x="726897" y="429475"/>
                </a:lnTo>
                <a:lnTo>
                  <a:pt x="641832" y="367499"/>
                </a:lnTo>
                <a:lnTo>
                  <a:pt x="641832" y="397484"/>
                </a:lnTo>
                <a:lnTo>
                  <a:pt x="641832" y="673620"/>
                </a:lnTo>
                <a:lnTo>
                  <a:pt x="303606" y="673620"/>
                </a:lnTo>
                <a:lnTo>
                  <a:pt x="303606" y="397484"/>
                </a:lnTo>
                <a:lnTo>
                  <a:pt x="472719" y="274256"/>
                </a:lnTo>
                <a:lnTo>
                  <a:pt x="641832" y="397484"/>
                </a:lnTo>
                <a:lnTo>
                  <a:pt x="641832" y="367499"/>
                </a:lnTo>
                <a:lnTo>
                  <a:pt x="475602" y="246380"/>
                </a:lnTo>
                <a:lnTo>
                  <a:pt x="469836" y="246380"/>
                </a:lnTo>
                <a:lnTo>
                  <a:pt x="218541" y="429475"/>
                </a:lnTo>
                <a:lnTo>
                  <a:pt x="217347" y="437045"/>
                </a:lnTo>
                <a:lnTo>
                  <a:pt x="223659" y="445706"/>
                </a:lnTo>
                <a:lnTo>
                  <a:pt x="227355" y="447433"/>
                </a:lnTo>
                <a:lnTo>
                  <a:pt x="231089" y="447433"/>
                </a:lnTo>
                <a:lnTo>
                  <a:pt x="233565" y="447433"/>
                </a:lnTo>
                <a:lnTo>
                  <a:pt x="236067" y="446684"/>
                </a:lnTo>
                <a:lnTo>
                  <a:pt x="279374" y="415137"/>
                </a:lnTo>
                <a:lnTo>
                  <a:pt x="279374" y="692416"/>
                </a:lnTo>
                <a:lnTo>
                  <a:pt x="284797" y="697839"/>
                </a:lnTo>
                <a:lnTo>
                  <a:pt x="653948" y="697839"/>
                </a:lnTo>
                <a:lnTo>
                  <a:pt x="660628" y="697839"/>
                </a:lnTo>
                <a:lnTo>
                  <a:pt x="666064" y="692416"/>
                </a:lnTo>
                <a:lnTo>
                  <a:pt x="666064" y="415137"/>
                </a:lnTo>
                <a:lnTo>
                  <a:pt x="712635" y="449059"/>
                </a:lnTo>
                <a:lnTo>
                  <a:pt x="720217" y="447852"/>
                </a:lnTo>
                <a:lnTo>
                  <a:pt x="728078" y="437045"/>
                </a:lnTo>
                <a:close/>
              </a:path>
              <a:path w="1115695" h="1115059">
                <a:moveTo>
                  <a:pt x="945210" y="472503"/>
                </a:moveTo>
                <a:lnTo>
                  <a:pt x="943051" y="427151"/>
                </a:lnTo>
                <a:lnTo>
                  <a:pt x="936574" y="382155"/>
                </a:lnTo>
                <a:lnTo>
                  <a:pt x="925766" y="337832"/>
                </a:lnTo>
                <a:lnTo>
                  <a:pt x="920419" y="322516"/>
                </a:lnTo>
                <a:lnTo>
                  <a:pt x="920419" y="449529"/>
                </a:lnTo>
                <a:lnTo>
                  <a:pt x="920419" y="495452"/>
                </a:lnTo>
                <a:lnTo>
                  <a:pt x="915758" y="541185"/>
                </a:lnTo>
                <a:lnTo>
                  <a:pt x="906437" y="586333"/>
                </a:lnTo>
                <a:lnTo>
                  <a:pt x="892441" y="630504"/>
                </a:lnTo>
                <a:lnTo>
                  <a:pt x="873798" y="673303"/>
                </a:lnTo>
                <a:lnTo>
                  <a:pt x="850480" y="714349"/>
                </a:lnTo>
                <a:lnTo>
                  <a:pt x="822502" y="753262"/>
                </a:lnTo>
                <a:lnTo>
                  <a:pt x="789863" y="789635"/>
                </a:lnTo>
                <a:lnTo>
                  <a:pt x="751903" y="823582"/>
                </a:lnTo>
                <a:lnTo>
                  <a:pt x="710895" y="852716"/>
                </a:lnTo>
                <a:lnTo>
                  <a:pt x="667194" y="876896"/>
                </a:lnTo>
                <a:lnTo>
                  <a:pt x="621157" y="895959"/>
                </a:lnTo>
                <a:lnTo>
                  <a:pt x="573163" y="909764"/>
                </a:lnTo>
                <a:lnTo>
                  <a:pt x="523557" y="918159"/>
                </a:lnTo>
                <a:lnTo>
                  <a:pt x="472719" y="920991"/>
                </a:lnTo>
                <a:lnTo>
                  <a:pt x="421881" y="918159"/>
                </a:lnTo>
                <a:lnTo>
                  <a:pt x="372275" y="909764"/>
                </a:lnTo>
                <a:lnTo>
                  <a:pt x="324281" y="895959"/>
                </a:lnTo>
                <a:lnTo>
                  <a:pt x="278244" y="876896"/>
                </a:lnTo>
                <a:lnTo>
                  <a:pt x="234543" y="852716"/>
                </a:lnTo>
                <a:lnTo>
                  <a:pt x="193535" y="823582"/>
                </a:lnTo>
                <a:lnTo>
                  <a:pt x="155587" y="789635"/>
                </a:lnTo>
                <a:lnTo>
                  <a:pt x="121640" y="751674"/>
                </a:lnTo>
                <a:lnTo>
                  <a:pt x="92494" y="710666"/>
                </a:lnTo>
                <a:lnTo>
                  <a:pt x="68313" y="666965"/>
                </a:lnTo>
                <a:lnTo>
                  <a:pt x="49250" y="620941"/>
                </a:lnTo>
                <a:lnTo>
                  <a:pt x="35445" y="572935"/>
                </a:lnTo>
                <a:lnTo>
                  <a:pt x="27051" y="523341"/>
                </a:lnTo>
                <a:lnTo>
                  <a:pt x="24218" y="472503"/>
                </a:lnTo>
                <a:lnTo>
                  <a:pt x="27051" y="421665"/>
                </a:lnTo>
                <a:lnTo>
                  <a:pt x="35445" y="372059"/>
                </a:lnTo>
                <a:lnTo>
                  <a:pt x="49250" y="324053"/>
                </a:lnTo>
                <a:lnTo>
                  <a:pt x="68313" y="278028"/>
                </a:lnTo>
                <a:lnTo>
                  <a:pt x="92494" y="234327"/>
                </a:lnTo>
                <a:lnTo>
                  <a:pt x="121640" y="193306"/>
                </a:lnTo>
                <a:lnTo>
                  <a:pt x="155587" y="155359"/>
                </a:lnTo>
                <a:lnTo>
                  <a:pt x="194652" y="120561"/>
                </a:lnTo>
                <a:lnTo>
                  <a:pt x="236601" y="91122"/>
                </a:lnTo>
                <a:lnTo>
                  <a:pt x="280949" y="67030"/>
                </a:lnTo>
                <a:lnTo>
                  <a:pt x="327215" y="48298"/>
                </a:lnTo>
                <a:lnTo>
                  <a:pt x="374916" y="34912"/>
                </a:lnTo>
                <a:lnTo>
                  <a:pt x="423583" y="26885"/>
                </a:lnTo>
                <a:lnTo>
                  <a:pt x="472719" y="24206"/>
                </a:lnTo>
                <a:lnTo>
                  <a:pt x="521855" y="26885"/>
                </a:lnTo>
                <a:lnTo>
                  <a:pt x="570522" y="34912"/>
                </a:lnTo>
                <a:lnTo>
                  <a:pt x="618223" y="48298"/>
                </a:lnTo>
                <a:lnTo>
                  <a:pt x="664489" y="67030"/>
                </a:lnTo>
                <a:lnTo>
                  <a:pt x="708837" y="91122"/>
                </a:lnTo>
                <a:lnTo>
                  <a:pt x="750785" y="120561"/>
                </a:lnTo>
                <a:lnTo>
                  <a:pt x="789863" y="155359"/>
                </a:lnTo>
                <a:lnTo>
                  <a:pt x="822502" y="191731"/>
                </a:lnTo>
                <a:lnTo>
                  <a:pt x="850480" y="230632"/>
                </a:lnTo>
                <a:lnTo>
                  <a:pt x="873798" y="271691"/>
                </a:lnTo>
                <a:lnTo>
                  <a:pt x="892441" y="314490"/>
                </a:lnTo>
                <a:lnTo>
                  <a:pt x="906437" y="358660"/>
                </a:lnTo>
                <a:lnTo>
                  <a:pt x="915758" y="403809"/>
                </a:lnTo>
                <a:lnTo>
                  <a:pt x="920419" y="449529"/>
                </a:lnTo>
                <a:lnTo>
                  <a:pt x="920419" y="322516"/>
                </a:lnTo>
                <a:lnTo>
                  <a:pt x="891209" y="252577"/>
                </a:lnTo>
                <a:lnTo>
                  <a:pt x="867460" y="212318"/>
                </a:lnTo>
                <a:lnTo>
                  <a:pt x="839381" y="174091"/>
                </a:lnTo>
                <a:lnTo>
                  <a:pt x="806983" y="138226"/>
                </a:lnTo>
                <a:lnTo>
                  <a:pt x="771118" y="105829"/>
                </a:lnTo>
                <a:lnTo>
                  <a:pt x="732891" y="77749"/>
                </a:lnTo>
                <a:lnTo>
                  <a:pt x="692645" y="54000"/>
                </a:lnTo>
                <a:lnTo>
                  <a:pt x="650684" y="34556"/>
                </a:lnTo>
                <a:lnTo>
                  <a:pt x="607377" y="19431"/>
                </a:lnTo>
                <a:lnTo>
                  <a:pt x="563054" y="8636"/>
                </a:lnTo>
                <a:lnTo>
                  <a:pt x="518058" y="2159"/>
                </a:lnTo>
                <a:lnTo>
                  <a:pt x="472719" y="0"/>
                </a:lnTo>
                <a:lnTo>
                  <a:pt x="427380" y="2159"/>
                </a:lnTo>
                <a:lnTo>
                  <a:pt x="382384" y="8636"/>
                </a:lnTo>
                <a:lnTo>
                  <a:pt x="338061" y="19431"/>
                </a:lnTo>
                <a:lnTo>
                  <a:pt x="294754" y="34556"/>
                </a:lnTo>
                <a:lnTo>
                  <a:pt x="252806" y="54000"/>
                </a:lnTo>
                <a:lnTo>
                  <a:pt x="212547" y="77749"/>
                </a:lnTo>
                <a:lnTo>
                  <a:pt x="174320" y="105829"/>
                </a:lnTo>
                <a:lnTo>
                  <a:pt x="138455" y="138226"/>
                </a:lnTo>
                <a:lnTo>
                  <a:pt x="106870" y="173050"/>
                </a:lnTo>
                <a:lnTo>
                  <a:pt x="79159" y="210375"/>
                </a:lnTo>
                <a:lnTo>
                  <a:pt x="55410" y="249948"/>
                </a:lnTo>
                <a:lnTo>
                  <a:pt x="35750" y="291503"/>
                </a:lnTo>
                <a:lnTo>
                  <a:pt x="20269" y="334797"/>
                </a:lnTo>
                <a:lnTo>
                  <a:pt x="9080" y="379564"/>
                </a:lnTo>
                <a:lnTo>
                  <a:pt x="2286" y="425551"/>
                </a:lnTo>
                <a:lnTo>
                  <a:pt x="0" y="472503"/>
                </a:lnTo>
                <a:lnTo>
                  <a:pt x="2209" y="517829"/>
                </a:lnTo>
                <a:lnTo>
                  <a:pt x="2286" y="519455"/>
                </a:lnTo>
                <a:lnTo>
                  <a:pt x="9080" y="565442"/>
                </a:lnTo>
                <a:lnTo>
                  <a:pt x="20269" y="610209"/>
                </a:lnTo>
                <a:lnTo>
                  <a:pt x="35750" y="653491"/>
                </a:lnTo>
                <a:lnTo>
                  <a:pt x="55410" y="695045"/>
                </a:lnTo>
                <a:lnTo>
                  <a:pt x="79159" y="734618"/>
                </a:lnTo>
                <a:lnTo>
                  <a:pt x="106870" y="771931"/>
                </a:lnTo>
                <a:lnTo>
                  <a:pt x="138455" y="806754"/>
                </a:lnTo>
                <a:lnTo>
                  <a:pt x="173278" y="838339"/>
                </a:lnTo>
                <a:lnTo>
                  <a:pt x="210591" y="866063"/>
                </a:lnTo>
                <a:lnTo>
                  <a:pt x="250164" y="889800"/>
                </a:lnTo>
                <a:lnTo>
                  <a:pt x="291719" y="909472"/>
                </a:lnTo>
                <a:lnTo>
                  <a:pt x="335013" y="924941"/>
                </a:lnTo>
                <a:lnTo>
                  <a:pt x="379780" y="936129"/>
                </a:lnTo>
                <a:lnTo>
                  <a:pt x="425767" y="942924"/>
                </a:lnTo>
                <a:lnTo>
                  <a:pt x="472719" y="945210"/>
                </a:lnTo>
                <a:lnTo>
                  <a:pt x="519671" y="942924"/>
                </a:lnTo>
                <a:lnTo>
                  <a:pt x="565658" y="936129"/>
                </a:lnTo>
                <a:lnTo>
                  <a:pt x="610425" y="924941"/>
                </a:lnTo>
                <a:lnTo>
                  <a:pt x="653719" y="909472"/>
                </a:lnTo>
                <a:lnTo>
                  <a:pt x="695274" y="889800"/>
                </a:lnTo>
                <a:lnTo>
                  <a:pt x="734847" y="866063"/>
                </a:lnTo>
                <a:lnTo>
                  <a:pt x="772160" y="838339"/>
                </a:lnTo>
                <a:lnTo>
                  <a:pt x="806983" y="806754"/>
                </a:lnTo>
                <a:lnTo>
                  <a:pt x="839381" y="770902"/>
                </a:lnTo>
                <a:lnTo>
                  <a:pt x="867460" y="732675"/>
                </a:lnTo>
                <a:lnTo>
                  <a:pt x="891209" y="692416"/>
                </a:lnTo>
                <a:lnTo>
                  <a:pt x="910653" y="650455"/>
                </a:lnTo>
                <a:lnTo>
                  <a:pt x="925766" y="607148"/>
                </a:lnTo>
                <a:lnTo>
                  <a:pt x="936574" y="562838"/>
                </a:lnTo>
                <a:lnTo>
                  <a:pt x="943051" y="517829"/>
                </a:lnTo>
                <a:lnTo>
                  <a:pt x="945210" y="472503"/>
                </a:lnTo>
                <a:close/>
              </a:path>
              <a:path w="1115695" h="1115059">
                <a:moveTo>
                  <a:pt x="1115110" y="1022286"/>
                </a:moveTo>
                <a:lnTo>
                  <a:pt x="1098003" y="980884"/>
                </a:lnTo>
                <a:lnTo>
                  <a:pt x="1090917" y="973797"/>
                </a:lnTo>
                <a:lnTo>
                  <a:pt x="1090917" y="1022286"/>
                </a:lnTo>
                <a:lnTo>
                  <a:pt x="1088415" y="1035202"/>
                </a:lnTo>
                <a:lnTo>
                  <a:pt x="1080884" y="1046556"/>
                </a:lnTo>
                <a:lnTo>
                  <a:pt x="1046772" y="1080668"/>
                </a:lnTo>
                <a:lnTo>
                  <a:pt x="1035418" y="1088186"/>
                </a:lnTo>
                <a:lnTo>
                  <a:pt x="1022515" y="1090701"/>
                </a:lnTo>
                <a:lnTo>
                  <a:pt x="1009586" y="1088186"/>
                </a:lnTo>
                <a:lnTo>
                  <a:pt x="998232" y="1080668"/>
                </a:lnTo>
                <a:lnTo>
                  <a:pt x="845781" y="928204"/>
                </a:lnTo>
                <a:lnTo>
                  <a:pt x="838263" y="916863"/>
                </a:lnTo>
                <a:lnTo>
                  <a:pt x="835748" y="903947"/>
                </a:lnTo>
                <a:lnTo>
                  <a:pt x="838250" y="891019"/>
                </a:lnTo>
                <a:lnTo>
                  <a:pt x="879906" y="845553"/>
                </a:lnTo>
                <a:lnTo>
                  <a:pt x="904163" y="835520"/>
                </a:lnTo>
                <a:lnTo>
                  <a:pt x="910717" y="836155"/>
                </a:lnTo>
                <a:lnTo>
                  <a:pt x="1080884" y="998016"/>
                </a:lnTo>
                <a:lnTo>
                  <a:pt x="1090917" y="1022286"/>
                </a:lnTo>
                <a:lnTo>
                  <a:pt x="1090917" y="973797"/>
                </a:lnTo>
                <a:lnTo>
                  <a:pt x="952639" y="835520"/>
                </a:lnTo>
                <a:lnTo>
                  <a:pt x="945553" y="828433"/>
                </a:lnTo>
                <a:lnTo>
                  <a:pt x="936637" y="821105"/>
                </a:lnTo>
                <a:lnTo>
                  <a:pt x="926604" y="815746"/>
                </a:lnTo>
                <a:lnTo>
                  <a:pt x="915695" y="812457"/>
                </a:lnTo>
                <a:lnTo>
                  <a:pt x="904163" y="811339"/>
                </a:lnTo>
                <a:lnTo>
                  <a:pt x="892632" y="812457"/>
                </a:lnTo>
                <a:lnTo>
                  <a:pt x="828662" y="862545"/>
                </a:lnTo>
                <a:lnTo>
                  <a:pt x="811542" y="903947"/>
                </a:lnTo>
                <a:lnTo>
                  <a:pt x="815809" y="925982"/>
                </a:lnTo>
                <a:lnTo>
                  <a:pt x="981113" y="1097800"/>
                </a:lnTo>
                <a:lnTo>
                  <a:pt x="1022502" y="1114920"/>
                </a:lnTo>
                <a:lnTo>
                  <a:pt x="1033691" y="1113840"/>
                </a:lnTo>
                <a:lnTo>
                  <a:pt x="1044536" y="1110640"/>
                </a:lnTo>
                <a:lnTo>
                  <a:pt x="1054722" y="1105281"/>
                </a:lnTo>
                <a:lnTo>
                  <a:pt x="1063879" y="1097800"/>
                </a:lnTo>
                <a:lnTo>
                  <a:pt x="1070978" y="1090701"/>
                </a:lnTo>
                <a:lnTo>
                  <a:pt x="1098003" y="1063675"/>
                </a:lnTo>
                <a:lnTo>
                  <a:pt x="1105331" y="1054760"/>
                </a:lnTo>
                <a:lnTo>
                  <a:pt x="1110691" y="1044727"/>
                </a:lnTo>
                <a:lnTo>
                  <a:pt x="1113980" y="1033805"/>
                </a:lnTo>
                <a:lnTo>
                  <a:pt x="1115110" y="1022286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5" name="object 145"/>
          <p:cNvGrpSpPr/>
          <p:nvPr/>
        </p:nvGrpSpPr>
        <p:grpSpPr>
          <a:xfrm>
            <a:off x="3875285" y="2966621"/>
            <a:ext cx="1052830" cy="857250"/>
            <a:chOff x="3875285" y="2966621"/>
            <a:chExt cx="1052830" cy="857250"/>
          </a:xfrm>
        </p:grpSpPr>
        <p:sp>
          <p:nvSpPr>
            <p:cNvPr id="146" name="object 146"/>
            <p:cNvSpPr/>
            <p:nvPr/>
          </p:nvSpPr>
          <p:spPr>
            <a:xfrm>
              <a:off x="3875278" y="2966624"/>
              <a:ext cx="894080" cy="685800"/>
            </a:xfrm>
            <a:custGeom>
              <a:avLst/>
              <a:gdLst/>
              <a:ahLst/>
              <a:cxnLst/>
              <a:rect l="l" t="t" r="r" b="b"/>
              <a:pathLst>
                <a:path w="894079" h="685800">
                  <a:moveTo>
                    <a:pt x="893673" y="5422"/>
                  </a:moveTo>
                  <a:lnTo>
                    <a:pt x="888250" y="0"/>
                  </a:lnTo>
                  <a:lnTo>
                    <a:pt x="869467" y="0"/>
                  </a:lnTo>
                  <a:lnTo>
                    <a:pt x="869467" y="24218"/>
                  </a:lnTo>
                  <a:lnTo>
                    <a:pt x="869467" y="220345"/>
                  </a:lnTo>
                  <a:lnTo>
                    <a:pt x="458952" y="220345"/>
                  </a:lnTo>
                  <a:lnTo>
                    <a:pt x="458952" y="24218"/>
                  </a:lnTo>
                  <a:lnTo>
                    <a:pt x="869467" y="24218"/>
                  </a:lnTo>
                  <a:lnTo>
                    <a:pt x="869467" y="0"/>
                  </a:lnTo>
                  <a:lnTo>
                    <a:pt x="453529" y="0"/>
                  </a:lnTo>
                  <a:lnTo>
                    <a:pt x="440143" y="0"/>
                  </a:lnTo>
                  <a:lnTo>
                    <a:pt x="434721" y="0"/>
                  </a:lnTo>
                  <a:lnTo>
                    <a:pt x="434721" y="24218"/>
                  </a:lnTo>
                  <a:lnTo>
                    <a:pt x="434721" y="220345"/>
                  </a:lnTo>
                  <a:lnTo>
                    <a:pt x="24218" y="220345"/>
                  </a:lnTo>
                  <a:lnTo>
                    <a:pt x="24218" y="24218"/>
                  </a:lnTo>
                  <a:lnTo>
                    <a:pt x="434721" y="24218"/>
                  </a:lnTo>
                  <a:lnTo>
                    <a:pt x="434721" y="0"/>
                  </a:lnTo>
                  <a:lnTo>
                    <a:pt x="5410" y="0"/>
                  </a:lnTo>
                  <a:lnTo>
                    <a:pt x="0" y="5422"/>
                  </a:lnTo>
                  <a:lnTo>
                    <a:pt x="0" y="239141"/>
                  </a:lnTo>
                  <a:lnTo>
                    <a:pt x="5410" y="244576"/>
                  </a:lnTo>
                  <a:lnTo>
                    <a:pt x="217335" y="244576"/>
                  </a:lnTo>
                  <a:lnTo>
                    <a:pt x="217335" y="440677"/>
                  </a:lnTo>
                  <a:lnTo>
                    <a:pt x="5410" y="440677"/>
                  </a:lnTo>
                  <a:lnTo>
                    <a:pt x="0" y="446100"/>
                  </a:lnTo>
                  <a:lnTo>
                    <a:pt x="0" y="679831"/>
                  </a:lnTo>
                  <a:lnTo>
                    <a:pt x="5410" y="685253"/>
                  </a:lnTo>
                  <a:lnTo>
                    <a:pt x="453529" y="685253"/>
                  </a:lnTo>
                  <a:lnTo>
                    <a:pt x="458952" y="679831"/>
                  </a:lnTo>
                  <a:lnTo>
                    <a:pt x="458952" y="661035"/>
                  </a:lnTo>
                  <a:lnTo>
                    <a:pt x="458952" y="464908"/>
                  </a:lnTo>
                  <a:lnTo>
                    <a:pt x="522097" y="464908"/>
                  </a:lnTo>
                  <a:lnTo>
                    <a:pt x="528789" y="464908"/>
                  </a:lnTo>
                  <a:lnTo>
                    <a:pt x="534212" y="459486"/>
                  </a:lnTo>
                  <a:lnTo>
                    <a:pt x="534212" y="446112"/>
                  </a:lnTo>
                  <a:lnTo>
                    <a:pt x="528789" y="440690"/>
                  </a:lnTo>
                  <a:lnTo>
                    <a:pt x="453542" y="440690"/>
                  </a:lnTo>
                  <a:lnTo>
                    <a:pt x="434721" y="440677"/>
                  </a:lnTo>
                  <a:lnTo>
                    <a:pt x="434721" y="464908"/>
                  </a:lnTo>
                  <a:lnTo>
                    <a:pt x="434721" y="661035"/>
                  </a:lnTo>
                  <a:lnTo>
                    <a:pt x="24218" y="661035"/>
                  </a:lnTo>
                  <a:lnTo>
                    <a:pt x="24218" y="464908"/>
                  </a:lnTo>
                  <a:lnTo>
                    <a:pt x="222758" y="464908"/>
                  </a:lnTo>
                  <a:lnTo>
                    <a:pt x="434721" y="464908"/>
                  </a:lnTo>
                  <a:lnTo>
                    <a:pt x="434721" y="440677"/>
                  </a:lnTo>
                  <a:lnTo>
                    <a:pt x="241554" y="440677"/>
                  </a:lnTo>
                  <a:lnTo>
                    <a:pt x="241554" y="244576"/>
                  </a:lnTo>
                  <a:lnTo>
                    <a:pt x="440143" y="244576"/>
                  </a:lnTo>
                  <a:lnTo>
                    <a:pt x="453529" y="244576"/>
                  </a:lnTo>
                  <a:lnTo>
                    <a:pt x="652119" y="244576"/>
                  </a:lnTo>
                  <a:lnTo>
                    <a:pt x="652119" y="338277"/>
                  </a:lnTo>
                  <a:lnTo>
                    <a:pt x="657542" y="343700"/>
                  </a:lnTo>
                  <a:lnTo>
                    <a:pt x="670928" y="343700"/>
                  </a:lnTo>
                  <a:lnTo>
                    <a:pt x="676351" y="338277"/>
                  </a:lnTo>
                  <a:lnTo>
                    <a:pt x="676351" y="244576"/>
                  </a:lnTo>
                  <a:lnTo>
                    <a:pt x="888250" y="244576"/>
                  </a:lnTo>
                  <a:lnTo>
                    <a:pt x="893673" y="239141"/>
                  </a:lnTo>
                  <a:lnTo>
                    <a:pt x="893673" y="220345"/>
                  </a:lnTo>
                  <a:lnTo>
                    <a:pt x="893673" y="24218"/>
                  </a:lnTo>
                  <a:lnTo>
                    <a:pt x="893673" y="542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310013" y="3407306"/>
              <a:ext cx="177418" cy="244547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4452444" y="3347847"/>
              <a:ext cx="475615" cy="476250"/>
            </a:xfrm>
            <a:custGeom>
              <a:avLst/>
              <a:gdLst/>
              <a:ahLst/>
              <a:cxnLst/>
              <a:rect l="l" t="t" r="r" b="b"/>
              <a:pathLst>
                <a:path w="475614" h="476250">
                  <a:moveTo>
                    <a:pt x="266630" y="339706"/>
                  </a:moveTo>
                  <a:lnTo>
                    <a:pt x="232380" y="339706"/>
                  </a:lnTo>
                  <a:lnTo>
                    <a:pt x="367193" y="474530"/>
                  </a:lnTo>
                  <a:lnTo>
                    <a:pt x="370271" y="475807"/>
                  </a:lnTo>
                  <a:lnTo>
                    <a:pt x="376700" y="475807"/>
                  </a:lnTo>
                  <a:lnTo>
                    <a:pt x="379779" y="474530"/>
                  </a:lnTo>
                  <a:lnTo>
                    <a:pt x="407746" y="446562"/>
                  </a:lnTo>
                  <a:lnTo>
                    <a:pt x="373486" y="446562"/>
                  </a:lnTo>
                  <a:lnTo>
                    <a:pt x="266630" y="339706"/>
                  </a:lnTo>
                  <a:close/>
                </a:path>
                <a:path w="475614" h="476250">
                  <a:moveTo>
                    <a:pt x="12617" y="0"/>
                  </a:moveTo>
                  <a:lnTo>
                    <a:pt x="7717" y="1099"/>
                  </a:lnTo>
                  <a:lnTo>
                    <a:pt x="1109" y="7706"/>
                  </a:lnTo>
                  <a:lnTo>
                    <a:pt x="0" y="12606"/>
                  </a:lnTo>
                  <a:lnTo>
                    <a:pt x="154644" y="449577"/>
                  </a:lnTo>
                  <a:lnTo>
                    <a:pt x="158759" y="452729"/>
                  </a:lnTo>
                  <a:lnTo>
                    <a:pt x="168319" y="453441"/>
                  </a:lnTo>
                  <a:lnTo>
                    <a:pt x="172884" y="450960"/>
                  </a:lnTo>
                  <a:lnTo>
                    <a:pt x="175136" y="446719"/>
                  </a:lnTo>
                  <a:lnTo>
                    <a:pt x="194185" y="411107"/>
                  </a:lnTo>
                  <a:lnTo>
                    <a:pt x="166727" y="411107"/>
                  </a:lnTo>
                  <a:lnTo>
                    <a:pt x="32868" y="32857"/>
                  </a:lnTo>
                  <a:lnTo>
                    <a:pt x="105467" y="32857"/>
                  </a:lnTo>
                  <a:lnTo>
                    <a:pt x="12617" y="0"/>
                  </a:lnTo>
                  <a:close/>
                </a:path>
                <a:path w="475614" h="476250">
                  <a:moveTo>
                    <a:pt x="105467" y="32857"/>
                  </a:moveTo>
                  <a:lnTo>
                    <a:pt x="32868" y="32857"/>
                  </a:lnTo>
                  <a:lnTo>
                    <a:pt x="411107" y="166717"/>
                  </a:lnTo>
                  <a:lnTo>
                    <a:pt x="308346" y="221679"/>
                  </a:lnTo>
                  <a:lnTo>
                    <a:pt x="306011" y="224987"/>
                  </a:lnTo>
                  <a:lnTo>
                    <a:pt x="304891" y="232568"/>
                  </a:lnTo>
                  <a:lnTo>
                    <a:pt x="306158" y="236401"/>
                  </a:lnTo>
                  <a:lnTo>
                    <a:pt x="444897" y="375140"/>
                  </a:lnTo>
                  <a:lnTo>
                    <a:pt x="373486" y="446562"/>
                  </a:lnTo>
                  <a:lnTo>
                    <a:pt x="407746" y="446562"/>
                  </a:lnTo>
                  <a:lnTo>
                    <a:pt x="475325" y="378983"/>
                  </a:lnTo>
                  <a:lnTo>
                    <a:pt x="475325" y="371318"/>
                  </a:lnTo>
                  <a:lnTo>
                    <a:pt x="337539" y="233532"/>
                  </a:lnTo>
                  <a:lnTo>
                    <a:pt x="450970" y="172884"/>
                  </a:lnTo>
                  <a:lnTo>
                    <a:pt x="453462" y="168329"/>
                  </a:lnTo>
                  <a:lnTo>
                    <a:pt x="452740" y="158749"/>
                  </a:lnTo>
                  <a:lnTo>
                    <a:pt x="449588" y="154634"/>
                  </a:lnTo>
                  <a:lnTo>
                    <a:pt x="105467" y="32857"/>
                  </a:lnTo>
                  <a:close/>
                </a:path>
                <a:path w="475614" h="476250">
                  <a:moveTo>
                    <a:pt x="232921" y="307624"/>
                  </a:moveTo>
                  <a:lnTo>
                    <a:pt x="227626" y="307624"/>
                  </a:lnTo>
                  <a:lnTo>
                    <a:pt x="223825" y="308179"/>
                  </a:lnTo>
                  <a:lnTo>
                    <a:pt x="220527" y="310514"/>
                  </a:lnTo>
                  <a:lnTo>
                    <a:pt x="166727" y="411107"/>
                  </a:lnTo>
                  <a:lnTo>
                    <a:pt x="194185" y="411107"/>
                  </a:lnTo>
                  <a:lnTo>
                    <a:pt x="232380" y="339706"/>
                  </a:lnTo>
                  <a:lnTo>
                    <a:pt x="266630" y="339706"/>
                  </a:lnTo>
                  <a:lnTo>
                    <a:pt x="235678" y="308754"/>
                  </a:lnTo>
                  <a:lnTo>
                    <a:pt x="232921" y="30762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" name="object 149"/>
          <p:cNvGrpSpPr/>
          <p:nvPr/>
        </p:nvGrpSpPr>
        <p:grpSpPr>
          <a:xfrm>
            <a:off x="10151712" y="5862854"/>
            <a:ext cx="1198880" cy="988694"/>
            <a:chOff x="10151712" y="5862854"/>
            <a:chExt cx="1198880" cy="988694"/>
          </a:xfrm>
        </p:grpSpPr>
        <p:sp>
          <p:nvSpPr>
            <p:cNvPr id="150" name="object 150"/>
            <p:cNvSpPr/>
            <p:nvPr/>
          </p:nvSpPr>
          <p:spPr>
            <a:xfrm>
              <a:off x="10424440" y="6231489"/>
              <a:ext cx="925830" cy="619760"/>
            </a:xfrm>
            <a:custGeom>
              <a:avLst/>
              <a:gdLst/>
              <a:ahLst/>
              <a:cxnLst/>
              <a:rect l="l" t="t" r="r" b="b"/>
              <a:pathLst>
                <a:path w="925829" h="619759">
                  <a:moveTo>
                    <a:pt x="834682" y="476415"/>
                  </a:moveTo>
                  <a:lnTo>
                    <a:pt x="827379" y="431215"/>
                  </a:lnTo>
                  <a:lnTo>
                    <a:pt x="810463" y="398564"/>
                  </a:lnTo>
                  <a:lnTo>
                    <a:pt x="810463" y="476415"/>
                  </a:lnTo>
                  <a:lnTo>
                    <a:pt x="801103" y="522655"/>
                  </a:lnTo>
                  <a:lnTo>
                    <a:pt x="775589" y="560451"/>
                  </a:lnTo>
                  <a:lnTo>
                    <a:pt x="737793" y="585965"/>
                  </a:lnTo>
                  <a:lnTo>
                    <a:pt x="691553" y="595325"/>
                  </a:lnTo>
                  <a:lnTo>
                    <a:pt x="645312" y="585965"/>
                  </a:lnTo>
                  <a:lnTo>
                    <a:pt x="607504" y="560451"/>
                  </a:lnTo>
                  <a:lnTo>
                    <a:pt x="582002" y="522655"/>
                  </a:lnTo>
                  <a:lnTo>
                    <a:pt x="572643" y="476415"/>
                  </a:lnTo>
                  <a:lnTo>
                    <a:pt x="582002" y="430174"/>
                  </a:lnTo>
                  <a:lnTo>
                    <a:pt x="607504" y="392366"/>
                  </a:lnTo>
                  <a:lnTo>
                    <a:pt x="645312" y="366852"/>
                  </a:lnTo>
                  <a:lnTo>
                    <a:pt x="691553" y="357492"/>
                  </a:lnTo>
                  <a:lnTo>
                    <a:pt x="737793" y="366852"/>
                  </a:lnTo>
                  <a:lnTo>
                    <a:pt x="775589" y="392366"/>
                  </a:lnTo>
                  <a:lnTo>
                    <a:pt x="801103" y="430174"/>
                  </a:lnTo>
                  <a:lnTo>
                    <a:pt x="810463" y="476415"/>
                  </a:lnTo>
                  <a:lnTo>
                    <a:pt x="810463" y="398564"/>
                  </a:lnTo>
                  <a:lnTo>
                    <a:pt x="776033" y="360934"/>
                  </a:lnTo>
                  <a:lnTo>
                    <a:pt x="736739" y="340588"/>
                  </a:lnTo>
                  <a:lnTo>
                    <a:pt x="691553" y="333273"/>
                  </a:lnTo>
                  <a:lnTo>
                    <a:pt x="646353" y="340588"/>
                  </a:lnTo>
                  <a:lnTo>
                    <a:pt x="607072" y="360934"/>
                  </a:lnTo>
                  <a:lnTo>
                    <a:pt x="576059" y="391934"/>
                  </a:lnTo>
                  <a:lnTo>
                    <a:pt x="555726" y="431215"/>
                  </a:lnTo>
                  <a:lnTo>
                    <a:pt x="548411" y="476415"/>
                  </a:lnTo>
                  <a:lnTo>
                    <a:pt x="555726" y="521601"/>
                  </a:lnTo>
                  <a:lnTo>
                    <a:pt x="576059" y="560895"/>
                  </a:lnTo>
                  <a:lnTo>
                    <a:pt x="607072" y="591896"/>
                  </a:lnTo>
                  <a:lnTo>
                    <a:pt x="646353" y="612241"/>
                  </a:lnTo>
                  <a:lnTo>
                    <a:pt x="691553" y="619544"/>
                  </a:lnTo>
                  <a:lnTo>
                    <a:pt x="736739" y="612241"/>
                  </a:lnTo>
                  <a:lnTo>
                    <a:pt x="769416" y="595325"/>
                  </a:lnTo>
                  <a:lnTo>
                    <a:pt x="776033" y="591896"/>
                  </a:lnTo>
                  <a:lnTo>
                    <a:pt x="807034" y="560895"/>
                  </a:lnTo>
                  <a:lnTo>
                    <a:pt x="827379" y="521601"/>
                  </a:lnTo>
                  <a:lnTo>
                    <a:pt x="834682" y="476415"/>
                  </a:lnTo>
                  <a:close/>
                </a:path>
                <a:path w="925829" h="619759">
                  <a:moveTo>
                    <a:pt x="925576" y="13398"/>
                  </a:moveTo>
                  <a:lnTo>
                    <a:pt x="925271" y="9029"/>
                  </a:lnTo>
                  <a:lnTo>
                    <a:pt x="920813" y="2095"/>
                  </a:lnTo>
                  <a:lnTo>
                    <a:pt x="916965" y="0"/>
                  </a:lnTo>
                  <a:lnTo>
                    <a:pt x="8915" y="0"/>
                  </a:lnTo>
                  <a:lnTo>
                    <a:pt x="5359" y="1739"/>
                  </a:lnTo>
                  <a:lnTo>
                    <a:pt x="787" y="7696"/>
                  </a:lnTo>
                  <a:lnTo>
                    <a:pt x="0" y="11569"/>
                  </a:lnTo>
                  <a:lnTo>
                    <a:pt x="101269" y="393319"/>
                  </a:lnTo>
                  <a:lnTo>
                    <a:pt x="106070" y="397027"/>
                  </a:lnTo>
                  <a:lnTo>
                    <a:pt x="472897" y="397027"/>
                  </a:lnTo>
                  <a:lnTo>
                    <a:pt x="479590" y="397027"/>
                  </a:lnTo>
                  <a:lnTo>
                    <a:pt x="485013" y="391591"/>
                  </a:lnTo>
                  <a:lnTo>
                    <a:pt x="485013" y="378218"/>
                  </a:lnTo>
                  <a:lnTo>
                    <a:pt x="479590" y="372808"/>
                  </a:lnTo>
                  <a:lnTo>
                    <a:pt x="120891" y="372808"/>
                  </a:lnTo>
                  <a:lnTo>
                    <a:pt x="28422" y="24218"/>
                  </a:lnTo>
                  <a:lnTo>
                    <a:pt x="893978" y="24218"/>
                  </a:lnTo>
                  <a:lnTo>
                    <a:pt x="785317" y="261543"/>
                  </a:lnTo>
                  <a:lnTo>
                    <a:pt x="787996" y="268744"/>
                  </a:lnTo>
                  <a:lnTo>
                    <a:pt x="800163" y="274307"/>
                  </a:lnTo>
                  <a:lnTo>
                    <a:pt x="807339" y="271627"/>
                  </a:lnTo>
                  <a:lnTo>
                    <a:pt x="925576" y="1339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523396" y="6604316"/>
              <a:ext cx="200978" cy="246715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10151707" y="5862859"/>
              <a:ext cx="1069975" cy="393065"/>
            </a:xfrm>
            <a:custGeom>
              <a:avLst/>
              <a:gdLst/>
              <a:ahLst/>
              <a:cxnLst/>
              <a:rect l="l" t="t" r="r" b="b"/>
              <a:pathLst>
                <a:path w="1069975" h="393064">
                  <a:moveTo>
                    <a:pt x="298665" y="384581"/>
                  </a:moveTo>
                  <a:lnTo>
                    <a:pt x="274307" y="303847"/>
                  </a:lnTo>
                  <a:lnTo>
                    <a:pt x="248450" y="264960"/>
                  </a:lnTo>
                  <a:lnTo>
                    <a:pt x="214122" y="233299"/>
                  </a:lnTo>
                  <a:lnTo>
                    <a:pt x="172669" y="210413"/>
                  </a:lnTo>
                  <a:lnTo>
                    <a:pt x="12039" y="145681"/>
                  </a:lnTo>
                  <a:lnTo>
                    <a:pt x="5003" y="148691"/>
                  </a:lnTo>
                  <a:lnTo>
                    <a:pt x="0" y="161099"/>
                  </a:lnTo>
                  <a:lnTo>
                    <a:pt x="3009" y="168160"/>
                  </a:lnTo>
                  <a:lnTo>
                    <a:pt x="163626" y="232892"/>
                  </a:lnTo>
                  <a:lnTo>
                    <a:pt x="199948" y="252933"/>
                  </a:lnTo>
                  <a:lnTo>
                    <a:pt x="230022" y="280682"/>
                  </a:lnTo>
                  <a:lnTo>
                    <a:pt x="252691" y="314756"/>
                  </a:lnTo>
                  <a:lnTo>
                    <a:pt x="266763" y="353771"/>
                  </a:lnTo>
                  <a:lnTo>
                    <a:pt x="274828" y="389064"/>
                  </a:lnTo>
                  <a:lnTo>
                    <a:pt x="279819" y="392874"/>
                  </a:lnTo>
                  <a:lnTo>
                    <a:pt x="285356" y="392874"/>
                  </a:lnTo>
                  <a:lnTo>
                    <a:pt x="286245" y="392874"/>
                  </a:lnTo>
                  <a:lnTo>
                    <a:pt x="294576" y="391071"/>
                  </a:lnTo>
                  <a:lnTo>
                    <a:pt x="298665" y="384581"/>
                  </a:lnTo>
                  <a:close/>
                </a:path>
                <a:path w="1069975" h="393064">
                  <a:moveTo>
                    <a:pt x="1069949" y="281089"/>
                  </a:moveTo>
                  <a:lnTo>
                    <a:pt x="978903" y="135204"/>
                  </a:lnTo>
                  <a:lnTo>
                    <a:pt x="939660" y="97764"/>
                  </a:lnTo>
                  <a:lnTo>
                    <a:pt x="887133" y="84239"/>
                  </a:lnTo>
                  <a:lnTo>
                    <a:pt x="859713" y="87706"/>
                  </a:lnTo>
                  <a:lnTo>
                    <a:pt x="834593" y="97726"/>
                  </a:lnTo>
                  <a:lnTo>
                    <a:pt x="812800" y="113715"/>
                  </a:lnTo>
                  <a:lnTo>
                    <a:pt x="795362" y="135102"/>
                  </a:lnTo>
                  <a:lnTo>
                    <a:pt x="788631" y="145910"/>
                  </a:lnTo>
                  <a:lnTo>
                    <a:pt x="729411" y="50952"/>
                  </a:lnTo>
                  <a:lnTo>
                    <a:pt x="711974" y="29527"/>
                  </a:lnTo>
                  <a:lnTo>
                    <a:pt x="690168" y="13512"/>
                  </a:lnTo>
                  <a:lnTo>
                    <a:pt x="665048" y="3479"/>
                  </a:lnTo>
                  <a:lnTo>
                    <a:pt x="637654" y="0"/>
                  </a:lnTo>
                  <a:lnTo>
                    <a:pt x="610247" y="3479"/>
                  </a:lnTo>
                  <a:lnTo>
                    <a:pt x="585114" y="13512"/>
                  </a:lnTo>
                  <a:lnTo>
                    <a:pt x="563321" y="29527"/>
                  </a:lnTo>
                  <a:lnTo>
                    <a:pt x="545884" y="50939"/>
                  </a:lnTo>
                  <a:lnTo>
                    <a:pt x="402412" y="281101"/>
                  </a:lnTo>
                  <a:lnTo>
                    <a:pt x="404152" y="288569"/>
                  </a:lnTo>
                  <a:lnTo>
                    <a:pt x="411822" y="293357"/>
                  </a:lnTo>
                  <a:lnTo>
                    <a:pt x="414032" y="293941"/>
                  </a:lnTo>
                  <a:lnTo>
                    <a:pt x="416229" y="293941"/>
                  </a:lnTo>
                  <a:lnTo>
                    <a:pt x="420255" y="293941"/>
                  </a:lnTo>
                  <a:lnTo>
                    <a:pt x="424218" y="291922"/>
                  </a:lnTo>
                  <a:lnTo>
                    <a:pt x="566445" y="63754"/>
                  </a:lnTo>
                  <a:lnTo>
                    <a:pt x="579970" y="47142"/>
                  </a:lnTo>
                  <a:lnTo>
                    <a:pt x="596887" y="34709"/>
                  </a:lnTo>
                  <a:lnTo>
                    <a:pt x="616381" y="26924"/>
                  </a:lnTo>
                  <a:lnTo>
                    <a:pt x="637641" y="24231"/>
                  </a:lnTo>
                  <a:lnTo>
                    <a:pt x="658914" y="26924"/>
                  </a:lnTo>
                  <a:lnTo>
                    <a:pt x="678408" y="34709"/>
                  </a:lnTo>
                  <a:lnTo>
                    <a:pt x="695325" y="47142"/>
                  </a:lnTo>
                  <a:lnTo>
                    <a:pt x="708850" y="63766"/>
                  </a:lnTo>
                  <a:lnTo>
                    <a:pt x="815225" y="234391"/>
                  </a:lnTo>
                  <a:lnTo>
                    <a:pt x="822693" y="236093"/>
                  </a:lnTo>
                  <a:lnTo>
                    <a:pt x="834047" y="229044"/>
                  </a:lnTo>
                  <a:lnTo>
                    <a:pt x="835787" y="221576"/>
                  </a:lnTo>
                  <a:lnTo>
                    <a:pt x="802919" y="168808"/>
                  </a:lnTo>
                  <a:lnTo>
                    <a:pt x="815924" y="147929"/>
                  </a:lnTo>
                  <a:lnTo>
                    <a:pt x="829449" y="131330"/>
                  </a:lnTo>
                  <a:lnTo>
                    <a:pt x="846366" y="118935"/>
                  </a:lnTo>
                  <a:lnTo>
                    <a:pt x="865847" y="111163"/>
                  </a:lnTo>
                  <a:lnTo>
                    <a:pt x="887095" y="108470"/>
                  </a:lnTo>
                  <a:lnTo>
                    <a:pt x="908392" y="111175"/>
                  </a:lnTo>
                  <a:lnTo>
                    <a:pt x="927887" y="118960"/>
                  </a:lnTo>
                  <a:lnTo>
                    <a:pt x="944816" y="131394"/>
                  </a:lnTo>
                  <a:lnTo>
                    <a:pt x="958342" y="148018"/>
                  </a:lnTo>
                  <a:lnTo>
                    <a:pt x="1049401" y="293928"/>
                  </a:lnTo>
                  <a:lnTo>
                    <a:pt x="1056881" y="295643"/>
                  </a:lnTo>
                  <a:lnTo>
                    <a:pt x="1068222" y="288569"/>
                  </a:lnTo>
                  <a:lnTo>
                    <a:pt x="1069949" y="28108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7" name="Grupo 266">
            <a:extLst>
              <a:ext uri="{FF2B5EF4-FFF2-40B4-BE49-F238E27FC236}">
                <a16:creationId xmlns:a16="http://schemas.microsoft.com/office/drawing/2014/main" id="{9677548B-70F4-106F-6059-76C6AC57E3A6}"/>
              </a:ext>
            </a:extLst>
          </p:cNvPr>
          <p:cNvGrpSpPr/>
          <p:nvPr/>
        </p:nvGrpSpPr>
        <p:grpSpPr>
          <a:xfrm>
            <a:off x="2224378" y="4371139"/>
            <a:ext cx="1038264" cy="983317"/>
            <a:chOff x="2224378" y="4371139"/>
            <a:chExt cx="1038264" cy="983317"/>
          </a:xfrm>
        </p:grpSpPr>
        <p:sp>
          <p:nvSpPr>
            <p:cNvPr id="153" name="object 153"/>
            <p:cNvSpPr/>
            <p:nvPr/>
          </p:nvSpPr>
          <p:spPr>
            <a:xfrm>
              <a:off x="2351223" y="4371139"/>
              <a:ext cx="193040" cy="982980"/>
            </a:xfrm>
            <a:custGeom>
              <a:avLst/>
              <a:gdLst/>
              <a:ahLst/>
              <a:cxnLst/>
              <a:rect l="l" t="t" r="r" b="b"/>
              <a:pathLst>
                <a:path w="193039" h="982979">
                  <a:moveTo>
                    <a:pt x="129210" y="0"/>
                  </a:moveTo>
                  <a:lnTo>
                    <a:pt x="63338" y="0"/>
                  </a:lnTo>
                  <a:lnTo>
                    <a:pt x="38709" y="4984"/>
                  </a:lnTo>
                  <a:lnTo>
                    <a:pt x="18574" y="18570"/>
                  </a:lnTo>
                  <a:lnTo>
                    <a:pt x="4985" y="38705"/>
                  </a:lnTo>
                  <a:lnTo>
                    <a:pt x="0" y="63338"/>
                  </a:lnTo>
                  <a:lnTo>
                    <a:pt x="0" y="977530"/>
                  </a:lnTo>
                  <a:lnTo>
                    <a:pt x="5423" y="982954"/>
                  </a:lnTo>
                  <a:lnTo>
                    <a:pt x="18795" y="982954"/>
                  </a:lnTo>
                  <a:lnTo>
                    <a:pt x="24229" y="977530"/>
                  </a:lnTo>
                  <a:lnTo>
                    <a:pt x="24229" y="63338"/>
                  </a:lnTo>
                  <a:lnTo>
                    <a:pt x="27308" y="48126"/>
                  </a:lnTo>
                  <a:lnTo>
                    <a:pt x="35699" y="35690"/>
                  </a:lnTo>
                  <a:lnTo>
                    <a:pt x="48132" y="27298"/>
                  </a:lnTo>
                  <a:lnTo>
                    <a:pt x="63338" y="24219"/>
                  </a:lnTo>
                  <a:lnTo>
                    <a:pt x="129210" y="24219"/>
                  </a:lnTo>
                  <a:lnTo>
                    <a:pt x="144422" y="27298"/>
                  </a:lnTo>
                  <a:lnTo>
                    <a:pt x="156859" y="35690"/>
                  </a:lnTo>
                  <a:lnTo>
                    <a:pt x="165250" y="48126"/>
                  </a:lnTo>
                  <a:lnTo>
                    <a:pt x="168329" y="63338"/>
                  </a:lnTo>
                  <a:lnTo>
                    <a:pt x="168329" y="977530"/>
                  </a:lnTo>
                  <a:lnTo>
                    <a:pt x="173753" y="982954"/>
                  </a:lnTo>
                  <a:lnTo>
                    <a:pt x="180444" y="982954"/>
                  </a:lnTo>
                  <a:lnTo>
                    <a:pt x="187125" y="982954"/>
                  </a:lnTo>
                  <a:lnTo>
                    <a:pt x="192559" y="977530"/>
                  </a:lnTo>
                  <a:lnTo>
                    <a:pt x="192559" y="63338"/>
                  </a:lnTo>
                  <a:lnTo>
                    <a:pt x="187572" y="38705"/>
                  </a:lnTo>
                  <a:lnTo>
                    <a:pt x="173980" y="18570"/>
                  </a:lnTo>
                  <a:lnTo>
                    <a:pt x="153841" y="4984"/>
                  </a:lnTo>
                  <a:lnTo>
                    <a:pt x="129210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224378" y="4512667"/>
              <a:ext cx="70332" cy="194915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2600337" y="4528089"/>
              <a:ext cx="662305" cy="627380"/>
            </a:xfrm>
            <a:custGeom>
              <a:avLst/>
              <a:gdLst/>
              <a:ahLst/>
              <a:cxnLst/>
              <a:rect l="l" t="t" r="r" b="b"/>
              <a:pathLst>
                <a:path w="662304" h="627379">
                  <a:moveTo>
                    <a:pt x="661873" y="94234"/>
                  </a:moveTo>
                  <a:lnTo>
                    <a:pt x="645871" y="52755"/>
                  </a:lnTo>
                  <a:lnTo>
                    <a:pt x="603821" y="27533"/>
                  </a:lnTo>
                  <a:lnTo>
                    <a:pt x="503123" y="1066"/>
                  </a:lnTo>
                  <a:lnTo>
                    <a:pt x="494804" y="0"/>
                  </a:lnTo>
                  <a:lnTo>
                    <a:pt x="5422" y="0"/>
                  </a:lnTo>
                  <a:lnTo>
                    <a:pt x="0" y="5422"/>
                  </a:lnTo>
                  <a:lnTo>
                    <a:pt x="0" y="18796"/>
                  </a:lnTo>
                  <a:lnTo>
                    <a:pt x="5422" y="24231"/>
                  </a:lnTo>
                  <a:lnTo>
                    <a:pt x="492696" y="24231"/>
                  </a:lnTo>
                  <a:lnTo>
                    <a:pt x="498894" y="25006"/>
                  </a:lnTo>
                  <a:lnTo>
                    <a:pt x="597662" y="50952"/>
                  </a:lnTo>
                  <a:lnTo>
                    <a:pt x="634771" y="80086"/>
                  </a:lnTo>
                  <a:lnTo>
                    <a:pt x="637654" y="94234"/>
                  </a:lnTo>
                  <a:lnTo>
                    <a:pt x="636587" y="102870"/>
                  </a:lnTo>
                  <a:lnTo>
                    <a:pt x="602157" y="136207"/>
                  </a:lnTo>
                  <a:lnTo>
                    <a:pt x="579272" y="139865"/>
                  </a:lnTo>
                  <a:lnTo>
                    <a:pt x="354342" y="139865"/>
                  </a:lnTo>
                  <a:lnTo>
                    <a:pt x="340969" y="139865"/>
                  </a:lnTo>
                  <a:lnTo>
                    <a:pt x="5422" y="139865"/>
                  </a:lnTo>
                  <a:lnTo>
                    <a:pt x="0" y="145275"/>
                  </a:lnTo>
                  <a:lnTo>
                    <a:pt x="0" y="158661"/>
                  </a:lnTo>
                  <a:lnTo>
                    <a:pt x="5422" y="164084"/>
                  </a:lnTo>
                  <a:lnTo>
                    <a:pt x="335546" y="164084"/>
                  </a:lnTo>
                  <a:lnTo>
                    <a:pt x="335546" y="531622"/>
                  </a:lnTo>
                  <a:lnTo>
                    <a:pt x="190652" y="605282"/>
                  </a:lnTo>
                  <a:lnTo>
                    <a:pt x="188277" y="612571"/>
                  </a:lnTo>
                  <a:lnTo>
                    <a:pt x="194335" y="624497"/>
                  </a:lnTo>
                  <a:lnTo>
                    <a:pt x="201625" y="626884"/>
                  </a:lnTo>
                  <a:lnTo>
                    <a:pt x="347662" y="552627"/>
                  </a:lnTo>
                  <a:lnTo>
                    <a:pt x="489496" y="624738"/>
                  </a:lnTo>
                  <a:lnTo>
                    <a:pt x="491363" y="625157"/>
                  </a:lnTo>
                  <a:lnTo>
                    <a:pt x="493204" y="625157"/>
                  </a:lnTo>
                  <a:lnTo>
                    <a:pt x="497624" y="625157"/>
                  </a:lnTo>
                  <a:lnTo>
                    <a:pt x="501878" y="622744"/>
                  </a:lnTo>
                  <a:lnTo>
                    <a:pt x="507047" y="612571"/>
                  </a:lnTo>
                  <a:lnTo>
                    <a:pt x="504659" y="605282"/>
                  </a:lnTo>
                  <a:lnTo>
                    <a:pt x="359778" y="531622"/>
                  </a:lnTo>
                  <a:lnTo>
                    <a:pt x="359778" y="164084"/>
                  </a:lnTo>
                  <a:lnTo>
                    <a:pt x="579272" y="164084"/>
                  </a:lnTo>
                  <a:lnTo>
                    <a:pt x="595172" y="162788"/>
                  </a:lnTo>
                  <a:lnTo>
                    <a:pt x="636778" y="144449"/>
                  </a:lnTo>
                  <a:lnTo>
                    <a:pt x="660222" y="108242"/>
                  </a:lnTo>
                  <a:lnTo>
                    <a:pt x="661873" y="9423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695195" y="5226186"/>
              <a:ext cx="506095" cy="128270"/>
            </a:xfrm>
            <a:custGeom>
              <a:avLst/>
              <a:gdLst/>
              <a:ahLst/>
              <a:cxnLst/>
              <a:rect l="l" t="t" r="r" b="b"/>
              <a:pathLst>
                <a:path w="506094" h="128270">
                  <a:moveTo>
                    <a:pt x="500194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22488"/>
                  </a:lnTo>
                  <a:lnTo>
                    <a:pt x="5423" y="127912"/>
                  </a:lnTo>
                  <a:lnTo>
                    <a:pt x="500194" y="127912"/>
                  </a:lnTo>
                  <a:lnTo>
                    <a:pt x="505618" y="122488"/>
                  </a:lnTo>
                  <a:lnTo>
                    <a:pt x="505618" y="103682"/>
                  </a:lnTo>
                  <a:lnTo>
                    <a:pt x="24219" y="103682"/>
                  </a:lnTo>
                  <a:lnTo>
                    <a:pt x="24219" y="24229"/>
                  </a:lnTo>
                  <a:lnTo>
                    <a:pt x="505618" y="24229"/>
                  </a:lnTo>
                  <a:lnTo>
                    <a:pt x="505618" y="5423"/>
                  </a:lnTo>
                  <a:lnTo>
                    <a:pt x="500194" y="0"/>
                  </a:lnTo>
                  <a:close/>
                </a:path>
                <a:path w="506094" h="128270">
                  <a:moveTo>
                    <a:pt x="505618" y="24229"/>
                  </a:moveTo>
                  <a:lnTo>
                    <a:pt x="481398" y="24229"/>
                  </a:lnTo>
                  <a:lnTo>
                    <a:pt x="481398" y="103682"/>
                  </a:lnTo>
                  <a:lnTo>
                    <a:pt x="505618" y="103682"/>
                  </a:lnTo>
                  <a:lnTo>
                    <a:pt x="505618" y="2422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/>
          <p:nvPr/>
        </p:nvSpPr>
        <p:spPr>
          <a:xfrm>
            <a:off x="2151595" y="7416209"/>
            <a:ext cx="1136015" cy="979805"/>
          </a:xfrm>
          <a:custGeom>
            <a:avLst/>
            <a:gdLst/>
            <a:ahLst/>
            <a:cxnLst/>
            <a:rect l="l" t="t" r="r" b="b"/>
            <a:pathLst>
              <a:path w="1136014" h="979804">
                <a:moveTo>
                  <a:pt x="480364" y="163347"/>
                </a:moveTo>
                <a:lnTo>
                  <a:pt x="474941" y="157911"/>
                </a:lnTo>
                <a:lnTo>
                  <a:pt x="336550" y="157911"/>
                </a:lnTo>
                <a:lnTo>
                  <a:pt x="331127" y="163347"/>
                </a:lnTo>
                <a:lnTo>
                  <a:pt x="331127" y="176707"/>
                </a:lnTo>
                <a:lnTo>
                  <a:pt x="336550" y="182143"/>
                </a:lnTo>
                <a:lnTo>
                  <a:pt x="468261" y="182143"/>
                </a:lnTo>
                <a:lnTo>
                  <a:pt x="474941" y="182143"/>
                </a:lnTo>
                <a:lnTo>
                  <a:pt x="480364" y="176707"/>
                </a:lnTo>
                <a:lnTo>
                  <a:pt x="480364" y="163347"/>
                </a:lnTo>
                <a:close/>
              </a:path>
              <a:path w="1136014" h="979804">
                <a:moveTo>
                  <a:pt x="498411" y="13957"/>
                </a:moveTo>
                <a:lnTo>
                  <a:pt x="492988" y="8534"/>
                </a:lnTo>
                <a:lnTo>
                  <a:pt x="229412" y="8534"/>
                </a:lnTo>
                <a:lnTo>
                  <a:pt x="223989" y="13957"/>
                </a:lnTo>
                <a:lnTo>
                  <a:pt x="223989" y="27330"/>
                </a:lnTo>
                <a:lnTo>
                  <a:pt x="229412" y="32753"/>
                </a:lnTo>
                <a:lnTo>
                  <a:pt x="486295" y="32753"/>
                </a:lnTo>
                <a:lnTo>
                  <a:pt x="492988" y="32753"/>
                </a:lnTo>
                <a:lnTo>
                  <a:pt x="498411" y="27330"/>
                </a:lnTo>
                <a:lnTo>
                  <a:pt x="498411" y="13957"/>
                </a:lnTo>
                <a:close/>
              </a:path>
              <a:path w="1136014" h="979804">
                <a:moveTo>
                  <a:pt x="820508" y="738035"/>
                </a:moveTo>
                <a:lnTo>
                  <a:pt x="816762" y="717181"/>
                </a:lnTo>
                <a:lnTo>
                  <a:pt x="807504" y="698119"/>
                </a:lnTo>
                <a:lnTo>
                  <a:pt x="793089" y="681939"/>
                </a:lnTo>
                <a:lnTo>
                  <a:pt x="642975" y="554291"/>
                </a:lnTo>
                <a:lnTo>
                  <a:pt x="635342" y="554913"/>
                </a:lnTo>
                <a:lnTo>
                  <a:pt x="626656" y="565111"/>
                </a:lnTo>
                <a:lnTo>
                  <a:pt x="627278" y="572757"/>
                </a:lnTo>
                <a:lnTo>
                  <a:pt x="777392" y="700379"/>
                </a:lnTo>
                <a:lnTo>
                  <a:pt x="787425" y="711581"/>
                </a:lnTo>
                <a:lnTo>
                  <a:pt x="793813" y="724662"/>
                </a:lnTo>
                <a:lnTo>
                  <a:pt x="796353" y="738987"/>
                </a:lnTo>
                <a:lnTo>
                  <a:pt x="794829" y="753948"/>
                </a:lnTo>
                <a:lnTo>
                  <a:pt x="769112" y="788301"/>
                </a:lnTo>
                <a:lnTo>
                  <a:pt x="90639" y="953516"/>
                </a:lnTo>
                <a:lnTo>
                  <a:pt x="74904" y="955001"/>
                </a:lnTo>
                <a:lnTo>
                  <a:pt x="59893" y="952004"/>
                </a:lnTo>
                <a:lnTo>
                  <a:pt x="46367" y="944803"/>
                </a:lnTo>
                <a:lnTo>
                  <a:pt x="35140" y="933678"/>
                </a:lnTo>
                <a:lnTo>
                  <a:pt x="27482" y="919848"/>
                </a:lnTo>
                <a:lnTo>
                  <a:pt x="24231" y="904887"/>
                </a:lnTo>
                <a:lnTo>
                  <a:pt x="25438" y="889635"/>
                </a:lnTo>
                <a:lnTo>
                  <a:pt x="306895" y="384429"/>
                </a:lnTo>
                <a:lnTo>
                  <a:pt x="344284" y="357822"/>
                </a:lnTo>
                <a:lnTo>
                  <a:pt x="356184" y="357022"/>
                </a:lnTo>
                <a:lnTo>
                  <a:pt x="367792" y="358813"/>
                </a:lnTo>
                <a:lnTo>
                  <a:pt x="378726" y="363118"/>
                </a:lnTo>
                <a:lnTo>
                  <a:pt x="388607" y="369811"/>
                </a:lnTo>
                <a:lnTo>
                  <a:pt x="513702" y="476224"/>
                </a:lnTo>
                <a:lnTo>
                  <a:pt x="521335" y="475576"/>
                </a:lnTo>
                <a:lnTo>
                  <a:pt x="404304" y="351370"/>
                </a:lnTo>
                <a:lnTo>
                  <a:pt x="357263" y="332816"/>
                </a:lnTo>
                <a:lnTo>
                  <a:pt x="340004" y="333971"/>
                </a:lnTo>
                <a:lnTo>
                  <a:pt x="295821" y="358508"/>
                </a:lnTo>
                <a:lnTo>
                  <a:pt x="10020" y="863028"/>
                </a:lnTo>
                <a:lnTo>
                  <a:pt x="0" y="906538"/>
                </a:lnTo>
                <a:lnTo>
                  <a:pt x="4711" y="928230"/>
                </a:lnTo>
                <a:lnTo>
                  <a:pt x="28448" y="961567"/>
                </a:lnTo>
                <a:lnTo>
                  <a:pt x="77508" y="979322"/>
                </a:lnTo>
                <a:lnTo>
                  <a:pt x="83718" y="979322"/>
                </a:lnTo>
                <a:lnTo>
                  <a:pt x="760780" y="817270"/>
                </a:lnTo>
                <a:lnTo>
                  <a:pt x="797763" y="796607"/>
                </a:lnTo>
                <a:lnTo>
                  <a:pt x="818388" y="759599"/>
                </a:lnTo>
                <a:lnTo>
                  <a:pt x="820508" y="738035"/>
                </a:lnTo>
                <a:close/>
              </a:path>
              <a:path w="1136014" h="979804">
                <a:moveTo>
                  <a:pt x="899845" y="96786"/>
                </a:moveTo>
                <a:lnTo>
                  <a:pt x="888720" y="59931"/>
                </a:lnTo>
                <a:lnTo>
                  <a:pt x="875601" y="45008"/>
                </a:lnTo>
                <a:lnTo>
                  <a:pt x="875601" y="96786"/>
                </a:lnTo>
                <a:lnTo>
                  <a:pt x="872515" y="112699"/>
                </a:lnTo>
                <a:lnTo>
                  <a:pt x="863244" y="126669"/>
                </a:lnTo>
                <a:lnTo>
                  <a:pt x="763892" y="226021"/>
                </a:lnTo>
                <a:lnTo>
                  <a:pt x="749909" y="235292"/>
                </a:lnTo>
                <a:lnTo>
                  <a:pt x="734021" y="238379"/>
                </a:lnTo>
                <a:lnTo>
                  <a:pt x="718108" y="235292"/>
                </a:lnTo>
                <a:lnTo>
                  <a:pt x="704126" y="226021"/>
                </a:lnTo>
                <a:lnTo>
                  <a:pt x="673785" y="195681"/>
                </a:lnTo>
                <a:lnTo>
                  <a:pt x="664527" y="181711"/>
                </a:lnTo>
                <a:lnTo>
                  <a:pt x="661441" y="165798"/>
                </a:lnTo>
                <a:lnTo>
                  <a:pt x="664527" y="149885"/>
                </a:lnTo>
                <a:lnTo>
                  <a:pt x="773150" y="36563"/>
                </a:lnTo>
                <a:lnTo>
                  <a:pt x="803033" y="24206"/>
                </a:lnTo>
                <a:lnTo>
                  <a:pt x="811098" y="24980"/>
                </a:lnTo>
                <a:lnTo>
                  <a:pt x="863244" y="66916"/>
                </a:lnTo>
                <a:lnTo>
                  <a:pt x="875601" y="96786"/>
                </a:lnTo>
                <a:lnTo>
                  <a:pt x="875601" y="45008"/>
                </a:lnTo>
                <a:lnTo>
                  <a:pt x="854811" y="24206"/>
                </a:lnTo>
                <a:lnTo>
                  <a:pt x="850036" y="19431"/>
                </a:lnTo>
                <a:lnTo>
                  <a:pt x="828065" y="4851"/>
                </a:lnTo>
                <a:lnTo>
                  <a:pt x="803033" y="0"/>
                </a:lnTo>
                <a:lnTo>
                  <a:pt x="778002" y="4851"/>
                </a:lnTo>
                <a:lnTo>
                  <a:pt x="756018" y="19431"/>
                </a:lnTo>
                <a:lnTo>
                  <a:pt x="656653" y="118795"/>
                </a:lnTo>
                <a:lnTo>
                  <a:pt x="642086" y="140766"/>
                </a:lnTo>
                <a:lnTo>
                  <a:pt x="637222" y="165798"/>
                </a:lnTo>
                <a:lnTo>
                  <a:pt x="642086" y="190830"/>
                </a:lnTo>
                <a:lnTo>
                  <a:pt x="656653" y="212813"/>
                </a:lnTo>
                <a:lnTo>
                  <a:pt x="666508" y="222669"/>
                </a:lnTo>
                <a:lnTo>
                  <a:pt x="622160" y="264655"/>
                </a:lnTo>
                <a:lnTo>
                  <a:pt x="620788" y="268579"/>
                </a:lnTo>
                <a:lnTo>
                  <a:pt x="644677" y="435686"/>
                </a:lnTo>
                <a:lnTo>
                  <a:pt x="454736" y="615594"/>
                </a:lnTo>
                <a:lnTo>
                  <a:pt x="454520" y="623252"/>
                </a:lnTo>
                <a:lnTo>
                  <a:pt x="461505" y="630631"/>
                </a:lnTo>
                <a:lnTo>
                  <a:pt x="464705" y="631901"/>
                </a:lnTo>
                <a:lnTo>
                  <a:pt x="467918" y="631901"/>
                </a:lnTo>
                <a:lnTo>
                  <a:pt x="470903" y="631901"/>
                </a:lnTo>
                <a:lnTo>
                  <a:pt x="473900" y="630809"/>
                </a:lnTo>
                <a:lnTo>
                  <a:pt x="668743" y="446265"/>
                </a:lnTo>
                <a:lnTo>
                  <a:pt x="670115" y="442353"/>
                </a:lnTo>
                <a:lnTo>
                  <a:pt x="646201" y="275234"/>
                </a:lnTo>
                <a:lnTo>
                  <a:pt x="683628" y="239801"/>
                </a:lnTo>
                <a:lnTo>
                  <a:pt x="721309" y="261378"/>
                </a:lnTo>
                <a:lnTo>
                  <a:pt x="734009" y="262585"/>
                </a:lnTo>
                <a:lnTo>
                  <a:pt x="746709" y="261378"/>
                </a:lnTo>
                <a:lnTo>
                  <a:pt x="759040" y="257733"/>
                </a:lnTo>
                <a:lnTo>
                  <a:pt x="770597" y="251663"/>
                </a:lnTo>
                <a:lnTo>
                  <a:pt x="781024" y="243154"/>
                </a:lnTo>
                <a:lnTo>
                  <a:pt x="785799" y="238379"/>
                </a:lnTo>
                <a:lnTo>
                  <a:pt x="880376" y="143802"/>
                </a:lnTo>
                <a:lnTo>
                  <a:pt x="888720" y="133654"/>
                </a:lnTo>
                <a:lnTo>
                  <a:pt x="894829" y="122237"/>
                </a:lnTo>
                <a:lnTo>
                  <a:pt x="898575" y="109855"/>
                </a:lnTo>
                <a:lnTo>
                  <a:pt x="899845" y="96786"/>
                </a:lnTo>
                <a:close/>
              </a:path>
              <a:path w="1136014" h="979804">
                <a:moveTo>
                  <a:pt x="1074864" y="415124"/>
                </a:moveTo>
                <a:lnTo>
                  <a:pt x="1069441" y="409702"/>
                </a:lnTo>
                <a:lnTo>
                  <a:pt x="934948" y="409702"/>
                </a:lnTo>
                <a:lnTo>
                  <a:pt x="929513" y="415124"/>
                </a:lnTo>
                <a:lnTo>
                  <a:pt x="929513" y="428498"/>
                </a:lnTo>
                <a:lnTo>
                  <a:pt x="934948" y="433920"/>
                </a:lnTo>
                <a:lnTo>
                  <a:pt x="1062748" y="433920"/>
                </a:lnTo>
                <a:lnTo>
                  <a:pt x="1069441" y="433920"/>
                </a:lnTo>
                <a:lnTo>
                  <a:pt x="1074864" y="428498"/>
                </a:lnTo>
                <a:lnTo>
                  <a:pt x="1074864" y="415124"/>
                </a:lnTo>
                <a:close/>
              </a:path>
              <a:path w="1136014" h="979804">
                <a:moveTo>
                  <a:pt x="1135430" y="564502"/>
                </a:moveTo>
                <a:lnTo>
                  <a:pt x="1129995" y="559079"/>
                </a:lnTo>
                <a:lnTo>
                  <a:pt x="884478" y="559079"/>
                </a:lnTo>
                <a:lnTo>
                  <a:pt x="879055" y="564502"/>
                </a:lnTo>
                <a:lnTo>
                  <a:pt x="879055" y="577875"/>
                </a:lnTo>
                <a:lnTo>
                  <a:pt x="884478" y="583298"/>
                </a:lnTo>
                <a:lnTo>
                  <a:pt x="1123315" y="583298"/>
                </a:lnTo>
                <a:lnTo>
                  <a:pt x="1129995" y="583298"/>
                </a:lnTo>
                <a:lnTo>
                  <a:pt x="1135430" y="577875"/>
                </a:lnTo>
                <a:lnTo>
                  <a:pt x="1135430" y="564502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9" name="Grupo 268">
            <a:extLst>
              <a:ext uri="{FF2B5EF4-FFF2-40B4-BE49-F238E27FC236}">
                <a16:creationId xmlns:a16="http://schemas.microsoft.com/office/drawing/2014/main" id="{9E76E9F5-A727-1248-8656-0155097148CF}"/>
              </a:ext>
            </a:extLst>
          </p:cNvPr>
          <p:cNvGrpSpPr/>
          <p:nvPr/>
        </p:nvGrpSpPr>
        <p:grpSpPr>
          <a:xfrm>
            <a:off x="5447706" y="4304991"/>
            <a:ext cx="1060450" cy="1058380"/>
            <a:chOff x="5447706" y="4304991"/>
            <a:chExt cx="1060450" cy="1058380"/>
          </a:xfrm>
        </p:grpSpPr>
        <p:sp>
          <p:nvSpPr>
            <p:cNvPr id="158" name="object 158"/>
            <p:cNvSpPr/>
            <p:nvPr/>
          </p:nvSpPr>
          <p:spPr>
            <a:xfrm>
              <a:off x="5880915" y="4647569"/>
              <a:ext cx="194310" cy="24765"/>
            </a:xfrm>
            <a:custGeom>
              <a:avLst/>
              <a:gdLst/>
              <a:ahLst/>
              <a:cxnLst/>
              <a:rect l="l" t="t" r="r" b="b"/>
              <a:pathLst>
                <a:path w="194310" h="24764">
                  <a:moveTo>
                    <a:pt x="188423" y="0"/>
                  </a:moveTo>
                  <a:lnTo>
                    <a:pt x="5423" y="0"/>
                  </a:lnTo>
                  <a:lnTo>
                    <a:pt x="0" y="5413"/>
                  </a:lnTo>
                  <a:lnTo>
                    <a:pt x="0" y="18795"/>
                  </a:lnTo>
                  <a:lnTo>
                    <a:pt x="5423" y="24219"/>
                  </a:lnTo>
                  <a:lnTo>
                    <a:pt x="181732" y="24219"/>
                  </a:lnTo>
                  <a:lnTo>
                    <a:pt x="188423" y="24219"/>
                  </a:lnTo>
                  <a:lnTo>
                    <a:pt x="193847" y="18795"/>
                  </a:lnTo>
                  <a:lnTo>
                    <a:pt x="193847" y="5413"/>
                  </a:lnTo>
                  <a:lnTo>
                    <a:pt x="18842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543446" y="4911088"/>
              <a:ext cx="869315" cy="452120"/>
            </a:xfrm>
            <a:custGeom>
              <a:avLst/>
              <a:gdLst/>
              <a:ahLst/>
              <a:cxnLst/>
              <a:rect l="l" t="t" r="r" b="b"/>
              <a:pathLst>
                <a:path w="869314" h="452120">
                  <a:moveTo>
                    <a:pt x="863460" y="0"/>
                  </a:moveTo>
                  <a:lnTo>
                    <a:pt x="850078" y="0"/>
                  </a:lnTo>
                  <a:lnTo>
                    <a:pt x="844654" y="5413"/>
                  </a:lnTo>
                  <a:lnTo>
                    <a:pt x="844654" y="427861"/>
                  </a:lnTo>
                  <a:lnTo>
                    <a:pt x="24219" y="427861"/>
                  </a:lnTo>
                  <a:lnTo>
                    <a:pt x="24219" y="5413"/>
                  </a:lnTo>
                  <a:lnTo>
                    <a:pt x="18795" y="0"/>
                  </a:lnTo>
                  <a:lnTo>
                    <a:pt x="5423" y="0"/>
                  </a:lnTo>
                  <a:lnTo>
                    <a:pt x="0" y="5413"/>
                  </a:lnTo>
                  <a:lnTo>
                    <a:pt x="0" y="446656"/>
                  </a:lnTo>
                  <a:lnTo>
                    <a:pt x="5423" y="452080"/>
                  </a:lnTo>
                  <a:lnTo>
                    <a:pt x="856769" y="452080"/>
                  </a:lnTo>
                  <a:lnTo>
                    <a:pt x="863460" y="452080"/>
                  </a:lnTo>
                  <a:lnTo>
                    <a:pt x="868884" y="446656"/>
                  </a:lnTo>
                  <a:lnTo>
                    <a:pt x="868884" y="5413"/>
                  </a:lnTo>
                  <a:lnTo>
                    <a:pt x="863460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0" name="object 160"/>
            <p:cNvGrpSpPr/>
            <p:nvPr/>
          </p:nvGrpSpPr>
          <p:grpSpPr>
            <a:xfrm>
              <a:off x="5447706" y="4304991"/>
              <a:ext cx="1060450" cy="536575"/>
              <a:chOff x="5447706" y="4304991"/>
              <a:chExt cx="1060450" cy="536575"/>
            </a:xfrm>
          </p:grpSpPr>
          <p:pic>
            <p:nvPicPr>
              <p:cNvPr id="161" name="object 161"/>
              <p:cNvPicPr/>
              <p:nvPr/>
            </p:nvPicPr>
            <p:blipFill>
              <a:blip r:embed="rId43" cstate="print"/>
              <a:stretch>
                <a:fillRect/>
              </a:stretch>
            </p:blipFill>
            <p:spPr>
              <a:xfrm>
                <a:off x="6154553" y="4304991"/>
                <a:ext cx="224548" cy="214433"/>
              </a:xfrm>
              <a:prstGeom prst="rect">
                <a:avLst/>
              </a:prstGeom>
            </p:spPr>
          </p:pic>
          <p:sp>
            <p:nvSpPr>
              <p:cNvPr id="162" name="object 162"/>
              <p:cNvSpPr/>
              <p:nvPr/>
            </p:nvSpPr>
            <p:spPr>
              <a:xfrm>
                <a:off x="5447706" y="4331760"/>
                <a:ext cx="1060450" cy="509270"/>
              </a:xfrm>
              <a:custGeom>
                <a:avLst/>
                <a:gdLst/>
                <a:ahLst/>
                <a:cxnLst/>
                <a:rect l="l" t="t" r="r" b="b"/>
                <a:pathLst>
                  <a:path w="1060450" h="509270">
                    <a:moveTo>
                      <a:pt x="533250" y="0"/>
                    </a:moveTo>
                    <a:lnTo>
                      <a:pt x="2335" y="409097"/>
                    </a:lnTo>
                    <a:lnTo>
                      <a:pt x="0" y="418678"/>
                    </a:lnTo>
                    <a:lnTo>
                      <a:pt x="1026" y="421955"/>
                    </a:lnTo>
                    <a:lnTo>
                      <a:pt x="74657" y="508508"/>
                    </a:lnTo>
                    <a:lnTo>
                      <a:pt x="82028" y="509261"/>
                    </a:lnTo>
                    <a:lnTo>
                      <a:pt x="120733" y="479011"/>
                    </a:lnTo>
                    <a:lnTo>
                      <a:pt x="81379" y="479011"/>
                    </a:lnTo>
                    <a:lnTo>
                      <a:pt x="29810" y="418406"/>
                    </a:lnTo>
                    <a:lnTo>
                      <a:pt x="530172" y="28323"/>
                    </a:lnTo>
                    <a:lnTo>
                      <a:pt x="569583" y="28323"/>
                    </a:lnTo>
                    <a:lnTo>
                      <a:pt x="533250" y="0"/>
                    </a:lnTo>
                    <a:close/>
                  </a:path>
                  <a:path w="1060450" h="509270">
                    <a:moveTo>
                      <a:pt x="569539" y="159304"/>
                    </a:moveTo>
                    <a:lnTo>
                      <a:pt x="530172" y="159304"/>
                    </a:lnTo>
                    <a:lnTo>
                      <a:pt x="975415" y="506979"/>
                    </a:lnTo>
                    <a:lnTo>
                      <a:pt x="978043" y="507816"/>
                    </a:lnTo>
                    <a:lnTo>
                      <a:pt x="984095" y="507816"/>
                    </a:lnTo>
                    <a:lnTo>
                      <a:pt x="987498" y="506372"/>
                    </a:lnTo>
                    <a:lnTo>
                      <a:pt x="1010779" y="479011"/>
                    </a:lnTo>
                    <a:lnTo>
                      <a:pt x="978975" y="479011"/>
                    </a:lnTo>
                    <a:lnTo>
                      <a:pt x="569539" y="159304"/>
                    </a:lnTo>
                    <a:close/>
                  </a:path>
                  <a:path w="1060450" h="509270">
                    <a:moveTo>
                      <a:pt x="532800" y="131817"/>
                    </a:moveTo>
                    <a:lnTo>
                      <a:pt x="527544" y="131817"/>
                    </a:lnTo>
                    <a:lnTo>
                      <a:pt x="524905" y="132676"/>
                    </a:lnTo>
                    <a:lnTo>
                      <a:pt x="81379" y="479011"/>
                    </a:lnTo>
                    <a:lnTo>
                      <a:pt x="120733" y="479011"/>
                    </a:lnTo>
                    <a:lnTo>
                      <a:pt x="530172" y="159304"/>
                    </a:lnTo>
                    <a:lnTo>
                      <a:pt x="569539" y="159304"/>
                    </a:lnTo>
                    <a:lnTo>
                      <a:pt x="535439" y="132676"/>
                    </a:lnTo>
                    <a:lnTo>
                      <a:pt x="532800" y="131817"/>
                    </a:lnTo>
                    <a:close/>
                  </a:path>
                  <a:path w="1060450" h="509270">
                    <a:moveTo>
                      <a:pt x="569583" y="28323"/>
                    </a:moveTo>
                    <a:lnTo>
                      <a:pt x="530172" y="28323"/>
                    </a:lnTo>
                    <a:lnTo>
                      <a:pt x="1030544" y="418406"/>
                    </a:lnTo>
                    <a:lnTo>
                      <a:pt x="978975" y="479011"/>
                    </a:lnTo>
                    <a:lnTo>
                      <a:pt x="1010779" y="479011"/>
                    </a:lnTo>
                    <a:lnTo>
                      <a:pt x="1059329" y="421955"/>
                    </a:lnTo>
                    <a:lnTo>
                      <a:pt x="1060344" y="418678"/>
                    </a:lnTo>
                    <a:lnTo>
                      <a:pt x="1059664" y="412113"/>
                    </a:lnTo>
                    <a:lnTo>
                      <a:pt x="1058020" y="409097"/>
                    </a:lnTo>
                    <a:lnTo>
                      <a:pt x="569583" y="28323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3" name="object 163"/>
            <p:cNvSpPr/>
            <p:nvPr/>
          </p:nvSpPr>
          <p:spPr>
            <a:xfrm>
              <a:off x="6062181" y="4946812"/>
              <a:ext cx="228600" cy="416559"/>
            </a:xfrm>
            <a:custGeom>
              <a:avLst/>
              <a:gdLst/>
              <a:ahLst/>
              <a:cxnLst/>
              <a:rect l="l" t="t" r="r" b="b"/>
              <a:pathLst>
                <a:path w="228600" h="416560">
                  <a:moveTo>
                    <a:pt x="222935" y="0"/>
                  </a:moveTo>
                  <a:lnTo>
                    <a:pt x="5423" y="0"/>
                  </a:lnTo>
                  <a:lnTo>
                    <a:pt x="0" y="5413"/>
                  </a:lnTo>
                  <a:lnTo>
                    <a:pt x="0" y="410908"/>
                  </a:lnTo>
                  <a:lnTo>
                    <a:pt x="5423" y="416322"/>
                  </a:lnTo>
                  <a:lnTo>
                    <a:pt x="222935" y="416322"/>
                  </a:lnTo>
                  <a:lnTo>
                    <a:pt x="228359" y="410908"/>
                  </a:lnTo>
                  <a:lnTo>
                    <a:pt x="228359" y="392103"/>
                  </a:lnTo>
                  <a:lnTo>
                    <a:pt x="24229" y="392103"/>
                  </a:lnTo>
                  <a:lnTo>
                    <a:pt x="24229" y="24219"/>
                  </a:lnTo>
                  <a:lnTo>
                    <a:pt x="228359" y="24219"/>
                  </a:lnTo>
                  <a:lnTo>
                    <a:pt x="228359" y="5413"/>
                  </a:lnTo>
                  <a:lnTo>
                    <a:pt x="222935" y="0"/>
                  </a:lnTo>
                  <a:close/>
                </a:path>
                <a:path w="228600" h="416560">
                  <a:moveTo>
                    <a:pt x="228359" y="24219"/>
                  </a:moveTo>
                  <a:lnTo>
                    <a:pt x="204140" y="24219"/>
                  </a:lnTo>
                  <a:lnTo>
                    <a:pt x="204140" y="392103"/>
                  </a:lnTo>
                  <a:lnTo>
                    <a:pt x="228359" y="392103"/>
                  </a:lnTo>
                  <a:lnTo>
                    <a:pt x="228359" y="2421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667819" y="4815744"/>
              <a:ext cx="286385" cy="287655"/>
            </a:xfrm>
            <a:custGeom>
              <a:avLst/>
              <a:gdLst/>
              <a:ahLst/>
              <a:cxnLst/>
              <a:rect l="l" t="t" r="r" b="b"/>
              <a:pathLst>
                <a:path w="286385" h="287654">
                  <a:moveTo>
                    <a:pt x="286346" y="5422"/>
                  </a:moveTo>
                  <a:lnTo>
                    <a:pt x="280924" y="0"/>
                  </a:lnTo>
                  <a:lnTo>
                    <a:pt x="262115" y="0"/>
                  </a:lnTo>
                  <a:lnTo>
                    <a:pt x="262115" y="24231"/>
                  </a:lnTo>
                  <a:lnTo>
                    <a:pt x="262115" y="262140"/>
                  </a:lnTo>
                  <a:lnTo>
                    <a:pt x="155282" y="262140"/>
                  </a:lnTo>
                  <a:lnTo>
                    <a:pt x="155282" y="98996"/>
                  </a:lnTo>
                  <a:lnTo>
                    <a:pt x="149860" y="93560"/>
                  </a:lnTo>
                  <a:lnTo>
                    <a:pt x="136486" y="93560"/>
                  </a:lnTo>
                  <a:lnTo>
                    <a:pt x="131064" y="98996"/>
                  </a:lnTo>
                  <a:lnTo>
                    <a:pt x="131064" y="262140"/>
                  </a:lnTo>
                  <a:lnTo>
                    <a:pt x="24218" y="262140"/>
                  </a:lnTo>
                  <a:lnTo>
                    <a:pt x="24218" y="24231"/>
                  </a:lnTo>
                  <a:lnTo>
                    <a:pt x="262115" y="24231"/>
                  </a:lnTo>
                  <a:lnTo>
                    <a:pt x="262115" y="0"/>
                  </a:lnTo>
                  <a:lnTo>
                    <a:pt x="5422" y="0"/>
                  </a:lnTo>
                  <a:lnTo>
                    <a:pt x="0" y="5422"/>
                  </a:lnTo>
                  <a:lnTo>
                    <a:pt x="0" y="280949"/>
                  </a:lnTo>
                  <a:lnTo>
                    <a:pt x="5422" y="286359"/>
                  </a:lnTo>
                  <a:lnTo>
                    <a:pt x="135712" y="286359"/>
                  </a:lnTo>
                  <a:lnTo>
                    <a:pt x="136486" y="287134"/>
                  </a:lnTo>
                  <a:lnTo>
                    <a:pt x="143179" y="287134"/>
                  </a:lnTo>
                  <a:lnTo>
                    <a:pt x="149860" y="287134"/>
                  </a:lnTo>
                  <a:lnTo>
                    <a:pt x="150634" y="286359"/>
                  </a:lnTo>
                  <a:lnTo>
                    <a:pt x="280924" y="286359"/>
                  </a:lnTo>
                  <a:lnTo>
                    <a:pt x="286346" y="280949"/>
                  </a:lnTo>
                  <a:lnTo>
                    <a:pt x="286346" y="262140"/>
                  </a:lnTo>
                  <a:lnTo>
                    <a:pt x="286346" y="24231"/>
                  </a:lnTo>
                  <a:lnTo>
                    <a:pt x="286346" y="542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5" name="Grupo 284">
            <a:extLst>
              <a:ext uri="{FF2B5EF4-FFF2-40B4-BE49-F238E27FC236}">
                <a16:creationId xmlns:a16="http://schemas.microsoft.com/office/drawing/2014/main" id="{9761EAA6-46E2-A587-2683-712AC3CDD541}"/>
              </a:ext>
            </a:extLst>
          </p:cNvPr>
          <p:cNvGrpSpPr/>
          <p:nvPr/>
        </p:nvGrpSpPr>
        <p:grpSpPr>
          <a:xfrm>
            <a:off x="5432599" y="5933060"/>
            <a:ext cx="1090619" cy="914277"/>
            <a:chOff x="5432599" y="5933060"/>
            <a:chExt cx="1090619" cy="914277"/>
          </a:xfrm>
        </p:grpSpPr>
        <p:sp>
          <p:nvSpPr>
            <p:cNvPr id="165" name="object 165"/>
            <p:cNvSpPr/>
            <p:nvPr/>
          </p:nvSpPr>
          <p:spPr>
            <a:xfrm>
              <a:off x="5895867" y="6038117"/>
              <a:ext cx="426720" cy="173990"/>
            </a:xfrm>
            <a:custGeom>
              <a:avLst/>
              <a:gdLst/>
              <a:ahLst/>
              <a:cxnLst/>
              <a:rect l="l" t="t" r="r" b="b"/>
              <a:pathLst>
                <a:path w="426720" h="173989">
                  <a:moveTo>
                    <a:pt x="420824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68162"/>
                  </a:lnTo>
                  <a:lnTo>
                    <a:pt x="5423" y="173586"/>
                  </a:lnTo>
                  <a:lnTo>
                    <a:pt x="18795" y="173586"/>
                  </a:lnTo>
                  <a:lnTo>
                    <a:pt x="24229" y="168162"/>
                  </a:lnTo>
                  <a:lnTo>
                    <a:pt x="24229" y="24229"/>
                  </a:lnTo>
                  <a:lnTo>
                    <a:pt x="402019" y="24229"/>
                  </a:lnTo>
                  <a:lnTo>
                    <a:pt x="402019" y="168162"/>
                  </a:lnTo>
                  <a:lnTo>
                    <a:pt x="407443" y="173586"/>
                  </a:lnTo>
                  <a:lnTo>
                    <a:pt x="414133" y="173586"/>
                  </a:lnTo>
                  <a:lnTo>
                    <a:pt x="420824" y="173586"/>
                  </a:lnTo>
                  <a:lnTo>
                    <a:pt x="426248" y="168162"/>
                  </a:lnTo>
                  <a:lnTo>
                    <a:pt x="426248" y="5423"/>
                  </a:lnTo>
                  <a:lnTo>
                    <a:pt x="420824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179683" y="6270313"/>
              <a:ext cx="343535" cy="256540"/>
            </a:xfrm>
            <a:custGeom>
              <a:avLst/>
              <a:gdLst/>
              <a:ahLst/>
              <a:cxnLst/>
              <a:rect l="l" t="t" r="r" b="b"/>
              <a:pathLst>
                <a:path w="343534" h="256540">
                  <a:moveTo>
                    <a:pt x="338063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8805"/>
                  </a:lnTo>
                  <a:lnTo>
                    <a:pt x="5423" y="24229"/>
                  </a:lnTo>
                  <a:lnTo>
                    <a:pt x="319257" y="24229"/>
                  </a:lnTo>
                  <a:lnTo>
                    <a:pt x="319257" y="232212"/>
                  </a:lnTo>
                  <a:lnTo>
                    <a:pt x="5423" y="232212"/>
                  </a:lnTo>
                  <a:lnTo>
                    <a:pt x="0" y="237636"/>
                  </a:lnTo>
                  <a:lnTo>
                    <a:pt x="0" y="251008"/>
                  </a:lnTo>
                  <a:lnTo>
                    <a:pt x="5423" y="256431"/>
                  </a:lnTo>
                  <a:lnTo>
                    <a:pt x="331372" y="256431"/>
                  </a:lnTo>
                  <a:lnTo>
                    <a:pt x="338063" y="256431"/>
                  </a:lnTo>
                  <a:lnTo>
                    <a:pt x="343486" y="251008"/>
                  </a:lnTo>
                  <a:lnTo>
                    <a:pt x="343486" y="5423"/>
                  </a:lnTo>
                  <a:lnTo>
                    <a:pt x="33806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694852" y="6270311"/>
              <a:ext cx="426720" cy="256540"/>
            </a:xfrm>
            <a:custGeom>
              <a:avLst/>
              <a:gdLst/>
              <a:ahLst/>
              <a:cxnLst/>
              <a:rect l="l" t="t" r="r" b="b"/>
              <a:pathLst>
                <a:path w="426720" h="256540">
                  <a:moveTo>
                    <a:pt x="420814" y="0"/>
                  </a:moveTo>
                  <a:lnTo>
                    <a:pt x="5423" y="0"/>
                  </a:lnTo>
                  <a:lnTo>
                    <a:pt x="0" y="5434"/>
                  </a:lnTo>
                  <a:lnTo>
                    <a:pt x="0" y="251039"/>
                  </a:lnTo>
                  <a:lnTo>
                    <a:pt x="5423" y="256463"/>
                  </a:lnTo>
                  <a:lnTo>
                    <a:pt x="420814" y="256463"/>
                  </a:lnTo>
                  <a:lnTo>
                    <a:pt x="426248" y="251039"/>
                  </a:lnTo>
                  <a:lnTo>
                    <a:pt x="426248" y="232244"/>
                  </a:lnTo>
                  <a:lnTo>
                    <a:pt x="24219" y="232244"/>
                  </a:lnTo>
                  <a:lnTo>
                    <a:pt x="24219" y="24229"/>
                  </a:lnTo>
                  <a:lnTo>
                    <a:pt x="426248" y="24229"/>
                  </a:lnTo>
                  <a:lnTo>
                    <a:pt x="426248" y="5434"/>
                  </a:lnTo>
                  <a:lnTo>
                    <a:pt x="420814" y="0"/>
                  </a:lnTo>
                  <a:close/>
                </a:path>
                <a:path w="426720" h="256540">
                  <a:moveTo>
                    <a:pt x="426248" y="24229"/>
                  </a:moveTo>
                  <a:lnTo>
                    <a:pt x="402019" y="24229"/>
                  </a:lnTo>
                  <a:lnTo>
                    <a:pt x="402019" y="232244"/>
                  </a:lnTo>
                  <a:lnTo>
                    <a:pt x="426248" y="232244"/>
                  </a:lnTo>
                  <a:lnTo>
                    <a:pt x="426248" y="2422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432599" y="5933060"/>
              <a:ext cx="140970" cy="24765"/>
            </a:xfrm>
            <a:custGeom>
              <a:avLst/>
              <a:gdLst/>
              <a:ahLst/>
              <a:cxnLst/>
              <a:rect l="l" t="t" r="r" b="b"/>
              <a:pathLst>
                <a:path w="140970" h="24764">
                  <a:moveTo>
                    <a:pt x="135461" y="0"/>
                  </a:moveTo>
                  <a:lnTo>
                    <a:pt x="5423" y="0"/>
                  </a:lnTo>
                  <a:lnTo>
                    <a:pt x="0" y="5413"/>
                  </a:lnTo>
                  <a:lnTo>
                    <a:pt x="0" y="18795"/>
                  </a:lnTo>
                  <a:lnTo>
                    <a:pt x="5423" y="24219"/>
                  </a:lnTo>
                  <a:lnTo>
                    <a:pt x="128770" y="24219"/>
                  </a:lnTo>
                  <a:lnTo>
                    <a:pt x="135461" y="24219"/>
                  </a:lnTo>
                  <a:lnTo>
                    <a:pt x="140885" y="18795"/>
                  </a:lnTo>
                  <a:lnTo>
                    <a:pt x="140885" y="5413"/>
                  </a:lnTo>
                  <a:lnTo>
                    <a:pt x="135461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32599" y="6101704"/>
              <a:ext cx="140970" cy="24765"/>
            </a:xfrm>
            <a:custGeom>
              <a:avLst/>
              <a:gdLst/>
              <a:ahLst/>
              <a:cxnLst/>
              <a:rect l="l" t="t" r="r" b="b"/>
              <a:pathLst>
                <a:path w="140970" h="24764">
                  <a:moveTo>
                    <a:pt x="135461" y="0"/>
                  </a:moveTo>
                  <a:lnTo>
                    <a:pt x="5423" y="0"/>
                  </a:lnTo>
                  <a:lnTo>
                    <a:pt x="0" y="5413"/>
                  </a:lnTo>
                  <a:lnTo>
                    <a:pt x="0" y="18795"/>
                  </a:lnTo>
                  <a:lnTo>
                    <a:pt x="5423" y="24219"/>
                  </a:lnTo>
                  <a:lnTo>
                    <a:pt x="128770" y="24219"/>
                  </a:lnTo>
                  <a:lnTo>
                    <a:pt x="135461" y="24219"/>
                  </a:lnTo>
                  <a:lnTo>
                    <a:pt x="140885" y="18795"/>
                  </a:lnTo>
                  <a:lnTo>
                    <a:pt x="140885" y="5413"/>
                  </a:lnTo>
                  <a:lnTo>
                    <a:pt x="135461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432599" y="6270342"/>
              <a:ext cx="140970" cy="24765"/>
            </a:xfrm>
            <a:custGeom>
              <a:avLst/>
              <a:gdLst/>
              <a:ahLst/>
              <a:cxnLst/>
              <a:rect l="l" t="t" r="r" b="b"/>
              <a:pathLst>
                <a:path w="140970" h="24764">
                  <a:moveTo>
                    <a:pt x="135461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8795"/>
                  </a:lnTo>
                  <a:lnTo>
                    <a:pt x="5423" y="24219"/>
                  </a:lnTo>
                  <a:lnTo>
                    <a:pt x="128770" y="24219"/>
                  </a:lnTo>
                  <a:lnTo>
                    <a:pt x="135461" y="24219"/>
                  </a:lnTo>
                  <a:lnTo>
                    <a:pt x="140885" y="18795"/>
                  </a:lnTo>
                  <a:lnTo>
                    <a:pt x="140885" y="5423"/>
                  </a:lnTo>
                  <a:lnTo>
                    <a:pt x="135461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432599" y="6438986"/>
              <a:ext cx="140970" cy="24765"/>
            </a:xfrm>
            <a:custGeom>
              <a:avLst/>
              <a:gdLst/>
              <a:ahLst/>
              <a:cxnLst/>
              <a:rect l="l" t="t" r="r" b="b"/>
              <a:pathLst>
                <a:path w="140970" h="24764">
                  <a:moveTo>
                    <a:pt x="135461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8795"/>
                  </a:lnTo>
                  <a:lnTo>
                    <a:pt x="5423" y="24219"/>
                  </a:lnTo>
                  <a:lnTo>
                    <a:pt x="128770" y="24219"/>
                  </a:lnTo>
                  <a:lnTo>
                    <a:pt x="135461" y="24219"/>
                  </a:lnTo>
                  <a:lnTo>
                    <a:pt x="140885" y="18795"/>
                  </a:lnTo>
                  <a:lnTo>
                    <a:pt x="140885" y="5423"/>
                  </a:lnTo>
                  <a:lnTo>
                    <a:pt x="135461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432599" y="6607625"/>
              <a:ext cx="140970" cy="24765"/>
            </a:xfrm>
            <a:custGeom>
              <a:avLst/>
              <a:gdLst/>
              <a:ahLst/>
              <a:cxnLst/>
              <a:rect l="l" t="t" r="r" b="b"/>
              <a:pathLst>
                <a:path w="140970" h="24765">
                  <a:moveTo>
                    <a:pt x="135461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8784"/>
                  </a:lnTo>
                  <a:lnTo>
                    <a:pt x="5423" y="24219"/>
                  </a:lnTo>
                  <a:lnTo>
                    <a:pt x="128770" y="24219"/>
                  </a:lnTo>
                  <a:lnTo>
                    <a:pt x="135461" y="24219"/>
                  </a:lnTo>
                  <a:lnTo>
                    <a:pt x="140885" y="18784"/>
                  </a:lnTo>
                  <a:lnTo>
                    <a:pt x="140885" y="5423"/>
                  </a:lnTo>
                  <a:lnTo>
                    <a:pt x="135461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759597" y="6706367"/>
              <a:ext cx="24765" cy="140970"/>
            </a:xfrm>
            <a:custGeom>
              <a:avLst/>
              <a:gdLst/>
              <a:ahLst/>
              <a:cxnLst/>
              <a:rect l="l" t="t" r="r" b="b"/>
              <a:pathLst>
                <a:path w="24764" h="140970">
                  <a:moveTo>
                    <a:pt x="18805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35472"/>
                  </a:lnTo>
                  <a:lnTo>
                    <a:pt x="5423" y="140896"/>
                  </a:lnTo>
                  <a:lnTo>
                    <a:pt x="12114" y="140896"/>
                  </a:lnTo>
                  <a:lnTo>
                    <a:pt x="18805" y="140896"/>
                  </a:lnTo>
                  <a:lnTo>
                    <a:pt x="24229" y="135472"/>
                  </a:lnTo>
                  <a:lnTo>
                    <a:pt x="24229" y="5423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928236" y="6706367"/>
              <a:ext cx="24765" cy="140970"/>
            </a:xfrm>
            <a:custGeom>
              <a:avLst/>
              <a:gdLst/>
              <a:ahLst/>
              <a:cxnLst/>
              <a:rect l="l" t="t" r="r" b="b"/>
              <a:pathLst>
                <a:path w="24764" h="140970">
                  <a:moveTo>
                    <a:pt x="18805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35472"/>
                  </a:lnTo>
                  <a:lnTo>
                    <a:pt x="5423" y="140896"/>
                  </a:lnTo>
                  <a:lnTo>
                    <a:pt x="12114" y="140896"/>
                  </a:lnTo>
                  <a:lnTo>
                    <a:pt x="18805" y="140896"/>
                  </a:lnTo>
                  <a:lnTo>
                    <a:pt x="24229" y="135472"/>
                  </a:lnTo>
                  <a:lnTo>
                    <a:pt x="24229" y="5423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096880" y="6706367"/>
              <a:ext cx="24765" cy="140970"/>
            </a:xfrm>
            <a:custGeom>
              <a:avLst/>
              <a:gdLst/>
              <a:ahLst/>
              <a:cxnLst/>
              <a:rect l="l" t="t" r="r" b="b"/>
              <a:pathLst>
                <a:path w="24764" h="140970">
                  <a:moveTo>
                    <a:pt x="18805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35472"/>
                  </a:lnTo>
                  <a:lnTo>
                    <a:pt x="5423" y="140896"/>
                  </a:lnTo>
                  <a:lnTo>
                    <a:pt x="12114" y="140896"/>
                  </a:lnTo>
                  <a:lnTo>
                    <a:pt x="18805" y="140896"/>
                  </a:lnTo>
                  <a:lnTo>
                    <a:pt x="24229" y="135472"/>
                  </a:lnTo>
                  <a:lnTo>
                    <a:pt x="24229" y="5423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265518" y="6706367"/>
              <a:ext cx="24765" cy="140970"/>
            </a:xfrm>
            <a:custGeom>
              <a:avLst/>
              <a:gdLst/>
              <a:ahLst/>
              <a:cxnLst/>
              <a:rect l="l" t="t" r="r" b="b"/>
              <a:pathLst>
                <a:path w="24764" h="140970">
                  <a:moveTo>
                    <a:pt x="18805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35472"/>
                  </a:lnTo>
                  <a:lnTo>
                    <a:pt x="5423" y="140896"/>
                  </a:lnTo>
                  <a:lnTo>
                    <a:pt x="12114" y="140896"/>
                  </a:lnTo>
                  <a:lnTo>
                    <a:pt x="18805" y="140896"/>
                  </a:lnTo>
                  <a:lnTo>
                    <a:pt x="24229" y="135472"/>
                  </a:lnTo>
                  <a:lnTo>
                    <a:pt x="24229" y="5423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434162" y="6706367"/>
              <a:ext cx="24765" cy="140970"/>
            </a:xfrm>
            <a:custGeom>
              <a:avLst/>
              <a:gdLst/>
              <a:ahLst/>
              <a:cxnLst/>
              <a:rect l="l" t="t" r="r" b="b"/>
              <a:pathLst>
                <a:path w="24764" h="140970">
                  <a:moveTo>
                    <a:pt x="18805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35472"/>
                  </a:lnTo>
                  <a:lnTo>
                    <a:pt x="5423" y="140896"/>
                  </a:lnTo>
                  <a:lnTo>
                    <a:pt x="12114" y="140896"/>
                  </a:lnTo>
                  <a:lnTo>
                    <a:pt x="18805" y="140896"/>
                  </a:lnTo>
                  <a:lnTo>
                    <a:pt x="24229" y="135472"/>
                  </a:lnTo>
                  <a:lnTo>
                    <a:pt x="24229" y="5423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4" name="Grupo 273">
            <a:extLst>
              <a:ext uri="{FF2B5EF4-FFF2-40B4-BE49-F238E27FC236}">
                <a16:creationId xmlns:a16="http://schemas.microsoft.com/office/drawing/2014/main" id="{883EA3F0-D0BD-E46A-7383-646DBE768AA3}"/>
              </a:ext>
            </a:extLst>
          </p:cNvPr>
          <p:cNvGrpSpPr/>
          <p:nvPr/>
        </p:nvGrpSpPr>
        <p:grpSpPr>
          <a:xfrm>
            <a:off x="16809736" y="7390767"/>
            <a:ext cx="1147445" cy="933450"/>
            <a:chOff x="16809736" y="7390767"/>
            <a:chExt cx="1147445" cy="933450"/>
          </a:xfrm>
        </p:grpSpPr>
        <p:sp>
          <p:nvSpPr>
            <p:cNvPr id="178" name="object 178"/>
            <p:cNvSpPr/>
            <p:nvPr/>
          </p:nvSpPr>
          <p:spPr>
            <a:xfrm>
              <a:off x="16909725" y="7532909"/>
              <a:ext cx="255904" cy="579755"/>
            </a:xfrm>
            <a:custGeom>
              <a:avLst/>
              <a:gdLst/>
              <a:ahLst/>
              <a:cxnLst/>
              <a:rect l="l" t="t" r="r" b="b"/>
              <a:pathLst>
                <a:path w="255905" h="579754">
                  <a:moveTo>
                    <a:pt x="241259" y="0"/>
                  </a:moveTo>
                  <a:lnTo>
                    <a:pt x="193600" y="30956"/>
                  </a:lnTo>
                  <a:lnTo>
                    <a:pt x="155222" y="62465"/>
                  </a:lnTo>
                  <a:lnTo>
                    <a:pt x="120568" y="97541"/>
                  </a:lnTo>
                  <a:lnTo>
                    <a:pt x="89848" y="135818"/>
                  </a:lnTo>
                  <a:lnTo>
                    <a:pt x="63275" y="176929"/>
                  </a:lnTo>
                  <a:lnTo>
                    <a:pt x="41059" y="220507"/>
                  </a:lnTo>
                  <a:lnTo>
                    <a:pt x="23413" y="266185"/>
                  </a:lnTo>
                  <a:lnTo>
                    <a:pt x="10546" y="313597"/>
                  </a:lnTo>
                  <a:lnTo>
                    <a:pt x="2671" y="362376"/>
                  </a:lnTo>
                  <a:lnTo>
                    <a:pt x="0" y="412154"/>
                  </a:lnTo>
                  <a:lnTo>
                    <a:pt x="0" y="574118"/>
                  </a:lnTo>
                  <a:lnTo>
                    <a:pt x="5423" y="579542"/>
                  </a:lnTo>
                  <a:lnTo>
                    <a:pt x="12114" y="579542"/>
                  </a:lnTo>
                  <a:lnTo>
                    <a:pt x="18805" y="579542"/>
                  </a:lnTo>
                  <a:lnTo>
                    <a:pt x="24229" y="574118"/>
                  </a:lnTo>
                  <a:lnTo>
                    <a:pt x="24229" y="412154"/>
                  </a:lnTo>
                  <a:lnTo>
                    <a:pt x="26765" y="364928"/>
                  </a:lnTo>
                  <a:lnTo>
                    <a:pt x="34238" y="318649"/>
                  </a:lnTo>
                  <a:lnTo>
                    <a:pt x="46447" y="273666"/>
                  </a:lnTo>
                  <a:lnTo>
                    <a:pt x="63194" y="230326"/>
                  </a:lnTo>
                  <a:lnTo>
                    <a:pt x="84276" y="188978"/>
                  </a:lnTo>
                  <a:lnTo>
                    <a:pt x="109493" y="149969"/>
                  </a:lnTo>
                  <a:lnTo>
                    <a:pt x="138646" y="113648"/>
                  </a:lnTo>
                  <a:lnTo>
                    <a:pt x="171533" y="80363"/>
                  </a:lnTo>
                  <a:lnTo>
                    <a:pt x="207954" y="50462"/>
                  </a:lnTo>
                  <a:lnTo>
                    <a:pt x="247709" y="24292"/>
                  </a:lnTo>
                  <a:lnTo>
                    <a:pt x="253489" y="20910"/>
                  </a:lnTo>
                  <a:lnTo>
                    <a:pt x="255426" y="13496"/>
                  </a:lnTo>
                  <a:lnTo>
                    <a:pt x="248673" y="1937"/>
                  </a:lnTo>
                  <a:lnTo>
                    <a:pt x="241259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79" name="object 179"/>
            <p:cNvGrpSpPr/>
            <p:nvPr/>
          </p:nvGrpSpPr>
          <p:grpSpPr>
            <a:xfrm>
              <a:off x="16809736" y="7390767"/>
              <a:ext cx="1147445" cy="933450"/>
              <a:chOff x="16809736" y="7390767"/>
              <a:chExt cx="1147445" cy="933450"/>
            </a:xfrm>
          </p:grpSpPr>
          <p:sp>
            <p:nvSpPr>
              <p:cNvPr id="180" name="object 180"/>
              <p:cNvSpPr/>
              <p:nvPr/>
            </p:nvSpPr>
            <p:spPr>
              <a:xfrm>
                <a:off x="16809732" y="7390770"/>
                <a:ext cx="1147445" cy="933450"/>
              </a:xfrm>
              <a:custGeom>
                <a:avLst/>
                <a:gdLst/>
                <a:ahLst/>
                <a:cxnLst/>
                <a:rect l="l" t="t" r="r" b="b"/>
                <a:pathLst>
                  <a:path w="1147444" h="933450">
                    <a:moveTo>
                      <a:pt x="729107" y="5410"/>
                    </a:moveTo>
                    <a:lnTo>
                      <a:pt x="723684" y="0"/>
                    </a:lnTo>
                    <a:lnTo>
                      <a:pt x="423151" y="0"/>
                    </a:lnTo>
                    <a:lnTo>
                      <a:pt x="417741" y="5410"/>
                    </a:lnTo>
                    <a:lnTo>
                      <a:pt x="417741" y="373316"/>
                    </a:lnTo>
                    <a:lnTo>
                      <a:pt x="423151" y="378739"/>
                    </a:lnTo>
                    <a:lnTo>
                      <a:pt x="436549" y="378739"/>
                    </a:lnTo>
                    <a:lnTo>
                      <a:pt x="441960" y="373316"/>
                    </a:lnTo>
                    <a:lnTo>
                      <a:pt x="441960" y="24218"/>
                    </a:lnTo>
                    <a:lnTo>
                      <a:pt x="704875" y="24218"/>
                    </a:lnTo>
                    <a:lnTo>
                      <a:pt x="704875" y="373316"/>
                    </a:lnTo>
                    <a:lnTo>
                      <a:pt x="710298" y="378739"/>
                    </a:lnTo>
                    <a:lnTo>
                      <a:pt x="716991" y="378739"/>
                    </a:lnTo>
                    <a:lnTo>
                      <a:pt x="723684" y="378739"/>
                    </a:lnTo>
                    <a:lnTo>
                      <a:pt x="729107" y="373316"/>
                    </a:lnTo>
                    <a:lnTo>
                      <a:pt x="729107" y="5410"/>
                    </a:lnTo>
                    <a:close/>
                  </a:path>
                  <a:path w="1147444" h="933450">
                    <a:moveTo>
                      <a:pt x="741870" y="669671"/>
                    </a:moveTo>
                    <a:lnTo>
                      <a:pt x="735838" y="624941"/>
                    </a:lnTo>
                    <a:lnTo>
                      <a:pt x="718845" y="584720"/>
                    </a:lnTo>
                    <a:lnTo>
                      <a:pt x="717651" y="583184"/>
                    </a:lnTo>
                    <a:lnTo>
                      <a:pt x="717651" y="669671"/>
                    </a:lnTo>
                    <a:lnTo>
                      <a:pt x="710285" y="715213"/>
                    </a:lnTo>
                    <a:lnTo>
                      <a:pt x="689876" y="754634"/>
                    </a:lnTo>
                    <a:lnTo>
                      <a:pt x="658545" y="786041"/>
                    </a:lnTo>
                    <a:lnTo>
                      <a:pt x="618959" y="806538"/>
                    </a:lnTo>
                    <a:lnTo>
                      <a:pt x="573417" y="813904"/>
                    </a:lnTo>
                    <a:lnTo>
                      <a:pt x="527888" y="806538"/>
                    </a:lnTo>
                    <a:lnTo>
                      <a:pt x="488302" y="786041"/>
                    </a:lnTo>
                    <a:lnTo>
                      <a:pt x="457060" y="754799"/>
                    </a:lnTo>
                    <a:lnTo>
                      <a:pt x="436562" y="715213"/>
                    </a:lnTo>
                    <a:lnTo>
                      <a:pt x="429196" y="669671"/>
                    </a:lnTo>
                    <a:lnTo>
                      <a:pt x="436562" y="624141"/>
                    </a:lnTo>
                    <a:lnTo>
                      <a:pt x="456971" y="584720"/>
                    </a:lnTo>
                    <a:lnTo>
                      <a:pt x="488302" y="553313"/>
                    </a:lnTo>
                    <a:lnTo>
                      <a:pt x="527888" y="532815"/>
                    </a:lnTo>
                    <a:lnTo>
                      <a:pt x="573417" y="525449"/>
                    </a:lnTo>
                    <a:lnTo>
                      <a:pt x="618959" y="532815"/>
                    </a:lnTo>
                    <a:lnTo>
                      <a:pt x="658545" y="553313"/>
                    </a:lnTo>
                    <a:lnTo>
                      <a:pt x="689787" y="584555"/>
                    </a:lnTo>
                    <a:lnTo>
                      <a:pt x="710285" y="624141"/>
                    </a:lnTo>
                    <a:lnTo>
                      <a:pt x="717651" y="669671"/>
                    </a:lnTo>
                    <a:lnTo>
                      <a:pt x="717651" y="583184"/>
                    </a:lnTo>
                    <a:lnTo>
                      <a:pt x="692480" y="550621"/>
                    </a:lnTo>
                    <a:lnTo>
                      <a:pt x="659917" y="525449"/>
                    </a:lnTo>
                    <a:lnTo>
                      <a:pt x="658380" y="524256"/>
                    </a:lnTo>
                    <a:lnTo>
                      <a:pt x="618159" y="507263"/>
                    </a:lnTo>
                    <a:lnTo>
                      <a:pt x="573417" y="501230"/>
                    </a:lnTo>
                    <a:lnTo>
                      <a:pt x="528688" y="507263"/>
                    </a:lnTo>
                    <a:lnTo>
                      <a:pt x="488467" y="524256"/>
                    </a:lnTo>
                    <a:lnTo>
                      <a:pt x="454367" y="550621"/>
                    </a:lnTo>
                    <a:lnTo>
                      <a:pt x="428002" y="584720"/>
                    </a:lnTo>
                    <a:lnTo>
                      <a:pt x="410997" y="624941"/>
                    </a:lnTo>
                    <a:lnTo>
                      <a:pt x="404964" y="669671"/>
                    </a:lnTo>
                    <a:lnTo>
                      <a:pt x="410997" y="714400"/>
                    </a:lnTo>
                    <a:lnTo>
                      <a:pt x="428002" y="754634"/>
                    </a:lnTo>
                    <a:lnTo>
                      <a:pt x="454367" y="788733"/>
                    </a:lnTo>
                    <a:lnTo>
                      <a:pt x="488467" y="815098"/>
                    </a:lnTo>
                    <a:lnTo>
                      <a:pt x="528688" y="832104"/>
                    </a:lnTo>
                    <a:lnTo>
                      <a:pt x="573417" y="838136"/>
                    </a:lnTo>
                    <a:lnTo>
                      <a:pt x="618159" y="832104"/>
                    </a:lnTo>
                    <a:lnTo>
                      <a:pt x="658380" y="815098"/>
                    </a:lnTo>
                    <a:lnTo>
                      <a:pt x="692480" y="788733"/>
                    </a:lnTo>
                    <a:lnTo>
                      <a:pt x="718845" y="754634"/>
                    </a:lnTo>
                    <a:lnTo>
                      <a:pt x="735838" y="714400"/>
                    </a:lnTo>
                    <a:lnTo>
                      <a:pt x="741870" y="669671"/>
                    </a:lnTo>
                    <a:close/>
                  </a:path>
                  <a:path w="1147444" h="933450">
                    <a:moveTo>
                      <a:pt x="1146848" y="815276"/>
                    </a:moveTo>
                    <a:lnTo>
                      <a:pt x="1137894" y="770178"/>
                    </a:lnTo>
                    <a:lnTo>
                      <a:pt x="1112177" y="731977"/>
                    </a:lnTo>
                    <a:lnTo>
                      <a:pt x="1076960" y="707580"/>
                    </a:lnTo>
                    <a:lnTo>
                      <a:pt x="1046911" y="699160"/>
                    </a:lnTo>
                    <a:lnTo>
                      <a:pt x="1046911" y="554304"/>
                    </a:lnTo>
                    <a:lnTo>
                      <a:pt x="1044613" y="507504"/>
                    </a:lnTo>
                    <a:lnTo>
                      <a:pt x="1037793" y="461619"/>
                    </a:lnTo>
                    <a:lnTo>
                      <a:pt x="1026553" y="416902"/>
                    </a:lnTo>
                    <a:lnTo>
                      <a:pt x="1011008" y="373621"/>
                    </a:lnTo>
                    <a:lnTo>
                      <a:pt x="991260" y="332028"/>
                    </a:lnTo>
                    <a:lnTo>
                      <a:pt x="967409" y="292366"/>
                    </a:lnTo>
                    <a:lnTo>
                      <a:pt x="939571" y="254914"/>
                    </a:lnTo>
                    <a:lnTo>
                      <a:pt x="907846" y="219900"/>
                    </a:lnTo>
                    <a:lnTo>
                      <a:pt x="861733" y="179463"/>
                    </a:lnTo>
                    <a:lnTo>
                      <a:pt x="811415" y="145529"/>
                    </a:lnTo>
                    <a:lnTo>
                      <a:pt x="805649" y="142138"/>
                    </a:lnTo>
                    <a:lnTo>
                      <a:pt x="798220" y="144081"/>
                    </a:lnTo>
                    <a:lnTo>
                      <a:pt x="791476" y="155638"/>
                    </a:lnTo>
                    <a:lnTo>
                      <a:pt x="793432" y="163055"/>
                    </a:lnTo>
                    <a:lnTo>
                      <a:pt x="799198" y="166433"/>
                    </a:lnTo>
                    <a:lnTo>
                      <a:pt x="823544" y="181737"/>
                    </a:lnTo>
                    <a:lnTo>
                      <a:pt x="869391" y="217106"/>
                    </a:lnTo>
                    <a:lnTo>
                      <a:pt x="924839" y="275196"/>
                    </a:lnTo>
                    <a:lnTo>
                      <a:pt x="954100" y="316344"/>
                    </a:lnTo>
                    <a:lnTo>
                      <a:pt x="978382" y="360133"/>
                    </a:lnTo>
                    <a:lnTo>
                      <a:pt x="997534" y="406184"/>
                    </a:lnTo>
                    <a:lnTo>
                      <a:pt x="1011402" y="454126"/>
                    </a:lnTo>
                    <a:lnTo>
                      <a:pt x="1019835" y="503631"/>
                    </a:lnTo>
                    <a:lnTo>
                      <a:pt x="1022680" y="554304"/>
                    </a:lnTo>
                    <a:lnTo>
                      <a:pt x="1022680" y="708406"/>
                    </a:lnTo>
                    <a:lnTo>
                      <a:pt x="1022286" y="715543"/>
                    </a:lnTo>
                    <a:lnTo>
                      <a:pt x="1022680" y="715987"/>
                    </a:lnTo>
                    <a:lnTo>
                      <a:pt x="1022680" y="716267"/>
                    </a:lnTo>
                    <a:lnTo>
                      <a:pt x="1024978" y="718578"/>
                    </a:lnTo>
                    <a:lnTo>
                      <a:pt x="1027379" y="721258"/>
                    </a:lnTo>
                    <a:lnTo>
                      <a:pt x="1027684" y="721283"/>
                    </a:lnTo>
                    <a:lnTo>
                      <a:pt x="1028103" y="721690"/>
                    </a:lnTo>
                    <a:lnTo>
                      <a:pt x="1034478" y="721690"/>
                    </a:lnTo>
                    <a:lnTo>
                      <a:pt x="1081849" y="738060"/>
                    </a:lnTo>
                    <a:lnTo>
                      <a:pt x="1115504" y="779475"/>
                    </a:lnTo>
                    <a:lnTo>
                      <a:pt x="1122629" y="815276"/>
                    </a:lnTo>
                    <a:lnTo>
                      <a:pt x="1115250" y="851763"/>
                    </a:lnTo>
                    <a:lnTo>
                      <a:pt x="1095133" y="881583"/>
                    </a:lnTo>
                    <a:lnTo>
                      <a:pt x="1065301" y="901700"/>
                    </a:lnTo>
                    <a:lnTo>
                      <a:pt x="1028827" y="909091"/>
                    </a:lnTo>
                    <a:lnTo>
                      <a:pt x="118021" y="909091"/>
                    </a:lnTo>
                    <a:lnTo>
                      <a:pt x="66116" y="893305"/>
                    </a:lnTo>
                    <a:lnTo>
                      <a:pt x="31330" y="851077"/>
                    </a:lnTo>
                    <a:lnTo>
                      <a:pt x="24231" y="815276"/>
                    </a:lnTo>
                    <a:lnTo>
                      <a:pt x="31076" y="780046"/>
                    </a:lnTo>
                    <a:lnTo>
                      <a:pt x="49872" y="750836"/>
                    </a:lnTo>
                    <a:lnTo>
                      <a:pt x="77939" y="730440"/>
                    </a:lnTo>
                    <a:lnTo>
                      <a:pt x="112649" y="721639"/>
                    </a:lnTo>
                    <a:lnTo>
                      <a:pt x="260299" y="721487"/>
                    </a:lnTo>
                    <a:lnTo>
                      <a:pt x="265722" y="716051"/>
                    </a:lnTo>
                    <a:lnTo>
                      <a:pt x="265722" y="702678"/>
                    </a:lnTo>
                    <a:lnTo>
                      <a:pt x="260299" y="697255"/>
                    </a:lnTo>
                    <a:lnTo>
                      <a:pt x="118021" y="697255"/>
                    </a:lnTo>
                    <a:lnTo>
                      <a:pt x="67665" y="708520"/>
                    </a:lnTo>
                    <a:lnTo>
                      <a:pt x="32283" y="734199"/>
                    </a:lnTo>
                    <a:lnTo>
                      <a:pt x="8623" y="770953"/>
                    </a:lnTo>
                    <a:lnTo>
                      <a:pt x="0" y="815276"/>
                    </a:lnTo>
                    <a:lnTo>
                      <a:pt x="2273" y="838415"/>
                    </a:lnTo>
                    <a:lnTo>
                      <a:pt x="19786" y="880579"/>
                    </a:lnTo>
                    <a:lnTo>
                      <a:pt x="52679" y="913472"/>
                    </a:lnTo>
                    <a:lnTo>
                      <a:pt x="94894" y="931037"/>
                    </a:lnTo>
                    <a:lnTo>
                      <a:pt x="118021" y="933310"/>
                    </a:lnTo>
                    <a:lnTo>
                      <a:pt x="1028827" y="933310"/>
                    </a:lnTo>
                    <a:lnTo>
                      <a:pt x="1074724" y="924013"/>
                    </a:lnTo>
                    <a:lnTo>
                      <a:pt x="1112253" y="898702"/>
                    </a:lnTo>
                    <a:lnTo>
                      <a:pt x="1137564" y="861174"/>
                    </a:lnTo>
                    <a:lnTo>
                      <a:pt x="1146848" y="815276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1" name="object 181"/>
              <p:cNvPicPr/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17302965" y="8048326"/>
                <a:ext cx="92311" cy="92300"/>
              </a:xfrm>
              <a:prstGeom prst="rect">
                <a:avLst/>
              </a:prstGeom>
            </p:spPr>
          </p:pic>
        </p:grpSp>
      </p:grpSp>
      <p:grpSp>
        <p:nvGrpSpPr>
          <p:cNvPr id="182" name="object 182"/>
          <p:cNvGrpSpPr/>
          <p:nvPr/>
        </p:nvGrpSpPr>
        <p:grpSpPr>
          <a:xfrm>
            <a:off x="8788272" y="5871364"/>
            <a:ext cx="896619" cy="941069"/>
            <a:chOff x="8788272" y="5871364"/>
            <a:chExt cx="896619" cy="941069"/>
          </a:xfrm>
        </p:grpSpPr>
        <p:sp>
          <p:nvSpPr>
            <p:cNvPr id="183" name="object 183"/>
            <p:cNvSpPr/>
            <p:nvPr/>
          </p:nvSpPr>
          <p:spPr>
            <a:xfrm>
              <a:off x="8788261" y="5871368"/>
              <a:ext cx="896619" cy="941069"/>
            </a:xfrm>
            <a:custGeom>
              <a:avLst/>
              <a:gdLst/>
              <a:ahLst/>
              <a:cxnLst/>
              <a:rect l="l" t="t" r="r" b="b"/>
              <a:pathLst>
                <a:path w="896620" h="941070">
                  <a:moveTo>
                    <a:pt x="609879" y="43535"/>
                  </a:moveTo>
                  <a:lnTo>
                    <a:pt x="606450" y="26606"/>
                  </a:lnTo>
                  <a:lnTo>
                    <a:pt x="604850" y="24218"/>
                  </a:lnTo>
                  <a:lnTo>
                    <a:pt x="597115" y="12763"/>
                  </a:lnTo>
                  <a:lnTo>
                    <a:pt x="585647" y="5041"/>
                  </a:lnTo>
                  <a:lnTo>
                    <a:pt x="585647" y="43535"/>
                  </a:lnTo>
                  <a:lnTo>
                    <a:pt x="585647" y="126034"/>
                  </a:lnTo>
                  <a:lnTo>
                    <a:pt x="584136" y="133553"/>
                  </a:lnTo>
                  <a:lnTo>
                    <a:pt x="579996" y="139687"/>
                  </a:lnTo>
                  <a:lnTo>
                    <a:pt x="573862" y="143814"/>
                  </a:lnTo>
                  <a:lnTo>
                    <a:pt x="566356" y="145338"/>
                  </a:lnTo>
                  <a:lnTo>
                    <a:pt x="330174" y="145338"/>
                  </a:lnTo>
                  <a:lnTo>
                    <a:pt x="322668" y="143814"/>
                  </a:lnTo>
                  <a:lnTo>
                    <a:pt x="316522" y="139687"/>
                  </a:lnTo>
                  <a:lnTo>
                    <a:pt x="312381" y="133553"/>
                  </a:lnTo>
                  <a:lnTo>
                    <a:pt x="310857" y="126034"/>
                  </a:lnTo>
                  <a:lnTo>
                    <a:pt x="310857" y="43535"/>
                  </a:lnTo>
                  <a:lnTo>
                    <a:pt x="312381" y="36017"/>
                  </a:lnTo>
                  <a:lnTo>
                    <a:pt x="316522" y="29883"/>
                  </a:lnTo>
                  <a:lnTo>
                    <a:pt x="322668" y="25742"/>
                  </a:lnTo>
                  <a:lnTo>
                    <a:pt x="330174" y="24218"/>
                  </a:lnTo>
                  <a:lnTo>
                    <a:pt x="566356" y="24218"/>
                  </a:lnTo>
                  <a:lnTo>
                    <a:pt x="573862" y="25742"/>
                  </a:lnTo>
                  <a:lnTo>
                    <a:pt x="579996" y="29883"/>
                  </a:lnTo>
                  <a:lnTo>
                    <a:pt x="584136" y="36017"/>
                  </a:lnTo>
                  <a:lnTo>
                    <a:pt x="585647" y="43535"/>
                  </a:lnTo>
                  <a:lnTo>
                    <a:pt x="585647" y="5041"/>
                  </a:lnTo>
                  <a:lnTo>
                    <a:pt x="583272" y="3429"/>
                  </a:lnTo>
                  <a:lnTo>
                    <a:pt x="566356" y="0"/>
                  </a:lnTo>
                  <a:lnTo>
                    <a:pt x="330174" y="0"/>
                  </a:lnTo>
                  <a:lnTo>
                    <a:pt x="313245" y="3429"/>
                  </a:lnTo>
                  <a:lnTo>
                    <a:pt x="299402" y="12763"/>
                  </a:lnTo>
                  <a:lnTo>
                    <a:pt x="290068" y="26606"/>
                  </a:lnTo>
                  <a:lnTo>
                    <a:pt x="286639" y="43535"/>
                  </a:lnTo>
                  <a:lnTo>
                    <a:pt x="286639" y="126034"/>
                  </a:lnTo>
                  <a:lnTo>
                    <a:pt x="290068" y="142963"/>
                  </a:lnTo>
                  <a:lnTo>
                    <a:pt x="299402" y="156806"/>
                  </a:lnTo>
                  <a:lnTo>
                    <a:pt x="313245" y="166141"/>
                  </a:lnTo>
                  <a:lnTo>
                    <a:pt x="330174" y="169570"/>
                  </a:lnTo>
                  <a:lnTo>
                    <a:pt x="566356" y="169570"/>
                  </a:lnTo>
                  <a:lnTo>
                    <a:pt x="604850" y="145338"/>
                  </a:lnTo>
                  <a:lnTo>
                    <a:pt x="609879" y="126034"/>
                  </a:lnTo>
                  <a:lnTo>
                    <a:pt x="609879" y="43535"/>
                  </a:lnTo>
                  <a:close/>
                </a:path>
                <a:path w="896620" h="941070">
                  <a:moveTo>
                    <a:pt x="896531" y="106349"/>
                  </a:moveTo>
                  <a:lnTo>
                    <a:pt x="891108" y="100926"/>
                  </a:lnTo>
                  <a:lnTo>
                    <a:pt x="671830" y="100926"/>
                  </a:lnTo>
                  <a:lnTo>
                    <a:pt x="666407" y="106349"/>
                  </a:lnTo>
                  <a:lnTo>
                    <a:pt x="666407" y="119735"/>
                  </a:lnTo>
                  <a:lnTo>
                    <a:pt x="671830" y="125158"/>
                  </a:lnTo>
                  <a:lnTo>
                    <a:pt x="872299" y="125158"/>
                  </a:lnTo>
                  <a:lnTo>
                    <a:pt x="872299" y="916470"/>
                  </a:lnTo>
                  <a:lnTo>
                    <a:pt x="24218" y="916470"/>
                  </a:lnTo>
                  <a:lnTo>
                    <a:pt x="24218" y="125158"/>
                  </a:lnTo>
                  <a:lnTo>
                    <a:pt x="224713" y="125158"/>
                  </a:lnTo>
                  <a:lnTo>
                    <a:pt x="230136" y="119735"/>
                  </a:lnTo>
                  <a:lnTo>
                    <a:pt x="230136" y="106349"/>
                  </a:lnTo>
                  <a:lnTo>
                    <a:pt x="224713" y="100926"/>
                  </a:lnTo>
                  <a:lnTo>
                    <a:pt x="5422" y="100926"/>
                  </a:lnTo>
                  <a:lnTo>
                    <a:pt x="0" y="106349"/>
                  </a:lnTo>
                  <a:lnTo>
                    <a:pt x="0" y="935266"/>
                  </a:lnTo>
                  <a:lnTo>
                    <a:pt x="5422" y="940689"/>
                  </a:lnTo>
                  <a:lnTo>
                    <a:pt x="884415" y="940689"/>
                  </a:lnTo>
                  <a:lnTo>
                    <a:pt x="891108" y="940689"/>
                  </a:lnTo>
                  <a:lnTo>
                    <a:pt x="896531" y="935266"/>
                  </a:lnTo>
                  <a:lnTo>
                    <a:pt x="896531" y="10634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122021" y="6154529"/>
              <a:ext cx="415531" cy="473571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8937232" y="6137408"/>
              <a:ext cx="24765" cy="509905"/>
            </a:xfrm>
            <a:custGeom>
              <a:avLst/>
              <a:gdLst/>
              <a:ahLst/>
              <a:cxnLst/>
              <a:rect l="l" t="t" r="r" b="b"/>
              <a:pathLst>
                <a:path w="24765" h="509904">
                  <a:moveTo>
                    <a:pt x="24231" y="453047"/>
                  </a:moveTo>
                  <a:lnTo>
                    <a:pt x="18808" y="447624"/>
                  </a:lnTo>
                  <a:lnTo>
                    <a:pt x="5422" y="447624"/>
                  </a:lnTo>
                  <a:lnTo>
                    <a:pt x="0" y="453047"/>
                  </a:lnTo>
                  <a:lnTo>
                    <a:pt x="0" y="504126"/>
                  </a:lnTo>
                  <a:lnTo>
                    <a:pt x="5422" y="509549"/>
                  </a:lnTo>
                  <a:lnTo>
                    <a:pt x="12115" y="509549"/>
                  </a:lnTo>
                  <a:lnTo>
                    <a:pt x="18808" y="509549"/>
                  </a:lnTo>
                  <a:lnTo>
                    <a:pt x="24231" y="504126"/>
                  </a:lnTo>
                  <a:lnTo>
                    <a:pt x="24231" y="453047"/>
                  </a:lnTo>
                  <a:close/>
                </a:path>
                <a:path w="24765" h="509904">
                  <a:moveTo>
                    <a:pt x="24231" y="341134"/>
                  </a:moveTo>
                  <a:lnTo>
                    <a:pt x="18808" y="335724"/>
                  </a:lnTo>
                  <a:lnTo>
                    <a:pt x="5422" y="335724"/>
                  </a:lnTo>
                  <a:lnTo>
                    <a:pt x="0" y="341134"/>
                  </a:lnTo>
                  <a:lnTo>
                    <a:pt x="0" y="392214"/>
                  </a:lnTo>
                  <a:lnTo>
                    <a:pt x="5422" y="397637"/>
                  </a:lnTo>
                  <a:lnTo>
                    <a:pt x="12115" y="397637"/>
                  </a:lnTo>
                  <a:lnTo>
                    <a:pt x="18808" y="397637"/>
                  </a:lnTo>
                  <a:lnTo>
                    <a:pt x="24231" y="392214"/>
                  </a:lnTo>
                  <a:lnTo>
                    <a:pt x="24231" y="341134"/>
                  </a:lnTo>
                  <a:close/>
                </a:path>
                <a:path w="24765" h="509904">
                  <a:moveTo>
                    <a:pt x="24231" y="229235"/>
                  </a:moveTo>
                  <a:lnTo>
                    <a:pt x="18808" y="223812"/>
                  </a:lnTo>
                  <a:lnTo>
                    <a:pt x="5422" y="223812"/>
                  </a:lnTo>
                  <a:lnTo>
                    <a:pt x="0" y="229235"/>
                  </a:lnTo>
                  <a:lnTo>
                    <a:pt x="0" y="280314"/>
                  </a:lnTo>
                  <a:lnTo>
                    <a:pt x="5422" y="285737"/>
                  </a:lnTo>
                  <a:lnTo>
                    <a:pt x="12115" y="285737"/>
                  </a:lnTo>
                  <a:lnTo>
                    <a:pt x="18808" y="285737"/>
                  </a:lnTo>
                  <a:lnTo>
                    <a:pt x="24231" y="280314"/>
                  </a:lnTo>
                  <a:lnTo>
                    <a:pt x="24231" y="229235"/>
                  </a:lnTo>
                  <a:close/>
                </a:path>
                <a:path w="24765" h="509904">
                  <a:moveTo>
                    <a:pt x="24231" y="117335"/>
                  </a:moveTo>
                  <a:lnTo>
                    <a:pt x="18808" y="111912"/>
                  </a:lnTo>
                  <a:lnTo>
                    <a:pt x="5422" y="111912"/>
                  </a:lnTo>
                  <a:lnTo>
                    <a:pt x="0" y="117335"/>
                  </a:lnTo>
                  <a:lnTo>
                    <a:pt x="0" y="168402"/>
                  </a:lnTo>
                  <a:lnTo>
                    <a:pt x="5422" y="173837"/>
                  </a:lnTo>
                  <a:lnTo>
                    <a:pt x="12115" y="173837"/>
                  </a:lnTo>
                  <a:lnTo>
                    <a:pt x="18808" y="173837"/>
                  </a:lnTo>
                  <a:lnTo>
                    <a:pt x="24231" y="168402"/>
                  </a:lnTo>
                  <a:lnTo>
                    <a:pt x="24231" y="117335"/>
                  </a:lnTo>
                  <a:close/>
                </a:path>
                <a:path w="24765" h="509904">
                  <a:moveTo>
                    <a:pt x="24231" y="5422"/>
                  </a:moveTo>
                  <a:lnTo>
                    <a:pt x="18808" y="0"/>
                  </a:lnTo>
                  <a:lnTo>
                    <a:pt x="5422" y="0"/>
                  </a:lnTo>
                  <a:lnTo>
                    <a:pt x="0" y="5422"/>
                  </a:lnTo>
                  <a:lnTo>
                    <a:pt x="0" y="56502"/>
                  </a:lnTo>
                  <a:lnTo>
                    <a:pt x="5422" y="61925"/>
                  </a:lnTo>
                  <a:lnTo>
                    <a:pt x="12115" y="61925"/>
                  </a:lnTo>
                  <a:lnTo>
                    <a:pt x="18808" y="61925"/>
                  </a:lnTo>
                  <a:lnTo>
                    <a:pt x="24231" y="56502"/>
                  </a:lnTo>
                  <a:lnTo>
                    <a:pt x="24231" y="542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1" name="Grupo 290">
            <a:extLst>
              <a:ext uri="{FF2B5EF4-FFF2-40B4-BE49-F238E27FC236}">
                <a16:creationId xmlns:a16="http://schemas.microsoft.com/office/drawing/2014/main" id="{6AB08C7C-E7F5-BBFF-2A36-0487BE34CDE0}"/>
              </a:ext>
            </a:extLst>
          </p:cNvPr>
          <p:cNvGrpSpPr/>
          <p:nvPr/>
        </p:nvGrpSpPr>
        <p:grpSpPr>
          <a:xfrm>
            <a:off x="13666116" y="2768503"/>
            <a:ext cx="916940" cy="1180694"/>
            <a:chOff x="13666116" y="2768503"/>
            <a:chExt cx="916940" cy="1180694"/>
          </a:xfrm>
        </p:grpSpPr>
        <p:sp>
          <p:nvSpPr>
            <p:cNvPr id="186" name="object 186"/>
            <p:cNvSpPr/>
            <p:nvPr/>
          </p:nvSpPr>
          <p:spPr>
            <a:xfrm>
              <a:off x="13666116" y="3106836"/>
              <a:ext cx="916940" cy="670560"/>
            </a:xfrm>
            <a:custGeom>
              <a:avLst/>
              <a:gdLst/>
              <a:ahLst/>
              <a:cxnLst/>
              <a:rect l="l" t="t" r="r" b="b"/>
              <a:pathLst>
                <a:path w="916940" h="670560">
                  <a:moveTo>
                    <a:pt x="852790" y="73"/>
                  </a:moveTo>
                  <a:lnTo>
                    <a:pt x="845461" y="2314"/>
                  </a:lnTo>
                  <a:lnTo>
                    <a:pt x="839178" y="14125"/>
                  </a:lnTo>
                  <a:lnTo>
                    <a:pt x="841408" y="21454"/>
                  </a:lnTo>
                  <a:lnTo>
                    <a:pt x="847324" y="24596"/>
                  </a:lnTo>
                  <a:lnTo>
                    <a:pt x="866166" y="38148"/>
                  </a:lnTo>
                  <a:lnTo>
                    <a:pt x="880411" y="55849"/>
                  </a:lnTo>
                  <a:lnTo>
                    <a:pt x="889424" y="76647"/>
                  </a:lnTo>
                  <a:lnTo>
                    <a:pt x="892569" y="99494"/>
                  </a:lnTo>
                  <a:lnTo>
                    <a:pt x="892569" y="561354"/>
                  </a:lnTo>
                  <a:lnTo>
                    <a:pt x="885896" y="594331"/>
                  </a:lnTo>
                  <a:lnTo>
                    <a:pt x="867710" y="621287"/>
                  </a:lnTo>
                  <a:lnTo>
                    <a:pt x="840757" y="639474"/>
                  </a:lnTo>
                  <a:lnTo>
                    <a:pt x="807786" y="646147"/>
                  </a:lnTo>
                  <a:lnTo>
                    <a:pt x="109012" y="646147"/>
                  </a:lnTo>
                  <a:lnTo>
                    <a:pt x="76039" y="639474"/>
                  </a:lnTo>
                  <a:lnTo>
                    <a:pt x="49083" y="621287"/>
                  </a:lnTo>
                  <a:lnTo>
                    <a:pt x="30893" y="594331"/>
                  </a:lnTo>
                  <a:lnTo>
                    <a:pt x="24219" y="561354"/>
                  </a:lnTo>
                  <a:lnTo>
                    <a:pt x="24219" y="99494"/>
                  </a:lnTo>
                  <a:lnTo>
                    <a:pt x="36400" y="55807"/>
                  </a:lnTo>
                  <a:lnTo>
                    <a:pt x="69558" y="24512"/>
                  </a:lnTo>
                  <a:lnTo>
                    <a:pt x="75463" y="21371"/>
                  </a:lnTo>
                  <a:lnTo>
                    <a:pt x="77704" y="14041"/>
                  </a:lnTo>
                  <a:lnTo>
                    <a:pt x="71421" y="2230"/>
                  </a:lnTo>
                  <a:lnTo>
                    <a:pt x="64102" y="0"/>
                  </a:lnTo>
                  <a:lnTo>
                    <a:pt x="58186" y="3120"/>
                  </a:lnTo>
                  <a:lnTo>
                    <a:pt x="33952" y="20550"/>
                  </a:lnTo>
                  <a:lnTo>
                    <a:pt x="15633" y="43324"/>
                  </a:lnTo>
                  <a:lnTo>
                    <a:pt x="4044" y="70089"/>
                  </a:lnTo>
                  <a:lnTo>
                    <a:pt x="0" y="99494"/>
                  </a:lnTo>
                  <a:lnTo>
                    <a:pt x="0" y="561354"/>
                  </a:lnTo>
                  <a:lnTo>
                    <a:pt x="8579" y="603748"/>
                  </a:lnTo>
                  <a:lnTo>
                    <a:pt x="31963" y="638403"/>
                  </a:lnTo>
                  <a:lnTo>
                    <a:pt x="66618" y="661787"/>
                  </a:lnTo>
                  <a:lnTo>
                    <a:pt x="109012" y="670367"/>
                  </a:lnTo>
                  <a:lnTo>
                    <a:pt x="807786" y="670367"/>
                  </a:lnTo>
                  <a:lnTo>
                    <a:pt x="850176" y="661787"/>
                  </a:lnTo>
                  <a:lnTo>
                    <a:pt x="884831" y="638403"/>
                  </a:lnTo>
                  <a:lnTo>
                    <a:pt x="908218" y="603748"/>
                  </a:lnTo>
                  <a:lnTo>
                    <a:pt x="916799" y="561354"/>
                  </a:lnTo>
                  <a:lnTo>
                    <a:pt x="916799" y="99494"/>
                  </a:lnTo>
                  <a:lnTo>
                    <a:pt x="901184" y="43366"/>
                  </a:lnTo>
                  <a:lnTo>
                    <a:pt x="858696" y="3204"/>
                  </a:lnTo>
                  <a:lnTo>
                    <a:pt x="852790" y="7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3991145" y="3752982"/>
              <a:ext cx="267335" cy="196215"/>
            </a:xfrm>
            <a:custGeom>
              <a:avLst/>
              <a:gdLst/>
              <a:ahLst/>
              <a:cxnLst/>
              <a:rect l="l" t="t" r="r" b="b"/>
              <a:pathLst>
                <a:path w="267334" h="196214">
                  <a:moveTo>
                    <a:pt x="266725" y="177025"/>
                  </a:moveTo>
                  <a:lnTo>
                    <a:pt x="261302" y="171589"/>
                  </a:lnTo>
                  <a:lnTo>
                    <a:pt x="145415" y="171589"/>
                  </a:lnTo>
                  <a:lnTo>
                    <a:pt x="145415" y="5435"/>
                  </a:lnTo>
                  <a:lnTo>
                    <a:pt x="139992" y="0"/>
                  </a:lnTo>
                  <a:lnTo>
                    <a:pt x="126606" y="0"/>
                  </a:lnTo>
                  <a:lnTo>
                    <a:pt x="121183" y="5435"/>
                  </a:lnTo>
                  <a:lnTo>
                    <a:pt x="121183" y="171589"/>
                  </a:lnTo>
                  <a:lnTo>
                    <a:pt x="5422" y="171589"/>
                  </a:lnTo>
                  <a:lnTo>
                    <a:pt x="0" y="177025"/>
                  </a:lnTo>
                  <a:lnTo>
                    <a:pt x="0" y="190385"/>
                  </a:lnTo>
                  <a:lnTo>
                    <a:pt x="5422" y="195808"/>
                  </a:lnTo>
                  <a:lnTo>
                    <a:pt x="254609" y="195808"/>
                  </a:lnTo>
                  <a:lnTo>
                    <a:pt x="261302" y="195808"/>
                  </a:lnTo>
                  <a:lnTo>
                    <a:pt x="266725" y="190385"/>
                  </a:lnTo>
                  <a:lnTo>
                    <a:pt x="266725" y="177025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4426285" y="2870400"/>
              <a:ext cx="24765" cy="660400"/>
            </a:xfrm>
            <a:custGeom>
              <a:avLst/>
              <a:gdLst/>
              <a:ahLst/>
              <a:cxnLst/>
              <a:rect l="l" t="t" r="r" b="b"/>
              <a:pathLst>
                <a:path w="24765" h="660400">
                  <a:moveTo>
                    <a:pt x="18805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654535"/>
                  </a:lnTo>
                  <a:lnTo>
                    <a:pt x="5423" y="659969"/>
                  </a:lnTo>
                  <a:lnTo>
                    <a:pt x="12114" y="659969"/>
                  </a:lnTo>
                  <a:lnTo>
                    <a:pt x="18805" y="659969"/>
                  </a:lnTo>
                  <a:lnTo>
                    <a:pt x="24229" y="654535"/>
                  </a:lnTo>
                  <a:lnTo>
                    <a:pt x="24229" y="5423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3798624" y="2870400"/>
              <a:ext cx="24765" cy="660400"/>
            </a:xfrm>
            <a:custGeom>
              <a:avLst/>
              <a:gdLst/>
              <a:ahLst/>
              <a:cxnLst/>
              <a:rect l="l" t="t" r="r" b="b"/>
              <a:pathLst>
                <a:path w="24765" h="660400">
                  <a:moveTo>
                    <a:pt x="18805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654535"/>
                  </a:lnTo>
                  <a:lnTo>
                    <a:pt x="5423" y="659969"/>
                  </a:lnTo>
                  <a:lnTo>
                    <a:pt x="12114" y="659969"/>
                  </a:lnTo>
                  <a:lnTo>
                    <a:pt x="18805" y="659969"/>
                  </a:lnTo>
                  <a:lnTo>
                    <a:pt x="24229" y="654535"/>
                  </a:lnTo>
                  <a:lnTo>
                    <a:pt x="24229" y="5423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0" name="object 190"/>
            <p:cNvGrpSpPr/>
            <p:nvPr/>
          </p:nvGrpSpPr>
          <p:grpSpPr>
            <a:xfrm>
              <a:off x="13797793" y="2768503"/>
              <a:ext cx="654050" cy="863600"/>
              <a:chOff x="13797793" y="2768503"/>
              <a:chExt cx="654050" cy="863600"/>
            </a:xfrm>
          </p:grpSpPr>
          <p:sp>
            <p:nvSpPr>
              <p:cNvPr id="191" name="object 191"/>
              <p:cNvSpPr/>
              <p:nvPr/>
            </p:nvSpPr>
            <p:spPr>
              <a:xfrm>
                <a:off x="13797788" y="2768504"/>
                <a:ext cx="654050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654050" h="863600">
                    <a:moveTo>
                      <a:pt x="653440" y="118008"/>
                    </a:moveTo>
                    <a:lnTo>
                      <a:pt x="651764" y="107429"/>
                    </a:lnTo>
                    <a:lnTo>
                      <a:pt x="648347" y="103708"/>
                    </a:lnTo>
                    <a:lnTo>
                      <a:pt x="643953" y="102412"/>
                    </a:lnTo>
                    <a:lnTo>
                      <a:pt x="601256" y="88582"/>
                    </a:lnTo>
                    <a:lnTo>
                      <a:pt x="601256" y="114033"/>
                    </a:lnTo>
                    <a:lnTo>
                      <a:pt x="326656" y="202996"/>
                    </a:lnTo>
                    <a:lnTo>
                      <a:pt x="52273" y="114033"/>
                    </a:lnTo>
                    <a:lnTo>
                      <a:pt x="52082" y="114033"/>
                    </a:lnTo>
                    <a:lnTo>
                      <a:pt x="326771" y="25044"/>
                    </a:lnTo>
                    <a:lnTo>
                      <a:pt x="601256" y="114033"/>
                    </a:lnTo>
                    <a:lnTo>
                      <a:pt x="601256" y="88582"/>
                    </a:lnTo>
                    <a:lnTo>
                      <a:pt x="405307" y="25044"/>
                    </a:lnTo>
                    <a:lnTo>
                      <a:pt x="328079" y="0"/>
                    </a:lnTo>
                    <a:lnTo>
                      <a:pt x="325475" y="0"/>
                    </a:lnTo>
                    <a:lnTo>
                      <a:pt x="3429" y="104330"/>
                    </a:lnTo>
                    <a:lnTo>
                      <a:pt x="0" y="110020"/>
                    </a:lnTo>
                    <a:lnTo>
                      <a:pt x="1663" y="120611"/>
                    </a:lnTo>
                    <a:lnTo>
                      <a:pt x="5092" y="124320"/>
                    </a:lnTo>
                    <a:lnTo>
                      <a:pt x="9486" y="125628"/>
                    </a:lnTo>
                    <a:lnTo>
                      <a:pt x="314540" y="224536"/>
                    </a:lnTo>
                    <a:lnTo>
                      <a:pt x="314540" y="858164"/>
                    </a:lnTo>
                    <a:lnTo>
                      <a:pt x="319963" y="863587"/>
                    </a:lnTo>
                    <a:lnTo>
                      <a:pt x="326656" y="863587"/>
                    </a:lnTo>
                    <a:lnTo>
                      <a:pt x="333349" y="863587"/>
                    </a:lnTo>
                    <a:lnTo>
                      <a:pt x="338772" y="858164"/>
                    </a:lnTo>
                    <a:lnTo>
                      <a:pt x="338772" y="224548"/>
                    </a:lnTo>
                    <a:lnTo>
                      <a:pt x="405269" y="202996"/>
                    </a:lnTo>
                    <a:lnTo>
                      <a:pt x="650011" y="123710"/>
                    </a:lnTo>
                    <a:lnTo>
                      <a:pt x="653440" y="118008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2" name="object 192"/>
              <p:cNvPicPr/>
              <p:nvPr/>
            </p:nvPicPr>
            <p:blipFill>
              <a:blip r:embed="rId46" cstate="print"/>
              <a:stretch>
                <a:fillRect/>
              </a:stretch>
            </p:blipFill>
            <p:spPr>
              <a:xfrm>
                <a:off x="13870759" y="3005803"/>
                <a:ext cx="193669" cy="77212"/>
              </a:xfrm>
              <a:prstGeom prst="rect">
                <a:avLst/>
              </a:prstGeom>
            </p:spPr>
          </p:pic>
          <p:pic>
            <p:nvPicPr>
              <p:cNvPr id="193" name="object 193"/>
              <p:cNvPicPr/>
              <p:nvPr/>
            </p:nvPicPr>
            <p:blipFill>
              <a:blip r:embed="rId46" cstate="print"/>
              <a:stretch>
                <a:fillRect/>
              </a:stretch>
            </p:blipFill>
            <p:spPr>
              <a:xfrm>
                <a:off x="13870759" y="3146915"/>
                <a:ext cx="193669" cy="77222"/>
              </a:xfrm>
              <a:prstGeom prst="rect">
                <a:avLst/>
              </a:prstGeom>
            </p:spPr>
          </p:pic>
          <p:pic>
            <p:nvPicPr>
              <p:cNvPr id="194" name="object 194"/>
              <p:cNvPicPr/>
              <p:nvPr/>
            </p:nvPicPr>
            <p:blipFill>
              <a:blip r:embed="rId46" cstate="print"/>
              <a:stretch>
                <a:fillRect/>
              </a:stretch>
            </p:blipFill>
            <p:spPr>
              <a:xfrm>
                <a:off x="13870759" y="3288042"/>
                <a:ext cx="193669" cy="77222"/>
              </a:xfrm>
              <a:prstGeom prst="rect">
                <a:avLst/>
              </a:prstGeom>
            </p:spPr>
          </p:pic>
          <p:pic>
            <p:nvPicPr>
              <p:cNvPr id="195" name="object 195"/>
              <p:cNvPicPr/>
              <p:nvPr/>
            </p:nvPicPr>
            <p:blipFill>
              <a:blip r:embed="rId46" cstate="print"/>
              <a:stretch>
                <a:fillRect/>
              </a:stretch>
            </p:blipFill>
            <p:spPr>
              <a:xfrm>
                <a:off x="13870759" y="3429163"/>
                <a:ext cx="193669" cy="77222"/>
              </a:xfrm>
              <a:prstGeom prst="rect">
                <a:avLst/>
              </a:prstGeom>
            </p:spPr>
          </p:pic>
          <p:pic>
            <p:nvPicPr>
              <p:cNvPr id="196" name="object 196"/>
              <p:cNvPicPr/>
              <p:nvPr/>
            </p:nvPicPr>
            <p:blipFill>
              <a:blip r:embed="rId47" cstate="print"/>
              <a:stretch>
                <a:fillRect/>
              </a:stretch>
            </p:blipFill>
            <p:spPr>
              <a:xfrm>
                <a:off x="14184480" y="3005793"/>
                <a:ext cx="193669" cy="77222"/>
              </a:xfrm>
              <a:prstGeom prst="rect">
                <a:avLst/>
              </a:prstGeom>
            </p:spPr>
          </p:pic>
          <p:pic>
            <p:nvPicPr>
              <p:cNvPr id="197" name="object 197"/>
              <p:cNvPicPr/>
              <p:nvPr/>
            </p:nvPicPr>
            <p:blipFill>
              <a:blip r:embed="rId47" cstate="print"/>
              <a:stretch>
                <a:fillRect/>
              </a:stretch>
            </p:blipFill>
            <p:spPr>
              <a:xfrm>
                <a:off x="14184480" y="3146915"/>
                <a:ext cx="193669" cy="77222"/>
              </a:xfrm>
              <a:prstGeom prst="rect">
                <a:avLst/>
              </a:prstGeom>
            </p:spPr>
          </p:pic>
          <p:sp>
            <p:nvSpPr>
              <p:cNvPr id="198" name="object 198"/>
              <p:cNvSpPr/>
              <p:nvPr/>
            </p:nvSpPr>
            <p:spPr>
              <a:xfrm>
                <a:off x="14222461" y="3325959"/>
                <a:ext cx="118110" cy="270510"/>
              </a:xfrm>
              <a:custGeom>
                <a:avLst/>
                <a:gdLst/>
                <a:ahLst/>
                <a:cxnLst/>
                <a:rect l="l" t="t" r="r" b="b"/>
                <a:pathLst>
                  <a:path w="118109" h="270510">
                    <a:moveTo>
                      <a:pt x="105672" y="0"/>
                    </a:moveTo>
                    <a:lnTo>
                      <a:pt x="3455" y="31653"/>
                    </a:lnTo>
                    <a:lnTo>
                      <a:pt x="0" y="36344"/>
                    </a:lnTo>
                    <a:lnTo>
                      <a:pt x="0" y="265018"/>
                    </a:lnTo>
                    <a:lnTo>
                      <a:pt x="5423" y="270442"/>
                    </a:lnTo>
                    <a:lnTo>
                      <a:pt x="12114" y="270442"/>
                    </a:lnTo>
                    <a:lnTo>
                      <a:pt x="18805" y="270442"/>
                    </a:lnTo>
                    <a:lnTo>
                      <a:pt x="24229" y="265018"/>
                    </a:lnTo>
                    <a:lnTo>
                      <a:pt x="24229" y="50584"/>
                    </a:lnTo>
                    <a:lnTo>
                      <a:pt x="93473" y="29150"/>
                    </a:lnTo>
                    <a:lnTo>
                      <a:pt x="93473" y="234725"/>
                    </a:lnTo>
                    <a:lnTo>
                      <a:pt x="98897" y="240149"/>
                    </a:lnTo>
                    <a:lnTo>
                      <a:pt x="112279" y="240149"/>
                    </a:lnTo>
                    <a:lnTo>
                      <a:pt x="117692" y="234725"/>
                    </a:lnTo>
                    <a:lnTo>
                      <a:pt x="117692" y="8879"/>
                    </a:lnTo>
                    <a:lnTo>
                      <a:pt x="115870" y="5256"/>
                    </a:lnTo>
                    <a:lnTo>
                      <a:pt x="109672" y="680"/>
                    </a:lnTo>
                    <a:lnTo>
                      <a:pt x="105672" y="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99" name="object 199"/>
          <p:cNvSpPr/>
          <p:nvPr/>
        </p:nvSpPr>
        <p:spPr>
          <a:xfrm>
            <a:off x="12027853" y="7408957"/>
            <a:ext cx="934719" cy="994410"/>
          </a:xfrm>
          <a:custGeom>
            <a:avLst/>
            <a:gdLst/>
            <a:ahLst/>
            <a:cxnLst/>
            <a:rect l="l" t="t" r="r" b="b"/>
            <a:pathLst>
              <a:path w="934720" h="994409">
                <a:moveTo>
                  <a:pt x="103416" y="410959"/>
                </a:moveTo>
                <a:lnTo>
                  <a:pt x="97993" y="405536"/>
                </a:lnTo>
                <a:lnTo>
                  <a:pt x="84620" y="405536"/>
                </a:lnTo>
                <a:lnTo>
                  <a:pt x="79197" y="410959"/>
                </a:lnTo>
                <a:lnTo>
                  <a:pt x="79197" y="682726"/>
                </a:lnTo>
                <a:lnTo>
                  <a:pt x="84620" y="688149"/>
                </a:lnTo>
                <a:lnTo>
                  <a:pt x="91300" y="688149"/>
                </a:lnTo>
                <a:lnTo>
                  <a:pt x="97993" y="688149"/>
                </a:lnTo>
                <a:lnTo>
                  <a:pt x="103416" y="682726"/>
                </a:lnTo>
                <a:lnTo>
                  <a:pt x="103416" y="410959"/>
                </a:lnTo>
                <a:close/>
              </a:path>
              <a:path w="934720" h="994409">
                <a:moveTo>
                  <a:pt x="791083" y="377304"/>
                </a:moveTo>
                <a:lnTo>
                  <a:pt x="785647" y="371894"/>
                </a:lnTo>
                <a:lnTo>
                  <a:pt x="616115" y="371894"/>
                </a:lnTo>
                <a:lnTo>
                  <a:pt x="602742" y="371894"/>
                </a:lnTo>
                <a:lnTo>
                  <a:pt x="402704" y="371894"/>
                </a:lnTo>
                <a:lnTo>
                  <a:pt x="397281" y="377304"/>
                </a:lnTo>
                <a:lnTo>
                  <a:pt x="397281" y="390690"/>
                </a:lnTo>
                <a:lnTo>
                  <a:pt x="402704" y="396113"/>
                </a:lnTo>
                <a:lnTo>
                  <a:pt x="597319" y="396113"/>
                </a:lnTo>
                <a:lnTo>
                  <a:pt x="597319" y="608736"/>
                </a:lnTo>
                <a:lnTo>
                  <a:pt x="473989" y="608736"/>
                </a:lnTo>
                <a:lnTo>
                  <a:pt x="402717" y="608723"/>
                </a:lnTo>
                <a:lnTo>
                  <a:pt x="397281" y="614133"/>
                </a:lnTo>
                <a:lnTo>
                  <a:pt x="397281" y="627519"/>
                </a:lnTo>
                <a:lnTo>
                  <a:pt x="402717" y="632942"/>
                </a:lnTo>
                <a:lnTo>
                  <a:pt x="455206" y="632942"/>
                </a:lnTo>
                <a:lnTo>
                  <a:pt x="455206" y="818667"/>
                </a:lnTo>
                <a:lnTo>
                  <a:pt x="402704" y="818667"/>
                </a:lnTo>
                <a:lnTo>
                  <a:pt x="397281" y="824090"/>
                </a:lnTo>
                <a:lnTo>
                  <a:pt x="397281" y="837463"/>
                </a:lnTo>
                <a:lnTo>
                  <a:pt x="402704" y="842886"/>
                </a:lnTo>
                <a:lnTo>
                  <a:pt x="460603" y="842886"/>
                </a:lnTo>
                <a:lnTo>
                  <a:pt x="467321" y="842911"/>
                </a:lnTo>
                <a:lnTo>
                  <a:pt x="474002" y="842911"/>
                </a:lnTo>
                <a:lnTo>
                  <a:pt x="778967" y="842886"/>
                </a:lnTo>
                <a:lnTo>
                  <a:pt x="785647" y="842886"/>
                </a:lnTo>
                <a:lnTo>
                  <a:pt x="791083" y="837463"/>
                </a:lnTo>
                <a:lnTo>
                  <a:pt x="791083" y="700303"/>
                </a:lnTo>
                <a:lnTo>
                  <a:pt x="785647" y="694880"/>
                </a:lnTo>
                <a:lnTo>
                  <a:pt x="772274" y="694880"/>
                </a:lnTo>
                <a:lnTo>
                  <a:pt x="766851" y="700303"/>
                </a:lnTo>
                <a:lnTo>
                  <a:pt x="766851" y="818667"/>
                </a:lnTo>
                <a:lnTo>
                  <a:pt x="479437" y="818667"/>
                </a:lnTo>
                <a:lnTo>
                  <a:pt x="479437" y="632968"/>
                </a:lnTo>
                <a:lnTo>
                  <a:pt x="616115" y="632968"/>
                </a:lnTo>
                <a:lnTo>
                  <a:pt x="621550" y="627545"/>
                </a:lnTo>
                <a:lnTo>
                  <a:pt x="621550" y="396113"/>
                </a:lnTo>
                <a:lnTo>
                  <a:pt x="766851" y="396113"/>
                </a:lnTo>
                <a:lnTo>
                  <a:pt x="766851" y="541286"/>
                </a:lnTo>
                <a:lnTo>
                  <a:pt x="772274" y="546709"/>
                </a:lnTo>
                <a:lnTo>
                  <a:pt x="778967" y="546709"/>
                </a:lnTo>
                <a:lnTo>
                  <a:pt x="785647" y="546709"/>
                </a:lnTo>
                <a:lnTo>
                  <a:pt x="791083" y="541286"/>
                </a:lnTo>
                <a:lnTo>
                  <a:pt x="791083" y="377304"/>
                </a:lnTo>
                <a:close/>
              </a:path>
              <a:path w="934720" h="994409">
                <a:moveTo>
                  <a:pt x="934656" y="239966"/>
                </a:moveTo>
                <a:lnTo>
                  <a:pt x="929233" y="234543"/>
                </a:lnTo>
                <a:lnTo>
                  <a:pt x="910424" y="234543"/>
                </a:lnTo>
                <a:lnTo>
                  <a:pt x="910424" y="258762"/>
                </a:lnTo>
                <a:lnTo>
                  <a:pt x="910424" y="969581"/>
                </a:lnTo>
                <a:lnTo>
                  <a:pt x="269024" y="969581"/>
                </a:lnTo>
                <a:lnTo>
                  <a:pt x="270916" y="968832"/>
                </a:lnTo>
                <a:lnTo>
                  <a:pt x="307822" y="940803"/>
                </a:lnTo>
                <a:lnTo>
                  <a:pt x="332003" y="905332"/>
                </a:lnTo>
                <a:lnTo>
                  <a:pt x="338924" y="872934"/>
                </a:lnTo>
                <a:lnTo>
                  <a:pt x="340741" y="871118"/>
                </a:lnTo>
                <a:lnTo>
                  <a:pt x="340741" y="864438"/>
                </a:lnTo>
                <a:lnTo>
                  <a:pt x="340741" y="797979"/>
                </a:lnTo>
                <a:lnTo>
                  <a:pt x="340741" y="258762"/>
                </a:lnTo>
                <a:lnTo>
                  <a:pt x="910424" y="258762"/>
                </a:lnTo>
                <a:lnTo>
                  <a:pt x="910424" y="234543"/>
                </a:lnTo>
                <a:lnTo>
                  <a:pt x="340741" y="234543"/>
                </a:lnTo>
                <a:lnTo>
                  <a:pt x="340741" y="129400"/>
                </a:lnTo>
                <a:lnTo>
                  <a:pt x="332041" y="88531"/>
                </a:lnTo>
                <a:lnTo>
                  <a:pt x="316522" y="65786"/>
                </a:lnTo>
                <a:lnTo>
                  <a:pt x="316522" y="129400"/>
                </a:lnTo>
                <a:lnTo>
                  <a:pt x="316522" y="797979"/>
                </a:lnTo>
                <a:lnTo>
                  <a:pt x="316522" y="864438"/>
                </a:lnTo>
                <a:lnTo>
                  <a:pt x="305015" y="905332"/>
                </a:lnTo>
                <a:lnTo>
                  <a:pt x="273659" y="938771"/>
                </a:lnTo>
                <a:lnTo>
                  <a:pt x="227203" y="961339"/>
                </a:lnTo>
                <a:lnTo>
                  <a:pt x="170624" y="969581"/>
                </a:lnTo>
                <a:lnTo>
                  <a:pt x="170103" y="969581"/>
                </a:lnTo>
                <a:lnTo>
                  <a:pt x="113538" y="961339"/>
                </a:lnTo>
                <a:lnTo>
                  <a:pt x="67081" y="938771"/>
                </a:lnTo>
                <a:lnTo>
                  <a:pt x="35725" y="905332"/>
                </a:lnTo>
                <a:lnTo>
                  <a:pt x="24218" y="864438"/>
                </a:lnTo>
                <a:lnTo>
                  <a:pt x="35712" y="823569"/>
                </a:lnTo>
                <a:lnTo>
                  <a:pt x="67081" y="790092"/>
                </a:lnTo>
                <a:lnTo>
                  <a:pt x="113538" y="767537"/>
                </a:lnTo>
                <a:lnTo>
                  <a:pt x="170370" y="759256"/>
                </a:lnTo>
                <a:lnTo>
                  <a:pt x="227203" y="767537"/>
                </a:lnTo>
                <a:lnTo>
                  <a:pt x="273659" y="790092"/>
                </a:lnTo>
                <a:lnTo>
                  <a:pt x="305015" y="823569"/>
                </a:lnTo>
                <a:lnTo>
                  <a:pt x="316522" y="864438"/>
                </a:lnTo>
                <a:lnTo>
                  <a:pt x="316522" y="797979"/>
                </a:lnTo>
                <a:lnTo>
                  <a:pt x="310870" y="792556"/>
                </a:lnTo>
                <a:lnTo>
                  <a:pt x="307822" y="788060"/>
                </a:lnTo>
                <a:lnTo>
                  <a:pt x="300278" y="782345"/>
                </a:lnTo>
                <a:lnTo>
                  <a:pt x="289814" y="772248"/>
                </a:lnTo>
                <a:lnTo>
                  <a:pt x="277977" y="765403"/>
                </a:lnTo>
                <a:lnTo>
                  <a:pt x="270916" y="760031"/>
                </a:lnTo>
                <a:lnTo>
                  <a:pt x="268947" y="759256"/>
                </a:lnTo>
                <a:lnTo>
                  <a:pt x="264045" y="757339"/>
                </a:lnTo>
                <a:lnTo>
                  <a:pt x="255498" y="752373"/>
                </a:lnTo>
                <a:lnTo>
                  <a:pt x="234530" y="745731"/>
                </a:lnTo>
                <a:lnTo>
                  <a:pt x="224167" y="741641"/>
                </a:lnTo>
                <a:lnTo>
                  <a:pt x="220116" y="741146"/>
                </a:lnTo>
                <a:lnTo>
                  <a:pt x="215163" y="739571"/>
                </a:lnTo>
                <a:lnTo>
                  <a:pt x="170370" y="735037"/>
                </a:lnTo>
                <a:lnTo>
                  <a:pt x="125590" y="739571"/>
                </a:lnTo>
                <a:lnTo>
                  <a:pt x="120637" y="741146"/>
                </a:lnTo>
                <a:lnTo>
                  <a:pt x="116573" y="741641"/>
                </a:lnTo>
                <a:lnTo>
                  <a:pt x="106159" y="745744"/>
                </a:lnTo>
                <a:lnTo>
                  <a:pt x="85242" y="752373"/>
                </a:lnTo>
                <a:lnTo>
                  <a:pt x="76682" y="757326"/>
                </a:lnTo>
                <a:lnTo>
                  <a:pt x="69811" y="760031"/>
                </a:lnTo>
                <a:lnTo>
                  <a:pt x="62725" y="765416"/>
                </a:lnTo>
                <a:lnTo>
                  <a:pt x="50927" y="772248"/>
                </a:lnTo>
                <a:lnTo>
                  <a:pt x="40462" y="782332"/>
                </a:lnTo>
                <a:lnTo>
                  <a:pt x="32918" y="788060"/>
                </a:lnTo>
                <a:lnTo>
                  <a:pt x="29857" y="792556"/>
                </a:lnTo>
                <a:lnTo>
                  <a:pt x="24218" y="797979"/>
                </a:lnTo>
                <a:lnTo>
                  <a:pt x="24218" y="129400"/>
                </a:lnTo>
                <a:lnTo>
                  <a:pt x="35712" y="88531"/>
                </a:lnTo>
                <a:lnTo>
                  <a:pt x="67081" y="55054"/>
                </a:lnTo>
                <a:lnTo>
                  <a:pt x="113538" y="32499"/>
                </a:lnTo>
                <a:lnTo>
                  <a:pt x="170370" y="24218"/>
                </a:lnTo>
                <a:lnTo>
                  <a:pt x="227203" y="32499"/>
                </a:lnTo>
                <a:lnTo>
                  <a:pt x="273659" y="55054"/>
                </a:lnTo>
                <a:lnTo>
                  <a:pt x="305028" y="88531"/>
                </a:lnTo>
                <a:lnTo>
                  <a:pt x="316522" y="129400"/>
                </a:lnTo>
                <a:lnTo>
                  <a:pt x="316522" y="65786"/>
                </a:lnTo>
                <a:lnTo>
                  <a:pt x="270916" y="24993"/>
                </a:lnTo>
                <a:lnTo>
                  <a:pt x="224167" y="6604"/>
                </a:lnTo>
                <a:lnTo>
                  <a:pt x="170370" y="0"/>
                </a:lnTo>
                <a:lnTo>
                  <a:pt x="116573" y="6604"/>
                </a:lnTo>
                <a:lnTo>
                  <a:pt x="69811" y="24993"/>
                </a:lnTo>
                <a:lnTo>
                  <a:pt x="32918" y="53022"/>
                </a:lnTo>
                <a:lnTo>
                  <a:pt x="8699" y="88531"/>
                </a:lnTo>
                <a:lnTo>
                  <a:pt x="0" y="129400"/>
                </a:lnTo>
                <a:lnTo>
                  <a:pt x="0" y="864438"/>
                </a:lnTo>
                <a:lnTo>
                  <a:pt x="0" y="871118"/>
                </a:lnTo>
                <a:lnTo>
                  <a:pt x="1803" y="872934"/>
                </a:lnTo>
                <a:lnTo>
                  <a:pt x="8724" y="905332"/>
                </a:lnTo>
                <a:lnTo>
                  <a:pt x="32918" y="940803"/>
                </a:lnTo>
                <a:lnTo>
                  <a:pt x="69811" y="968832"/>
                </a:lnTo>
                <a:lnTo>
                  <a:pt x="116573" y="987221"/>
                </a:lnTo>
                <a:lnTo>
                  <a:pt x="162801" y="992911"/>
                </a:lnTo>
                <a:lnTo>
                  <a:pt x="163703" y="993800"/>
                </a:lnTo>
                <a:lnTo>
                  <a:pt x="170053" y="993800"/>
                </a:lnTo>
                <a:lnTo>
                  <a:pt x="170370" y="993838"/>
                </a:lnTo>
                <a:lnTo>
                  <a:pt x="170675" y="993800"/>
                </a:lnTo>
                <a:lnTo>
                  <a:pt x="922540" y="993800"/>
                </a:lnTo>
                <a:lnTo>
                  <a:pt x="929233" y="993800"/>
                </a:lnTo>
                <a:lnTo>
                  <a:pt x="934656" y="988377"/>
                </a:lnTo>
                <a:lnTo>
                  <a:pt x="934656" y="239966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3" name="Grupo 282">
            <a:extLst>
              <a:ext uri="{FF2B5EF4-FFF2-40B4-BE49-F238E27FC236}">
                <a16:creationId xmlns:a16="http://schemas.microsoft.com/office/drawing/2014/main" id="{2A000C09-651A-278C-B8E1-79F33C68D5CF}"/>
              </a:ext>
            </a:extLst>
          </p:cNvPr>
          <p:cNvGrpSpPr/>
          <p:nvPr/>
        </p:nvGrpSpPr>
        <p:grpSpPr>
          <a:xfrm>
            <a:off x="13596176" y="7468068"/>
            <a:ext cx="1057275" cy="1049797"/>
            <a:chOff x="13596176" y="7468068"/>
            <a:chExt cx="1057275" cy="1049797"/>
          </a:xfrm>
        </p:grpSpPr>
        <p:grpSp>
          <p:nvGrpSpPr>
            <p:cNvPr id="200" name="object 200"/>
            <p:cNvGrpSpPr/>
            <p:nvPr/>
          </p:nvGrpSpPr>
          <p:grpSpPr>
            <a:xfrm>
              <a:off x="13596176" y="7468068"/>
              <a:ext cx="1057275" cy="659765"/>
              <a:chOff x="13596176" y="7468068"/>
              <a:chExt cx="1057275" cy="659765"/>
            </a:xfrm>
          </p:grpSpPr>
          <p:sp>
            <p:nvSpPr>
              <p:cNvPr id="201" name="object 201"/>
              <p:cNvSpPr/>
              <p:nvPr/>
            </p:nvSpPr>
            <p:spPr>
              <a:xfrm>
                <a:off x="13596176" y="7468068"/>
                <a:ext cx="878205" cy="454659"/>
              </a:xfrm>
              <a:custGeom>
                <a:avLst/>
                <a:gdLst/>
                <a:ahLst/>
                <a:cxnLst/>
                <a:rect l="l" t="t" r="r" b="b"/>
                <a:pathLst>
                  <a:path w="878205" h="454659">
                    <a:moveTo>
                      <a:pt x="769076" y="0"/>
                    </a:moveTo>
                    <a:lnTo>
                      <a:pt x="109001" y="0"/>
                    </a:lnTo>
                    <a:lnTo>
                      <a:pt x="66614" y="8578"/>
                    </a:lnTo>
                    <a:lnTo>
                      <a:pt x="31962" y="31958"/>
                    </a:lnTo>
                    <a:lnTo>
                      <a:pt x="8579" y="66610"/>
                    </a:lnTo>
                    <a:lnTo>
                      <a:pt x="0" y="109001"/>
                    </a:lnTo>
                    <a:lnTo>
                      <a:pt x="0" y="345528"/>
                    </a:lnTo>
                    <a:lnTo>
                      <a:pt x="8579" y="387916"/>
                    </a:lnTo>
                    <a:lnTo>
                      <a:pt x="31962" y="422568"/>
                    </a:lnTo>
                    <a:lnTo>
                      <a:pt x="66614" y="445951"/>
                    </a:lnTo>
                    <a:lnTo>
                      <a:pt x="109001" y="454530"/>
                    </a:lnTo>
                    <a:lnTo>
                      <a:pt x="769076" y="454530"/>
                    </a:lnTo>
                    <a:lnTo>
                      <a:pt x="811465" y="445951"/>
                    </a:lnTo>
                    <a:lnTo>
                      <a:pt x="834644" y="430311"/>
                    </a:lnTo>
                    <a:lnTo>
                      <a:pt x="109001" y="430311"/>
                    </a:lnTo>
                    <a:lnTo>
                      <a:pt x="76035" y="423637"/>
                    </a:lnTo>
                    <a:lnTo>
                      <a:pt x="49082" y="405448"/>
                    </a:lnTo>
                    <a:lnTo>
                      <a:pt x="30893" y="378495"/>
                    </a:lnTo>
                    <a:lnTo>
                      <a:pt x="24219" y="345528"/>
                    </a:lnTo>
                    <a:lnTo>
                      <a:pt x="24219" y="109001"/>
                    </a:lnTo>
                    <a:lnTo>
                      <a:pt x="49082" y="49078"/>
                    </a:lnTo>
                    <a:lnTo>
                      <a:pt x="109001" y="24219"/>
                    </a:lnTo>
                    <a:lnTo>
                      <a:pt x="834649" y="24219"/>
                    </a:lnTo>
                    <a:lnTo>
                      <a:pt x="811465" y="8578"/>
                    </a:lnTo>
                    <a:lnTo>
                      <a:pt x="769076" y="0"/>
                    </a:lnTo>
                    <a:close/>
                  </a:path>
                  <a:path w="878205" h="454659">
                    <a:moveTo>
                      <a:pt x="834649" y="24219"/>
                    </a:moveTo>
                    <a:lnTo>
                      <a:pt x="769076" y="24219"/>
                    </a:lnTo>
                    <a:lnTo>
                      <a:pt x="802047" y="30891"/>
                    </a:lnTo>
                    <a:lnTo>
                      <a:pt x="828999" y="49078"/>
                    </a:lnTo>
                    <a:lnTo>
                      <a:pt x="847186" y="76030"/>
                    </a:lnTo>
                    <a:lnTo>
                      <a:pt x="853858" y="109001"/>
                    </a:lnTo>
                    <a:lnTo>
                      <a:pt x="853858" y="345528"/>
                    </a:lnTo>
                    <a:lnTo>
                      <a:pt x="847186" y="378495"/>
                    </a:lnTo>
                    <a:lnTo>
                      <a:pt x="828999" y="405448"/>
                    </a:lnTo>
                    <a:lnTo>
                      <a:pt x="802047" y="423637"/>
                    </a:lnTo>
                    <a:lnTo>
                      <a:pt x="769076" y="430311"/>
                    </a:lnTo>
                    <a:lnTo>
                      <a:pt x="834644" y="430311"/>
                    </a:lnTo>
                    <a:lnTo>
                      <a:pt x="846120" y="422568"/>
                    </a:lnTo>
                    <a:lnTo>
                      <a:pt x="869507" y="387916"/>
                    </a:lnTo>
                    <a:lnTo>
                      <a:pt x="878088" y="345528"/>
                    </a:lnTo>
                    <a:lnTo>
                      <a:pt x="878088" y="109001"/>
                    </a:lnTo>
                    <a:lnTo>
                      <a:pt x="869507" y="66610"/>
                    </a:lnTo>
                    <a:lnTo>
                      <a:pt x="846120" y="31958"/>
                    </a:lnTo>
                    <a:lnTo>
                      <a:pt x="834649" y="24219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2" name="object 202"/>
              <p:cNvPicPr/>
              <p:nvPr/>
            </p:nvPicPr>
            <p:blipFill>
              <a:blip r:embed="rId48" cstate="print"/>
              <a:stretch>
                <a:fillRect/>
              </a:stretch>
            </p:blipFill>
            <p:spPr>
              <a:xfrm>
                <a:off x="13676919" y="7709984"/>
                <a:ext cx="235092" cy="131870"/>
              </a:xfrm>
              <a:prstGeom prst="rect">
                <a:avLst/>
              </a:prstGeom>
            </p:spPr>
          </p:pic>
          <p:sp>
            <p:nvSpPr>
              <p:cNvPr id="203" name="object 203"/>
              <p:cNvSpPr/>
              <p:nvPr/>
            </p:nvSpPr>
            <p:spPr>
              <a:xfrm>
                <a:off x="14023110" y="7683263"/>
                <a:ext cx="629920" cy="444500"/>
              </a:xfrm>
              <a:custGeom>
                <a:avLst/>
                <a:gdLst/>
                <a:ahLst/>
                <a:cxnLst/>
                <a:rect l="l" t="t" r="r" b="b"/>
                <a:pathLst>
                  <a:path w="629919" h="444500">
                    <a:moveTo>
                      <a:pt x="576003" y="0"/>
                    </a:moveTo>
                    <a:lnTo>
                      <a:pt x="513094" y="0"/>
                    </a:lnTo>
                    <a:lnTo>
                      <a:pt x="507670" y="5413"/>
                    </a:lnTo>
                    <a:lnTo>
                      <a:pt x="507670" y="18795"/>
                    </a:lnTo>
                    <a:lnTo>
                      <a:pt x="513094" y="24219"/>
                    </a:lnTo>
                    <a:lnTo>
                      <a:pt x="576003" y="24219"/>
                    </a:lnTo>
                    <a:lnTo>
                      <a:pt x="587480" y="26543"/>
                    </a:lnTo>
                    <a:lnTo>
                      <a:pt x="596864" y="32877"/>
                    </a:lnTo>
                    <a:lnTo>
                      <a:pt x="603196" y="42264"/>
                    </a:lnTo>
                    <a:lnTo>
                      <a:pt x="605520" y="53747"/>
                    </a:lnTo>
                    <a:lnTo>
                      <a:pt x="605520" y="326241"/>
                    </a:lnTo>
                    <a:lnTo>
                      <a:pt x="603196" y="337724"/>
                    </a:lnTo>
                    <a:lnTo>
                      <a:pt x="596864" y="347111"/>
                    </a:lnTo>
                    <a:lnTo>
                      <a:pt x="587480" y="353445"/>
                    </a:lnTo>
                    <a:lnTo>
                      <a:pt x="576003" y="355769"/>
                    </a:lnTo>
                    <a:lnTo>
                      <a:pt x="53747" y="355769"/>
                    </a:lnTo>
                    <a:lnTo>
                      <a:pt x="32847" y="359998"/>
                    </a:lnTo>
                    <a:lnTo>
                      <a:pt x="15761" y="371526"/>
                    </a:lnTo>
                    <a:lnTo>
                      <a:pt x="4230" y="388612"/>
                    </a:lnTo>
                    <a:lnTo>
                      <a:pt x="0" y="409516"/>
                    </a:lnTo>
                    <a:lnTo>
                      <a:pt x="0" y="438677"/>
                    </a:lnTo>
                    <a:lnTo>
                      <a:pt x="5423" y="444101"/>
                    </a:lnTo>
                    <a:lnTo>
                      <a:pt x="12114" y="444101"/>
                    </a:lnTo>
                    <a:lnTo>
                      <a:pt x="18805" y="444101"/>
                    </a:lnTo>
                    <a:lnTo>
                      <a:pt x="24229" y="438677"/>
                    </a:lnTo>
                    <a:lnTo>
                      <a:pt x="24229" y="409516"/>
                    </a:lnTo>
                    <a:lnTo>
                      <a:pt x="26552" y="398033"/>
                    </a:lnTo>
                    <a:lnTo>
                      <a:pt x="32882" y="388646"/>
                    </a:lnTo>
                    <a:lnTo>
                      <a:pt x="42265" y="382312"/>
                    </a:lnTo>
                    <a:lnTo>
                      <a:pt x="53747" y="379988"/>
                    </a:lnTo>
                    <a:lnTo>
                      <a:pt x="576003" y="379988"/>
                    </a:lnTo>
                    <a:lnTo>
                      <a:pt x="596902" y="375759"/>
                    </a:lnTo>
                    <a:lnTo>
                      <a:pt x="613989" y="364231"/>
                    </a:lnTo>
                    <a:lnTo>
                      <a:pt x="625519" y="347145"/>
                    </a:lnTo>
                    <a:lnTo>
                      <a:pt x="629750" y="326241"/>
                    </a:lnTo>
                    <a:lnTo>
                      <a:pt x="629750" y="53747"/>
                    </a:lnTo>
                    <a:lnTo>
                      <a:pt x="625519" y="32843"/>
                    </a:lnTo>
                    <a:lnTo>
                      <a:pt x="613989" y="15757"/>
                    </a:lnTo>
                    <a:lnTo>
                      <a:pt x="596902" y="4229"/>
                    </a:lnTo>
                    <a:lnTo>
                      <a:pt x="576003" y="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4" name="object 204"/>
            <p:cNvSpPr/>
            <p:nvPr/>
          </p:nvSpPr>
          <p:spPr>
            <a:xfrm>
              <a:off x="13921857" y="8183855"/>
              <a:ext cx="227329" cy="334010"/>
            </a:xfrm>
            <a:custGeom>
              <a:avLst/>
              <a:gdLst/>
              <a:ahLst/>
              <a:cxnLst/>
              <a:rect l="l" t="t" r="r" b="b"/>
              <a:pathLst>
                <a:path w="227330" h="334009">
                  <a:moveTo>
                    <a:pt x="174235" y="0"/>
                  </a:moveTo>
                  <a:lnTo>
                    <a:pt x="52480" y="0"/>
                  </a:lnTo>
                  <a:lnTo>
                    <a:pt x="32070" y="4130"/>
                  </a:lnTo>
                  <a:lnTo>
                    <a:pt x="15386" y="15386"/>
                  </a:lnTo>
                  <a:lnTo>
                    <a:pt x="4130" y="32070"/>
                  </a:lnTo>
                  <a:lnTo>
                    <a:pt x="0" y="52480"/>
                  </a:lnTo>
                  <a:lnTo>
                    <a:pt x="0" y="281111"/>
                  </a:lnTo>
                  <a:lnTo>
                    <a:pt x="4041" y="301085"/>
                  </a:lnTo>
                  <a:lnTo>
                    <a:pt x="4130" y="301521"/>
                  </a:lnTo>
                  <a:lnTo>
                    <a:pt x="15386" y="318204"/>
                  </a:lnTo>
                  <a:lnTo>
                    <a:pt x="32070" y="329461"/>
                  </a:lnTo>
                  <a:lnTo>
                    <a:pt x="52480" y="333591"/>
                  </a:lnTo>
                  <a:lnTo>
                    <a:pt x="174235" y="333591"/>
                  </a:lnTo>
                  <a:lnTo>
                    <a:pt x="194646" y="329461"/>
                  </a:lnTo>
                  <a:lnTo>
                    <a:pt x="211333" y="318204"/>
                  </a:lnTo>
                  <a:lnTo>
                    <a:pt x="217295" y="309372"/>
                  </a:lnTo>
                  <a:lnTo>
                    <a:pt x="52480" y="309372"/>
                  </a:lnTo>
                  <a:lnTo>
                    <a:pt x="41491" y="307148"/>
                  </a:lnTo>
                  <a:lnTo>
                    <a:pt x="32506" y="301085"/>
                  </a:lnTo>
                  <a:lnTo>
                    <a:pt x="26443" y="292100"/>
                  </a:lnTo>
                  <a:lnTo>
                    <a:pt x="24219" y="281111"/>
                  </a:lnTo>
                  <a:lnTo>
                    <a:pt x="24219" y="52480"/>
                  </a:lnTo>
                  <a:lnTo>
                    <a:pt x="26443" y="41491"/>
                  </a:lnTo>
                  <a:lnTo>
                    <a:pt x="32506" y="32506"/>
                  </a:lnTo>
                  <a:lnTo>
                    <a:pt x="41491" y="26443"/>
                  </a:lnTo>
                  <a:lnTo>
                    <a:pt x="52480" y="24219"/>
                  </a:lnTo>
                  <a:lnTo>
                    <a:pt x="217295" y="24219"/>
                  </a:lnTo>
                  <a:lnTo>
                    <a:pt x="211333" y="15386"/>
                  </a:lnTo>
                  <a:lnTo>
                    <a:pt x="194646" y="4130"/>
                  </a:lnTo>
                  <a:lnTo>
                    <a:pt x="174235" y="0"/>
                  </a:lnTo>
                  <a:close/>
                </a:path>
                <a:path w="227330" h="334009">
                  <a:moveTo>
                    <a:pt x="217295" y="24219"/>
                  </a:moveTo>
                  <a:lnTo>
                    <a:pt x="174235" y="24219"/>
                  </a:lnTo>
                  <a:lnTo>
                    <a:pt x="185224" y="26443"/>
                  </a:lnTo>
                  <a:lnTo>
                    <a:pt x="194208" y="32506"/>
                  </a:lnTo>
                  <a:lnTo>
                    <a:pt x="200271" y="41491"/>
                  </a:lnTo>
                  <a:lnTo>
                    <a:pt x="202496" y="52480"/>
                  </a:lnTo>
                  <a:lnTo>
                    <a:pt x="202496" y="281111"/>
                  </a:lnTo>
                  <a:lnTo>
                    <a:pt x="200271" y="292100"/>
                  </a:lnTo>
                  <a:lnTo>
                    <a:pt x="194208" y="301085"/>
                  </a:lnTo>
                  <a:lnTo>
                    <a:pt x="185224" y="307148"/>
                  </a:lnTo>
                  <a:lnTo>
                    <a:pt x="174235" y="309372"/>
                  </a:lnTo>
                  <a:lnTo>
                    <a:pt x="217295" y="309372"/>
                  </a:lnTo>
                  <a:lnTo>
                    <a:pt x="222594" y="301521"/>
                  </a:lnTo>
                  <a:lnTo>
                    <a:pt x="226726" y="281111"/>
                  </a:lnTo>
                  <a:lnTo>
                    <a:pt x="226726" y="52480"/>
                  </a:lnTo>
                  <a:lnTo>
                    <a:pt x="222682" y="32506"/>
                  </a:lnTo>
                  <a:lnTo>
                    <a:pt x="222594" y="32070"/>
                  </a:lnTo>
                  <a:lnTo>
                    <a:pt x="217295" y="2421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5" name="object 205"/>
          <p:cNvGrpSpPr/>
          <p:nvPr/>
        </p:nvGrpSpPr>
        <p:grpSpPr>
          <a:xfrm>
            <a:off x="10390659" y="4401831"/>
            <a:ext cx="1045844" cy="1040765"/>
            <a:chOff x="10390659" y="4401831"/>
            <a:chExt cx="1045844" cy="1040765"/>
          </a:xfrm>
        </p:grpSpPr>
        <p:sp>
          <p:nvSpPr>
            <p:cNvPr id="206" name="object 206"/>
            <p:cNvSpPr/>
            <p:nvPr/>
          </p:nvSpPr>
          <p:spPr>
            <a:xfrm>
              <a:off x="10390657" y="4401838"/>
              <a:ext cx="1045844" cy="1040765"/>
            </a:xfrm>
            <a:custGeom>
              <a:avLst/>
              <a:gdLst/>
              <a:ahLst/>
              <a:cxnLst/>
              <a:rect l="l" t="t" r="r" b="b"/>
              <a:pathLst>
                <a:path w="1045845" h="1040764">
                  <a:moveTo>
                    <a:pt x="738505" y="179933"/>
                  </a:moveTo>
                  <a:lnTo>
                    <a:pt x="721868" y="143357"/>
                  </a:lnTo>
                  <a:lnTo>
                    <a:pt x="714451" y="136588"/>
                  </a:lnTo>
                  <a:lnTo>
                    <a:pt x="714451" y="187909"/>
                  </a:lnTo>
                  <a:lnTo>
                    <a:pt x="711669" y="194881"/>
                  </a:lnTo>
                  <a:lnTo>
                    <a:pt x="194868" y="711669"/>
                  </a:lnTo>
                  <a:lnTo>
                    <a:pt x="187769" y="714540"/>
                  </a:lnTo>
                  <a:lnTo>
                    <a:pt x="180492" y="714298"/>
                  </a:lnTo>
                  <a:lnTo>
                    <a:pt x="173075" y="714133"/>
                  </a:lnTo>
                  <a:lnTo>
                    <a:pt x="166230" y="711022"/>
                  </a:lnTo>
                  <a:lnTo>
                    <a:pt x="111264" y="650824"/>
                  </a:lnTo>
                  <a:lnTo>
                    <a:pt x="91935" y="619112"/>
                  </a:lnTo>
                  <a:lnTo>
                    <a:pt x="86042" y="583742"/>
                  </a:lnTo>
                  <a:lnTo>
                    <a:pt x="93522" y="548678"/>
                  </a:lnTo>
                  <a:lnTo>
                    <a:pt x="114274" y="517867"/>
                  </a:lnTo>
                  <a:lnTo>
                    <a:pt x="246481" y="385660"/>
                  </a:lnTo>
                  <a:lnTo>
                    <a:pt x="274053" y="358089"/>
                  </a:lnTo>
                  <a:lnTo>
                    <a:pt x="387832" y="244309"/>
                  </a:lnTo>
                  <a:lnTo>
                    <a:pt x="517855" y="114287"/>
                  </a:lnTo>
                  <a:lnTo>
                    <a:pt x="532955" y="101942"/>
                  </a:lnTo>
                  <a:lnTo>
                    <a:pt x="549694" y="93116"/>
                  </a:lnTo>
                  <a:lnTo>
                    <a:pt x="567524" y="87807"/>
                  </a:lnTo>
                  <a:lnTo>
                    <a:pt x="585914" y="86029"/>
                  </a:lnTo>
                  <a:lnTo>
                    <a:pt x="603237" y="87604"/>
                  </a:lnTo>
                  <a:lnTo>
                    <a:pt x="650824" y="111264"/>
                  </a:lnTo>
                  <a:lnTo>
                    <a:pt x="711009" y="166243"/>
                  </a:lnTo>
                  <a:lnTo>
                    <a:pt x="714451" y="187909"/>
                  </a:lnTo>
                  <a:lnTo>
                    <a:pt x="714451" y="136588"/>
                  </a:lnTo>
                  <a:lnTo>
                    <a:pt x="667156" y="93383"/>
                  </a:lnTo>
                  <a:lnTo>
                    <a:pt x="655091" y="86029"/>
                  </a:lnTo>
                  <a:lnTo>
                    <a:pt x="627456" y="69189"/>
                  </a:lnTo>
                  <a:lnTo>
                    <a:pt x="583171" y="61823"/>
                  </a:lnTo>
                  <a:lnTo>
                    <a:pt x="539280" y="71183"/>
                  </a:lnTo>
                  <a:lnTo>
                    <a:pt x="500735" y="97155"/>
                  </a:lnTo>
                  <a:lnTo>
                    <a:pt x="375234" y="222656"/>
                  </a:lnTo>
                  <a:lnTo>
                    <a:pt x="358076" y="203428"/>
                  </a:lnTo>
                  <a:lnTo>
                    <a:pt x="358076" y="239801"/>
                  </a:lnTo>
                  <a:lnTo>
                    <a:pt x="239801" y="358089"/>
                  </a:lnTo>
                  <a:lnTo>
                    <a:pt x="42659" y="182283"/>
                  </a:lnTo>
                  <a:lnTo>
                    <a:pt x="24307" y="143319"/>
                  </a:lnTo>
                  <a:lnTo>
                    <a:pt x="24218" y="142633"/>
                  </a:lnTo>
                  <a:lnTo>
                    <a:pt x="40373" y="101981"/>
                  </a:lnTo>
                  <a:lnTo>
                    <a:pt x="101968" y="40373"/>
                  </a:lnTo>
                  <a:lnTo>
                    <a:pt x="140766" y="24218"/>
                  </a:lnTo>
                  <a:lnTo>
                    <a:pt x="142621" y="24218"/>
                  </a:lnTo>
                  <a:lnTo>
                    <a:pt x="182283" y="42672"/>
                  </a:lnTo>
                  <a:lnTo>
                    <a:pt x="358076" y="239801"/>
                  </a:lnTo>
                  <a:lnTo>
                    <a:pt x="358076" y="203428"/>
                  </a:lnTo>
                  <a:lnTo>
                    <a:pt x="200355" y="26555"/>
                  </a:lnTo>
                  <a:lnTo>
                    <a:pt x="159473" y="2095"/>
                  </a:lnTo>
                  <a:lnTo>
                    <a:pt x="143306" y="0"/>
                  </a:lnTo>
                  <a:lnTo>
                    <a:pt x="127114" y="1193"/>
                  </a:lnTo>
                  <a:lnTo>
                    <a:pt x="84836" y="23253"/>
                  </a:lnTo>
                  <a:lnTo>
                    <a:pt x="23241" y="84848"/>
                  </a:lnTo>
                  <a:lnTo>
                    <a:pt x="1168" y="127063"/>
                  </a:lnTo>
                  <a:lnTo>
                    <a:pt x="50" y="142633"/>
                  </a:lnTo>
                  <a:lnTo>
                    <a:pt x="0" y="143319"/>
                  </a:lnTo>
                  <a:lnTo>
                    <a:pt x="15532" y="188353"/>
                  </a:lnTo>
                  <a:lnTo>
                    <a:pt x="222643" y="375259"/>
                  </a:lnTo>
                  <a:lnTo>
                    <a:pt x="97155" y="500748"/>
                  </a:lnTo>
                  <a:lnTo>
                    <a:pt x="71183" y="539292"/>
                  </a:lnTo>
                  <a:lnTo>
                    <a:pt x="61823" y="583184"/>
                  </a:lnTo>
                  <a:lnTo>
                    <a:pt x="69176" y="627456"/>
                  </a:lnTo>
                  <a:lnTo>
                    <a:pt x="93383" y="667156"/>
                  </a:lnTo>
                  <a:lnTo>
                    <a:pt x="143344" y="721893"/>
                  </a:lnTo>
                  <a:lnTo>
                    <a:pt x="180022" y="738530"/>
                  </a:lnTo>
                  <a:lnTo>
                    <a:pt x="181140" y="738530"/>
                  </a:lnTo>
                  <a:lnTo>
                    <a:pt x="217233" y="723557"/>
                  </a:lnTo>
                  <a:lnTo>
                    <a:pt x="226250" y="714540"/>
                  </a:lnTo>
                  <a:lnTo>
                    <a:pt x="723544" y="217246"/>
                  </a:lnTo>
                  <a:lnTo>
                    <a:pt x="730135" y="209194"/>
                  </a:lnTo>
                  <a:lnTo>
                    <a:pt x="734885" y="200139"/>
                  </a:lnTo>
                  <a:lnTo>
                    <a:pt x="737704" y="190309"/>
                  </a:lnTo>
                  <a:lnTo>
                    <a:pt x="738505" y="179933"/>
                  </a:lnTo>
                  <a:close/>
                </a:path>
                <a:path w="1045845" h="1040764">
                  <a:moveTo>
                    <a:pt x="1045438" y="513359"/>
                  </a:moveTo>
                  <a:lnTo>
                    <a:pt x="1022845" y="465112"/>
                  </a:lnTo>
                  <a:lnTo>
                    <a:pt x="748639" y="276771"/>
                  </a:lnTo>
                  <a:lnTo>
                    <a:pt x="741108" y="278193"/>
                  </a:lnTo>
                  <a:lnTo>
                    <a:pt x="733577" y="289242"/>
                  </a:lnTo>
                  <a:lnTo>
                    <a:pt x="735025" y="296786"/>
                  </a:lnTo>
                  <a:lnTo>
                    <a:pt x="995438" y="473811"/>
                  </a:lnTo>
                  <a:lnTo>
                    <a:pt x="1005395" y="481952"/>
                  </a:lnTo>
                  <a:lnTo>
                    <a:pt x="1013180" y="491921"/>
                  </a:lnTo>
                  <a:lnTo>
                    <a:pt x="1018565" y="503364"/>
                  </a:lnTo>
                  <a:lnTo>
                    <a:pt x="1021334" y="515912"/>
                  </a:lnTo>
                  <a:lnTo>
                    <a:pt x="1021270" y="528726"/>
                  </a:lnTo>
                  <a:lnTo>
                    <a:pt x="567499" y="999782"/>
                  </a:lnTo>
                  <a:lnTo>
                    <a:pt x="521893" y="1016266"/>
                  </a:lnTo>
                  <a:lnTo>
                    <a:pt x="509536" y="1013739"/>
                  </a:lnTo>
                  <a:lnTo>
                    <a:pt x="498182" y="1008646"/>
                  </a:lnTo>
                  <a:lnTo>
                    <a:pt x="488200" y="1001217"/>
                  </a:lnTo>
                  <a:lnTo>
                    <a:pt x="479958" y="991666"/>
                  </a:lnTo>
                  <a:lnTo>
                    <a:pt x="300837" y="730885"/>
                  </a:lnTo>
                  <a:lnTo>
                    <a:pt x="293306" y="729488"/>
                  </a:lnTo>
                  <a:lnTo>
                    <a:pt x="282270" y="737044"/>
                  </a:lnTo>
                  <a:lnTo>
                    <a:pt x="280885" y="744601"/>
                  </a:lnTo>
                  <a:lnTo>
                    <a:pt x="460006" y="1005382"/>
                  </a:lnTo>
                  <a:lnTo>
                    <a:pt x="502081" y="1036789"/>
                  </a:lnTo>
                  <a:lnTo>
                    <a:pt x="527202" y="1040726"/>
                  </a:lnTo>
                  <a:lnTo>
                    <a:pt x="543077" y="1039164"/>
                  </a:lnTo>
                  <a:lnTo>
                    <a:pt x="584631" y="1016914"/>
                  </a:lnTo>
                  <a:lnTo>
                    <a:pt x="1022057" y="579488"/>
                  </a:lnTo>
                  <a:lnTo>
                    <a:pt x="1045337" y="531596"/>
                  </a:lnTo>
                  <a:lnTo>
                    <a:pt x="1045438" y="51335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875705" y="4881699"/>
              <a:ext cx="384762" cy="383263"/>
            </a:xfrm>
            <a:prstGeom prst="rect">
              <a:avLst/>
            </a:prstGeom>
          </p:spPr>
        </p:pic>
      </p:grpSp>
      <p:grpSp>
        <p:nvGrpSpPr>
          <p:cNvPr id="278" name="Grupo 277">
            <a:extLst>
              <a:ext uri="{FF2B5EF4-FFF2-40B4-BE49-F238E27FC236}">
                <a16:creationId xmlns:a16="http://schemas.microsoft.com/office/drawing/2014/main" id="{E9FE7EF1-0F99-0554-C7BC-000446C1E65A}"/>
              </a:ext>
            </a:extLst>
          </p:cNvPr>
          <p:cNvGrpSpPr/>
          <p:nvPr/>
        </p:nvGrpSpPr>
        <p:grpSpPr>
          <a:xfrm>
            <a:off x="2212457" y="8924232"/>
            <a:ext cx="1014012" cy="994102"/>
            <a:chOff x="2212457" y="8924232"/>
            <a:chExt cx="1014012" cy="994102"/>
          </a:xfrm>
        </p:grpSpPr>
        <p:sp>
          <p:nvSpPr>
            <p:cNvPr id="208" name="object 208"/>
            <p:cNvSpPr/>
            <p:nvPr/>
          </p:nvSpPr>
          <p:spPr>
            <a:xfrm>
              <a:off x="2212457" y="9038304"/>
              <a:ext cx="24765" cy="158750"/>
            </a:xfrm>
            <a:custGeom>
              <a:avLst/>
              <a:gdLst/>
              <a:ahLst/>
              <a:cxnLst/>
              <a:rect l="l" t="t" r="r" b="b"/>
              <a:pathLst>
                <a:path w="24764" h="158750">
                  <a:moveTo>
                    <a:pt x="18805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52843"/>
                  </a:lnTo>
                  <a:lnTo>
                    <a:pt x="5423" y="158267"/>
                  </a:lnTo>
                  <a:lnTo>
                    <a:pt x="12114" y="158267"/>
                  </a:lnTo>
                  <a:lnTo>
                    <a:pt x="18805" y="158267"/>
                  </a:lnTo>
                  <a:lnTo>
                    <a:pt x="24229" y="152843"/>
                  </a:lnTo>
                  <a:lnTo>
                    <a:pt x="24229" y="5423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212457" y="9323385"/>
              <a:ext cx="24765" cy="158750"/>
            </a:xfrm>
            <a:custGeom>
              <a:avLst/>
              <a:gdLst/>
              <a:ahLst/>
              <a:cxnLst/>
              <a:rect l="l" t="t" r="r" b="b"/>
              <a:pathLst>
                <a:path w="24764" h="158750">
                  <a:moveTo>
                    <a:pt x="18805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52853"/>
                  </a:lnTo>
                  <a:lnTo>
                    <a:pt x="5423" y="158277"/>
                  </a:lnTo>
                  <a:lnTo>
                    <a:pt x="12114" y="158277"/>
                  </a:lnTo>
                  <a:lnTo>
                    <a:pt x="18805" y="158277"/>
                  </a:lnTo>
                  <a:lnTo>
                    <a:pt x="24229" y="152853"/>
                  </a:lnTo>
                  <a:lnTo>
                    <a:pt x="24229" y="5423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212457" y="9608470"/>
              <a:ext cx="24765" cy="158750"/>
            </a:xfrm>
            <a:custGeom>
              <a:avLst/>
              <a:gdLst/>
              <a:ahLst/>
              <a:cxnLst/>
              <a:rect l="l" t="t" r="r" b="b"/>
              <a:pathLst>
                <a:path w="24764" h="158750">
                  <a:moveTo>
                    <a:pt x="18805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52853"/>
                  </a:lnTo>
                  <a:lnTo>
                    <a:pt x="5423" y="158277"/>
                  </a:lnTo>
                  <a:lnTo>
                    <a:pt x="12114" y="158277"/>
                  </a:lnTo>
                  <a:lnTo>
                    <a:pt x="18805" y="158277"/>
                  </a:lnTo>
                  <a:lnTo>
                    <a:pt x="24229" y="152853"/>
                  </a:lnTo>
                  <a:lnTo>
                    <a:pt x="24229" y="5423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212460" y="9893569"/>
              <a:ext cx="158750" cy="24765"/>
            </a:xfrm>
            <a:custGeom>
              <a:avLst/>
              <a:gdLst/>
              <a:ahLst/>
              <a:cxnLst/>
              <a:rect l="l" t="t" r="r" b="b"/>
              <a:pathLst>
                <a:path w="158750" h="24765">
                  <a:moveTo>
                    <a:pt x="152843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8784"/>
                  </a:lnTo>
                  <a:lnTo>
                    <a:pt x="5423" y="24219"/>
                  </a:lnTo>
                  <a:lnTo>
                    <a:pt x="146152" y="24219"/>
                  </a:lnTo>
                  <a:lnTo>
                    <a:pt x="152843" y="24219"/>
                  </a:lnTo>
                  <a:lnTo>
                    <a:pt x="158267" y="18784"/>
                  </a:lnTo>
                  <a:lnTo>
                    <a:pt x="158267" y="5423"/>
                  </a:lnTo>
                  <a:lnTo>
                    <a:pt x="15284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497551" y="9893569"/>
              <a:ext cx="158750" cy="24765"/>
            </a:xfrm>
            <a:custGeom>
              <a:avLst/>
              <a:gdLst/>
              <a:ahLst/>
              <a:cxnLst/>
              <a:rect l="l" t="t" r="r" b="b"/>
              <a:pathLst>
                <a:path w="158750" h="24765">
                  <a:moveTo>
                    <a:pt x="152843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8784"/>
                  </a:lnTo>
                  <a:lnTo>
                    <a:pt x="5423" y="24219"/>
                  </a:lnTo>
                  <a:lnTo>
                    <a:pt x="146152" y="24219"/>
                  </a:lnTo>
                  <a:lnTo>
                    <a:pt x="152843" y="24219"/>
                  </a:lnTo>
                  <a:lnTo>
                    <a:pt x="158267" y="18784"/>
                  </a:lnTo>
                  <a:lnTo>
                    <a:pt x="158267" y="5423"/>
                  </a:lnTo>
                  <a:lnTo>
                    <a:pt x="15284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782637" y="9893569"/>
              <a:ext cx="158750" cy="24765"/>
            </a:xfrm>
            <a:custGeom>
              <a:avLst/>
              <a:gdLst/>
              <a:ahLst/>
              <a:cxnLst/>
              <a:rect l="l" t="t" r="r" b="b"/>
              <a:pathLst>
                <a:path w="158750" h="24765">
                  <a:moveTo>
                    <a:pt x="152843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8784"/>
                  </a:lnTo>
                  <a:lnTo>
                    <a:pt x="5423" y="24219"/>
                  </a:lnTo>
                  <a:lnTo>
                    <a:pt x="146152" y="24219"/>
                  </a:lnTo>
                  <a:lnTo>
                    <a:pt x="152843" y="24219"/>
                  </a:lnTo>
                  <a:lnTo>
                    <a:pt x="158267" y="18784"/>
                  </a:lnTo>
                  <a:lnTo>
                    <a:pt x="158267" y="5423"/>
                  </a:lnTo>
                  <a:lnTo>
                    <a:pt x="15284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067719" y="9893569"/>
              <a:ext cx="158750" cy="24765"/>
            </a:xfrm>
            <a:custGeom>
              <a:avLst/>
              <a:gdLst/>
              <a:ahLst/>
              <a:cxnLst/>
              <a:rect l="l" t="t" r="r" b="b"/>
              <a:pathLst>
                <a:path w="158750" h="24765">
                  <a:moveTo>
                    <a:pt x="152853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8784"/>
                  </a:lnTo>
                  <a:lnTo>
                    <a:pt x="5423" y="24219"/>
                  </a:lnTo>
                  <a:lnTo>
                    <a:pt x="146163" y="24219"/>
                  </a:lnTo>
                  <a:lnTo>
                    <a:pt x="152853" y="24219"/>
                  </a:lnTo>
                  <a:lnTo>
                    <a:pt x="158277" y="18784"/>
                  </a:lnTo>
                  <a:lnTo>
                    <a:pt x="158277" y="5423"/>
                  </a:lnTo>
                  <a:lnTo>
                    <a:pt x="15285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321505" y="9650740"/>
              <a:ext cx="121378" cy="120195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2494838" y="8924232"/>
              <a:ext cx="675005" cy="674370"/>
            </a:xfrm>
            <a:custGeom>
              <a:avLst/>
              <a:gdLst/>
              <a:ahLst/>
              <a:cxnLst/>
              <a:rect l="l" t="t" r="r" b="b"/>
              <a:pathLst>
                <a:path w="675005" h="674370">
                  <a:moveTo>
                    <a:pt x="674738" y="193179"/>
                  </a:moveTo>
                  <a:lnTo>
                    <a:pt x="644321" y="162763"/>
                  </a:lnTo>
                  <a:lnTo>
                    <a:pt x="644321" y="197015"/>
                  </a:lnTo>
                  <a:lnTo>
                    <a:pt x="584009" y="257327"/>
                  </a:lnTo>
                  <a:lnTo>
                    <a:pt x="566889" y="240207"/>
                  </a:lnTo>
                  <a:lnTo>
                    <a:pt x="566889" y="274459"/>
                  </a:lnTo>
                  <a:lnTo>
                    <a:pt x="285559" y="555777"/>
                  </a:lnTo>
                  <a:lnTo>
                    <a:pt x="263029" y="533260"/>
                  </a:lnTo>
                  <a:lnTo>
                    <a:pt x="263029" y="567512"/>
                  </a:lnTo>
                  <a:lnTo>
                    <a:pt x="31813" y="642747"/>
                  </a:lnTo>
                  <a:lnTo>
                    <a:pt x="107048" y="411530"/>
                  </a:lnTo>
                  <a:lnTo>
                    <a:pt x="263029" y="567512"/>
                  </a:lnTo>
                  <a:lnTo>
                    <a:pt x="263029" y="533260"/>
                  </a:lnTo>
                  <a:lnTo>
                    <a:pt x="210718" y="480949"/>
                  </a:lnTo>
                  <a:lnTo>
                    <a:pt x="492036" y="199631"/>
                  </a:lnTo>
                  <a:lnTo>
                    <a:pt x="566889" y="274459"/>
                  </a:lnTo>
                  <a:lnTo>
                    <a:pt x="566889" y="240207"/>
                  </a:lnTo>
                  <a:lnTo>
                    <a:pt x="505345" y="178663"/>
                  </a:lnTo>
                  <a:lnTo>
                    <a:pt x="495884" y="169189"/>
                  </a:lnTo>
                  <a:lnTo>
                    <a:pt x="474916" y="148234"/>
                  </a:lnTo>
                  <a:lnTo>
                    <a:pt x="474916" y="182499"/>
                  </a:lnTo>
                  <a:lnTo>
                    <a:pt x="193598" y="463829"/>
                  </a:lnTo>
                  <a:lnTo>
                    <a:pt x="118770" y="388988"/>
                  </a:lnTo>
                  <a:lnTo>
                    <a:pt x="400100" y="107683"/>
                  </a:lnTo>
                  <a:lnTo>
                    <a:pt x="474916" y="182499"/>
                  </a:lnTo>
                  <a:lnTo>
                    <a:pt x="474916" y="148234"/>
                  </a:lnTo>
                  <a:lnTo>
                    <a:pt x="434352" y="107670"/>
                  </a:lnTo>
                  <a:lnTo>
                    <a:pt x="417233" y="90538"/>
                  </a:lnTo>
                  <a:lnTo>
                    <a:pt x="477532" y="30226"/>
                  </a:lnTo>
                  <a:lnTo>
                    <a:pt x="644321" y="197015"/>
                  </a:lnTo>
                  <a:lnTo>
                    <a:pt x="644321" y="162763"/>
                  </a:lnTo>
                  <a:lnTo>
                    <a:pt x="511797" y="30226"/>
                  </a:lnTo>
                  <a:lnTo>
                    <a:pt x="481558" y="0"/>
                  </a:lnTo>
                  <a:lnTo>
                    <a:pt x="473506" y="0"/>
                  </a:lnTo>
                  <a:lnTo>
                    <a:pt x="386803" y="86702"/>
                  </a:lnTo>
                  <a:lnTo>
                    <a:pt x="97142" y="376364"/>
                  </a:lnTo>
                  <a:lnTo>
                    <a:pt x="92202" y="378879"/>
                  </a:lnTo>
                  <a:lnTo>
                    <a:pt x="91020" y="382485"/>
                  </a:lnTo>
                  <a:lnTo>
                    <a:pt x="88353" y="385152"/>
                  </a:lnTo>
                  <a:lnTo>
                    <a:pt x="88353" y="390715"/>
                  </a:lnTo>
                  <a:lnTo>
                    <a:pt x="0" y="662216"/>
                  </a:lnTo>
                  <a:lnTo>
                    <a:pt x="1143" y="666978"/>
                  </a:lnTo>
                  <a:lnTo>
                    <a:pt x="6667" y="672515"/>
                  </a:lnTo>
                  <a:lnTo>
                    <a:pt x="9753" y="673747"/>
                  </a:lnTo>
                  <a:lnTo>
                    <a:pt x="12915" y="673747"/>
                  </a:lnTo>
                  <a:lnTo>
                    <a:pt x="15430" y="673544"/>
                  </a:lnTo>
                  <a:lnTo>
                    <a:pt x="287426" y="585025"/>
                  </a:lnTo>
                  <a:lnTo>
                    <a:pt x="288772" y="585025"/>
                  </a:lnTo>
                  <a:lnTo>
                    <a:pt x="291846" y="583742"/>
                  </a:lnTo>
                  <a:lnTo>
                    <a:pt x="292061" y="583526"/>
                  </a:lnTo>
                  <a:lnTo>
                    <a:pt x="295668" y="582345"/>
                  </a:lnTo>
                  <a:lnTo>
                    <a:pt x="298183" y="577405"/>
                  </a:lnTo>
                  <a:lnTo>
                    <a:pt x="319811" y="555777"/>
                  </a:lnTo>
                  <a:lnTo>
                    <a:pt x="590296" y="285305"/>
                  </a:lnTo>
                  <a:lnTo>
                    <a:pt x="597306" y="278295"/>
                  </a:lnTo>
                  <a:lnTo>
                    <a:pt x="618274" y="257327"/>
                  </a:lnTo>
                  <a:lnTo>
                    <a:pt x="674738" y="200837"/>
                  </a:lnTo>
                  <a:lnTo>
                    <a:pt x="674738" y="19317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9" name="Grupo 278">
            <a:extLst>
              <a:ext uri="{FF2B5EF4-FFF2-40B4-BE49-F238E27FC236}">
                <a16:creationId xmlns:a16="http://schemas.microsoft.com/office/drawing/2014/main" id="{E1DB4587-6A69-B77C-4D33-04EBF3171941}"/>
              </a:ext>
            </a:extLst>
          </p:cNvPr>
          <p:cNvGrpSpPr/>
          <p:nvPr/>
        </p:nvGrpSpPr>
        <p:grpSpPr>
          <a:xfrm>
            <a:off x="3742378" y="7356684"/>
            <a:ext cx="1212819" cy="1002030"/>
            <a:chOff x="3742378" y="7356684"/>
            <a:chExt cx="1212819" cy="1002030"/>
          </a:xfrm>
        </p:grpSpPr>
        <p:sp>
          <p:nvSpPr>
            <p:cNvPr id="217" name="object 217"/>
            <p:cNvSpPr/>
            <p:nvPr/>
          </p:nvSpPr>
          <p:spPr>
            <a:xfrm>
              <a:off x="3826553" y="7939293"/>
              <a:ext cx="200660" cy="419100"/>
            </a:xfrm>
            <a:custGeom>
              <a:avLst/>
              <a:gdLst/>
              <a:ahLst/>
              <a:cxnLst/>
              <a:rect l="l" t="t" r="r" b="b"/>
              <a:pathLst>
                <a:path w="200660" h="419100">
                  <a:moveTo>
                    <a:pt x="195051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413411"/>
                  </a:lnTo>
                  <a:lnTo>
                    <a:pt x="5423" y="418835"/>
                  </a:lnTo>
                  <a:lnTo>
                    <a:pt x="188360" y="418835"/>
                  </a:lnTo>
                  <a:lnTo>
                    <a:pt x="195051" y="418835"/>
                  </a:lnTo>
                  <a:lnTo>
                    <a:pt x="200475" y="413411"/>
                  </a:lnTo>
                  <a:lnTo>
                    <a:pt x="200475" y="400040"/>
                  </a:lnTo>
                  <a:lnTo>
                    <a:pt x="195051" y="394616"/>
                  </a:lnTo>
                  <a:lnTo>
                    <a:pt x="24229" y="394616"/>
                  </a:lnTo>
                  <a:lnTo>
                    <a:pt x="24229" y="24219"/>
                  </a:lnTo>
                  <a:lnTo>
                    <a:pt x="195051" y="24219"/>
                  </a:lnTo>
                  <a:lnTo>
                    <a:pt x="200475" y="18795"/>
                  </a:lnTo>
                  <a:lnTo>
                    <a:pt x="200475" y="5423"/>
                  </a:lnTo>
                  <a:lnTo>
                    <a:pt x="195051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670082" y="7939296"/>
              <a:ext cx="285115" cy="419100"/>
            </a:xfrm>
            <a:custGeom>
              <a:avLst/>
              <a:gdLst/>
              <a:ahLst/>
              <a:cxnLst/>
              <a:rect l="l" t="t" r="r" b="b"/>
              <a:pathLst>
                <a:path w="285114" h="419100">
                  <a:moveTo>
                    <a:pt x="284645" y="5422"/>
                  </a:moveTo>
                  <a:lnTo>
                    <a:pt x="279222" y="0"/>
                  </a:lnTo>
                  <a:lnTo>
                    <a:pt x="195046" y="0"/>
                  </a:lnTo>
                  <a:lnTo>
                    <a:pt x="5422" y="0"/>
                  </a:lnTo>
                  <a:lnTo>
                    <a:pt x="0" y="5422"/>
                  </a:lnTo>
                  <a:lnTo>
                    <a:pt x="0" y="18796"/>
                  </a:lnTo>
                  <a:lnTo>
                    <a:pt x="5422" y="24218"/>
                  </a:lnTo>
                  <a:lnTo>
                    <a:pt x="176237" y="24218"/>
                  </a:lnTo>
                  <a:lnTo>
                    <a:pt x="176237" y="394614"/>
                  </a:lnTo>
                  <a:lnTo>
                    <a:pt x="5422" y="394614"/>
                  </a:lnTo>
                  <a:lnTo>
                    <a:pt x="0" y="400037"/>
                  </a:lnTo>
                  <a:lnTo>
                    <a:pt x="0" y="413410"/>
                  </a:lnTo>
                  <a:lnTo>
                    <a:pt x="5422" y="418833"/>
                  </a:lnTo>
                  <a:lnTo>
                    <a:pt x="188353" y="418833"/>
                  </a:lnTo>
                  <a:lnTo>
                    <a:pt x="195046" y="418833"/>
                  </a:lnTo>
                  <a:lnTo>
                    <a:pt x="200469" y="413410"/>
                  </a:lnTo>
                  <a:lnTo>
                    <a:pt x="200469" y="24218"/>
                  </a:lnTo>
                  <a:lnTo>
                    <a:pt x="272529" y="24218"/>
                  </a:lnTo>
                  <a:lnTo>
                    <a:pt x="279222" y="24218"/>
                  </a:lnTo>
                  <a:lnTo>
                    <a:pt x="284645" y="18796"/>
                  </a:lnTo>
                  <a:lnTo>
                    <a:pt x="284645" y="542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742378" y="7939293"/>
              <a:ext cx="285115" cy="24765"/>
            </a:xfrm>
            <a:custGeom>
              <a:avLst/>
              <a:gdLst/>
              <a:ahLst/>
              <a:cxnLst/>
              <a:rect l="l" t="t" r="r" b="b"/>
              <a:pathLst>
                <a:path w="285114" h="24765">
                  <a:moveTo>
                    <a:pt x="279227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8795"/>
                  </a:lnTo>
                  <a:lnTo>
                    <a:pt x="5423" y="24219"/>
                  </a:lnTo>
                  <a:lnTo>
                    <a:pt x="272536" y="24219"/>
                  </a:lnTo>
                  <a:lnTo>
                    <a:pt x="279227" y="24219"/>
                  </a:lnTo>
                  <a:lnTo>
                    <a:pt x="284651" y="18795"/>
                  </a:lnTo>
                  <a:lnTo>
                    <a:pt x="284651" y="5423"/>
                  </a:lnTo>
                  <a:lnTo>
                    <a:pt x="27922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024871" y="7356684"/>
              <a:ext cx="647700" cy="1002030"/>
            </a:xfrm>
            <a:custGeom>
              <a:avLst/>
              <a:gdLst/>
              <a:ahLst/>
              <a:cxnLst/>
              <a:rect l="l" t="t" r="r" b="b"/>
              <a:pathLst>
                <a:path w="647700" h="1002029">
                  <a:moveTo>
                    <a:pt x="471436" y="838301"/>
                  </a:moveTo>
                  <a:lnTo>
                    <a:pt x="466013" y="832878"/>
                  </a:lnTo>
                  <a:lnTo>
                    <a:pt x="181343" y="832878"/>
                  </a:lnTo>
                  <a:lnTo>
                    <a:pt x="175920" y="838301"/>
                  </a:lnTo>
                  <a:lnTo>
                    <a:pt x="175920" y="851674"/>
                  </a:lnTo>
                  <a:lnTo>
                    <a:pt x="181343" y="857097"/>
                  </a:lnTo>
                  <a:lnTo>
                    <a:pt x="459320" y="857097"/>
                  </a:lnTo>
                  <a:lnTo>
                    <a:pt x="466013" y="857097"/>
                  </a:lnTo>
                  <a:lnTo>
                    <a:pt x="471436" y="851674"/>
                  </a:lnTo>
                  <a:lnTo>
                    <a:pt x="471436" y="838301"/>
                  </a:lnTo>
                  <a:close/>
                </a:path>
                <a:path w="647700" h="1002029">
                  <a:moveTo>
                    <a:pt x="471436" y="702017"/>
                  </a:moveTo>
                  <a:lnTo>
                    <a:pt x="466013" y="696595"/>
                  </a:lnTo>
                  <a:lnTo>
                    <a:pt x="181343" y="696595"/>
                  </a:lnTo>
                  <a:lnTo>
                    <a:pt x="175920" y="702017"/>
                  </a:lnTo>
                  <a:lnTo>
                    <a:pt x="175920" y="715391"/>
                  </a:lnTo>
                  <a:lnTo>
                    <a:pt x="181343" y="720813"/>
                  </a:lnTo>
                  <a:lnTo>
                    <a:pt x="459320" y="720813"/>
                  </a:lnTo>
                  <a:lnTo>
                    <a:pt x="466013" y="720813"/>
                  </a:lnTo>
                  <a:lnTo>
                    <a:pt x="471436" y="715391"/>
                  </a:lnTo>
                  <a:lnTo>
                    <a:pt x="471436" y="702017"/>
                  </a:lnTo>
                  <a:close/>
                </a:path>
                <a:path w="647700" h="1002029">
                  <a:moveTo>
                    <a:pt x="471436" y="565734"/>
                  </a:moveTo>
                  <a:lnTo>
                    <a:pt x="466013" y="560311"/>
                  </a:lnTo>
                  <a:lnTo>
                    <a:pt x="181343" y="560311"/>
                  </a:lnTo>
                  <a:lnTo>
                    <a:pt x="175920" y="565734"/>
                  </a:lnTo>
                  <a:lnTo>
                    <a:pt x="175920" y="579107"/>
                  </a:lnTo>
                  <a:lnTo>
                    <a:pt x="181343" y="584530"/>
                  </a:lnTo>
                  <a:lnTo>
                    <a:pt x="459320" y="584530"/>
                  </a:lnTo>
                  <a:lnTo>
                    <a:pt x="466013" y="584530"/>
                  </a:lnTo>
                  <a:lnTo>
                    <a:pt x="471436" y="579107"/>
                  </a:lnTo>
                  <a:lnTo>
                    <a:pt x="471436" y="565734"/>
                  </a:lnTo>
                  <a:close/>
                </a:path>
                <a:path w="647700" h="1002029">
                  <a:moveTo>
                    <a:pt x="471436" y="429425"/>
                  </a:moveTo>
                  <a:lnTo>
                    <a:pt x="466013" y="424014"/>
                  </a:lnTo>
                  <a:lnTo>
                    <a:pt x="181343" y="424014"/>
                  </a:lnTo>
                  <a:lnTo>
                    <a:pt x="175920" y="429425"/>
                  </a:lnTo>
                  <a:lnTo>
                    <a:pt x="175920" y="442810"/>
                  </a:lnTo>
                  <a:lnTo>
                    <a:pt x="181343" y="448233"/>
                  </a:lnTo>
                  <a:lnTo>
                    <a:pt x="459320" y="448233"/>
                  </a:lnTo>
                  <a:lnTo>
                    <a:pt x="466013" y="448233"/>
                  </a:lnTo>
                  <a:lnTo>
                    <a:pt x="471436" y="442810"/>
                  </a:lnTo>
                  <a:lnTo>
                    <a:pt x="471436" y="429425"/>
                  </a:lnTo>
                  <a:close/>
                </a:path>
                <a:path w="647700" h="1002029">
                  <a:moveTo>
                    <a:pt x="471436" y="293141"/>
                  </a:moveTo>
                  <a:lnTo>
                    <a:pt x="466013" y="287731"/>
                  </a:lnTo>
                  <a:lnTo>
                    <a:pt x="181343" y="287731"/>
                  </a:lnTo>
                  <a:lnTo>
                    <a:pt x="175920" y="293141"/>
                  </a:lnTo>
                  <a:lnTo>
                    <a:pt x="175920" y="306527"/>
                  </a:lnTo>
                  <a:lnTo>
                    <a:pt x="181343" y="311950"/>
                  </a:lnTo>
                  <a:lnTo>
                    <a:pt x="459320" y="311950"/>
                  </a:lnTo>
                  <a:lnTo>
                    <a:pt x="466013" y="311950"/>
                  </a:lnTo>
                  <a:lnTo>
                    <a:pt x="471436" y="306527"/>
                  </a:lnTo>
                  <a:lnTo>
                    <a:pt x="471436" y="293141"/>
                  </a:lnTo>
                  <a:close/>
                </a:path>
                <a:path w="647700" h="1002029">
                  <a:moveTo>
                    <a:pt x="647344" y="148767"/>
                  </a:moveTo>
                  <a:lnTo>
                    <a:pt x="641921" y="143357"/>
                  </a:lnTo>
                  <a:lnTo>
                    <a:pt x="580123" y="143357"/>
                  </a:lnTo>
                  <a:lnTo>
                    <a:pt x="561301" y="143344"/>
                  </a:lnTo>
                  <a:lnTo>
                    <a:pt x="561301" y="167576"/>
                  </a:lnTo>
                  <a:lnTo>
                    <a:pt x="561301" y="977252"/>
                  </a:lnTo>
                  <a:lnTo>
                    <a:pt x="86029" y="977252"/>
                  </a:lnTo>
                  <a:lnTo>
                    <a:pt x="86029" y="167576"/>
                  </a:lnTo>
                  <a:lnTo>
                    <a:pt x="199161" y="167576"/>
                  </a:lnTo>
                  <a:lnTo>
                    <a:pt x="448183" y="167576"/>
                  </a:lnTo>
                  <a:lnTo>
                    <a:pt x="561301" y="167576"/>
                  </a:lnTo>
                  <a:lnTo>
                    <a:pt x="561301" y="143344"/>
                  </a:lnTo>
                  <a:lnTo>
                    <a:pt x="453605" y="143344"/>
                  </a:lnTo>
                  <a:lnTo>
                    <a:pt x="453605" y="24218"/>
                  </a:lnTo>
                  <a:lnTo>
                    <a:pt x="453605" y="5422"/>
                  </a:lnTo>
                  <a:lnTo>
                    <a:pt x="448183" y="0"/>
                  </a:lnTo>
                  <a:lnTo>
                    <a:pt x="429387" y="0"/>
                  </a:lnTo>
                  <a:lnTo>
                    <a:pt x="429387" y="24218"/>
                  </a:lnTo>
                  <a:lnTo>
                    <a:pt x="429387" y="143344"/>
                  </a:lnTo>
                  <a:lnTo>
                    <a:pt x="217970" y="143344"/>
                  </a:lnTo>
                  <a:lnTo>
                    <a:pt x="217970" y="24218"/>
                  </a:lnTo>
                  <a:lnTo>
                    <a:pt x="429387" y="24218"/>
                  </a:lnTo>
                  <a:lnTo>
                    <a:pt x="429387" y="0"/>
                  </a:lnTo>
                  <a:lnTo>
                    <a:pt x="199161" y="0"/>
                  </a:lnTo>
                  <a:lnTo>
                    <a:pt x="193738" y="5422"/>
                  </a:lnTo>
                  <a:lnTo>
                    <a:pt x="193738" y="143344"/>
                  </a:lnTo>
                  <a:lnTo>
                    <a:pt x="67233" y="143344"/>
                  </a:lnTo>
                  <a:lnTo>
                    <a:pt x="5435" y="143357"/>
                  </a:lnTo>
                  <a:lnTo>
                    <a:pt x="0" y="148767"/>
                  </a:lnTo>
                  <a:lnTo>
                    <a:pt x="0" y="162153"/>
                  </a:lnTo>
                  <a:lnTo>
                    <a:pt x="5435" y="167576"/>
                  </a:lnTo>
                  <a:lnTo>
                    <a:pt x="61810" y="167576"/>
                  </a:lnTo>
                  <a:lnTo>
                    <a:pt x="61810" y="996048"/>
                  </a:lnTo>
                  <a:lnTo>
                    <a:pt x="67233" y="1001471"/>
                  </a:lnTo>
                  <a:lnTo>
                    <a:pt x="580110" y="1001471"/>
                  </a:lnTo>
                  <a:lnTo>
                    <a:pt x="585533" y="996048"/>
                  </a:lnTo>
                  <a:lnTo>
                    <a:pt x="585533" y="977252"/>
                  </a:lnTo>
                  <a:lnTo>
                    <a:pt x="585533" y="167576"/>
                  </a:lnTo>
                  <a:lnTo>
                    <a:pt x="635228" y="167576"/>
                  </a:lnTo>
                  <a:lnTo>
                    <a:pt x="641921" y="167576"/>
                  </a:lnTo>
                  <a:lnTo>
                    <a:pt x="647344" y="162153"/>
                  </a:lnTo>
                  <a:lnTo>
                    <a:pt x="647344" y="14876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1" name="object 221"/>
          <p:cNvSpPr/>
          <p:nvPr/>
        </p:nvSpPr>
        <p:spPr>
          <a:xfrm>
            <a:off x="5501642" y="7336580"/>
            <a:ext cx="1045210" cy="1046480"/>
          </a:xfrm>
          <a:custGeom>
            <a:avLst/>
            <a:gdLst/>
            <a:ahLst/>
            <a:cxnLst/>
            <a:rect l="l" t="t" r="r" b="b"/>
            <a:pathLst>
              <a:path w="1045209" h="1046479">
                <a:moveTo>
                  <a:pt x="536590" y="0"/>
                </a:moveTo>
                <a:lnTo>
                  <a:pt x="528502" y="0"/>
                </a:lnTo>
                <a:lnTo>
                  <a:pt x="522580" y="2586"/>
                </a:lnTo>
                <a:lnTo>
                  <a:pt x="514036" y="11800"/>
                </a:lnTo>
                <a:lnTo>
                  <a:pt x="511858" y="18030"/>
                </a:lnTo>
                <a:lnTo>
                  <a:pt x="520601" y="132425"/>
                </a:lnTo>
                <a:lnTo>
                  <a:pt x="538549" y="171418"/>
                </a:lnTo>
                <a:lnTo>
                  <a:pt x="600672" y="233553"/>
                </a:lnTo>
                <a:lnTo>
                  <a:pt x="620724" y="302001"/>
                </a:lnTo>
                <a:lnTo>
                  <a:pt x="12041" y="910652"/>
                </a:lnTo>
                <a:lnTo>
                  <a:pt x="0" y="939741"/>
                </a:lnTo>
                <a:lnTo>
                  <a:pt x="790" y="947831"/>
                </a:lnTo>
                <a:lnTo>
                  <a:pt x="77432" y="1034188"/>
                </a:lnTo>
                <a:lnTo>
                  <a:pt x="106509" y="1046229"/>
                </a:lnTo>
                <a:lnTo>
                  <a:pt x="114600" y="1045441"/>
                </a:lnTo>
                <a:lnTo>
                  <a:pt x="147451" y="1022335"/>
                </a:lnTo>
                <a:lnTo>
                  <a:pt x="101913" y="1022335"/>
                </a:lnTo>
                <a:lnTo>
                  <a:pt x="97599" y="1020544"/>
                </a:lnTo>
                <a:lnTo>
                  <a:pt x="25695" y="948662"/>
                </a:lnTo>
                <a:lnTo>
                  <a:pt x="23915" y="944337"/>
                </a:lnTo>
                <a:lnTo>
                  <a:pt x="23915" y="935133"/>
                </a:lnTo>
                <a:lnTo>
                  <a:pt x="25695" y="930809"/>
                </a:lnTo>
                <a:lnTo>
                  <a:pt x="634190" y="322335"/>
                </a:lnTo>
                <a:lnTo>
                  <a:pt x="667990" y="322335"/>
                </a:lnTo>
                <a:lnTo>
                  <a:pt x="644786" y="299132"/>
                </a:lnTo>
                <a:lnTo>
                  <a:pt x="622180" y="221972"/>
                </a:lnTo>
                <a:lnTo>
                  <a:pt x="621143" y="220213"/>
                </a:lnTo>
                <a:lnTo>
                  <a:pt x="555438" y="154508"/>
                </a:lnTo>
                <a:lnTo>
                  <a:pt x="551118" y="149341"/>
                </a:lnTo>
                <a:lnTo>
                  <a:pt x="547801" y="143536"/>
                </a:lnTo>
                <a:lnTo>
                  <a:pt x="545553" y="137237"/>
                </a:lnTo>
                <a:lnTo>
                  <a:pt x="544444" y="130592"/>
                </a:lnTo>
                <a:lnTo>
                  <a:pt x="536287" y="23957"/>
                </a:lnTo>
                <a:lnTo>
                  <a:pt x="681048" y="23957"/>
                </a:lnTo>
                <a:lnTo>
                  <a:pt x="675299" y="19150"/>
                </a:lnTo>
                <a:lnTo>
                  <a:pt x="665834" y="13740"/>
                </a:lnTo>
                <a:lnTo>
                  <a:pt x="655569" y="10077"/>
                </a:lnTo>
                <a:lnTo>
                  <a:pt x="644744" y="8271"/>
                </a:lnTo>
                <a:lnTo>
                  <a:pt x="536590" y="0"/>
                </a:lnTo>
                <a:close/>
              </a:path>
              <a:path w="1045209" h="1046479">
                <a:moveTo>
                  <a:pt x="667990" y="322335"/>
                </a:moveTo>
                <a:lnTo>
                  <a:pt x="634190" y="322335"/>
                </a:lnTo>
                <a:lnTo>
                  <a:pt x="723925" y="412071"/>
                </a:lnTo>
                <a:lnTo>
                  <a:pt x="115441" y="1020544"/>
                </a:lnTo>
                <a:lnTo>
                  <a:pt x="111117" y="1022335"/>
                </a:lnTo>
                <a:lnTo>
                  <a:pt x="147451" y="1022335"/>
                </a:lnTo>
                <a:lnTo>
                  <a:pt x="744260" y="425536"/>
                </a:lnTo>
                <a:lnTo>
                  <a:pt x="826466" y="425536"/>
                </a:lnTo>
                <a:lnTo>
                  <a:pt x="826027" y="425097"/>
                </a:lnTo>
                <a:lnTo>
                  <a:pt x="824278" y="424060"/>
                </a:lnTo>
                <a:lnTo>
                  <a:pt x="747108" y="401453"/>
                </a:lnTo>
                <a:lnTo>
                  <a:pt x="667990" y="322335"/>
                </a:lnTo>
                <a:close/>
              </a:path>
              <a:path w="1045209" h="1046479">
                <a:moveTo>
                  <a:pt x="826466" y="425536"/>
                </a:moveTo>
                <a:lnTo>
                  <a:pt x="744260" y="425536"/>
                </a:lnTo>
                <a:lnTo>
                  <a:pt x="812708" y="445588"/>
                </a:lnTo>
                <a:lnTo>
                  <a:pt x="889449" y="522329"/>
                </a:lnTo>
                <a:lnTo>
                  <a:pt x="894775" y="526703"/>
                </a:lnTo>
                <a:lnTo>
                  <a:pt x="900771" y="529904"/>
                </a:lnTo>
                <a:lnTo>
                  <a:pt x="907280" y="531869"/>
                </a:lnTo>
                <a:lnTo>
                  <a:pt x="914150" y="532538"/>
                </a:lnTo>
                <a:lnTo>
                  <a:pt x="920986" y="531869"/>
                </a:lnTo>
                <a:lnTo>
                  <a:pt x="927520" y="529904"/>
                </a:lnTo>
                <a:lnTo>
                  <a:pt x="933538" y="526703"/>
                </a:lnTo>
                <a:lnTo>
                  <a:pt x="938899" y="522329"/>
                </a:lnTo>
                <a:lnTo>
                  <a:pt x="952620" y="508633"/>
                </a:lnTo>
                <a:lnTo>
                  <a:pt x="911155" y="508633"/>
                </a:lnTo>
                <a:lnTo>
                  <a:pt x="908359" y="507471"/>
                </a:lnTo>
                <a:lnTo>
                  <a:pt x="906349" y="505419"/>
                </a:lnTo>
                <a:lnTo>
                  <a:pt x="826466" y="425536"/>
                </a:lnTo>
                <a:close/>
              </a:path>
              <a:path w="1045209" h="1046479">
                <a:moveTo>
                  <a:pt x="980556" y="323016"/>
                </a:moveTo>
                <a:lnTo>
                  <a:pt x="946746" y="323016"/>
                </a:lnTo>
                <a:lnTo>
                  <a:pt x="1017717" y="393988"/>
                </a:lnTo>
                <a:lnTo>
                  <a:pt x="1019749" y="395987"/>
                </a:lnTo>
                <a:lnTo>
                  <a:pt x="1020858" y="398752"/>
                </a:lnTo>
                <a:lnTo>
                  <a:pt x="922025" y="505419"/>
                </a:lnTo>
                <a:lnTo>
                  <a:pt x="917134" y="508633"/>
                </a:lnTo>
                <a:lnTo>
                  <a:pt x="952620" y="508633"/>
                </a:lnTo>
                <a:lnTo>
                  <a:pt x="1034544" y="426709"/>
                </a:lnTo>
                <a:lnTo>
                  <a:pt x="1044858" y="401903"/>
                </a:lnTo>
                <a:lnTo>
                  <a:pt x="1044299" y="395987"/>
                </a:lnTo>
                <a:lnTo>
                  <a:pt x="1044206" y="395006"/>
                </a:lnTo>
                <a:lnTo>
                  <a:pt x="1042247" y="388473"/>
                </a:lnTo>
                <a:lnTo>
                  <a:pt x="1039040" y="382457"/>
                </a:lnTo>
                <a:lnTo>
                  <a:pt x="1034666" y="377129"/>
                </a:lnTo>
                <a:lnTo>
                  <a:pt x="980556" y="323016"/>
                </a:lnTo>
                <a:close/>
              </a:path>
              <a:path w="1045209" h="1046479">
                <a:moveTo>
                  <a:pt x="823079" y="114656"/>
                </a:moveTo>
                <a:lnTo>
                  <a:pt x="750657" y="114656"/>
                </a:lnTo>
                <a:lnTo>
                  <a:pt x="791598" y="126645"/>
                </a:lnTo>
                <a:lnTo>
                  <a:pt x="801309" y="130194"/>
                </a:lnTo>
                <a:lnTo>
                  <a:pt x="899210" y="220213"/>
                </a:lnTo>
                <a:lnTo>
                  <a:pt x="919615" y="254662"/>
                </a:lnTo>
                <a:lnTo>
                  <a:pt x="933678" y="302692"/>
                </a:lnTo>
                <a:lnTo>
                  <a:pt x="849052" y="377129"/>
                </a:lnTo>
                <a:lnTo>
                  <a:pt x="847628" y="380051"/>
                </a:lnTo>
                <a:lnTo>
                  <a:pt x="847220" y="386428"/>
                </a:lnTo>
                <a:lnTo>
                  <a:pt x="848267" y="389495"/>
                </a:lnTo>
                <a:lnTo>
                  <a:pt x="852644" y="394469"/>
                </a:lnTo>
                <a:lnTo>
                  <a:pt x="856014" y="395987"/>
                </a:lnTo>
                <a:lnTo>
                  <a:pt x="862156" y="395987"/>
                </a:lnTo>
                <a:lnTo>
                  <a:pt x="864749" y="395006"/>
                </a:lnTo>
                <a:lnTo>
                  <a:pt x="864928" y="395006"/>
                </a:lnTo>
                <a:lnTo>
                  <a:pt x="946746" y="323016"/>
                </a:lnTo>
                <a:lnTo>
                  <a:pt x="980556" y="323016"/>
                </a:lnTo>
                <a:lnTo>
                  <a:pt x="957908" y="300367"/>
                </a:lnTo>
                <a:lnTo>
                  <a:pt x="942547" y="247940"/>
                </a:lnTo>
                <a:lnTo>
                  <a:pt x="924733" y="213091"/>
                </a:lnTo>
                <a:lnTo>
                  <a:pt x="843010" y="130194"/>
                </a:lnTo>
                <a:lnTo>
                  <a:pt x="833159" y="121513"/>
                </a:lnTo>
                <a:lnTo>
                  <a:pt x="823079" y="114656"/>
                </a:lnTo>
                <a:close/>
              </a:path>
              <a:path w="1045209" h="1046479">
                <a:moveTo>
                  <a:pt x="681048" y="23957"/>
                </a:moveTo>
                <a:lnTo>
                  <a:pt x="536287" y="23957"/>
                </a:lnTo>
                <a:lnTo>
                  <a:pt x="642922" y="32124"/>
                </a:lnTo>
                <a:lnTo>
                  <a:pt x="649555" y="33226"/>
                </a:lnTo>
                <a:lnTo>
                  <a:pt x="655849" y="35468"/>
                </a:lnTo>
                <a:lnTo>
                  <a:pt x="661655" y="38784"/>
                </a:lnTo>
                <a:lnTo>
                  <a:pt x="666827" y="43108"/>
                </a:lnTo>
                <a:lnTo>
                  <a:pt x="727192" y="103462"/>
                </a:lnTo>
                <a:lnTo>
                  <a:pt x="649959" y="171418"/>
                </a:lnTo>
                <a:lnTo>
                  <a:pt x="648524" y="174329"/>
                </a:lnTo>
                <a:lnTo>
                  <a:pt x="648116" y="180706"/>
                </a:lnTo>
                <a:lnTo>
                  <a:pt x="649163" y="183784"/>
                </a:lnTo>
                <a:lnTo>
                  <a:pt x="653540" y="188758"/>
                </a:lnTo>
                <a:lnTo>
                  <a:pt x="656817" y="190235"/>
                </a:lnTo>
                <a:lnTo>
                  <a:pt x="663163" y="190235"/>
                </a:lnTo>
                <a:lnTo>
                  <a:pt x="665958" y="189177"/>
                </a:lnTo>
                <a:lnTo>
                  <a:pt x="750657" y="114656"/>
                </a:lnTo>
                <a:lnTo>
                  <a:pt x="823079" y="114656"/>
                </a:lnTo>
                <a:lnTo>
                  <a:pt x="822323" y="114141"/>
                </a:lnTo>
                <a:lnTo>
                  <a:pt x="810657" y="108174"/>
                </a:lnTo>
                <a:lnTo>
                  <a:pt x="798321" y="103703"/>
                </a:lnTo>
                <a:lnTo>
                  <a:pt x="745872" y="88332"/>
                </a:lnTo>
                <a:lnTo>
                  <a:pt x="683727" y="26198"/>
                </a:lnTo>
                <a:lnTo>
                  <a:pt x="681048" y="23957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257483" y="4302799"/>
            <a:ext cx="699770" cy="1143635"/>
          </a:xfrm>
          <a:custGeom>
            <a:avLst/>
            <a:gdLst/>
            <a:ahLst/>
            <a:cxnLst/>
            <a:rect l="l" t="t" r="r" b="b"/>
            <a:pathLst>
              <a:path w="699770" h="1143635">
                <a:moveTo>
                  <a:pt x="139723" y="529240"/>
                </a:moveTo>
                <a:lnTo>
                  <a:pt x="132394" y="529240"/>
                </a:lnTo>
                <a:lnTo>
                  <a:pt x="117158" y="531958"/>
                </a:lnTo>
                <a:lnTo>
                  <a:pt x="89400" y="565584"/>
                </a:lnTo>
                <a:lnTo>
                  <a:pt x="565" y="1092427"/>
                </a:lnTo>
                <a:lnTo>
                  <a:pt x="0" y="1101925"/>
                </a:lnTo>
                <a:lnTo>
                  <a:pt x="1466" y="1111178"/>
                </a:lnTo>
                <a:lnTo>
                  <a:pt x="34044" y="1142253"/>
                </a:lnTo>
                <a:lnTo>
                  <a:pt x="43475" y="1143295"/>
                </a:lnTo>
                <a:lnTo>
                  <a:pt x="49600" y="1143295"/>
                </a:lnTo>
                <a:lnTo>
                  <a:pt x="55621" y="1141996"/>
                </a:lnTo>
                <a:lnTo>
                  <a:pt x="107588" y="1118698"/>
                </a:lnTo>
                <a:lnTo>
                  <a:pt x="37904" y="1118698"/>
                </a:lnTo>
                <a:lnTo>
                  <a:pt x="32575" y="1116206"/>
                </a:lnTo>
                <a:lnTo>
                  <a:pt x="25297" y="1107599"/>
                </a:lnTo>
                <a:lnTo>
                  <a:pt x="23821" y="1102154"/>
                </a:lnTo>
                <a:lnTo>
                  <a:pt x="115368" y="559249"/>
                </a:lnTo>
                <a:lnTo>
                  <a:pt x="124383" y="553805"/>
                </a:lnTo>
                <a:lnTo>
                  <a:pt x="187806" y="553805"/>
                </a:lnTo>
                <a:lnTo>
                  <a:pt x="147032" y="531146"/>
                </a:lnTo>
                <a:lnTo>
                  <a:pt x="139723" y="529240"/>
                </a:lnTo>
                <a:close/>
              </a:path>
              <a:path w="699770" h="1143635">
                <a:moveTo>
                  <a:pt x="439083" y="693444"/>
                </a:moveTo>
                <a:lnTo>
                  <a:pt x="388532" y="693444"/>
                </a:lnTo>
                <a:lnTo>
                  <a:pt x="633111" y="829356"/>
                </a:lnTo>
                <a:lnTo>
                  <a:pt x="636755" y="835890"/>
                </a:lnTo>
                <a:lnTo>
                  <a:pt x="636410" y="843209"/>
                </a:lnTo>
                <a:lnTo>
                  <a:pt x="636096" y="850550"/>
                </a:lnTo>
                <a:lnTo>
                  <a:pt x="631907" y="856717"/>
                </a:lnTo>
                <a:lnTo>
                  <a:pt x="48826" y="1118133"/>
                </a:lnTo>
                <a:lnTo>
                  <a:pt x="46208" y="1118698"/>
                </a:lnTo>
                <a:lnTo>
                  <a:pt x="107588" y="1118698"/>
                </a:lnTo>
                <a:lnTo>
                  <a:pt x="635248" y="882140"/>
                </a:lnTo>
                <a:lnTo>
                  <a:pt x="660954" y="844267"/>
                </a:lnTo>
                <a:lnTo>
                  <a:pt x="659794" y="832159"/>
                </a:lnTo>
                <a:lnTo>
                  <a:pt x="655471" y="821088"/>
                </a:lnTo>
                <a:lnTo>
                  <a:pt x="648295" y="811618"/>
                </a:lnTo>
                <a:lnTo>
                  <a:pt x="638678" y="804386"/>
                </a:lnTo>
                <a:lnTo>
                  <a:pt x="439083" y="693444"/>
                </a:lnTo>
                <a:close/>
              </a:path>
              <a:path w="699770" h="1143635">
                <a:moveTo>
                  <a:pt x="187806" y="553805"/>
                </a:moveTo>
                <a:lnTo>
                  <a:pt x="135598" y="553805"/>
                </a:lnTo>
                <a:lnTo>
                  <a:pt x="138687" y="554621"/>
                </a:lnTo>
                <a:lnTo>
                  <a:pt x="367015" y="681487"/>
                </a:lnTo>
                <a:lnTo>
                  <a:pt x="335102" y="726025"/>
                </a:lnTo>
                <a:lnTo>
                  <a:pt x="304777" y="766404"/>
                </a:lnTo>
                <a:lnTo>
                  <a:pt x="274070" y="806326"/>
                </a:lnTo>
                <a:lnTo>
                  <a:pt x="217658" y="878789"/>
                </a:lnTo>
                <a:lnTo>
                  <a:pt x="216779" y="882004"/>
                </a:lnTo>
                <a:lnTo>
                  <a:pt x="217595" y="888517"/>
                </a:lnTo>
                <a:lnTo>
                  <a:pt x="219250" y="891417"/>
                </a:lnTo>
                <a:lnTo>
                  <a:pt x="224024" y="895114"/>
                </a:lnTo>
                <a:lnTo>
                  <a:pt x="226621" y="896004"/>
                </a:lnTo>
                <a:lnTo>
                  <a:pt x="233186" y="896004"/>
                </a:lnTo>
                <a:lnTo>
                  <a:pt x="306552" y="804386"/>
                </a:lnTo>
                <a:lnTo>
                  <a:pt x="339402" y="761297"/>
                </a:lnTo>
                <a:lnTo>
                  <a:pt x="364993" y="726778"/>
                </a:lnTo>
                <a:lnTo>
                  <a:pt x="388532" y="693444"/>
                </a:lnTo>
                <a:lnTo>
                  <a:pt x="439083" y="693444"/>
                </a:lnTo>
                <a:lnTo>
                  <a:pt x="402040" y="672859"/>
                </a:lnTo>
                <a:lnTo>
                  <a:pt x="405893" y="666409"/>
                </a:lnTo>
                <a:lnTo>
                  <a:pt x="408971" y="660964"/>
                </a:lnTo>
                <a:lnTo>
                  <a:pt x="380637" y="660964"/>
                </a:lnTo>
                <a:lnTo>
                  <a:pt x="187806" y="553805"/>
                </a:lnTo>
                <a:close/>
              </a:path>
              <a:path w="699770" h="1143635">
                <a:moveTo>
                  <a:pt x="595123" y="0"/>
                </a:moveTo>
                <a:lnTo>
                  <a:pt x="397024" y="246484"/>
                </a:lnTo>
                <a:lnTo>
                  <a:pt x="391024" y="266519"/>
                </a:lnTo>
                <a:lnTo>
                  <a:pt x="392040" y="273625"/>
                </a:lnTo>
                <a:lnTo>
                  <a:pt x="392072" y="273845"/>
                </a:lnTo>
                <a:lnTo>
                  <a:pt x="430154" y="313247"/>
                </a:lnTo>
                <a:lnTo>
                  <a:pt x="427097" y="318827"/>
                </a:lnTo>
                <a:lnTo>
                  <a:pt x="412730" y="386223"/>
                </a:lnTo>
                <a:lnTo>
                  <a:pt x="408787" y="455405"/>
                </a:lnTo>
                <a:lnTo>
                  <a:pt x="404720" y="529240"/>
                </a:lnTo>
                <a:lnTo>
                  <a:pt x="399694" y="622148"/>
                </a:lnTo>
                <a:lnTo>
                  <a:pt x="398887" y="626225"/>
                </a:lnTo>
                <a:lnTo>
                  <a:pt x="396602" y="632455"/>
                </a:lnTo>
                <a:lnTo>
                  <a:pt x="392010" y="641754"/>
                </a:lnTo>
                <a:lnTo>
                  <a:pt x="384281" y="655037"/>
                </a:lnTo>
                <a:lnTo>
                  <a:pt x="380637" y="660964"/>
                </a:lnTo>
                <a:lnTo>
                  <a:pt x="408971" y="660964"/>
                </a:lnTo>
                <a:lnTo>
                  <a:pt x="424270" y="622787"/>
                </a:lnTo>
                <a:lnTo>
                  <a:pt x="429155" y="532358"/>
                </a:lnTo>
                <a:lnTo>
                  <a:pt x="433133" y="460061"/>
                </a:lnTo>
                <a:lnTo>
                  <a:pt x="437041" y="391259"/>
                </a:lnTo>
                <a:lnTo>
                  <a:pt x="439547" y="351308"/>
                </a:lnTo>
                <a:lnTo>
                  <a:pt x="439620" y="350146"/>
                </a:lnTo>
                <a:lnTo>
                  <a:pt x="439693" y="349235"/>
                </a:lnTo>
                <a:lnTo>
                  <a:pt x="441096" y="345109"/>
                </a:lnTo>
                <a:lnTo>
                  <a:pt x="443944" y="339466"/>
                </a:lnTo>
                <a:lnTo>
                  <a:pt x="450070" y="327853"/>
                </a:lnTo>
                <a:lnTo>
                  <a:pt x="529893" y="327853"/>
                </a:lnTo>
                <a:lnTo>
                  <a:pt x="530822" y="326586"/>
                </a:lnTo>
                <a:lnTo>
                  <a:pt x="495095" y="326586"/>
                </a:lnTo>
                <a:lnTo>
                  <a:pt x="489629" y="326429"/>
                </a:lnTo>
                <a:lnTo>
                  <a:pt x="417673" y="273625"/>
                </a:lnTo>
                <a:lnTo>
                  <a:pt x="415265" y="268358"/>
                </a:lnTo>
                <a:lnTo>
                  <a:pt x="415516" y="262798"/>
                </a:lnTo>
                <a:lnTo>
                  <a:pt x="588809" y="26428"/>
                </a:lnTo>
                <a:lnTo>
                  <a:pt x="591605" y="24941"/>
                </a:lnTo>
                <a:lnTo>
                  <a:pt x="593291" y="24564"/>
                </a:lnTo>
                <a:lnTo>
                  <a:pt x="641944" y="24564"/>
                </a:lnTo>
                <a:lnTo>
                  <a:pt x="619803" y="8324"/>
                </a:lnTo>
                <a:lnTo>
                  <a:pt x="614072" y="4761"/>
                </a:lnTo>
                <a:lnTo>
                  <a:pt x="607946" y="2151"/>
                </a:lnTo>
                <a:lnTo>
                  <a:pt x="601578" y="546"/>
                </a:lnTo>
                <a:lnTo>
                  <a:pt x="595123" y="0"/>
                </a:lnTo>
                <a:close/>
              </a:path>
              <a:path w="699770" h="1143635">
                <a:moveTo>
                  <a:pt x="529893" y="327853"/>
                </a:moveTo>
                <a:lnTo>
                  <a:pt x="450070" y="327853"/>
                </a:lnTo>
                <a:lnTo>
                  <a:pt x="470803" y="343060"/>
                </a:lnTo>
                <a:lnTo>
                  <a:pt x="495388" y="351308"/>
                </a:lnTo>
                <a:lnTo>
                  <a:pt x="503365" y="350440"/>
                </a:lnTo>
                <a:lnTo>
                  <a:pt x="510649" y="347912"/>
                </a:lnTo>
                <a:lnTo>
                  <a:pt x="517007" y="343838"/>
                </a:lnTo>
                <a:lnTo>
                  <a:pt x="522204" y="338335"/>
                </a:lnTo>
                <a:lnTo>
                  <a:pt x="529893" y="327853"/>
                </a:lnTo>
                <a:close/>
              </a:path>
              <a:path w="699770" h="1143635">
                <a:moveTo>
                  <a:pt x="641944" y="24564"/>
                </a:moveTo>
                <a:lnTo>
                  <a:pt x="598526" y="24564"/>
                </a:lnTo>
                <a:lnTo>
                  <a:pt x="602139" y="25831"/>
                </a:lnTo>
                <a:lnTo>
                  <a:pt x="672838" y="77683"/>
                </a:lnTo>
                <a:lnTo>
                  <a:pt x="675236" y="82960"/>
                </a:lnTo>
                <a:lnTo>
                  <a:pt x="674995" y="88520"/>
                </a:lnTo>
                <a:lnTo>
                  <a:pt x="501775" y="324754"/>
                </a:lnTo>
                <a:lnTo>
                  <a:pt x="500487" y="325508"/>
                </a:lnTo>
                <a:lnTo>
                  <a:pt x="498121" y="326586"/>
                </a:lnTo>
                <a:lnTo>
                  <a:pt x="530822" y="326586"/>
                </a:lnTo>
                <a:lnTo>
                  <a:pt x="693508" y="104824"/>
                </a:lnTo>
                <a:lnTo>
                  <a:pt x="696977" y="98706"/>
                </a:lnTo>
                <a:lnTo>
                  <a:pt x="698982" y="91948"/>
                </a:lnTo>
                <a:lnTo>
                  <a:pt x="699478" y="84788"/>
                </a:lnTo>
                <a:lnTo>
                  <a:pt x="698450" y="77683"/>
                </a:lnTo>
                <a:lnTo>
                  <a:pt x="698418" y="77463"/>
                </a:lnTo>
                <a:lnTo>
                  <a:pt x="696094" y="70849"/>
                </a:lnTo>
                <a:lnTo>
                  <a:pt x="692597" y="64687"/>
                </a:lnTo>
                <a:lnTo>
                  <a:pt x="688023" y="59121"/>
                </a:lnTo>
                <a:lnTo>
                  <a:pt x="682471" y="54291"/>
                </a:lnTo>
                <a:lnTo>
                  <a:pt x="641944" y="24564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993894" y="8838904"/>
            <a:ext cx="1002665" cy="1068705"/>
          </a:xfrm>
          <a:custGeom>
            <a:avLst/>
            <a:gdLst/>
            <a:ahLst/>
            <a:cxnLst/>
            <a:rect l="l" t="t" r="r" b="b"/>
            <a:pathLst>
              <a:path w="1002665" h="1068704">
                <a:moveTo>
                  <a:pt x="501293" y="0"/>
                </a:moveTo>
                <a:lnTo>
                  <a:pt x="256071" y="505335"/>
                </a:lnTo>
                <a:lnTo>
                  <a:pt x="200010" y="631184"/>
                </a:lnTo>
                <a:lnTo>
                  <a:pt x="123796" y="802582"/>
                </a:lnTo>
                <a:lnTo>
                  <a:pt x="93965" y="869565"/>
                </a:lnTo>
                <a:lnTo>
                  <a:pt x="89745" y="870612"/>
                </a:lnTo>
                <a:lnTo>
                  <a:pt x="60156" y="882212"/>
                </a:lnTo>
                <a:lnTo>
                  <a:pt x="32824" y="902955"/>
                </a:lnTo>
                <a:lnTo>
                  <a:pt x="11774" y="933473"/>
                </a:lnTo>
                <a:lnTo>
                  <a:pt x="1026" y="974399"/>
                </a:lnTo>
                <a:lnTo>
                  <a:pt x="900" y="975279"/>
                </a:lnTo>
                <a:lnTo>
                  <a:pt x="0" y="979907"/>
                </a:lnTo>
                <a:lnTo>
                  <a:pt x="84" y="983394"/>
                </a:lnTo>
                <a:lnTo>
                  <a:pt x="178" y="987268"/>
                </a:lnTo>
                <a:lnTo>
                  <a:pt x="6094" y="995917"/>
                </a:lnTo>
                <a:lnTo>
                  <a:pt x="53431" y="1026171"/>
                </a:lnTo>
                <a:lnTo>
                  <a:pt x="124065" y="1044587"/>
                </a:lnTo>
                <a:lnTo>
                  <a:pt x="174387" y="1052444"/>
                </a:lnTo>
                <a:lnTo>
                  <a:pt x="236170" y="1059033"/>
                </a:lnTo>
                <a:lnTo>
                  <a:pt x="310509" y="1064081"/>
                </a:lnTo>
                <a:lnTo>
                  <a:pt x="398498" y="1067311"/>
                </a:lnTo>
                <a:lnTo>
                  <a:pt x="501230" y="1068449"/>
                </a:lnTo>
                <a:lnTo>
                  <a:pt x="603992" y="1067311"/>
                </a:lnTo>
                <a:lnTo>
                  <a:pt x="692005" y="1064081"/>
                </a:lnTo>
                <a:lnTo>
                  <a:pt x="766364" y="1059033"/>
                </a:lnTo>
                <a:lnTo>
                  <a:pt x="828163" y="1052444"/>
                </a:lnTo>
                <a:lnTo>
                  <a:pt x="878496" y="1044587"/>
                </a:lnTo>
                <a:lnTo>
                  <a:pt x="881387" y="1043947"/>
                </a:lnTo>
                <a:lnTo>
                  <a:pt x="501230" y="1043947"/>
                </a:lnTo>
                <a:lnTo>
                  <a:pt x="392090" y="1042635"/>
                </a:lnTo>
                <a:lnTo>
                  <a:pt x="301033" y="1039013"/>
                </a:lnTo>
                <a:lnTo>
                  <a:pt x="226424" y="1033553"/>
                </a:lnTo>
                <a:lnTo>
                  <a:pt x="166625" y="1026724"/>
                </a:lnTo>
                <a:lnTo>
                  <a:pt x="120001" y="1018999"/>
                </a:lnTo>
                <a:lnTo>
                  <a:pt x="59732" y="1002739"/>
                </a:lnTo>
                <a:lnTo>
                  <a:pt x="25067" y="980640"/>
                </a:lnTo>
                <a:lnTo>
                  <a:pt x="25381" y="977143"/>
                </a:lnTo>
                <a:lnTo>
                  <a:pt x="39191" y="933726"/>
                </a:lnTo>
                <a:lnTo>
                  <a:pt x="89355" y="896210"/>
                </a:lnTo>
                <a:lnTo>
                  <a:pt x="108132" y="892328"/>
                </a:lnTo>
                <a:lnTo>
                  <a:pt x="111870" y="889575"/>
                </a:lnTo>
                <a:lnTo>
                  <a:pt x="153576" y="795910"/>
                </a:lnTo>
                <a:lnTo>
                  <a:pt x="226728" y="631404"/>
                </a:lnTo>
                <a:lnTo>
                  <a:pt x="293720" y="481011"/>
                </a:lnTo>
                <a:lnTo>
                  <a:pt x="501293" y="14460"/>
                </a:lnTo>
                <a:lnTo>
                  <a:pt x="527338" y="14460"/>
                </a:lnTo>
                <a:lnTo>
                  <a:pt x="525258" y="11100"/>
                </a:lnTo>
                <a:lnTo>
                  <a:pt x="518530" y="5142"/>
                </a:lnTo>
                <a:lnTo>
                  <a:pt x="510382" y="1337"/>
                </a:lnTo>
                <a:lnTo>
                  <a:pt x="501293" y="0"/>
                </a:lnTo>
                <a:close/>
              </a:path>
              <a:path w="1002665" h="1068704">
                <a:moveTo>
                  <a:pt x="884247" y="815231"/>
                </a:moveTo>
                <a:lnTo>
                  <a:pt x="857443" y="815231"/>
                </a:lnTo>
                <a:lnTo>
                  <a:pt x="891156" y="890999"/>
                </a:lnTo>
                <a:lnTo>
                  <a:pt x="894957" y="893752"/>
                </a:lnTo>
                <a:lnTo>
                  <a:pt x="899312" y="894265"/>
                </a:lnTo>
                <a:lnTo>
                  <a:pt x="913668" y="897377"/>
                </a:lnTo>
                <a:lnTo>
                  <a:pt x="938612" y="908834"/>
                </a:lnTo>
                <a:lnTo>
                  <a:pt x="963380" y="933726"/>
                </a:lnTo>
                <a:lnTo>
                  <a:pt x="977205" y="977143"/>
                </a:lnTo>
                <a:lnTo>
                  <a:pt x="977445" y="979907"/>
                </a:lnTo>
                <a:lnTo>
                  <a:pt x="977509" y="980640"/>
                </a:lnTo>
                <a:lnTo>
                  <a:pt x="942834" y="1002739"/>
                </a:lnTo>
                <a:lnTo>
                  <a:pt x="882549" y="1018999"/>
                </a:lnTo>
                <a:lnTo>
                  <a:pt x="835912" y="1026724"/>
                </a:lnTo>
                <a:lnTo>
                  <a:pt x="776099" y="1033553"/>
                </a:lnTo>
                <a:lnTo>
                  <a:pt x="701471" y="1039013"/>
                </a:lnTo>
                <a:lnTo>
                  <a:pt x="610394" y="1042635"/>
                </a:lnTo>
                <a:lnTo>
                  <a:pt x="501230" y="1043947"/>
                </a:lnTo>
                <a:lnTo>
                  <a:pt x="881387" y="1043947"/>
                </a:lnTo>
                <a:lnTo>
                  <a:pt x="949144" y="1026171"/>
                </a:lnTo>
                <a:lnTo>
                  <a:pt x="987062" y="1005986"/>
                </a:lnTo>
                <a:lnTo>
                  <a:pt x="1002576" y="979907"/>
                </a:lnTo>
                <a:lnTo>
                  <a:pt x="1001686" y="975279"/>
                </a:lnTo>
                <a:lnTo>
                  <a:pt x="1001561" y="974399"/>
                </a:lnTo>
                <a:lnTo>
                  <a:pt x="990885" y="933726"/>
                </a:lnTo>
                <a:lnTo>
                  <a:pt x="942728" y="883044"/>
                </a:lnTo>
                <a:lnTo>
                  <a:pt x="908998" y="870853"/>
                </a:lnTo>
                <a:lnTo>
                  <a:pt x="884247" y="815231"/>
                </a:lnTo>
                <a:close/>
              </a:path>
              <a:path w="1002665" h="1068704">
                <a:moveTo>
                  <a:pt x="809359" y="646943"/>
                </a:moveTo>
                <a:lnTo>
                  <a:pt x="782520" y="646943"/>
                </a:lnTo>
                <a:lnTo>
                  <a:pt x="847094" y="791986"/>
                </a:lnTo>
                <a:lnTo>
                  <a:pt x="823137" y="795910"/>
                </a:lnTo>
                <a:lnTo>
                  <a:pt x="785504" y="801609"/>
                </a:lnTo>
                <a:lnTo>
                  <a:pt x="784635" y="801849"/>
                </a:lnTo>
                <a:lnTo>
                  <a:pt x="782677" y="802582"/>
                </a:lnTo>
                <a:lnTo>
                  <a:pt x="781630" y="802719"/>
                </a:lnTo>
                <a:lnTo>
                  <a:pt x="753993" y="805782"/>
                </a:lnTo>
                <a:lnTo>
                  <a:pt x="726589" y="807979"/>
                </a:lnTo>
                <a:lnTo>
                  <a:pt x="699512" y="809302"/>
                </a:lnTo>
                <a:lnTo>
                  <a:pt x="672859" y="809744"/>
                </a:lnTo>
                <a:lnTo>
                  <a:pt x="666094" y="809744"/>
                </a:lnTo>
                <a:lnTo>
                  <a:pt x="660597" y="815231"/>
                </a:lnTo>
                <a:lnTo>
                  <a:pt x="660597" y="828739"/>
                </a:lnTo>
                <a:lnTo>
                  <a:pt x="666094" y="834236"/>
                </a:lnTo>
                <a:lnTo>
                  <a:pt x="672859" y="834236"/>
                </a:lnTo>
                <a:lnTo>
                  <a:pt x="733069" y="832083"/>
                </a:lnTo>
                <a:lnTo>
                  <a:pt x="784779" y="827018"/>
                </a:lnTo>
                <a:lnTo>
                  <a:pt x="824941" y="821129"/>
                </a:lnTo>
                <a:lnTo>
                  <a:pt x="857263" y="815231"/>
                </a:lnTo>
                <a:lnTo>
                  <a:pt x="884247" y="815231"/>
                </a:lnTo>
                <a:lnTo>
                  <a:pt x="809359" y="646943"/>
                </a:lnTo>
                <a:close/>
              </a:path>
              <a:path w="1002665" h="1068704">
                <a:moveTo>
                  <a:pt x="743651" y="499052"/>
                </a:moveTo>
                <a:lnTo>
                  <a:pt x="716836" y="499052"/>
                </a:lnTo>
                <a:lnTo>
                  <a:pt x="772196" y="623677"/>
                </a:lnTo>
                <a:lnTo>
                  <a:pt x="755882" y="626096"/>
                </a:lnTo>
                <a:lnTo>
                  <a:pt x="717150" y="631404"/>
                </a:lnTo>
                <a:lnTo>
                  <a:pt x="673009" y="635369"/>
                </a:lnTo>
                <a:lnTo>
                  <a:pt x="643509" y="637174"/>
                </a:lnTo>
                <a:lnTo>
                  <a:pt x="636745" y="637174"/>
                </a:lnTo>
                <a:lnTo>
                  <a:pt x="631258" y="642671"/>
                </a:lnTo>
                <a:lnTo>
                  <a:pt x="631258" y="656189"/>
                </a:lnTo>
                <a:lnTo>
                  <a:pt x="636745" y="661686"/>
                </a:lnTo>
                <a:lnTo>
                  <a:pt x="643509" y="661686"/>
                </a:lnTo>
                <a:lnTo>
                  <a:pt x="656413" y="661159"/>
                </a:lnTo>
                <a:lnTo>
                  <a:pt x="674605" y="659821"/>
                </a:lnTo>
                <a:lnTo>
                  <a:pt x="721360" y="655592"/>
                </a:lnTo>
                <a:lnTo>
                  <a:pt x="731736" y="654158"/>
                </a:lnTo>
                <a:lnTo>
                  <a:pt x="733401" y="653896"/>
                </a:lnTo>
                <a:lnTo>
                  <a:pt x="740364" y="652995"/>
                </a:lnTo>
                <a:lnTo>
                  <a:pt x="782520" y="646943"/>
                </a:lnTo>
                <a:lnTo>
                  <a:pt x="809359" y="646943"/>
                </a:lnTo>
                <a:lnTo>
                  <a:pt x="743651" y="499052"/>
                </a:lnTo>
                <a:close/>
              </a:path>
              <a:path w="1002665" h="1068704">
                <a:moveTo>
                  <a:pt x="669203" y="331654"/>
                </a:moveTo>
                <a:lnTo>
                  <a:pt x="642378" y="331654"/>
                </a:lnTo>
                <a:lnTo>
                  <a:pt x="706460" y="475713"/>
                </a:lnTo>
                <a:lnTo>
                  <a:pt x="658419" y="481011"/>
                </a:lnTo>
                <a:lnTo>
                  <a:pt x="656158" y="481325"/>
                </a:lnTo>
                <a:lnTo>
                  <a:pt x="655508" y="481325"/>
                </a:lnTo>
                <a:lnTo>
                  <a:pt x="653090" y="481514"/>
                </a:lnTo>
                <a:lnTo>
                  <a:pt x="608169" y="486142"/>
                </a:lnTo>
                <a:lnTo>
                  <a:pt x="605248" y="487733"/>
                </a:lnTo>
                <a:lnTo>
                  <a:pt x="601112" y="492801"/>
                </a:lnTo>
                <a:lnTo>
                  <a:pt x="600170" y="495995"/>
                </a:lnTo>
                <a:lnTo>
                  <a:pt x="600985" y="503967"/>
                </a:lnTo>
                <a:lnTo>
                  <a:pt x="601057" y="504672"/>
                </a:lnTo>
                <a:lnTo>
                  <a:pt x="601125" y="505335"/>
                </a:lnTo>
                <a:lnTo>
                  <a:pt x="601249" y="505607"/>
                </a:lnTo>
                <a:lnTo>
                  <a:pt x="606421" y="510235"/>
                </a:lnTo>
                <a:lnTo>
                  <a:pt x="613432" y="510235"/>
                </a:lnTo>
                <a:lnTo>
                  <a:pt x="655205" y="505921"/>
                </a:lnTo>
                <a:lnTo>
                  <a:pt x="659404" y="505607"/>
                </a:lnTo>
                <a:lnTo>
                  <a:pt x="661267" y="505335"/>
                </a:lnTo>
                <a:lnTo>
                  <a:pt x="674855" y="503967"/>
                </a:lnTo>
                <a:lnTo>
                  <a:pt x="701245" y="501073"/>
                </a:lnTo>
                <a:lnTo>
                  <a:pt x="707695" y="500194"/>
                </a:lnTo>
                <a:lnTo>
                  <a:pt x="716836" y="499052"/>
                </a:lnTo>
                <a:lnTo>
                  <a:pt x="743651" y="499052"/>
                </a:lnTo>
                <a:lnTo>
                  <a:pt x="669203" y="331654"/>
                </a:lnTo>
                <a:close/>
              </a:path>
              <a:path w="1002665" h="1068704">
                <a:moveTo>
                  <a:pt x="527338" y="14460"/>
                </a:moveTo>
                <a:lnTo>
                  <a:pt x="501293" y="14460"/>
                </a:lnTo>
                <a:lnTo>
                  <a:pt x="631823" y="307917"/>
                </a:lnTo>
                <a:lnTo>
                  <a:pt x="581448" y="310775"/>
                </a:lnTo>
                <a:lnTo>
                  <a:pt x="578453" y="312210"/>
                </a:lnTo>
                <a:lnTo>
                  <a:pt x="574087" y="317089"/>
                </a:lnTo>
                <a:lnTo>
                  <a:pt x="572987" y="320231"/>
                </a:lnTo>
                <a:lnTo>
                  <a:pt x="573521" y="329979"/>
                </a:lnTo>
                <a:lnTo>
                  <a:pt x="579027" y="335214"/>
                </a:lnTo>
                <a:lnTo>
                  <a:pt x="582941" y="335214"/>
                </a:lnTo>
                <a:lnTo>
                  <a:pt x="591699" y="334743"/>
                </a:lnTo>
                <a:lnTo>
                  <a:pt x="603654" y="334743"/>
                </a:lnTo>
                <a:lnTo>
                  <a:pt x="616591" y="333889"/>
                </a:lnTo>
                <a:lnTo>
                  <a:pt x="626032" y="333140"/>
                </a:lnTo>
                <a:lnTo>
                  <a:pt x="642378" y="331654"/>
                </a:lnTo>
                <a:lnTo>
                  <a:pt x="669203" y="331654"/>
                </a:lnTo>
                <a:lnTo>
                  <a:pt x="530088" y="18899"/>
                </a:lnTo>
                <a:lnTo>
                  <a:pt x="527338" y="14460"/>
                </a:lnTo>
                <a:close/>
              </a:path>
              <a:path w="1002665" h="1068704">
                <a:moveTo>
                  <a:pt x="603654" y="334743"/>
                </a:moveTo>
                <a:lnTo>
                  <a:pt x="591699" y="334743"/>
                </a:lnTo>
                <a:lnTo>
                  <a:pt x="594124" y="335214"/>
                </a:lnTo>
                <a:lnTo>
                  <a:pt x="595720" y="335214"/>
                </a:lnTo>
                <a:lnTo>
                  <a:pt x="603654" y="334743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9" name="Grupo 288">
            <a:extLst>
              <a:ext uri="{FF2B5EF4-FFF2-40B4-BE49-F238E27FC236}">
                <a16:creationId xmlns:a16="http://schemas.microsoft.com/office/drawing/2014/main" id="{5A01652A-5176-5F99-DA31-3E7768EC876D}"/>
              </a:ext>
            </a:extLst>
          </p:cNvPr>
          <p:cNvGrpSpPr/>
          <p:nvPr/>
        </p:nvGrpSpPr>
        <p:grpSpPr>
          <a:xfrm>
            <a:off x="10031423" y="2891910"/>
            <a:ext cx="1423670" cy="934719"/>
            <a:chOff x="10031423" y="2891910"/>
            <a:chExt cx="1423670" cy="934719"/>
          </a:xfrm>
        </p:grpSpPr>
        <p:pic>
          <p:nvPicPr>
            <p:cNvPr id="224" name="object 22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1122559" y="3578127"/>
              <a:ext cx="143587" cy="143587"/>
            </a:xfrm>
            <a:prstGeom prst="rect">
              <a:avLst/>
            </a:prstGeom>
          </p:spPr>
        </p:pic>
        <p:grpSp>
          <p:nvGrpSpPr>
            <p:cNvPr id="225" name="object 225"/>
            <p:cNvGrpSpPr/>
            <p:nvPr/>
          </p:nvGrpSpPr>
          <p:grpSpPr>
            <a:xfrm>
              <a:off x="10031423" y="2891910"/>
              <a:ext cx="1423670" cy="934719"/>
              <a:chOff x="10031423" y="2891910"/>
              <a:chExt cx="1423670" cy="934719"/>
            </a:xfrm>
          </p:grpSpPr>
          <p:sp>
            <p:nvSpPr>
              <p:cNvPr id="226" name="object 226"/>
              <p:cNvSpPr/>
              <p:nvPr/>
            </p:nvSpPr>
            <p:spPr>
              <a:xfrm>
                <a:off x="10031412" y="2891910"/>
                <a:ext cx="1423670" cy="934719"/>
              </a:xfrm>
              <a:custGeom>
                <a:avLst/>
                <a:gdLst/>
                <a:ahLst/>
                <a:cxnLst/>
                <a:rect l="l" t="t" r="r" b="b"/>
                <a:pathLst>
                  <a:path w="1423670" h="934720">
                    <a:moveTo>
                      <a:pt x="440232" y="333514"/>
                    </a:moveTo>
                    <a:lnTo>
                      <a:pt x="436905" y="314909"/>
                    </a:lnTo>
                    <a:lnTo>
                      <a:pt x="434073" y="310299"/>
                    </a:lnTo>
                    <a:lnTo>
                      <a:pt x="427736" y="300037"/>
                    </a:lnTo>
                    <a:lnTo>
                      <a:pt x="416318" y="291896"/>
                    </a:lnTo>
                    <a:lnTo>
                      <a:pt x="416318" y="320649"/>
                    </a:lnTo>
                    <a:lnTo>
                      <a:pt x="416280" y="324675"/>
                    </a:lnTo>
                    <a:lnTo>
                      <a:pt x="416179" y="707834"/>
                    </a:lnTo>
                    <a:lnTo>
                      <a:pt x="392404" y="742988"/>
                    </a:lnTo>
                    <a:lnTo>
                      <a:pt x="377266" y="745985"/>
                    </a:lnTo>
                    <a:lnTo>
                      <a:pt x="31000" y="745985"/>
                    </a:lnTo>
                    <a:lnTo>
                      <a:pt x="22974" y="728675"/>
                    </a:lnTo>
                    <a:lnTo>
                      <a:pt x="23152" y="722668"/>
                    </a:lnTo>
                    <a:lnTo>
                      <a:pt x="23164" y="722363"/>
                    </a:lnTo>
                    <a:lnTo>
                      <a:pt x="31026" y="710082"/>
                    </a:lnTo>
                    <a:lnTo>
                      <a:pt x="39712" y="707605"/>
                    </a:lnTo>
                    <a:lnTo>
                      <a:pt x="353174" y="707605"/>
                    </a:lnTo>
                    <a:lnTo>
                      <a:pt x="366356" y="706653"/>
                    </a:lnTo>
                    <a:lnTo>
                      <a:pt x="373367" y="704062"/>
                    </a:lnTo>
                    <a:lnTo>
                      <a:pt x="376732" y="699770"/>
                    </a:lnTo>
                    <a:lnTo>
                      <a:pt x="377558" y="694029"/>
                    </a:lnTo>
                    <a:lnTo>
                      <a:pt x="377596" y="332765"/>
                    </a:lnTo>
                    <a:lnTo>
                      <a:pt x="379006" y="324675"/>
                    </a:lnTo>
                    <a:lnTo>
                      <a:pt x="382917" y="317563"/>
                    </a:lnTo>
                    <a:lnTo>
                      <a:pt x="386016" y="314909"/>
                    </a:lnTo>
                    <a:lnTo>
                      <a:pt x="389128" y="312280"/>
                    </a:lnTo>
                    <a:lnTo>
                      <a:pt x="397090" y="310299"/>
                    </a:lnTo>
                    <a:lnTo>
                      <a:pt x="401243" y="310299"/>
                    </a:lnTo>
                    <a:lnTo>
                      <a:pt x="405384" y="311873"/>
                    </a:lnTo>
                    <a:lnTo>
                      <a:pt x="416318" y="320649"/>
                    </a:lnTo>
                    <a:lnTo>
                      <a:pt x="416318" y="291896"/>
                    </a:lnTo>
                    <a:lnTo>
                      <a:pt x="413905" y="290169"/>
                    </a:lnTo>
                    <a:lnTo>
                      <a:pt x="396582" y="286600"/>
                    </a:lnTo>
                    <a:lnTo>
                      <a:pt x="377939" y="290817"/>
                    </a:lnTo>
                    <a:lnTo>
                      <a:pt x="364477" y="301917"/>
                    </a:lnTo>
                    <a:lnTo>
                      <a:pt x="356298" y="317563"/>
                    </a:lnTo>
                    <a:lnTo>
                      <a:pt x="353555" y="335419"/>
                    </a:lnTo>
                    <a:lnTo>
                      <a:pt x="353682" y="655510"/>
                    </a:lnTo>
                    <a:lnTo>
                      <a:pt x="354037" y="665988"/>
                    </a:lnTo>
                    <a:lnTo>
                      <a:pt x="353720" y="673087"/>
                    </a:lnTo>
                    <a:lnTo>
                      <a:pt x="352628" y="677722"/>
                    </a:lnTo>
                    <a:lnTo>
                      <a:pt x="350659" y="680796"/>
                    </a:lnTo>
                    <a:lnTo>
                      <a:pt x="347789" y="683463"/>
                    </a:lnTo>
                    <a:lnTo>
                      <a:pt x="48945" y="683463"/>
                    </a:lnTo>
                    <a:lnTo>
                      <a:pt x="31356" y="686066"/>
                    </a:lnTo>
                    <a:lnTo>
                      <a:pt x="15633" y="694029"/>
                    </a:lnTo>
                    <a:lnTo>
                      <a:pt x="4330" y="707605"/>
                    </a:lnTo>
                    <a:lnTo>
                      <a:pt x="0" y="727062"/>
                    </a:lnTo>
                    <a:lnTo>
                      <a:pt x="4229" y="745680"/>
                    </a:lnTo>
                    <a:lnTo>
                      <a:pt x="15367" y="759129"/>
                    </a:lnTo>
                    <a:lnTo>
                      <a:pt x="31051" y="767283"/>
                    </a:lnTo>
                    <a:lnTo>
                      <a:pt x="48971" y="770039"/>
                    </a:lnTo>
                    <a:lnTo>
                      <a:pt x="363194" y="770039"/>
                    </a:lnTo>
                    <a:lnTo>
                      <a:pt x="405206" y="763536"/>
                    </a:lnTo>
                    <a:lnTo>
                      <a:pt x="426847" y="745985"/>
                    </a:lnTo>
                    <a:lnTo>
                      <a:pt x="427697" y="745083"/>
                    </a:lnTo>
                    <a:lnTo>
                      <a:pt x="434721" y="732129"/>
                    </a:lnTo>
                    <a:lnTo>
                      <a:pt x="438873" y="716622"/>
                    </a:lnTo>
                    <a:lnTo>
                      <a:pt x="440118" y="699770"/>
                    </a:lnTo>
                    <a:lnTo>
                      <a:pt x="440232" y="333514"/>
                    </a:lnTo>
                    <a:close/>
                  </a:path>
                  <a:path w="1423670" h="934720">
                    <a:moveTo>
                      <a:pt x="1423327" y="370840"/>
                    </a:moveTo>
                    <a:lnTo>
                      <a:pt x="1420774" y="354330"/>
                    </a:lnTo>
                    <a:lnTo>
                      <a:pt x="1418691" y="350520"/>
                    </a:lnTo>
                    <a:lnTo>
                      <a:pt x="1413167" y="340360"/>
                    </a:lnTo>
                    <a:lnTo>
                      <a:pt x="1400632" y="330200"/>
                    </a:lnTo>
                    <a:lnTo>
                      <a:pt x="1400263" y="330123"/>
                    </a:lnTo>
                    <a:lnTo>
                      <a:pt x="1400263" y="495300"/>
                    </a:lnTo>
                    <a:lnTo>
                      <a:pt x="1399374" y="504190"/>
                    </a:lnTo>
                    <a:lnTo>
                      <a:pt x="1399286" y="730250"/>
                    </a:lnTo>
                    <a:lnTo>
                      <a:pt x="1376273" y="746760"/>
                    </a:lnTo>
                    <a:lnTo>
                      <a:pt x="1340802" y="746760"/>
                    </a:lnTo>
                    <a:lnTo>
                      <a:pt x="1337271" y="730250"/>
                    </a:lnTo>
                    <a:lnTo>
                      <a:pt x="1333881" y="715010"/>
                    </a:lnTo>
                    <a:lnTo>
                      <a:pt x="1332242" y="708660"/>
                    </a:lnTo>
                    <a:lnTo>
                      <a:pt x="1331214" y="704850"/>
                    </a:lnTo>
                    <a:lnTo>
                      <a:pt x="1322438" y="683260"/>
                    </a:lnTo>
                    <a:lnTo>
                      <a:pt x="1315173" y="669632"/>
                    </a:lnTo>
                    <a:lnTo>
                      <a:pt x="1315173" y="748030"/>
                    </a:lnTo>
                    <a:lnTo>
                      <a:pt x="1310805" y="796290"/>
                    </a:lnTo>
                    <a:lnTo>
                      <a:pt x="1310690" y="797560"/>
                    </a:lnTo>
                    <a:lnTo>
                      <a:pt x="1310576" y="798830"/>
                    </a:lnTo>
                    <a:lnTo>
                      <a:pt x="1289621" y="843280"/>
                    </a:lnTo>
                    <a:lnTo>
                      <a:pt x="1255610" y="880110"/>
                    </a:lnTo>
                    <a:lnTo>
                      <a:pt x="1212176" y="902970"/>
                    </a:lnTo>
                    <a:lnTo>
                      <a:pt x="1162939" y="911860"/>
                    </a:lnTo>
                    <a:lnTo>
                      <a:pt x="1128318" y="908050"/>
                    </a:lnTo>
                    <a:lnTo>
                      <a:pt x="1066927" y="876300"/>
                    </a:lnTo>
                    <a:lnTo>
                      <a:pt x="1023937" y="820420"/>
                    </a:lnTo>
                    <a:lnTo>
                      <a:pt x="1011961" y="773430"/>
                    </a:lnTo>
                    <a:lnTo>
                      <a:pt x="1011847" y="772160"/>
                    </a:lnTo>
                    <a:lnTo>
                      <a:pt x="1011732" y="770890"/>
                    </a:lnTo>
                    <a:lnTo>
                      <a:pt x="1010196" y="753110"/>
                    </a:lnTo>
                    <a:lnTo>
                      <a:pt x="1011148" y="746760"/>
                    </a:lnTo>
                    <a:lnTo>
                      <a:pt x="1015288" y="718820"/>
                    </a:lnTo>
                    <a:lnTo>
                      <a:pt x="1036307" y="673100"/>
                    </a:lnTo>
                    <a:lnTo>
                      <a:pt x="1070381" y="637540"/>
                    </a:lnTo>
                    <a:lnTo>
                      <a:pt x="1114234" y="614680"/>
                    </a:lnTo>
                    <a:lnTo>
                      <a:pt x="1164615" y="605790"/>
                    </a:lnTo>
                    <a:lnTo>
                      <a:pt x="1183932" y="607060"/>
                    </a:lnTo>
                    <a:lnTo>
                      <a:pt x="1221117" y="617220"/>
                    </a:lnTo>
                    <a:lnTo>
                      <a:pt x="1277340" y="657860"/>
                    </a:lnTo>
                    <a:lnTo>
                      <a:pt x="1303515" y="699770"/>
                    </a:lnTo>
                    <a:lnTo>
                      <a:pt x="1315173" y="748030"/>
                    </a:lnTo>
                    <a:lnTo>
                      <a:pt x="1315173" y="669632"/>
                    </a:lnTo>
                    <a:lnTo>
                      <a:pt x="1287627" y="633730"/>
                    </a:lnTo>
                    <a:lnTo>
                      <a:pt x="1248778" y="605790"/>
                    </a:lnTo>
                    <a:lnTo>
                      <a:pt x="1196835" y="585470"/>
                    </a:lnTo>
                    <a:lnTo>
                      <a:pt x="1161821" y="581660"/>
                    </a:lnTo>
                    <a:lnTo>
                      <a:pt x="1153528" y="581660"/>
                    </a:lnTo>
                    <a:lnTo>
                      <a:pt x="1097432" y="594360"/>
                    </a:lnTo>
                    <a:lnTo>
                      <a:pt x="1061389" y="614680"/>
                    </a:lnTo>
                    <a:lnTo>
                      <a:pt x="1030528" y="641350"/>
                    </a:lnTo>
                    <a:lnTo>
                      <a:pt x="1006652" y="675640"/>
                    </a:lnTo>
                    <a:lnTo>
                      <a:pt x="991946" y="713740"/>
                    </a:lnTo>
                    <a:lnTo>
                      <a:pt x="991679" y="715010"/>
                    </a:lnTo>
                    <a:lnTo>
                      <a:pt x="991349" y="716280"/>
                    </a:lnTo>
                    <a:lnTo>
                      <a:pt x="988961" y="730250"/>
                    </a:lnTo>
                    <a:lnTo>
                      <a:pt x="986624" y="739140"/>
                    </a:lnTo>
                    <a:lnTo>
                      <a:pt x="983119" y="744220"/>
                    </a:lnTo>
                    <a:lnTo>
                      <a:pt x="977684" y="746760"/>
                    </a:lnTo>
                    <a:lnTo>
                      <a:pt x="905802" y="746760"/>
                    </a:lnTo>
                    <a:lnTo>
                      <a:pt x="901509" y="742950"/>
                    </a:lnTo>
                    <a:lnTo>
                      <a:pt x="900684" y="736600"/>
                    </a:lnTo>
                    <a:lnTo>
                      <a:pt x="896747" y="715010"/>
                    </a:lnTo>
                    <a:lnTo>
                      <a:pt x="890371" y="695960"/>
                    </a:lnTo>
                    <a:lnTo>
                      <a:pt x="881748" y="676910"/>
                    </a:lnTo>
                    <a:lnTo>
                      <a:pt x="877404" y="669709"/>
                    </a:lnTo>
                    <a:lnTo>
                      <a:pt x="877404" y="748030"/>
                    </a:lnTo>
                    <a:lnTo>
                      <a:pt x="873036" y="796290"/>
                    </a:lnTo>
                    <a:lnTo>
                      <a:pt x="872921" y="797560"/>
                    </a:lnTo>
                    <a:lnTo>
                      <a:pt x="872807" y="798830"/>
                    </a:lnTo>
                    <a:lnTo>
                      <a:pt x="851852" y="843280"/>
                    </a:lnTo>
                    <a:lnTo>
                      <a:pt x="817867" y="880110"/>
                    </a:lnTo>
                    <a:lnTo>
                      <a:pt x="774458" y="902970"/>
                    </a:lnTo>
                    <a:lnTo>
                      <a:pt x="725258" y="911860"/>
                    </a:lnTo>
                    <a:lnTo>
                      <a:pt x="690638" y="908050"/>
                    </a:lnTo>
                    <a:lnTo>
                      <a:pt x="629259" y="876300"/>
                    </a:lnTo>
                    <a:lnTo>
                      <a:pt x="586270" y="820420"/>
                    </a:lnTo>
                    <a:lnTo>
                      <a:pt x="572541" y="753110"/>
                    </a:lnTo>
                    <a:lnTo>
                      <a:pt x="573481" y="746760"/>
                    </a:lnTo>
                    <a:lnTo>
                      <a:pt x="598639" y="673100"/>
                    </a:lnTo>
                    <a:lnTo>
                      <a:pt x="632701" y="637540"/>
                    </a:lnTo>
                    <a:lnTo>
                      <a:pt x="676554" y="614680"/>
                    </a:lnTo>
                    <a:lnTo>
                      <a:pt x="726922" y="605790"/>
                    </a:lnTo>
                    <a:lnTo>
                      <a:pt x="746239" y="607060"/>
                    </a:lnTo>
                    <a:lnTo>
                      <a:pt x="783399" y="617220"/>
                    </a:lnTo>
                    <a:lnTo>
                      <a:pt x="839597" y="657860"/>
                    </a:lnTo>
                    <a:lnTo>
                      <a:pt x="865733" y="699770"/>
                    </a:lnTo>
                    <a:lnTo>
                      <a:pt x="877404" y="748030"/>
                    </a:lnTo>
                    <a:lnTo>
                      <a:pt x="877404" y="669709"/>
                    </a:lnTo>
                    <a:lnTo>
                      <a:pt x="843153" y="627380"/>
                    </a:lnTo>
                    <a:lnTo>
                      <a:pt x="809917" y="603250"/>
                    </a:lnTo>
                    <a:lnTo>
                      <a:pt x="772566" y="588010"/>
                    </a:lnTo>
                    <a:lnTo>
                      <a:pt x="732307" y="581660"/>
                    </a:lnTo>
                    <a:lnTo>
                      <a:pt x="725297" y="581660"/>
                    </a:lnTo>
                    <a:lnTo>
                      <a:pt x="686003" y="586740"/>
                    </a:lnTo>
                    <a:lnTo>
                      <a:pt x="648830" y="599440"/>
                    </a:lnTo>
                    <a:lnTo>
                      <a:pt x="615365" y="621030"/>
                    </a:lnTo>
                    <a:lnTo>
                      <a:pt x="587159" y="648970"/>
                    </a:lnTo>
                    <a:lnTo>
                      <a:pt x="565023" y="684530"/>
                    </a:lnTo>
                    <a:lnTo>
                      <a:pt x="551929" y="722630"/>
                    </a:lnTo>
                    <a:lnTo>
                      <a:pt x="551815" y="723900"/>
                    </a:lnTo>
                    <a:lnTo>
                      <a:pt x="548284" y="746760"/>
                    </a:lnTo>
                    <a:lnTo>
                      <a:pt x="508076" y="746760"/>
                    </a:lnTo>
                    <a:lnTo>
                      <a:pt x="505155" y="744220"/>
                    </a:lnTo>
                    <a:lnTo>
                      <a:pt x="499402" y="737870"/>
                    </a:lnTo>
                    <a:lnTo>
                      <a:pt x="499821" y="730250"/>
                    </a:lnTo>
                    <a:lnTo>
                      <a:pt x="499922" y="558800"/>
                    </a:lnTo>
                    <a:lnTo>
                      <a:pt x="498538" y="539750"/>
                    </a:lnTo>
                    <a:lnTo>
                      <a:pt x="507695" y="537210"/>
                    </a:lnTo>
                    <a:lnTo>
                      <a:pt x="511251" y="534670"/>
                    </a:lnTo>
                    <a:lnTo>
                      <a:pt x="521931" y="533400"/>
                    </a:lnTo>
                    <a:lnTo>
                      <a:pt x="838987" y="466090"/>
                    </a:lnTo>
                    <a:lnTo>
                      <a:pt x="1293622" y="369570"/>
                    </a:lnTo>
                    <a:lnTo>
                      <a:pt x="1353439" y="356870"/>
                    </a:lnTo>
                    <a:lnTo>
                      <a:pt x="1371384" y="353060"/>
                    </a:lnTo>
                    <a:lnTo>
                      <a:pt x="1379512" y="350520"/>
                    </a:lnTo>
                    <a:lnTo>
                      <a:pt x="1383753" y="350520"/>
                    </a:lnTo>
                    <a:lnTo>
                      <a:pt x="1399286" y="464820"/>
                    </a:lnTo>
                    <a:lnTo>
                      <a:pt x="1358684" y="464820"/>
                    </a:lnTo>
                    <a:lnTo>
                      <a:pt x="1349082" y="467360"/>
                    </a:lnTo>
                    <a:lnTo>
                      <a:pt x="1341412" y="473710"/>
                    </a:lnTo>
                    <a:lnTo>
                      <a:pt x="1336332" y="482600"/>
                    </a:lnTo>
                    <a:lnTo>
                      <a:pt x="1334490" y="492760"/>
                    </a:lnTo>
                    <a:lnTo>
                      <a:pt x="1334490" y="610870"/>
                    </a:lnTo>
                    <a:lnTo>
                      <a:pt x="1342009" y="614680"/>
                    </a:lnTo>
                    <a:lnTo>
                      <a:pt x="1350048" y="614680"/>
                    </a:lnTo>
                    <a:lnTo>
                      <a:pt x="1355001" y="613410"/>
                    </a:lnTo>
                    <a:lnTo>
                      <a:pt x="1359369" y="603250"/>
                    </a:lnTo>
                    <a:lnTo>
                      <a:pt x="1358646" y="588010"/>
                    </a:lnTo>
                    <a:lnTo>
                      <a:pt x="1358531" y="581660"/>
                    </a:lnTo>
                    <a:lnTo>
                      <a:pt x="1358480" y="499110"/>
                    </a:lnTo>
                    <a:lnTo>
                      <a:pt x="1358138" y="495300"/>
                    </a:lnTo>
                    <a:lnTo>
                      <a:pt x="1358011" y="494030"/>
                    </a:lnTo>
                    <a:lnTo>
                      <a:pt x="1361833" y="490220"/>
                    </a:lnTo>
                    <a:lnTo>
                      <a:pt x="1364043" y="488950"/>
                    </a:lnTo>
                    <a:lnTo>
                      <a:pt x="1393101" y="488950"/>
                    </a:lnTo>
                    <a:lnTo>
                      <a:pt x="1395615" y="490220"/>
                    </a:lnTo>
                    <a:lnTo>
                      <a:pt x="1400263" y="495300"/>
                    </a:lnTo>
                    <a:lnTo>
                      <a:pt x="1400263" y="330123"/>
                    </a:lnTo>
                    <a:lnTo>
                      <a:pt x="1383271" y="326390"/>
                    </a:lnTo>
                    <a:lnTo>
                      <a:pt x="1377391" y="326390"/>
                    </a:lnTo>
                    <a:lnTo>
                      <a:pt x="1360563" y="330200"/>
                    </a:lnTo>
                    <a:lnTo>
                      <a:pt x="1237043" y="356870"/>
                    </a:lnTo>
                    <a:lnTo>
                      <a:pt x="1236967" y="49530"/>
                    </a:lnTo>
                    <a:lnTo>
                      <a:pt x="1236814" y="40640"/>
                    </a:lnTo>
                    <a:lnTo>
                      <a:pt x="1235176" y="27940"/>
                    </a:lnTo>
                    <a:lnTo>
                      <a:pt x="1233690" y="24130"/>
                    </a:lnTo>
                    <a:lnTo>
                      <a:pt x="1230718" y="16510"/>
                    </a:lnTo>
                    <a:lnTo>
                      <a:pt x="1222032" y="7620"/>
                    </a:lnTo>
                    <a:lnTo>
                      <a:pt x="1215428" y="3810"/>
                    </a:lnTo>
                    <a:lnTo>
                      <a:pt x="1213688" y="3213"/>
                    </a:lnTo>
                    <a:lnTo>
                      <a:pt x="1213688" y="49530"/>
                    </a:lnTo>
                    <a:lnTo>
                      <a:pt x="1213218" y="58420"/>
                    </a:lnTo>
                    <a:lnTo>
                      <a:pt x="1213104" y="59690"/>
                    </a:lnTo>
                    <a:lnTo>
                      <a:pt x="1213002" y="353060"/>
                    </a:lnTo>
                    <a:lnTo>
                      <a:pt x="1210551" y="359410"/>
                    </a:lnTo>
                    <a:lnTo>
                      <a:pt x="1204404" y="364490"/>
                    </a:lnTo>
                    <a:lnTo>
                      <a:pt x="1188504" y="367030"/>
                    </a:lnTo>
                    <a:lnTo>
                      <a:pt x="1185176" y="367030"/>
                    </a:lnTo>
                    <a:lnTo>
                      <a:pt x="1174965" y="369570"/>
                    </a:lnTo>
                    <a:lnTo>
                      <a:pt x="1174965" y="86360"/>
                    </a:lnTo>
                    <a:lnTo>
                      <a:pt x="1174965" y="67310"/>
                    </a:lnTo>
                    <a:lnTo>
                      <a:pt x="1171257" y="64770"/>
                    </a:lnTo>
                    <a:lnTo>
                      <a:pt x="1165555" y="62230"/>
                    </a:lnTo>
                    <a:lnTo>
                      <a:pt x="1151775" y="62230"/>
                    </a:lnTo>
                    <a:lnTo>
                      <a:pt x="1151775" y="359410"/>
                    </a:lnTo>
                    <a:lnTo>
                      <a:pt x="1151242" y="367030"/>
                    </a:lnTo>
                    <a:lnTo>
                      <a:pt x="1148334" y="373380"/>
                    </a:lnTo>
                    <a:lnTo>
                      <a:pt x="1141768" y="377190"/>
                    </a:lnTo>
                    <a:lnTo>
                      <a:pt x="725424" y="466090"/>
                    </a:lnTo>
                    <a:lnTo>
                      <a:pt x="836790" y="86360"/>
                    </a:lnTo>
                    <a:lnTo>
                      <a:pt x="1146365" y="86360"/>
                    </a:lnTo>
                    <a:lnTo>
                      <a:pt x="1150988" y="90170"/>
                    </a:lnTo>
                    <a:lnTo>
                      <a:pt x="1151089" y="351790"/>
                    </a:lnTo>
                    <a:lnTo>
                      <a:pt x="1151255" y="353060"/>
                    </a:lnTo>
                    <a:lnTo>
                      <a:pt x="1151775" y="359410"/>
                    </a:lnTo>
                    <a:lnTo>
                      <a:pt x="1151775" y="62230"/>
                    </a:lnTo>
                    <a:lnTo>
                      <a:pt x="843889" y="62230"/>
                    </a:lnTo>
                    <a:lnTo>
                      <a:pt x="846518" y="53340"/>
                    </a:lnTo>
                    <a:lnTo>
                      <a:pt x="853313" y="30480"/>
                    </a:lnTo>
                    <a:lnTo>
                      <a:pt x="855205" y="24130"/>
                    </a:lnTo>
                    <a:lnTo>
                      <a:pt x="1202753" y="24130"/>
                    </a:lnTo>
                    <a:lnTo>
                      <a:pt x="1213688" y="49530"/>
                    </a:lnTo>
                    <a:lnTo>
                      <a:pt x="1213688" y="3213"/>
                    </a:lnTo>
                    <a:lnTo>
                      <a:pt x="1208112" y="1270"/>
                    </a:lnTo>
                    <a:lnTo>
                      <a:pt x="1199934" y="0"/>
                    </a:lnTo>
                    <a:lnTo>
                      <a:pt x="841019" y="0"/>
                    </a:lnTo>
                    <a:lnTo>
                      <a:pt x="836142" y="3810"/>
                    </a:lnTo>
                    <a:lnTo>
                      <a:pt x="834517" y="8890"/>
                    </a:lnTo>
                    <a:lnTo>
                      <a:pt x="834224" y="10160"/>
                    </a:lnTo>
                    <a:lnTo>
                      <a:pt x="831443" y="25400"/>
                    </a:lnTo>
                    <a:lnTo>
                      <a:pt x="824852" y="30480"/>
                    </a:lnTo>
                    <a:lnTo>
                      <a:pt x="818438" y="30480"/>
                    </a:lnTo>
                    <a:lnTo>
                      <a:pt x="814984" y="29210"/>
                    </a:lnTo>
                    <a:lnTo>
                      <a:pt x="754087" y="29210"/>
                    </a:lnTo>
                    <a:lnTo>
                      <a:pt x="722541" y="53340"/>
                    </a:lnTo>
                    <a:lnTo>
                      <a:pt x="672655" y="194310"/>
                    </a:lnTo>
                    <a:lnTo>
                      <a:pt x="673328" y="200660"/>
                    </a:lnTo>
                    <a:lnTo>
                      <a:pt x="677468" y="205740"/>
                    </a:lnTo>
                    <a:lnTo>
                      <a:pt x="680008" y="208280"/>
                    </a:lnTo>
                    <a:lnTo>
                      <a:pt x="686689" y="208280"/>
                    </a:lnTo>
                    <a:lnTo>
                      <a:pt x="693902" y="207010"/>
                    </a:lnTo>
                    <a:lnTo>
                      <a:pt x="695858" y="201930"/>
                    </a:lnTo>
                    <a:lnTo>
                      <a:pt x="698804" y="193040"/>
                    </a:lnTo>
                    <a:lnTo>
                      <a:pt x="744448" y="63500"/>
                    </a:lnTo>
                    <a:lnTo>
                      <a:pt x="747433" y="53340"/>
                    </a:lnTo>
                    <a:lnTo>
                      <a:pt x="821270" y="53340"/>
                    </a:lnTo>
                    <a:lnTo>
                      <a:pt x="804862" y="109220"/>
                    </a:lnTo>
                    <a:lnTo>
                      <a:pt x="791375" y="154940"/>
                    </a:lnTo>
                    <a:lnTo>
                      <a:pt x="701217" y="462280"/>
                    </a:lnTo>
                    <a:lnTo>
                      <a:pt x="697293" y="469900"/>
                    </a:lnTo>
                    <a:lnTo>
                      <a:pt x="691311" y="473710"/>
                    </a:lnTo>
                    <a:lnTo>
                      <a:pt x="677913" y="476250"/>
                    </a:lnTo>
                    <a:lnTo>
                      <a:pt x="674039" y="476250"/>
                    </a:lnTo>
                    <a:lnTo>
                      <a:pt x="510273" y="511810"/>
                    </a:lnTo>
                    <a:lnTo>
                      <a:pt x="495592" y="516890"/>
                    </a:lnTo>
                    <a:lnTo>
                      <a:pt x="484847" y="525780"/>
                    </a:lnTo>
                    <a:lnTo>
                      <a:pt x="478243" y="537210"/>
                    </a:lnTo>
                    <a:lnTo>
                      <a:pt x="475996" y="551180"/>
                    </a:lnTo>
                    <a:lnTo>
                      <a:pt x="476034" y="715010"/>
                    </a:lnTo>
                    <a:lnTo>
                      <a:pt x="476148" y="718820"/>
                    </a:lnTo>
                    <a:lnTo>
                      <a:pt x="476262" y="722630"/>
                    </a:lnTo>
                    <a:lnTo>
                      <a:pt x="476300" y="723900"/>
                    </a:lnTo>
                    <a:lnTo>
                      <a:pt x="476415" y="727710"/>
                    </a:lnTo>
                    <a:lnTo>
                      <a:pt x="476453" y="728980"/>
                    </a:lnTo>
                    <a:lnTo>
                      <a:pt x="476567" y="732790"/>
                    </a:lnTo>
                    <a:lnTo>
                      <a:pt x="479399" y="749300"/>
                    </a:lnTo>
                    <a:lnTo>
                      <a:pt x="486181" y="760730"/>
                    </a:lnTo>
                    <a:lnTo>
                      <a:pt x="498627" y="768350"/>
                    </a:lnTo>
                    <a:lnTo>
                      <a:pt x="503720" y="770890"/>
                    </a:lnTo>
                    <a:lnTo>
                      <a:pt x="539330" y="770890"/>
                    </a:lnTo>
                    <a:lnTo>
                      <a:pt x="545592" y="773430"/>
                    </a:lnTo>
                    <a:lnTo>
                      <a:pt x="549287" y="778510"/>
                    </a:lnTo>
                    <a:lnTo>
                      <a:pt x="551243" y="786130"/>
                    </a:lnTo>
                    <a:lnTo>
                      <a:pt x="552272" y="793750"/>
                    </a:lnTo>
                    <a:lnTo>
                      <a:pt x="552653" y="797560"/>
                    </a:lnTo>
                    <a:lnTo>
                      <a:pt x="552894" y="798830"/>
                    </a:lnTo>
                    <a:lnTo>
                      <a:pt x="591070" y="873760"/>
                    </a:lnTo>
                    <a:lnTo>
                      <a:pt x="629488" y="906780"/>
                    </a:lnTo>
                    <a:lnTo>
                      <a:pt x="675703" y="928370"/>
                    </a:lnTo>
                    <a:lnTo>
                      <a:pt x="726567" y="934720"/>
                    </a:lnTo>
                    <a:lnTo>
                      <a:pt x="740206" y="934720"/>
                    </a:lnTo>
                    <a:lnTo>
                      <a:pt x="780097" y="927100"/>
                    </a:lnTo>
                    <a:lnTo>
                      <a:pt x="813003" y="911860"/>
                    </a:lnTo>
                    <a:lnTo>
                      <a:pt x="835710" y="896620"/>
                    </a:lnTo>
                    <a:lnTo>
                      <a:pt x="877443" y="848360"/>
                    </a:lnTo>
                    <a:lnTo>
                      <a:pt x="896162" y="803910"/>
                    </a:lnTo>
                    <a:lnTo>
                      <a:pt x="899706" y="787400"/>
                    </a:lnTo>
                    <a:lnTo>
                      <a:pt x="899820" y="786130"/>
                    </a:lnTo>
                    <a:lnTo>
                      <a:pt x="899896" y="784860"/>
                    </a:lnTo>
                    <a:lnTo>
                      <a:pt x="900023" y="781050"/>
                    </a:lnTo>
                    <a:lnTo>
                      <a:pt x="900315" y="773430"/>
                    </a:lnTo>
                    <a:lnTo>
                      <a:pt x="900417" y="770890"/>
                    </a:lnTo>
                    <a:lnTo>
                      <a:pt x="987679" y="770890"/>
                    </a:lnTo>
                    <a:lnTo>
                      <a:pt x="988199" y="784860"/>
                    </a:lnTo>
                    <a:lnTo>
                      <a:pt x="988275" y="786130"/>
                    </a:lnTo>
                    <a:lnTo>
                      <a:pt x="988390" y="787400"/>
                    </a:lnTo>
                    <a:lnTo>
                      <a:pt x="988491" y="788670"/>
                    </a:lnTo>
                    <a:lnTo>
                      <a:pt x="990117" y="796290"/>
                    </a:lnTo>
                    <a:lnTo>
                      <a:pt x="1011237" y="849630"/>
                    </a:lnTo>
                    <a:lnTo>
                      <a:pt x="1053134" y="896620"/>
                    </a:lnTo>
                    <a:lnTo>
                      <a:pt x="1098981" y="923290"/>
                    </a:lnTo>
                    <a:lnTo>
                      <a:pt x="1140256" y="933450"/>
                    </a:lnTo>
                    <a:lnTo>
                      <a:pt x="1161669" y="934720"/>
                    </a:lnTo>
                    <a:lnTo>
                      <a:pt x="1205445" y="929640"/>
                    </a:lnTo>
                    <a:lnTo>
                      <a:pt x="1245844" y="914400"/>
                    </a:lnTo>
                    <a:lnTo>
                      <a:pt x="1281176" y="890270"/>
                    </a:lnTo>
                    <a:lnTo>
                      <a:pt x="1309751" y="857250"/>
                    </a:lnTo>
                    <a:lnTo>
                      <a:pt x="1330972" y="814070"/>
                    </a:lnTo>
                    <a:lnTo>
                      <a:pt x="1335938" y="793750"/>
                    </a:lnTo>
                    <a:lnTo>
                      <a:pt x="1337094" y="784860"/>
                    </a:lnTo>
                    <a:lnTo>
                      <a:pt x="1339037" y="778510"/>
                    </a:lnTo>
                    <a:lnTo>
                      <a:pt x="1342580" y="772160"/>
                    </a:lnTo>
                    <a:lnTo>
                      <a:pt x="1348486" y="770890"/>
                    </a:lnTo>
                    <a:lnTo>
                      <a:pt x="1382217" y="770890"/>
                    </a:lnTo>
                    <a:lnTo>
                      <a:pt x="1392745" y="768350"/>
                    </a:lnTo>
                    <a:lnTo>
                      <a:pt x="1402257" y="765810"/>
                    </a:lnTo>
                    <a:lnTo>
                      <a:pt x="1410792" y="759460"/>
                    </a:lnTo>
                    <a:lnTo>
                      <a:pt x="1416164" y="753110"/>
                    </a:lnTo>
                    <a:lnTo>
                      <a:pt x="1419440" y="746760"/>
                    </a:lnTo>
                    <a:lnTo>
                      <a:pt x="1420101" y="745490"/>
                    </a:lnTo>
                    <a:lnTo>
                      <a:pt x="1422514" y="737870"/>
                    </a:lnTo>
                    <a:lnTo>
                      <a:pt x="1423212" y="730250"/>
                    </a:lnTo>
                    <a:lnTo>
                      <a:pt x="1423327" y="488950"/>
                    </a:lnTo>
                    <a:lnTo>
                      <a:pt x="1423327" y="37084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27" name="object 227"/>
              <p:cNvPicPr/>
              <p:nvPr/>
            </p:nvPicPr>
            <p:blipFill>
              <a:blip r:embed="rId52" cstate="print"/>
              <a:stretch>
                <a:fillRect/>
              </a:stretch>
            </p:blipFill>
            <p:spPr>
              <a:xfrm>
                <a:off x="10684832" y="3578127"/>
                <a:ext cx="143587" cy="143587"/>
              </a:xfrm>
              <a:prstGeom prst="rect">
                <a:avLst/>
              </a:prstGeom>
            </p:spPr>
          </p:pic>
          <p:sp>
            <p:nvSpPr>
              <p:cNvPr id="228" name="object 228"/>
              <p:cNvSpPr/>
              <p:nvPr/>
            </p:nvSpPr>
            <p:spPr>
              <a:xfrm>
                <a:off x="10840669" y="3024002"/>
                <a:ext cx="293370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293370" h="403225">
                    <a:moveTo>
                      <a:pt x="92722" y="14236"/>
                    </a:moveTo>
                    <a:lnTo>
                      <a:pt x="92646" y="10083"/>
                    </a:lnTo>
                    <a:lnTo>
                      <a:pt x="90030" y="3721"/>
                    </a:lnTo>
                    <a:lnTo>
                      <a:pt x="87655" y="1676"/>
                    </a:lnTo>
                    <a:lnTo>
                      <a:pt x="81140" y="0"/>
                    </a:lnTo>
                    <a:lnTo>
                      <a:pt x="79883" y="0"/>
                    </a:lnTo>
                    <a:lnTo>
                      <a:pt x="74256" y="2184"/>
                    </a:lnTo>
                    <a:lnTo>
                      <a:pt x="70002" y="8089"/>
                    </a:lnTo>
                    <a:lnTo>
                      <a:pt x="66662" y="16827"/>
                    </a:lnTo>
                    <a:lnTo>
                      <a:pt x="63792" y="27444"/>
                    </a:lnTo>
                    <a:lnTo>
                      <a:pt x="12954" y="206717"/>
                    </a:lnTo>
                    <a:lnTo>
                      <a:pt x="2743" y="241427"/>
                    </a:lnTo>
                    <a:lnTo>
                      <a:pt x="1054" y="248551"/>
                    </a:lnTo>
                    <a:lnTo>
                      <a:pt x="0" y="252298"/>
                    </a:lnTo>
                    <a:lnTo>
                      <a:pt x="457" y="255536"/>
                    </a:lnTo>
                    <a:lnTo>
                      <a:pt x="4826" y="261315"/>
                    </a:lnTo>
                    <a:lnTo>
                      <a:pt x="9169" y="263347"/>
                    </a:lnTo>
                    <a:lnTo>
                      <a:pt x="13525" y="263347"/>
                    </a:lnTo>
                    <a:lnTo>
                      <a:pt x="16637" y="263347"/>
                    </a:lnTo>
                    <a:lnTo>
                      <a:pt x="22148" y="262267"/>
                    </a:lnTo>
                    <a:lnTo>
                      <a:pt x="92722" y="14236"/>
                    </a:lnTo>
                    <a:close/>
                  </a:path>
                  <a:path w="293370" h="403225">
                    <a:moveTo>
                      <a:pt x="292798" y="341223"/>
                    </a:moveTo>
                    <a:lnTo>
                      <a:pt x="291871" y="331876"/>
                    </a:lnTo>
                    <a:lnTo>
                      <a:pt x="289153" y="324993"/>
                    </a:lnTo>
                    <a:lnTo>
                      <a:pt x="280568" y="324993"/>
                    </a:lnTo>
                    <a:lnTo>
                      <a:pt x="4305" y="380263"/>
                    </a:lnTo>
                    <a:lnTo>
                      <a:pt x="1397" y="385775"/>
                    </a:lnTo>
                    <a:lnTo>
                      <a:pt x="723" y="392061"/>
                    </a:lnTo>
                    <a:lnTo>
                      <a:pt x="609" y="398729"/>
                    </a:lnTo>
                    <a:lnTo>
                      <a:pt x="9182" y="402475"/>
                    </a:lnTo>
                    <a:lnTo>
                      <a:pt x="10604" y="402767"/>
                    </a:lnTo>
                    <a:lnTo>
                      <a:pt x="12293" y="402767"/>
                    </a:lnTo>
                    <a:lnTo>
                      <a:pt x="14681" y="402767"/>
                    </a:lnTo>
                    <a:lnTo>
                      <a:pt x="290563" y="347421"/>
                    </a:lnTo>
                    <a:lnTo>
                      <a:pt x="292798" y="341223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29" name="object 229"/>
          <p:cNvSpPr/>
          <p:nvPr/>
        </p:nvSpPr>
        <p:spPr>
          <a:xfrm>
            <a:off x="5444325" y="2826848"/>
            <a:ext cx="955040" cy="951865"/>
          </a:xfrm>
          <a:custGeom>
            <a:avLst/>
            <a:gdLst/>
            <a:ahLst/>
            <a:cxnLst/>
            <a:rect l="l" t="t" r="r" b="b"/>
            <a:pathLst>
              <a:path w="955039" h="951864">
                <a:moveTo>
                  <a:pt x="627430" y="106184"/>
                </a:moveTo>
                <a:lnTo>
                  <a:pt x="625754" y="97739"/>
                </a:lnTo>
                <a:lnTo>
                  <a:pt x="601395" y="73380"/>
                </a:lnTo>
                <a:lnTo>
                  <a:pt x="601395" y="103022"/>
                </a:lnTo>
                <a:lnTo>
                  <a:pt x="565950" y="138468"/>
                </a:lnTo>
                <a:lnTo>
                  <a:pt x="550887" y="123405"/>
                </a:lnTo>
                <a:lnTo>
                  <a:pt x="550887" y="153085"/>
                </a:lnTo>
                <a:lnTo>
                  <a:pt x="131762" y="572211"/>
                </a:lnTo>
                <a:lnTo>
                  <a:pt x="116433" y="556882"/>
                </a:lnTo>
                <a:lnTo>
                  <a:pt x="116433" y="580872"/>
                </a:lnTo>
                <a:lnTo>
                  <a:pt x="29565" y="607250"/>
                </a:lnTo>
                <a:lnTo>
                  <a:pt x="35293" y="588708"/>
                </a:lnTo>
                <a:lnTo>
                  <a:pt x="41706" y="567105"/>
                </a:lnTo>
                <a:lnTo>
                  <a:pt x="44869" y="556590"/>
                </a:lnTo>
                <a:lnTo>
                  <a:pt x="48425" y="545007"/>
                </a:lnTo>
                <a:lnTo>
                  <a:pt x="52412" y="532320"/>
                </a:lnTo>
                <a:lnTo>
                  <a:pt x="56159" y="520585"/>
                </a:lnTo>
                <a:lnTo>
                  <a:pt x="116433" y="580872"/>
                </a:lnTo>
                <a:lnTo>
                  <a:pt x="116433" y="556882"/>
                </a:lnTo>
                <a:lnTo>
                  <a:pt x="80137" y="520585"/>
                </a:lnTo>
                <a:lnTo>
                  <a:pt x="64655" y="505117"/>
                </a:lnTo>
                <a:lnTo>
                  <a:pt x="483781" y="85979"/>
                </a:lnTo>
                <a:lnTo>
                  <a:pt x="550887" y="153085"/>
                </a:lnTo>
                <a:lnTo>
                  <a:pt x="550887" y="123405"/>
                </a:lnTo>
                <a:lnTo>
                  <a:pt x="513473" y="85979"/>
                </a:lnTo>
                <a:lnTo>
                  <a:pt x="498614" y="71120"/>
                </a:lnTo>
                <a:lnTo>
                  <a:pt x="534060" y="35674"/>
                </a:lnTo>
                <a:lnTo>
                  <a:pt x="601395" y="103022"/>
                </a:lnTo>
                <a:lnTo>
                  <a:pt x="601395" y="73380"/>
                </a:lnTo>
                <a:lnTo>
                  <a:pt x="563702" y="35674"/>
                </a:lnTo>
                <a:lnTo>
                  <a:pt x="541502" y="13487"/>
                </a:lnTo>
                <a:lnTo>
                  <a:pt x="536816" y="11303"/>
                </a:lnTo>
                <a:lnTo>
                  <a:pt x="530872" y="11303"/>
                </a:lnTo>
                <a:lnTo>
                  <a:pt x="528459" y="11684"/>
                </a:lnTo>
                <a:lnTo>
                  <a:pt x="42837" y="497293"/>
                </a:lnTo>
                <a:lnTo>
                  <a:pt x="33121" y="525627"/>
                </a:lnTo>
                <a:lnTo>
                  <a:pt x="31470" y="529513"/>
                </a:lnTo>
                <a:lnTo>
                  <a:pt x="14122" y="586181"/>
                </a:lnTo>
                <a:lnTo>
                  <a:pt x="0" y="628840"/>
                </a:lnTo>
                <a:lnTo>
                  <a:pt x="0" y="634936"/>
                </a:lnTo>
                <a:lnTo>
                  <a:pt x="749" y="636054"/>
                </a:lnTo>
                <a:lnTo>
                  <a:pt x="1435" y="636511"/>
                </a:lnTo>
                <a:lnTo>
                  <a:pt x="7785" y="636511"/>
                </a:lnTo>
                <a:lnTo>
                  <a:pt x="13538" y="634746"/>
                </a:lnTo>
                <a:lnTo>
                  <a:pt x="17970" y="632917"/>
                </a:lnTo>
                <a:lnTo>
                  <a:pt x="101600" y="607250"/>
                </a:lnTo>
                <a:lnTo>
                  <a:pt x="107607" y="605434"/>
                </a:lnTo>
                <a:lnTo>
                  <a:pt x="109791" y="604824"/>
                </a:lnTo>
                <a:lnTo>
                  <a:pt x="121488" y="601802"/>
                </a:lnTo>
                <a:lnTo>
                  <a:pt x="128562" y="599706"/>
                </a:lnTo>
                <a:lnTo>
                  <a:pt x="134797" y="597293"/>
                </a:lnTo>
                <a:lnTo>
                  <a:pt x="139014" y="594626"/>
                </a:lnTo>
                <a:lnTo>
                  <a:pt x="161429" y="572211"/>
                </a:lnTo>
                <a:lnTo>
                  <a:pt x="595160" y="138468"/>
                </a:lnTo>
                <a:lnTo>
                  <a:pt x="627430" y="106184"/>
                </a:lnTo>
                <a:close/>
              </a:path>
              <a:path w="955039" h="951864">
                <a:moveTo>
                  <a:pt x="676656" y="857110"/>
                </a:moveTo>
                <a:lnTo>
                  <a:pt x="671220" y="851674"/>
                </a:lnTo>
                <a:lnTo>
                  <a:pt x="657860" y="851674"/>
                </a:lnTo>
                <a:lnTo>
                  <a:pt x="652411" y="857110"/>
                </a:lnTo>
                <a:lnTo>
                  <a:pt x="652411" y="927569"/>
                </a:lnTo>
                <a:lnTo>
                  <a:pt x="676656" y="927569"/>
                </a:lnTo>
                <a:lnTo>
                  <a:pt x="676656" y="857110"/>
                </a:lnTo>
                <a:close/>
              </a:path>
              <a:path w="955039" h="951864">
                <a:moveTo>
                  <a:pt x="781913" y="353339"/>
                </a:moveTo>
                <a:lnTo>
                  <a:pt x="757669" y="377583"/>
                </a:lnTo>
                <a:lnTo>
                  <a:pt x="757669" y="411848"/>
                </a:lnTo>
                <a:lnTo>
                  <a:pt x="757669" y="761314"/>
                </a:lnTo>
                <a:lnTo>
                  <a:pt x="407746" y="761771"/>
                </a:lnTo>
                <a:lnTo>
                  <a:pt x="757669" y="411848"/>
                </a:lnTo>
                <a:lnTo>
                  <a:pt x="757669" y="377583"/>
                </a:lnTo>
                <a:lnTo>
                  <a:pt x="349173" y="786079"/>
                </a:lnTo>
                <a:lnTo>
                  <a:pt x="781913" y="785507"/>
                </a:lnTo>
                <a:lnTo>
                  <a:pt x="781913" y="761771"/>
                </a:lnTo>
                <a:lnTo>
                  <a:pt x="781913" y="411848"/>
                </a:lnTo>
                <a:lnTo>
                  <a:pt x="781913" y="353339"/>
                </a:lnTo>
                <a:close/>
              </a:path>
              <a:path w="955039" h="951864">
                <a:moveTo>
                  <a:pt x="786650" y="857110"/>
                </a:moveTo>
                <a:lnTo>
                  <a:pt x="781215" y="851674"/>
                </a:lnTo>
                <a:lnTo>
                  <a:pt x="767854" y="851674"/>
                </a:lnTo>
                <a:lnTo>
                  <a:pt x="762419" y="857110"/>
                </a:lnTo>
                <a:lnTo>
                  <a:pt x="762419" y="927569"/>
                </a:lnTo>
                <a:lnTo>
                  <a:pt x="786650" y="927569"/>
                </a:lnTo>
                <a:lnTo>
                  <a:pt x="786650" y="857110"/>
                </a:lnTo>
                <a:close/>
              </a:path>
              <a:path w="955039" h="951864">
                <a:moveTo>
                  <a:pt x="954747" y="31280"/>
                </a:moveTo>
                <a:lnTo>
                  <a:pt x="952284" y="19113"/>
                </a:lnTo>
                <a:lnTo>
                  <a:pt x="948232" y="13131"/>
                </a:lnTo>
                <a:lnTo>
                  <a:pt x="945553" y="9169"/>
                </a:lnTo>
                <a:lnTo>
                  <a:pt x="935583" y="2463"/>
                </a:lnTo>
                <a:lnTo>
                  <a:pt x="930516" y="1447"/>
                </a:lnTo>
                <a:lnTo>
                  <a:pt x="930516" y="13131"/>
                </a:lnTo>
                <a:lnTo>
                  <a:pt x="930516" y="927569"/>
                </a:lnTo>
                <a:lnTo>
                  <a:pt x="566661" y="927950"/>
                </a:lnTo>
                <a:lnTo>
                  <a:pt x="566661" y="857110"/>
                </a:lnTo>
                <a:lnTo>
                  <a:pt x="561213" y="851674"/>
                </a:lnTo>
                <a:lnTo>
                  <a:pt x="547852" y="851674"/>
                </a:lnTo>
                <a:lnTo>
                  <a:pt x="542417" y="857110"/>
                </a:lnTo>
                <a:lnTo>
                  <a:pt x="542417" y="927976"/>
                </a:lnTo>
                <a:lnTo>
                  <a:pt x="456666" y="928065"/>
                </a:lnTo>
                <a:lnTo>
                  <a:pt x="456666" y="857110"/>
                </a:lnTo>
                <a:lnTo>
                  <a:pt x="451218" y="851674"/>
                </a:lnTo>
                <a:lnTo>
                  <a:pt x="437857" y="851674"/>
                </a:lnTo>
                <a:lnTo>
                  <a:pt x="432422" y="857110"/>
                </a:lnTo>
                <a:lnTo>
                  <a:pt x="432422" y="928090"/>
                </a:lnTo>
                <a:lnTo>
                  <a:pt x="346659" y="928179"/>
                </a:lnTo>
                <a:lnTo>
                  <a:pt x="346659" y="857110"/>
                </a:lnTo>
                <a:lnTo>
                  <a:pt x="341236" y="851674"/>
                </a:lnTo>
                <a:lnTo>
                  <a:pt x="327863" y="851674"/>
                </a:lnTo>
                <a:lnTo>
                  <a:pt x="322427" y="857110"/>
                </a:lnTo>
                <a:lnTo>
                  <a:pt x="322427" y="928204"/>
                </a:lnTo>
                <a:lnTo>
                  <a:pt x="261747" y="928255"/>
                </a:lnTo>
                <a:lnTo>
                  <a:pt x="236651" y="928255"/>
                </a:lnTo>
                <a:lnTo>
                  <a:pt x="236651" y="857110"/>
                </a:lnTo>
                <a:lnTo>
                  <a:pt x="231228" y="851674"/>
                </a:lnTo>
                <a:lnTo>
                  <a:pt x="217868" y="851674"/>
                </a:lnTo>
                <a:lnTo>
                  <a:pt x="212432" y="857110"/>
                </a:lnTo>
                <a:lnTo>
                  <a:pt x="212432" y="928255"/>
                </a:lnTo>
                <a:lnTo>
                  <a:pt x="16446" y="928458"/>
                </a:lnTo>
                <a:lnTo>
                  <a:pt x="930516" y="13131"/>
                </a:lnTo>
                <a:lnTo>
                  <a:pt x="930516" y="1447"/>
                </a:lnTo>
                <a:lnTo>
                  <a:pt x="923378" y="0"/>
                </a:lnTo>
                <a:lnTo>
                  <a:pt x="915149" y="0"/>
                </a:lnTo>
                <a:lnTo>
                  <a:pt x="12128" y="898474"/>
                </a:lnTo>
                <a:lnTo>
                  <a:pt x="3111" y="923544"/>
                </a:lnTo>
                <a:lnTo>
                  <a:pt x="5359" y="932535"/>
                </a:lnTo>
                <a:lnTo>
                  <a:pt x="10121" y="940498"/>
                </a:lnTo>
                <a:lnTo>
                  <a:pt x="16852" y="946569"/>
                </a:lnTo>
                <a:lnTo>
                  <a:pt x="25031" y="950455"/>
                </a:lnTo>
                <a:lnTo>
                  <a:pt x="34213" y="951814"/>
                </a:lnTo>
                <a:lnTo>
                  <a:pt x="923493" y="951814"/>
                </a:lnTo>
                <a:lnTo>
                  <a:pt x="953198" y="928255"/>
                </a:lnTo>
                <a:lnTo>
                  <a:pt x="954747" y="920572"/>
                </a:lnTo>
                <a:lnTo>
                  <a:pt x="954747" y="3128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6904811" y="4437117"/>
            <a:ext cx="956944" cy="875030"/>
          </a:xfrm>
          <a:custGeom>
            <a:avLst/>
            <a:gdLst/>
            <a:ahLst/>
            <a:cxnLst/>
            <a:rect l="l" t="t" r="r" b="b"/>
            <a:pathLst>
              <a:path w="956944" h="875029">
                <a:moveTo>
                  <a:pt x="401275" y="0"/>
                </a:moveTo>
                <a:lnTo>
                  <a:pt x="125577" y="0"/>
                </a:lnTo>
                <a:lnTo>
                  <a:pt x="104023" y="4361"/>
                </a:lnTo>
                <a:lnTo>
                  <a:pt x="86404" y="16248"/>
                </a:lnTo>
                <a:lnTo>
                  <a:pt x="74516" y="33863"/>
                </a:lnTo>
                <a:lnTo>
                  <a:pt x="70154" y="55411"/>
                </a:lnTo>
                <a:lnTo>
                  <a:pt x="70154" y="213574"/>
                </a:lnTo>
                <a:lnTo>
                  <a:pt x="69068" y="223848"/>
                </a:lnTo>
                <a:lnTo>
                  <a:pt x="65903" y="233581"/>
                </a:lnTo>
                <a:lnTo>
                  <a:pt x="60798" y="242455"/>
                </a:lnTo>
                <a:lnTo>
                  <a:pt x="53893" y="250149"/>
                </a:lnTo>
                <a:lnTo>
                  <a:pt x="52898" y="251049"/>
                </a:lnTo>
                <a:lnTo>
                  <a:pt x="52071" y="252086"/>
                </a:lnTo>
                <a:lnTo>
                  <a:pt x="23224" y="303467"/>
                </a:lnTo>
                <a:lnTo>
                  <a:pt x="22334" y="304346"/>
                </a:lnTo>
                <a:lnTo>
                  <a:pt x="12859" y="315791"/>
                </a:lnTo>
                <a:lnTo>
                  <a:pt x="5845" y="328818"/>
                </a:lnTo>
                <a:lnTo>
                  <a:pt x="1494" y="342957"/>
                </a:lnTo>
                <a:lnTo>
                  <a:pt x="0" y="357737"/>
                </a:lnTo>
                <a:lnTo>
                  <a:pt x="0" y="813535"/>
                </a:lnTo>
                <a:lnTo>
                  <a:pt x="4811" y="837306"/>
                </a:lnTo>
                <a:lnTo>
                  <a:pt x="17924" y="856739"/>
                </a:lnTo>
                <a:lnTo>
                  <a:pt x="37357" y="869852"/>
                </a:lnTo>
                <a:lnTo>
                  <a:pt x="61129" y="874664"/>
                </a:lnTo>
                <a:lnTo>
                  <a:pt x="895574" y="874664"/>
                </a:lnTo>
                <a:lnTo>
                  <a:pt x="919345" y="869852"/>
                </a:lnTo>
                <a:lnTo>
                  <a:pt x="938779" y="856739"/>
                </a:lnTo>
                <a:lnTo>
                  <a:pt x="943393" y="849900"/>
                </a:lnTo>
                <a:lnTo>
                  <a:pt x="61129" y="849900"/>
                </a:lnTo>
                <a:lnTo>
                  <a:pt x="46987" y="847038"/>
                </a:lnTo>
                <a:lnTo>
                  <a:pt x="35426" y="839237"/>
                </a:lnTo>
                <a:lnTo>
                  <a:pt x="27625" y="827676"/>
                </a:lnTo>
                <a:lnTo>
                  <a:pt x="24763" y="813535"/>
                </a:lnTo>
                <a:lnTo>
                  <a:pt x="24763" y="649906"/>
                </a:lnTo>
                <a:lnTo>
                  <a:pt x="385873" y="649906"/>
                </a:lnTo>
                <a:lnTo>
                  <a:pt x="391433" y="644346"/>
                </a:lnTo>
                <a:lnTo>
                  <a:pt x="391433" y="630703"/>
                </a:lnTo>
                <a:lnTo>
                  <a:pt x="385873" y="625132"/>
                </a:lnTo>
                <a:lnTo>
                  <a:pt x="24763" y="625132"/>
                </a:lnTo>
                <a:lnTo>
                  <a:pt x="24763" y="574757"/>
                </a:lnTo>
                <a:lnTo>
                  <a:pt x="385873" y="574757"/>
                </a:lnTo>
                <a:lnTo>
                  <a:pt x="391433" y="569197"/>
                </a:lnTo>
                <a:lnTo>
                  <a:pt x="391433" y="555553"/>
                </a:lnTo>
                <a:lnTo>
                  <a:pt x="385873" y="549993"/>
                </a:lnTo>
                <a:lnTo>
                  <a:pt x="24763" y="549993"/>
                </a:lnTo>
                <a:lnTo>
                  <a:pt x="24763" y="499618"/>
                </a:lnTo>
                <a:lnTo>
                  <a:pt x="385873" y="499618"/>
                </a:lnTo>
                <a:lnTo>
                  <a:pt x="391433" y="494058"/>
                </a:lnTo>
                <a:lnTo>
                  <a:pt x="391433" y="480404"/>
                </a:lnTo>
                <a:lnTo>
                  <a:pt x="385873" y="474854"/>
                </a:lnTo>
                <a:lnTo>
                  <a:pt x="24763" y="474854"/>
                </a:lnTo>
                <a:lnTo>
                  <a:pt x="24763" y="357737"/>
                </a:lnTo>
                <a:lnTo>
                  <a:pt x="41339" y="320450"/>
                </a:lnTo>
                <a:lnTo>
                  <a:pt x="42344" y="319529"/>
                </a:lnTo>
                <a:lnTo>
                  <a:pt x="43181" y="318482"/>
                </a:lnTo>
                <a:lnTo>
                  <a:pt x="72029" y="267112"/>
                </a:lnTo>
                <a:lnTo>
                  <a:pt x="72919" y="266232"/>
                </a:lnTo>
                <a:lnTo>
                  <a:pt x="82253" y="254942"/>
                </a:lnTo>
                <a:lnTo>
                  <a:pt x="89160" y="242094"/>
                </a:lnTo>
                <a:lnTo>
                  <a:pt x="93446" y="228151"/>
                </a:lnTo>
                <a:lnTo>
                  <a:pt x="94918" y="213574"/>
                </a:lnTo>
                <a:lnTo>
                  <a:pt x="94918" y="55411"/>
                </a:lnTo>
                <a:lnTo>
                  <a:pt x="97330" y="43493"/>
                </a:lnTo>
                <a:lnTo>
                  <a:pt x="103829" y="33863"/>
                </a:lnTo>
                <a:lnTo>
                  <a:pt x="113652" y="27175"/>
                </a:lnTo>
                <a:lnTo>
                  <a:pt x="125577" y="24763"/>
                </a:lnTo>
                <a:lnTo>
                  <a:pt x="420041" y="24763"/>
                </a:lnTo>
                <a:lnTo>
                  <a:pt x="405149" y="2083"/>
                </a:lnTo>
                <a:lnTo>
                  <a:pt x="401275" y="0"/>
                </a:lnTo>
                <a:close/>
              </a:path>
              <a:path w="956944" h="875029">
                <a:moveTo>
                  <a:pt x="420041" y="24763"/>
                </a:moveTo>
                <a:lnTo>
                  <a:pt x="390406" y="24763"/>
                </a:lnTo>
                <a:lnTo>
                  <a:pt x="465964" y="139807"/>
                </a:lnTo>
                <a:lnTo>
                  <a:pt x="465964" y="849900"/>
                </a:lnTo>
                <a:lnTo>
                  <a:pt x="490718" y="849900"/>
                </a:lnTo>
                <a:lnTo>
                  <a:pt x="490718" y="139807"/>
                </a:lnTo>
                <a:lnTo>
                  <a:pt x="507961" y="113556"/>
                </a:lnTo>
                <a:lnTo>
                  <a:pt x="478341" y="113556"/>
                </a:lnTo>
                <a:lnTo>
                  <a:pt x="420041" y="24763"/>
                </a:lnTo>
                <a:close/>
              </a:path>
              <a:path w="956944" h="875029">
                <a:moveTo>
                  <a:pt x="876025" y="24763"/>
                </a:moveTo>
                <a:lnTo>
                  <a:pt x="831116" y="24763"/>
                </a:lnTo>
                <a:lnTo>
                  <a:pt x="843040" y="27175"/>
                </a:lnTo>
                <a:lnTo>
                  <a:pt x="852863" y="33863"/>
                </a:lnTo>
                <a:lnTo>
                  <a:pt x="859362" y="43493"/>
                </a:lnTo>
                <a:lnTo>
                  <a:pt x="861774" y="55411"/>
                </a:lnTo>
                <a:lnTo>
                  <a:pt x="861774" y="213574"/>
                </a:lnTo>
                <a:lnTo>
                  <a:pt x="863246" y="228151"/>
                </a:lnTo>
                <a:lnTo>
                  <a:pt x="867532" y="242094"/>
                </a:lnTo>
                <a:lnTo>
                  <a:pt x="874439" y="254942"/>
                </a:lnTo>
                <a:lnTo>
                  <a:pt x="883774" y="266232"/>
                </a:lnTo>
                <a:lnTo>
                  <a:pt x="884653" y="267112"/>
                </a:lnTo>
                <a:lnTo>
                  <a:pt x="912872" y="317330"/>
                </a:lnTo>
                <a:lnTo>
                  <a:pt x="913500" y="318482"/>
                </a:lnTo>
                <a:lnTo>
                  <a:pt x="914349" y="319529"/>
                </a:lnTo>
                <a:lnTo>
                  <a:pt x="915362" y="320450"/>
                </a:lnTo>
                <a:lnTo>
                  <a:pt x="922385" y="328284"/>
                </a:lnTo>
                <a:lnTo>
                  <a:pt x="927596" y="337336"/>
                </a:lnTo>
                <a:lnTo>
                  <a:pt x="930829" y="347262"/>
                </a:lnTo>
                <a:lnTo>
                  <a:pt x="931940" y="357737"/>
                </a:lnTo>
                <a:lnTo>
                  <a:pt x="931940" y="474854"/>
                </a:lnTo>
                <a:lnTo>
                  <a:pt x="570830" y="474854"/>
                </a:lnTo>
                <a:lnTo>
                  <a:pt x="565270" y="480404"/>
                </a:lnTo>
                <a:lnTo>
                  <a:pt x="565270" y="494058"/>
                </a:lnTo>
                <a:lnTo>
                  <a:pt x="570830" y="499618"/>
                </a:lnTo>
                <a:lnTo>
                  <a:pt x="931940" y="499618"/>
                </a:lnTo>
                <a:lnTo>
                  <a:pt x="931940" y="549993"/>
                </a:lnTo>
                <a:lnTo>
                  <a:pt x="570830" y="549993"/>
                </a:lnTo>
                <a:lnTo>
                  <a:pt x="565270" y="555553"/>
                </a:lnTo>
                <a:lnTo>
                  <a:pt x="565270" y="569197"/>
                </a:lnTo>
                <a:lnTo>
                  <a:pt x="570830" y="574757"/>
                </a:lnTo>
                <a:lnTo>
                  <a:pt x="931940" y="574757"/>
                </a:lnTo>
                <a:lnTo>
                  <a:pt x="931940" y="625132"/>
                </a:lnTo>
                <a:lnTo>
                  <a:pt x="570830" y="625132"/>
                </a:lnTo>
                <a:lnTo>
                  <a:pt x="565270" y="630703"/>
                </a:lnTo>
                <a:lnTo>
                  <a:pt x="565270" y="644346"/>
                </a:lnTo>
                <a:lnTo>
                  <a:pt x="570830" y="649906"/>
                </a:lnTo>
                <a:lnTo>
                  <a:pt x="931940" y="649906"/>
                </a:lnTo>
                <a:lnTo>
                  <a:pt x="931940" y="813535"/>
                </a:lnTo>
                <a:lnTo>
                  <a:pt x="929077" y="827676"/>
                </a:lnTo>
                <a:lnTo>
                  <a:pt x="921276" y="839237"/>
                </a:lnTo>
                <a:lnTo>
                  <a:pt x="909716" y="847038"/>
                </a:lnTo>
                <a:lnTo>
                  <a:pt x="895574" y="849900"/>
                </a:lnTo>
                <a:lnTo>
                  <a:pt x="943393" y="849900"/>
                </a:lnTo>
                <a:lnTo>
                  <a:pt x="951892" y="837306"/>
                </a:lnTo>
                <a:lnTo>
                  <a:pt x="956703" y="813535"/>
                </a:lnTo>
                <a:lnTo>
                  <a:pt x="956703" y="357737"/>
                </a:lnTo>
                <a:lnTo>
                  <a:pt x="943841" y="315791"/>
                </a:lnTo>
                <a:lnTo>
                  <a:pt x="933479" y="303467"/>
                </a:lnTo>
                <a:lnTo>
                  <a:pt x="904611" y="252086"/>
                </a:lnTo>
                <a:lnTo>
                  <a:pt x="903783" y="251049"/>
                </a:lnTo>
                <a:lnTo>
                  <a:pt x="902790" y="250149"/>
                </a:lnTo>
                <a:lnTo>
                  <a:pt x="895893" y="242455"/>
                </a:lnTo>
                <a:lnTo>
                  <a:pt x="890787" y="233581"/>
                </a:lnTo>
                <a:lnTo>
                  <a:pt x="887617" y="223848"/>
                </a:lnTo>
                <a:lnTo>
                  <a:pt x="886527" y="213574"/>
                </a:lnTo>
                <a:lnTo>
                  <a:pt x="886527" y="55411"/>
                </a:lnTo>
                <a:lnTo>
                  <a:pt x="882166" y="33863"/>
                </a:lnTo>
                <a:lnTo>
                  <a:pt x="876025" y="24763"/>
                </a:lnTo>
                <a:close/>
              </a:path>
              <a:path w="956944" h="875029">
                <a:moveTo>
                  <a:pt x="831116" y="0"/>
                </a:moveTo>
                <a:lnTo>
                  <a:pt x="555417" y="0"/>
                </a:lnTo>
                <a:lnTo>
                  <a:pt x="551553" y="2083"/>
                </a:lnTo>
                <a:lnTo>
                  <a:pt x="478341" y="113556"/>
                </a:lnTo>
                <a:lnTo>
                  <a:pt x="507961" y="113556"/>
                </a:lnTo>
                <a:lnTo>
                  <a:pt x="566286" y="24763"/>
                </a:lnTo>
                <a:lnTo>
                  <a:pt x="876025" y="24763"/>
                </a:lnTo>
                <a:lnTo>
                  <a:pt x="870279" y="16248"/>
                </a:lnTo>
                <a:lnTo>
                  <a:pt x="852664" y="4361"/>
                </a:lnTo>
                <a:lnTo>
                  <a:pt x="831116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007015" y="5819692"/>
            <a:ext cx="683260" cy="1141095"/>
          </a:xfrm>
          <a:custGeom>
            <a:avLst/>
            <a:gdLst/>
            <a:ahLst/>
            <a:cxnLst/>
            <a:rect l="l" t="t" r="r" b="b"/>
            <a:pathLst>
              <a:path w="683260" h="1141095">
                <a:moveTo>
                  <a:pt x="358025" y="270967"/>
                </a:moveTo>
                <a:lnTo>
                  <a:pt x="355638" y="267093"/>
                </a:lnTo>
                <a:lnTo>
                  <a:pt x="352094" y="264909"/>
                </a:lnTo>
                <a:lnTo>
                  <a:pt x="349923" y="261340"/>
                </a:lnTo>
                <a:lnTo>
                  <a:pt x="346024" y="258940"/>
                </a:lnTo>
                <a:lnTo>
                  <a:pt x="337096" y="258940"/>
                </a:lnTo>
                <a:lnTo>
                  <a:pt x="333209" y="261340"/>
                </a:lnTo>
                <a:lnTo>
                  <a:pt x="331025" y="264896"/>
                </a:lnTo>
                <a:lnTo>
                  <a:pt x="327482" y="267068"/>
                </a:lnTo>
                <a:lnTo>
                  <a:pt x="325081" y="270954"/>
                </a:lnTo>
                <a:lnTo>
                  <a:pt x="325081" y="279882"/>
                </a:lnTo>
                <a:lnTo>
                  <a:pt x="327482" y="283768"/>
                </a:lnTo>
                <a:lnTo>
                  <a:pt x="331025" y="285953"/>
                </a:lnTo>
                <a:lnTo>
                  <a:pt x="333209" y="289496"/>
                </a:lnTo>
                <a:lnTo>
                  <a:pt x="337096" y="291884"/>
                </a:lnTo>
                <a:lnTo>
                  <a:pt x="346024" y="291884"/>
                </a:lnTo>
                <a:lnTo>
                  <a:pt x="349923" y="289483"/>
                </a:lnTo>
                <a:lnTo>
                  <a:pt x="352094" y="285940"/>
                </a:lnTo>
                <a:lnTo>
                  <a:pt x="355638" y="283756"/>
                </a:lnTo>
                <a:lnTo>
                  <a:pt x="358025" y="279882"/>
                </a:lnTo>
                <a:lnTo>
                  <a:pt x="358025" y="270967"/>
                </a:lnTo>
                <a:close/>
              </a:path>
              <a:path w="683260" h="1141095">
                <a:moveTo>
                  <a:pt x="683069" y="688251"/>
                </a:moveTo>
                <a:lnTo>
                  <a:pt x="681469" y="680567"/>
                </a:lnTo>
                <a:lnTo>
                  <a:pt x="673760" y="675500"/>
                </a:lnTo>
                <a:lnTo>
                  <a:pt x="671398" y="674789"/>
                </a:lnTo>
                <a:lnTo>
                  <a:pt x="664781" y="674789"/>
                </a:lnTo>
                <a:lnTo>
                  <a:pt x="660895" y="676871"/>
                </a:lnTo>
                <a:lnTo>
                  <a:pt x="658609" y="680351"/>
                </a:lnTo>
                <a:lnTo>
                  <a:pt x="651497" y="690130"/>
                </a:lnTo>
                <a:lnTo>
                  <a:pt x="630974" y="714806"/>
                </a:lnTo>
                <a:lnTo>
                  <a:pt x="597573" y="748474"/>
                </a:lnTo>
                <a:lnTo>
                  <a:pt x="551776" y="785253"/>
                </a:lnTo>
                <a:lnTo>
                  <a:pt x="544499" y="790371"/>
                </a:lnTo>
                <a:lnTo>
                  <a:pt x="522986" y="732002"/>
                </a:lnTo>
                <a:lnTo>
                  <a:pt x="522986" y="803808"/>
                </a:lnTo>
                <a:lnTo>
                  <a:pt x="479983" y="825639"/>
                </a:lnTo>
                <a:lnTo>
                  <a:pt x="441096" y="839914"/>
                </a:lnTo>
                <a:lnTo>
                  <a:pt x="401447" y="849439"/>
                </a:lnTo>
                <a:lnTo>
                  <a:pt x="361175" y="854163"/>
                </a:lnTo>
                <a:lnTo>
                  <a:pt x="353910" y="854583"/>
                </a:lnTo>
                <a:lnTo>
                  <a:pt x="353949" y="770305"/>
                </a:lnTo>
                <a:lnTo>
                  <a:pt x="348386" y="764743"/>
                </a:lnTo>
                <a:lnTo>
                  <a:pt x="334733" y="764743"/>
                </a:lnTo>
                <a:lnTo>
                  <a:pt x="329171" y="770305"/>
                </a:lnTo>
                <a:lnTo>
                  <a:pt x="329133" y="854557"/>
                </a:lnTo>
                <a:lnTo>
                  <a:pt x="322427" y="854163"/>
                </a:lnTo>
                <a:lnTo>
                  <a:pt x="322148" y="854163"/>
                </a:lnTo>
                <a:lnTo>
                  <a:pt x="281813" y="849439"/>
                </a:lnTo>
                <a:lnTo>
                  <a:pt x="241973" y="839914"/>
                </a:lnTo>
                <a:lnTo>
                  <a:pt x="203009" y="825639"/>
                </a:lnTo>
                <a:lnTo>
                  <a:pt x="165061" y="806691"/>
                </a:lnTo>
                <a:lnTo>
                  <a:pt x="160007" y="803808"/>
                </a:lnTo>
                <a:lnTo>
                  <a:pt x="164947" y="790384"/>
                </a:lnTo>
                <a:lnTo>
                  <a:pt x="307378" y="403860"/>
                </a:lnTo>
                <a:lnTo>
                  <a:pt x="313207" y="405130"/>
                </a:lnTo>
                <a:lnTo>
                  <a:pt x="320408" y="406514"/>
                </a:lnTo>
                <a:lnTo>
                  <a:pt x="327545" y="407504"/>
                </a:lnTo>
                <a:lnTo>
                  <a:pt x="334581" y="408101"/>
                </a:lnTo>
                <a:lnTo>
                  <a:pt x="341503" y="408292"/>
                </a:lnTo>
                <a:lnTo>
                  <a:pt x="348437" y="408101"/>
                </a:lnTo>
                <a:lnTo>
                  <a:pt x="355473" y="407504"/>
                </a:lnTo>
                <a:lnTo>
                  <a:pt x="362610" y="406514"/>
                </a:lnTo>
                <a:lnTo>
                  <a:pt x="369824" y="405130"/>
                </a:lnTo>
                <a:lnTo>
                  <a:pt x="375653" y="403860"/>
                </a:lnTo>
                <a:lnTo>
                  <a:pt x="518096" y="790384"/>
                </a:lnTo>
                <a:lnTo>
                  <a:pt x="522986" y="803808"/>
                </a:lnTo>
                <a:lnTo>
                  <a:pt x="522986" y="732002"/>
                </a:lnTo>
                <a:lnTo>
                  <a:pt x="402043" y="403860"/>
                </a:lnTo>
                <a:lnTo>
                  <a:pt x="398907" y="395351"/>
                </a:lnTo>
                <a:lnTo>
                  <a:pt x="404177" y="392531"/>
                </a:lnTo>
                <a:lnTo>
                  <a:pt x="455549" y="343636"/>
                </a:lnTo>
                <a:lnTo>
                  <a:pt x="474433" y="275374"/>
                </a:lnTo>
                <a:lnTo>
                  <a:pt x="465709" y="228333"/>
                </a:lnTo>
                <a:lnTo>
                  <a:pt x="449643" y="201688"/>
                </a:lnTo>
                <a:lnTo>
                  <a:pt x="449643" y="275374"/>
                </a:lnTo>
                <a:lnTo>
                  <a:pt x="444538" y="308089"/>
                </a:lnTo>
                <a:lnTo>
                  <a:pt x="407797" y="360794"/>
                </a:lnTo>
                <a:lnTo>
                  <a:pt x="369836" y="379768"/>
                </a:lnTo>
                <a:lnTo>
                  <a:pt x="341503" y="383501"/>
                </a:lnTo>
                <a:lnTo>
                  <a:pt x="331889" y="383082"/>
                </a:lnTo>
                <a:lnTo>
                  <a:pt x="275285" y="360794"/>
                </a:lnTo>
                <a:lnTo>
                  <a:pt x="238556" y="308089"/>
                </a:lnTo>
                <a:lnTo>
                  <a:pt x="233451" y="275374"/>
                </a:lnTo>
                <a:lnTo>
                  <a:pt x="241947" y="233349"/>
                </a:lnTo>
                <a:lnTo>
                  <a:pt x="265137" y="198996"/>
                </a:lnTo>
                <a:lnTo>
                  <a:pt x="299491" y="175818"/>
                </a:lnTo>
                <a:lnTo>
                  <a:pt x="341503" y="167309"/>
                </a:lnTo>
                <a:lnTo>
                  <a:pt x="383565" y="175818"/>
                </a:lnTo>
                <a:lnTo>
                  <a:pt x="417944" y="198996"/>
                </a:lnTo>
                <a:lnTo>
                  <a:pt x="441134" y="233349"/>
                </a:lnTo>
                <a:lnTo>
                  <a:pt x="449643" y="275374"/>
                </a:lnTo>
                <a:lnTo>
                  <a:pt x="449643" y="201688"/>
                </a:lnTo>
                <a:lnTo>
                  <a:pt x="415531" y="167309"/>
                </a:lnTo>
                <a:lnTo>
                  <a:pt x="359829" y="143954"/>
                </a:lnTo>
                <a:lnTo>
                  <a:pt x="353923" y="143141"/>
                </a:lnTo>
                <a:lnTo>
                  <a:pt x="353923" y="5549"/>
                </a:lnTo>
                <a:lnTo>
                  <a:pt x="348361" y="0"/>
                </a:lnTo>
                <a:lnTo>
                  <a:pt x="334695" y="0"/>
                </a:lnTo>
                <a:lnTo>
                  <a:pt x="329133" y="5549"/>
                </a:lnTo>
                <a:lnTo>
                  <a:pt x="329057" y="143141"/>
                </a:lnTo>
                <a:lnTo>
                  <a:pt x="323189" y="143954"/>
                </a:lnTo>
                <a:lnTo>
                  <a:pt x="277761" y="159054"/>
                </a:lnTo>
                <a:lnTo>
                  <a:pt x="241452" y="188379"/>
                </a:lnTo>
                <a:lnTo>
                  <a:pt x="217385" y="228333"/>
                </a:lnTo>
                <a:lnTo>
                  <a:pt x="208673" y="275374"/>
                </a:lnTo>
                <a:lnTo>
                  <a:pt x="213563" y="311111"/>
                </a:lnTo>
                <a:lnTo>
                  <a:pt x="227558" y="343636"/>
                </a:lnTo>
                <a:lnTo>
                  <a:pt x="249669" y="371322"/>
                </a:lnTo>
                <a:lnTo>
                  <a:pt x="278892" y="392531"/>
                </a:lnTo>
                <a:lnTo>
                  <a:pt x="284111" y="395351"/>
                </a:lnTo>
                <a:lnTo>
                  <a:pt x="138557" y="790384"/>
                </a:lnTo>
                <a:lnTo>
                  <a:pt x="85445" y="748474"/>
                </a:lnTo>
                <a:lnTo>
                  <a:pt x="52031" y="714806"/>
                </a:lnTo>
                <a:lnTo>
                  <a:pt x="24460" y="680351"/>
                </a:lnTo>
                <a:lnTo>
                  <a:pt x="22148" y="676871"/>
                </a:lnTo>
                <a:lnTo>
                  <a:pt x="18275" y="674789"/>
                </a:lnTo>
                <a:lnTo>
                  <a:pt x="11671" y="674789"/>
                </a:lnTo>
                <a:lnTo>
                  <a:pt x="9309" y="675500"/>
                </a:lnTo>
                <a:lnTo>
                  <a:pt x="1587" y="680567"/>
                </a:lnTo>
                <a:lnTo>
                  <a:pt x="0" y="688251"/>
                </a:lnTo>
                <a:lnTo>
                  <a:pt x="3746" y="693953"/>
                </a:lnTo>
                <a:lnTo>
                  <a:pt x="35991" y="734441"/>
                </a:lnTo>
                <a:lnTo>
                  <a:pt x="73647" y="771893"/>
                </a:lnTo>
                <a:lnTo>
                  <a:pt x="125056" y="811796"/>
                </a:lnTo>
                <a:lnTo>
                  <a:pt x="129552" y="814806"/>
                </a:lnTo>
                <a:lnTo>
                  <a:pt x="14389" y="1127379"/>
                </a:lnTo>
                <a:lnTo>
                  <a:pt x="25679" y="1140942"/>
                </a:lnTo>
                <a:lnTo>
                  <a:pt x="32321" y="1140942"/>
                </a:lnTo>
                <a:lnTo>
                  <a:pt x="36995" y="1137691"/>
                </a:lnTo>
                <a:lnTo>
                  <a:pt x="151079" y="828014"/>
                </a:lnTo>
                <a:lnTo>
                  <a:pt x="158064" y="831837"/>
                </a:lnTo>
                <a:lnTo>
                  <a:pt x="202171" y="852627"/>
                </a:lnTo>
                <a:lnTo>
                  <a:pt x="247548" y="867537"/>
                </a:lnTo>
                <a:lnTo>
                  <a:pt x="294055" y="876503"/>
                </a:lnTo>
                <a:lnTo>
                  <a:pt x="341528" y="879513"/>
                </a:lnTo>
                <a:lnTo>
                  <a:pt x="389001" y="876503"/>
                </a:lnTo>
                <a:lnTo>
                  <a:pt x="435508" y="867537"/>
                </a:lnTo>
                <a:lnTo>
                  <a:pt x="474929" y="854583"/>
                </a:lnTo>
                <a:lnTo>
                  <a:pt x="480898" y="852627"/>
                </a:lnTo>
                <a:lnTo>
                  <a:pt x="524992" y="831837"/>
                </a:lnTo>
                <a:lnTo>
                  <a:pt x="531977" y="828014"/>
                </a:lnTo>
                <a:lnTo>
                  <a:pt x="646112" y="1137691"/>
                </a:lnTo>
                <a:lnTo>
                  <a:pt x="650798" y="1140942"/>
                </a:lnTo>
                <a:lnTo>
                  <a:pt x="657428" y="1140942"/>
                </a:lnTo>
                <a:lnTo>
                  <a:pt x="668718" y="1127379"/>
                </a:lnTo>
                <a:lnTo>
                  <a:pt x="558380" y="828014"/>
                </a:lnTo>
                <a:lnTo>
                  <a:pt x="553516" y="814806"/>
                </a:lnTo>
                <a:lnTo>
                  <a:pt x="585584" y="790384"/>
                </a:lnTo>
                <a:lnTo>
                  <a:pt x="647065" y="734441"/>
                </a:lnTo>
                <a:lnTo>
                  <a:pt x="679310" y="693953"/>
                </a:lnTo>
                <a:lnTo>
                  <a:pt x="683069" y="68825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5169325" y="8934201"/>
            <a:ext cx="1170940" cy="894080"/>
          </a:xfrm>
          <a:custGeom>
            <a:avLst/>
            <a:gdLst/>
            <a:ahLst/>
            <a:cxnLst/>
            <a:rect l="l" t="t" r="r" b="b"/>
            <a:pathLst>
              <a:path w="1170940" h="894079">
                <a:moveTo>
                  <a:pt x="776655" y="883475"/>
                </a:moveTo>
                <a:lnTo>
                  <a:pt x="638124" y="535647"/>
                </a:lnTo>
                <a:lnTo>
                  <a:pt x="633628" y="532612"/>
                </a:lnTo>
                <a:lnTo>
                  <a:pt x="627037" y="532612"/>
                </a:lnTo>
                <a:lnTo>
                  <a:pt x="625500" y="532904"/>
                </a:lnTo>
                <a:lnTo>
                  <a:pt x="617791" y="535978"/>
                </a:lnTo>
                <a:lnTo>
                  <a:pt x="614718" y="543115"/>
                </a:lnTo>
                <a:lnTo>
                  <a:pt x="753249" y="890955"/>
                </a:lnTo>
                <a:lnTo>
                  <a:pt x="757720" y="894003"/>
                </a:lnTo>
                <a:lnTo>
                  <a:pt x="762762" y="894003"/>
                </a:lnTo>
                <a:lnTo>
                  <a:pt x="764298" y="894003"/>
                </a:lnTo>
                <a:lnTo>
                  <a:pt x="765822" y="893699"/>
                </a:lnTo>
                <a:lnTo>
                  <a:pt x="773569" y="890612"/>
                </a:lnTo>
                <a:lnTo>
                  <a:pt x="776655" y="883475"/>
                </a:lnTo>
                <a:close/>
              </a:path>
              <a:path w="1170940" h="894079">
                <a:moveTo>
                  <a:pt x="1170330" y="883310"/>
                </a:moveTo>
                <a:lnTo>
                  <a:pt x="836104" y="73190"/>
                </a:lnTo>
                <a:lnTo>
                  <a:pt x="815721" y="34582"/>
                </a:lnTo>
                <a:lnTo>
                  <a:pt x="777798" y="6718"/>
                </a:lnTo>
                <a:lnTo>
                  <a:pt x="739076" y="0"/>
                </a:lnTo>
                <a:lnTo>
                  <a:pt x="429971" y="0"/>
                </a:lnTo>
                <a:lnTo>
                  <a:pt x="392074" y="6311"/>
                </a:lnTo>
                <a:lnTo>
                  <a:pt x="349694" y="32156"/>
                </a:lnTo>
                <a:lnTo>
                  <a:pt x="321843" y="73240"/>
                </a:lnTo>
                <a:lnTo>
                  <a:pt x="0" y="880237"/>
                </a:lnTo>
                <a:lnTo>
                  <a:pt x="50" y="883564"/>
                </a:lnTo>
                <a:lnTo>
                  <a:pt x="2628" y="889584"/>
                </a:lnTo>
                <a:lnTo>
                  <a:pt x="5016" y="891908"/>
                </a:lnTo>
                <a:lnTo>
                  <a:pt x="9525" y="893699"/>
                </a:lnTo>
                <a:lnTo>
                  <a:pt x="11049" y="894003"/>
                </a:lnTo>
                <a:lnTo>
                  <a:pt x="17653" y="894003"/>
                </a:lnTo>
                <a:lnTo>
                  <a:pt x="22110" y="890968"/>
                </a:lnTo>
                <a:lnTo>
                  <a:pt x="344601" y="82334"/>
                </a:lnTo>
                <a:lnTo>
                  <a:pt x="353923" y="64833"/>
                </a:lnTo>
                <a:lnTo>
                  <a:pt x="382117" y="37960"/>
                </a:lnTo>
                <a:lnTo>
                  <a:pt x="422402" y="24828"/>
                </a:lnTo>
                <a:lnTo>
                  <a:pt x="429971" y="24511"/>
                </a:lnTo>
                <a:lnTo>
                  <a:pt x="740625" y="24511"/>
                </a:lnTo>
                <a:lnTo>
                  <a:pt x="756589" y="25793"/>
                </a:lnTo>
                <a:lnTo>
                  <a:pt x="688276" y="197078"/>
                </a:lnTo>
                <a:lnTo>
                  <a:pt x="345249" y="197078"/>
                </a:lnTo>
                <a:lnTo>
                  <a:pt x="339750" y="202577"/>
                </a:lnTo>
                <a:lnTo>
                  <a:pt x="339750" y="216090"/>
                </a:lnTo>
                <a:lnTo>
                  <a:pt x="345249" y="221589"/>
                </a:lnTo>
                <a:lnTo>
                  <a:pt x="678497" y="221589"/>
                </a:lnTo>
                <a:lnTo>
                  <a:pt x="601091" y="415658"/>
                </a:lnTo>
                <a:lnTo>
                  <a:pt x="253022" y="415658"/>
                </a:lnTo>
                <a:lnTo>
                  <a:pt x="247523" y="421157"/>
                </a:lnTo>
                <a:lnTo>
                  <a:pt x="247523" y="434670"/>
                </a:lnTo>
                <a:lnTo>
                  <a:pt x="253022" y="440169"/>
                </a:lnTo>
                <a:lnTo>
                  <a:pt x="591324" y="440169"/>
                </a:lnTo>
                <a:lnTo>
                  <a:pt x="513956" y="634238"/>
                </a:lnTo>
                <a:lnTo>
                  <a:pt x="158953" y="634238"/>
                </a:lnTo>
                <a:lnTo>
                  <a:pt x="153441" y="639749"/>
                </a:lnTo>
                <a:lnTo>
                  <a:pt x="153441" y="653262"/>
                </a:lnTo>
                <a:lnTo>
                  <a:pt x="158953" y="658761"/>
                </a:lnTo>
                <a:lnTo>
                  <a:pt x="504177" y="658761"/>
                </a:lnTo>
                <a:lnTo>
                  <a:pt x="415810" y="880237"/>
                </a:lnTo>
                <a:lnTo>
                  <a:pt x="426885" y="894003"/>
                </a:lnTo>
                <a:lnTo>
                  <a:pt x="433463" y="894003"/>
                </a:lnTo>
                <a:lnTo>
                  <a:pt x="437934" y="890968"/>
                </a:lnTo>
                <a:lnTo>
                  <a:pt x="780008" y="33261"/>
                </a:lnTo>
                <a:lnTo>
                  <a:pt x="788644" y="41122"/>
                </a:lnTo>
                <a:lnTo>
                  <a:pt x="813422" y="82448"/>
                </a:lnTo>
                <a:lnTo>
                  <a:pt x="1147013" y="891019"/>
                </a:lnTo>
                <a:lnTo>
                  <a:pt x="1151470" y="894003"/>
                </a:lnTo>
                <a:lnTo>
                  <a:pt x="1156449" y="894003"/>
                </a:lnTo>
                <a:lnTo>
                  <a:pt x="1158049" y="894003"/>
                </a:lnTo>
                <a:lnTo>
                  <a:pt x="1159611" y="893686"/>
                </a:lnTo>
                <a:lnTo>
                  <a:pt x="1167358" y="890485"/>
                </a:lnTo>
                <a:lnTo>
                  <a:pt x="1170330" y="88331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3" name="object 233"/>
          <p:cNvGrpSpPr/>
          <p:nvPr/>
        </p:nvGrpSpPr>
        <p:grpSpPr>
          <a:xfrm>
            <a:off x="13566292" y="5831880"/>
            <a:ext cx="1019810" cy="1018540"/>
            <a:chOff x="13566292" y="5831880"/>
            <a:chExt cx="1019810" cy="1018540"/>
          </a:xfrm>
        </p:grpSpPr>
        <p:sp>
          <p:nvSpPr>
            <p:cNvPr id="234" name="object 234"/>
            <p:cNvSpPr/>
            <p:nvPr/>
          </p:nvSpPr>
          <p:spPr>
            <a:xfrm>
              <a:off x="13566292" y="5831880"/>
              <a:ext cx="1019810" cy="1018540"/>
            </a:xfrm>
            <a:custGeom>
              <a:avLst/>
              <a:gdLst/>
              <a:ahLst/>
              <a:cxnLst/>
              <a:rect l="l" t="t" r="r" b="b"/>
              <a:pathLst>
                <a:path w="1019809" h="1018540">
                  <a:moveTo>
                    <a:pt x="721514" y="811530"/>
                  </a:moveTo>
                  <a:lnTo>
                    <a:pt x="687832" y="811530"/>
                  </a:lnTo>
                  <a:lnTo>
                    <a:pt x="869690" y="993140"/>
                  </a:lnTo>
                  <a:lnTo>
                    <a:pt x="882978" y="1004570"/>
                  </a:lnTo>
                  <a:lnTo>
                    <a:pt x="897916" y="1012190"/>
                  </a:lnTo>
                  <a:lnTo>
                    <a:pt x="914128" y="1017270"/>
                  </a:lnTo>
                  <a:lnTo>
                    <a:pt x="931238" y="1018540"/>
                  </a:lnTo>
                  <a:lnTo>
                    <a:pt x="948350" y="1017270"/>
                  </a:lnTo>
                  <a:lnTo>
                    <a:pt x="964562" y="1012190"/>
                  </a:lnTo>
                  <a:lnTo>
                    <a:pt x="979494" y="1004570"/>
                  </a:lnTo>
                  <a:lnTo>
                    <a:pt x="991291" y="994410"/>
                  </a:lnTo>
                  <a:lnTo>
                    <a:pt x="931238" y="994410"/>
                  </a:lnTo>
                  <a:lnTo>
                    <a:pt x="918891" y="993140"/>
                  </a:lnTo>
                  <a:lnTo>
                    <a:pt x="907192" y="990600"/>
                  </a:lnTo>
                  <a:lnTo>
                    <a:pt x="896411" y="984250"/>
                  </a:lnTo>
                  <a:lnTo>
                    <a:pt x="886821" y="976630"/>
                  </a:lnTo>
                  <a:lnTo>
                    <a:pt x="721514" y="811530"/>
                  </a:lnTo>
                  <a:close/>
                </a:path>
                <a:path w="1019809" h="1018540">
                  <a:moveTo>
                    <a:pt x="829663" y="704850"/>
                  </a:moveTo>
                  <a:lnTo>
                    <a:pt x="794844" y="704850"/>
                  </a:lnTo>
                  <a:lnTo>
                    <a:pt x="976776" y="886460"/>
                  </a:lnTo>
                  <a:lnTo>
                    <a:pt x="984662" y="896620"/>
                  </a:lnTo>
                  <a:lnTo>
                    <a:pt x="990433" y="906780"/>
                  </a:lnTo>
                  <a:lnTo>
                    <a:pt x="993977" y="918210"/>
                  </a:lnTo>
                  <a:lnTo>
                    <a:pt x="994943" y="928370"/>
                  </a:lnTo>
                  <a:lnTo>
                    <a:pt x="995063" y="932180"/>
                  </a:lnTo>
                  <a:lnTo>
                    <a:pt x="993978" y="943610"/>
                  </a:lnTo>
                  <a:lnTo>
                    <a:pt x="966064" y="984250"/>
                  </a:lnTo>
                  <a:lnTo>
                    <a:pt x="931238" y="994410"/>
                  </a:lnTo>
                  <a:lnTo>
                    <a:pt x="991291" y="994410"/>
                  </a:lnTo>
                  <a:lnTo>
                    <a:pt x="992765" y="993140"/>
                  </a:lnTo>
                  <a:lnTo>
                    <a:pt x="993917" y="993140"/>
                  </a:lnTo>
                  <a:lnTo>
                    <a:pt x="1004834" y="979170"/>
                  </a:lnTo>
                  <a:lnTo>
                    <a:pt x="1012825" y="963930"/>
                  </a:lnTo>
                  <a:lnTo>
                    <a:pt x="1017733" y="948690"/>
                  </a:lnTo>
                  <a:lnTo>
                    <a:pt x="1019284" y="932180"/>
                  </a:lnTo>
                  <a:lnTo>
                    <a:pt x="1019403" y="930910"/>
                  </a:lnTo>
                  <a:lnTo>
                    <a:pt x="1017732" y="914400"/>
                  </a:lnTo>
                  <a:lnTo>
                    <a:pt x="1012823" y="897890"/>
                  </a:lnTo>
                  <a:lnTo>
                    <a:pt x="1004830" y="882650"/>
                  </a:lnTo>
                  <a:lnTo>
                    <a:pt x="993906" y="869950"/>
                  </a:lnTo>
                  <a:lnTo>
                    <a:pt x="829663" y="704850"/>
                  </a:lnTo>
                  <a:close/>
                </a:path>
                <a:path w="1019809" h="1018540">
                  <a:moveTo>
                    <a:pt x="171654" y="534670"/>
                  </a:moveTo>
                  <a:lnTo>
                    <a:pt x="136906" y="534670"/>
                  </a:lnTo>
                  <a:lnTo>
                    <a:pt x="414343" y="811530"/>
                  </a:lnTo>
                  <a:lnTo>
                    <a:pt x="401872" y="824230"/>
                  </a:lnTo>
                  <a:lnTo>
                    <a:pt x="401872" y="831850"/>
                  </a:lnTo>
                  <a:lnTo>
                    <a:pt x="482048" y="911860"/>
                  </a:lnTo>
                  <a:lnTo>
                    <a:pt x="493393" y="922020"/>
                  </a:lnTo>
                  <a:lnTo>
                    <a:pt x="506153" y="928370"/>
                  </a:lnTo>
                  <a:lnTo>
                    <a:pt x="520006" y="932180"/>
                  </a:lnTo>
                  <a:lnTo>
                    <a:pt x="534632" y="934720"/>
                  </a:lnTo>
                  <a:lnTo>
                    <a:pt x="549258" y="932180"/>
                  </a:lnTo>
                  <a:lnTo>
                    <a:pt x="563112" y="928370"/>
                  </a:lnTo>
                  <a:lnTo>
                    <a:pt x="575872" y="922020"/>
                  </a:lnTo>
                  <a:lnTo>
                    <a:pt x="587217" y="911860"/>
                  </a:lnTo>
                  <a:lnTo>
                    <a:pt x="589764" y="909320"/>
                  </a:lnTo>
                  <a:lnTo>
                    <a:pt x="534622" y="909320"/>
                  </a:lnTo>
                  <a:lnTo>
                    <a:pt x="524677" y="908050"/>
                  </a:lnTo>
                  <a:lnTo>
                    <a:pt x="515248" y="905510"/>
                  </a:lnTo>
                  <a:lnTo>
                    <a:pt x="506648" y="901700"/>
                  </a:lnTo>
                  <a:lnTo>
                    <a:pt x="499188" y="895350"/>
                  </a:lnTo>
                  <a:lnTo>
                    <a:pt x="432269" y="828040"/>
                  </a:lnTo>
                  <a:lnTo>
                    <a:pt x="465294" y="795020"/>
                  </a:lnTo>
                  <a:lnTo>
                    <a:pt x="431473" y="795020"/>
                  </a:lnTo>
                  <a:lnTo>
                    <a:pt x="403024" y="767080"/>
                  </a:lnTo>
                  <a:lnTo>
                    <a:pt x="420763" y="749300"/>
                  </a:lnTo>
                  <a:lnTo>
                    <a:pt x="385883" y="749300"/>
                  </a:lnTo>
                  <a:lnTo>
                    <a:pt x="171654" y="534670"/>
                  </a:lnTo>
                  <a:close/>
                </a:path>
                <a:path w="1019809" h="1018540">
                  <a:moveTo>
                    <a:pt x="862883" y="431800"/>
                  </a:moveTo>
                  <a:lnTo>
                    <a:pt x="828571" y="431800"/>
                  </a:lnTo>
                  <a:lnTo>
                    <a:pt x="895470" y="499110"/>
                  </a:lnTo>
                  <a:lnTo>
                    <a:pt x="901751" y="506730"/>
                  </a:lnTo>
                  <a:lnTo>
                    <a:pt x="906350" y="515620"/>
                  </a:lnTo>
                  <a:lnTo>
                    <a:pt x="909177" y="524510"/>
                  </a:lnTo>
                  <a:lnTo>
                    <a:pt x="910139" y="534670"/>
                  </a:lnTo>
                  <a:lnTo>
                    <a:pt x="909177" y="543560"/>
                  </a:lnTo>
                  <a:lnTo>
                    <a:pt x="570087" y="895350"/>
                  </a:lnTo>
                  <a:lnTo>
                    <a:pt x="534622" y="909320"/>
                  </a:lnTo>
                  <a:lnTo>
                    <a:pt x="589764" y="909320"/>
                  </a:lnTo>
                  <a:lnTo>
                    <a:pt x="687832" y="811530"/>
                  </a:lnTo>
                  <a:lnTo>
                    <a:pt x="721514" y="811530"/>
                  </a:lnTo>
                  <a:lnTo>
                    <a:pt x="704983" y="795020"/>
                  </a:lnTo>
                  <a:lnTo>
                    <a:pt x="794844" y="704850"/>
                  </a:lnTo>
                  <a:lnTo>
                    <a:pt x="829663" y="704850"/>
                  </a:lnTo>
                  <a:lnTo>
                    <a:pt x="811975" y="687070"/>
                  </a:lnTo>
                  <a:lnTo>
                    <a:pt x="912590" y="586740"/>
                  </a:lnTo>
                  <a:lnTo>
                    <a:pt x="932932" y="548640"/>
                  </a:lnTo>
                  <a:lnTo>
                    <a:pt x="934358" y="534670"/>
                  </a:lnTo>
                  <a:lnTo>
                    <a:pt x="932932" y="519430"/>
                  </a:lnTo>
                  <a:lnTo>
                    <a:pt x="928740" y="505460"/>
                  </a:lnTo>
                  <a:lnTo>
                    <a:pt x="921915" y="492760"/>
                  </a:lnTo>
                  <a:lnTo>
                    <a:pt x="912590" y="481330"/>
                  </a:lnTo>
                  <a:lnTo>
                    <a:pt x="862883" y="431800"/>
                  </a:lnTo>
                  <a:close/>
                </a:path>
                <a:path w="1019809" h="1018540">
                  <a:moveTo>
                    <a:pt x="800631" y="402590"/>
                  </a:moveTo>
                  <a:lnTo>
                    <a:pt x="766678" y="402590"/>
                  </a:lnTo>
                  <a:lnTo>
                    <a:pt x="795138" y="431800"/>
                  </a:lnTo>
                  <a:lnTo>
                    <a:pt x="431473" y="795020"/>
                  </a:lnTo>
                  <a:lnTo>
                    <a:pt x="465294" y="795020"/>
                  </a:lnTo>
                  <a:lnTo>
                    <a:pt x="828571" y="431800"/>
                  </a:lnTo>
                  <a:lnTo>
                    <a:pt x="862883" y="431800"/>
                  </a:lnTo>
                  <a:lnTo>
                    <a:pt x="845039" y="414020"/>
                  </a:lnTo>
                  <a:lnTo>
                    <a:pt x="812257" y="414020"/>
                  </a:lnTo>
                  <a:lnTo>
                    <a:pt x="800631" y="402590"/>
                  </a:lnTo>
                  <a:close/>
                </a:path>
                <a:path w="1019809" h="1018540">
                  <a:moveTo>
                    <a:pt x="371287" y="523240"/>
                  </a:moveTo>
                  <a:lnTo>
                    <a:pt x="364858" y="523240"/>
                  </a:lnTo>
                  <a:lnTo>
                    <a:pt x="361988" y="524510"/>
                  </a:lnTo>
                  <a:lnTo>
                    <a:pt x="354805" y="530860"/>
                  </a:lnTo>
                  <a:lnTo>
                    <a:pt x="354397" y="538480"/>
                  </a:lnTo>
                  <a:lnTo>
                    <a:pt x="468886" y="666750"/>
                  </a:lnTo>
                  <a:lnTo>
                    <a:pt x="385883" y="749300"/>
                  </a:lnTo>
                  <a:lnTo>
                    <a:pt x="420763" y="749300"/>
                  </a:lnTo>
                  <a:lnTo>
                    <a:pt x="520863" y="648970"/>
                  </a:lnTo>
                  <a:lnTo>
                    <a:pt x="486037" y="648970"/>
                  </a:lnTo>
                  <a:lnTo>
                    <a:pt x="374574" y="525780"/>
                  </a:lnTo>
                  <a:lnTo>
                    <a:pt x="371287" y="523240"/>
                  </a:lnTo>
                  <a:close/>
                </a:path>
                <a:path w="1019809" h="1018540">
                  <a:moveTo>
                    <a:pt x="402197" y="3810"/>
                  </a:moveTo>
                  <a:lnTo>
                    <a:pt x="384281" y="3810"/>
                  </a:lnTo>
                  <a:lnTo>
                    <a:pt x="1277" y="387350"/>
                  </a:lnTo>
                  <a:lnTo>
                    <a:pt x="0" y="389890"/>
                  </a:lnTo>
                  <a:lnTo>
                    <a:pt x="251" y="393700"/>
                  </a:lnTo>
                  <a:lnTo>
                    <a:pt x="925" y="407670"/>
                  </a:lnTo>
                  <a:lnTo>
                    <a:pt x="1032" y="414020"/>
                  </a:lnTo>
                  <a:lnTo>
                    <a:pt x="1138" y="420370"/>
                  </a:lnTo>
                  <a:lnTo>
                    <a:pt x="1223" y="425450"/>
                  </a:lnTo>
                  <a:lnTo>
                    <a:pt x="1419" y="525780"/>
                  </a:lnTo>
                  <a:lnTo>
                    <a:pt x="3416" y="579120"/>
                  </a:lnTo>
                  <a:lnTo>
                    <a:pt x="8553" y="626110"/>
                  </a:lnTo>
                  <a:lnTo>
                    <a:pt x="33056" y="688340"/>
                  </a:lnTo>
                  <a:lnTo>
                    <a:pt x="52469" y="698500"/>
                  </a:lnTo>
                  <a:lnTo>
                    <a:pt x="52857" y="698500"/>
                  </a:lnTo>
                  <a:lnTo>
                    <a:pt x="55589" y="699770"/>
                  </a:lnTo>
                  <a:lnTo>
                    <a:pt x="64553" y="699770"/>
                  </a:lnTo>
                  <a:lnTo>
                    <a:pt x="70877" y="698500"/>
                  </a:lnTo>
                  <a:lnTo>
                    <a:pt x="72615" y="697230"/>
                  </a:lnTo>
                  <a:lnTo>
                    <a:pt x="93501" y="683260"/>
                  </a:lnTo>
                  <a:lnTo>
                    <a:pt x="98544" y="674370"/>
                  </a:lnTo>
                  <a:lnTo>
                    <a:pt x="50396" y="674370"/>
                  </a:lnTo>
                  <a:lnTo>
                    <a:pt x="42166" y="659130"/>
                  </a:lnTo>
                  <a:lnTo>
                    <a:pt x="32090" y="621030"/>
                  </a:lnTo>
                  <a:lnTo>
                    <a:pt x="27079" y="570230"/>
                  </a:lnTo>
                  <a:lnTo>
                    <a:pt x="25730" y="525780"/>
                  </a:lnTo>
                  <a:lnTo>
                    <a:pt x="25653" y="523240"/>
                  </a:lnTo>
                  <a:lnTo>
                    <a:pt x="25538" y="519430"/>
                  </a:lnTo>
                  <a:lnTo>
                    <a:pt x="25412" y="505460"/>
                  </a:lnTo>
                  <a:lnTo>
                    <a:pt x="25320" y="414020"/>
                  </a:lnTo>
                  <a:lnTo>
                    <a:pt x="24763" y="397510"/>
                  </a:lnTo>
                  <a:lnTo>
                    <a:pt x="379726" y="43180"/>
                  </a:lnTo>
                  <a:lnTo>
                    <a:pt x="403650" y="43180"/>
                  </a:lnTo>
                  <a:lnTo>
                    <a:pt x="403998" y="39370"/>
                  </a:lnTo>
                  <a:lnTo>
                    <a:pt x="437768" y="39370"/>
                  </a:lnTo>
                  <a:lnTo>
                    <a:pt x="402197" y="3810"/>
                  </a:lnTo>
                  <a:close/>
                </a:path>
                <a:path w="1019809" h="1018540">
                  <a:moveTo>
                    <a:pt x="178057" y="417830"/>
                  </a:moveTo>
                  <a:lnTo>
                    <a:pt x="140261" y="427990"/>
                  </a:lnTo>
                  <a:lnTo>
                    <a:pt x="117032" y="486410"/>
                  </a:lnTo>
                  <a:lnTo>
                    <a:pt x="116178" y="496570"/>
                  </a:lnTo>
                  <a:lnTo>
                    <a:pt x="115491" y="505460"/>
                  </a:lnTo>
                  <a:lnTo>
                    <a:pt x="115393" y="506730"/>
                  </a:lnTo>
                  <a:lnTo>
                    <a:pt x="115294" y="508000"/>
                  </a:lnTo>
                  <a:lnTo>
                    <a:pt x="105340" y="582930"/>
                  </a:lnTo>
                  <a:lnTo>
                    <a:pt x="92982" y="632460"/>
                  </a:lnTo>
                  <a:lnTo>
                    <a:pt x="66751" y="673100"/>
                  </a:lnTo>
                  <a:lnTo>
                    <a:pt x="64689" y="674370"/>
                  </a:lnTo>
                  <a:lnTo>
                    <a:pt x="98544" y="674370"/>
                  </a:lnTo>
                  <a:lnTo>
                    <a:pt x="110791" y="652780"/>
                  </a:lnTo>
                  <a:lnTo>
                    <a:pt x="124592" y="609600"/>
                  </a:lnTo>
                  <a:lnTo>
                    <a:pt x="135011" y="549910"/>
                  </a:lnTo>
                  <a:lnTo>
                    <a:pt x="136906" y="534670"/>
                  </a:lnTo>
                  <a:lnTo>
                    <a:pt x="171654" y="534670"/>
                  </a:lnTo>
                  <a:lnTo>
                    <a:pt x="139964" y="502920"/>
                  </a:lnTo>
                  <a:lnTo>
                    <a:pt x="142202" y="474980"/>
                  </a:lnTo>
                  <a:lnTo>
                    <a:pt x="143189" y="462280"/>
                  </a:lnTo>
                  <a:lnTo>
                    <a:pt x="178057" y="441960"/>
                  </a:lnTo>
                  <a:lnTo>
                    <a:pt x="218263" y="441960"/>
                  </a:lnTo>
                  <a:lnTo>
                    <a:pt x="215455" y="435610"/>
                  </a:lnTo>
                  <a:lnTo>
                    <a:pt x="206012" y="425450"/>
                  </a:lnTo>
                  <a:lnTo>
                    <a:pt x="193345" y="420370"/>
                  </a:lnTo>
                  <a:lnTo>
                    <a:pt x="178057" y="417830"/>
                  </a:lnTo>
                  <a:close/>
                </a:path>
                <a:path w="1019809" h="1018540">
                  <a:moveTo>
                    <a:pt x="462142" y="433070"/>
                  </a:moveTo>
                  <a:lnTo>
                    <a:pt x="455724" y="433070"/>
                  </a:lnTo>
                  <a:lnTo>
                    <a:pt x="452844" y="434340"/>
                  </a:lnTo>
                  <a:lnTo>
                    <a:pt x="445661" y="440690"/>
                  </a:lnTo>
                  <a:lnTo>
                    <a:pt x="445389" y="445770"/>
                  </a:lnTo>
                  <a:lnTo>
                    <a:pt x="445321" y="447040"/>
                  </a:lnTo>
                  <a:lnTo>
                    <a:pt x="445253" y="448310"/>
                  </a:lnTo>
                  <a:lnTo>
                    <a:pt x="559721" y="575310"/>
                  </a:lnTo>
                  <a:lnTo>
                    <a:pt x="486037" y="648970"/>
                  </a:lnTo>
                  <a:lnTo>
                    <a:pt x="520863" y="648970"/>
                  </a:lnTo>
                  <a:lnTo>
                    <a:pt x="610826" y="558800"/>
                  </a:lnTo>
                  <a:lnTo>
                    <a:pt x="576882" y="558800"/>
                  </a:lnTo>
                  <a:lnTo>
                    <a:pt x="465430" y="434340"/>
                  </a:lnTo>
                  <a:lnTo>
                    <a:pt x="462142" y="433070"/>
                  </a:lnTo>
                  <a:close/>
                </a:path>
                <a:path w="1019809" h="1018540">
                  <a:moveTo>
                    <a:pt x="505094" y="309880"/>
                  </a:moveTo>
                  <a:lnTo>
                    <a:pt x="498675" y="309880"/>
                  </a:lnTo>
                  <a:lnTo>
                    <a:pt x="495796" y="311150"/>
                  </a:lnTo>
                  <a:lnTo>
                    <a:pt x="491157" y="314960"/>
                  </a:lnTo>
                  <a:lnTo>
                    <a:pt x="489744" y="317500"/>
                  </a:lnTo>
                  <a:lnTo>
                    <a:pt x="489409" y="325120"/>
                  </a:lnTo>
                  <a:lnTo>
                    <a:pt x="490519" y="327660"/>
                  </a:lnTo>
                  <a:lnTo>
                    <a:pt x="640870" y="494030"/>
                  </a:lnTo>
                  <a:lnTo>
                    <a:pt x="576882" y="558800"/>
                  </a:lnTo>
                  <a:lnTo>
                    <a:pt x="610826" y="558800"/>
                  </a:lnTo>
                  <a:lnTo>
                    <a:pt x="691920" y="477520"/>
                  </a:lnTo>
                  <a:lnTo>
                    <a:pt x="658032" y="477520"/>
                  </a:lnTo>
                  <a:lnTo>
                    <a:pt x="508371" y="311150"/>
                  </a:lnTo>
                  <a:lnTo>
                    <a:pt x="505094" y="309880"/>
                  </a:lnTo>
                  <a:close/>
                </a:path>
                <a:path w="1019809" h="1018540">
                  <a:moveTo>
                    <a:pt x="218263" y="441960"/>
                  </a:moveTo>
                  <a:lnTo>
                    <a:pt x="188999" y="441960"/>
                  </a:lnTo>
                  <a:lnTo>
                    <a:pt x="195564" y="445770"/>
                  </a:lnTo>
                  <a:lnTo>
                    <a:pt x="197575" y="453390"/>
                  </a:lnTo>
                  <a:lnTo>
                    <a:pt x="203510" y="466090"/>
                  </a:lnTo>
                  <a:lnTo>
                    <a:pt x="214179" y="474980"/>
                  </a:lnTo>
                  <a:lnTo>
                    <a:pt x="228888" y="481330"/>
                  </a:lnTo>
                  <a:lnTo>
                    <a:pt x="246945" y="482600"/>
                  </a:lnTo>
                  <a:lnTo>
                    <a:pt x="254340" y="482600"/>
                  </a:lnTo>
                  <a:lnTo>
                    <a:pt x="298688" y="468630"/>
                  </a:lnTo>
                  <a:lnTo>
                    <a:pt x="311394" y="458470"/>
                  </a:lnTo>
                  <a:lnTo>
                    <a:pt x="238203" y="458470"/>
                  </a:lnTo>
                  <a:lnTo>
                    <a:pt x="230756" y="455930"/>
                  </a:lnTo>
                  <a:lnTo>
                    <a:pt x="225089" y="453390"/>
                  </a:lnTo>
                  <a:lnTo>
                    <a:pt x="221689" y="449580"/>
                  </a:lnTo>
                  <a:lnTo>
                    <a:pt x="221281" y="449580"/>
                  </a:lnTo>
                  <a:lnTo>
                    <a:pt x="221071" y="448310"/>
                  </a:lnTo>
                  <a:lnTo>
                    <a:pt x="218263" y="441960"/>
                  </a:lnTo>
                  <a:close/>
                </a:path>
                <a:path w="1019809" h="1018540">
                  <a:moveTo>
                    <a:pt x="437768" y="39370"/>
                  </a:moveTo>
                  <a:lnTo>
                    <a:pt x="403998" y="39370"/>
                  </a:lnTo>
                  <a:lnTo>
                    <a:pt x="749558" y="386080"/>
                  </a:lnTo>
                  <a:lnTo>
                    <a:pt x="658032" y="477520"/>
                  </a:lnTo>
                  <a:lnTo>
                    <a:pt x="691920" y="477520"/>
                  </a:lnTo>
                  <a:lnTo>
                    <a:pt x="766678" y="402590"/>
                  </a:lnTo>
                  <a:lnTo>
                    <a:pt x="800631" y="402590"/>
                  </a:lnTo>
                  <a:lnTo>
                    <a:pt x="777379" y="379730"/>
                  </a:lnTo>
                  <a:lnTo>
                    <a:pt x="775913" y="379730"/>
                  </a:lnTo>
                  <a:lnTo>
                    <a:pt x="774426" y="375920"/>
                  </a:lnTo>
                  <a:lnTo>
                    <a:pt x="437768" y="39370"/>
                  </a:lnTo>
                  <a:close/>
                </a:path>
                <a:path w="1019809" h="1018540">
                  <a:moveTo>
                    <a:pt x="403650" y="43180"/>
                  </a:moveTo>
                  <a:lnTo>
                    <a:pt x="379726" y="43180"/>
                  </a:lnTo>
                  <a:lnTo>
                    <a:pt x="376260" y="72390"/>
                  </a:lnTo>
                  <a:lnTo>
                    <a:pt x="375768" y="76200"/>
                  </a:lnTo>
                  <a:lnTo>
                    <a:pt x="375465" y="78740"/>
                  </a:lnTo>
                  <a:lnTo>
                    <a:pt x="374857" y="82550"/>
                  </a:lnTo>
                  <a:lnTo>
                    <a:pt x="374187" y="87630"/>
                  </a:lnTo>
                  <a:lnTo>
                    <a:pt x="373465" y="92710"/>
                  </a:lnTo>
                  <a:lnTo>
                    <a:pt x="372250" y="99060"/>
                  </a:lnTo>
                  <a:lnTo>
                    <a:pt x="371664" y="102870"/>
                  </a:lnTo>
                  <a:lnTo>
                    <a:pt x="370166" y="110490"/>
                  </a:lnTo>
                  <a:lnTo>
                    <a:pt x="368763" y="118110"/>
                  </a:lnTo>
                  <a:lnTo>
                    <a:pt x="367213" y="124460"/>
                  </a:lnTo>
                  <a:lnTo>
                    <a:pt x="366166" y="129540"/>
                  </a:lnTo>
                  <a:lnTo>
                    <a:pt x="365056" y="133350"/>
                  </a:lnTo>
                  <a:lnTo>
                    <a:pt x="363863" y="137160"/>
                  </a:lnTo>
                  <a:lnTo>
                    <a:pt x="362104" y="143510"/>
                  </a:lnTo>
                  <a:lnTo>
                    <a:pt x="361078" y="146050"/>
                  </a:lnTo>
                  <a:lnTo>
                    <a:pt x="359570" y="151130"/>
                  </a:lnTo>
                  <a:lnTo>
                    <a:pt x="357601" y="156210"/>
                  </a:lnTo>
                  <a:lnTo>
                    <a:pt x="356523" y="158750"/>
                  </a:lnTo>
                  <a:lnTo>
                    <a:pt x="355088" y="161290"/>
                  </a:lnTo>
                  <a:lnTo>
                    <a:pt x="354334" y="163830"/>
                  </a:lnTo>
                  <a:lnTo>
                    <a:pt x="352062" y="167640"/>
                  </a:lnTo>
                  <a:lnTo>
                    <a:pt x="350387" y="171450"/>
                  </a:lnTo>
                  <a:lnTo>
                    <a:pt x="348670" y="173990"/>
                  </a:lnTo>
                  <a:lnTo>
                    <a:pt x="329683" y="210820"/>
                  </a:lnTo>
                  <a:lnTo>
                    <a:pt x="318043" y="257810"/>
                  </a:lnTo>
                  <a:lnTo>
                    <a:pt x="313535" y="314960"/>
                  </a:lnTo>
                  <a:lnTo>
                    <a:pt x="313473" y="317500"/>
                  </a:lnTo>
                  <a:lnTo>
                    <a:pt x="315157" y="373380"/>
                  </a:lnTo>
                  <a:lnTo>
                    <a:pt x="315233" y="375920"/>
                  </a:lnTo>
                  <a:lnTo>
                    <a:pt x="312557" y="414020"/>
                  </a:lnTo>
                  <a:lnTo>
                    <a:pt x="297582" y="438150"/>
                  </a:lnTo>
                  <a:lnTo>
                    <a:pt x="295540" y="440690"/>
                  </a:lnTo>
                  <a:lnTo>
                    <a:pt x="293404" y="441960"/>
                  </a:lnTo>
                  <a:lnTo>
                    <a:pt x="283210" y="449580"/>
                  </a:lnTo>
                  <a:lnTo>
                    <a:pt x="271718" y="454660"/>
                  </a:lnTo>
                  <a:lnTo>
                    <a:pt x="259453" y="457200"/>
                  </a:lnTo>
                  <a:lnTo>
                    <a:pt x="246945" y="458470"/>
                  </a:lnTo>
                  <a:lnTo>
                    <a:pt x="311394" y="458470"/>
                  </a:lnTo>
                  <a:lnTo>
                    <a:pt x="336648" y="417830"/>
                  </a:lnTo>
                  <a:lnTo>
                    <a:pt x="340089" y="389890"/>
                  </a:lnTo>
                  <a:lnTo>
                    <a:pt x="338942" y="373380"/>
                  </a:lnTo>
                  <a:lnTo>
                    <a:pt x="338256" y="358140"/>
                  </a:lnTo>
                  <a:lnTo>
                    <a:pt x="337955" y="350520"/>
                  </a:lnTo>
                  <a:lnTo>
                    <a:pt x="337745" y="342900"/>
                  </a:lnTo>
                  <a:lnTo>
                    <a:pt x="337623" y="334010"/>
                  </a:lnTo>
                  <a:lnTo>
                    <a:pt x="339139" y="287020"/>
                  </a:lnTo>
                  <a:lnTo>
                    <a:pt x="344753" y="247650"/>
                  </a:lnTo>
                  <a:lnTo>
                    <a:pt x="354600" y="214630"/>
                  </a:lnTo>
                  <a:lnTo>
                    <a:pt x="368815" y="186690"/>
                  </a:lnTo>
                  <a:lnTo>
                    <a:pt x="370868" y="184150"/>
                  </a:lnTo>
                  <a:lnTo>
                    <a:pt x="372910" y="180340"/>
                  </a:lnTo>
                  <a:lnTo>
                    <a:pt x="375695" y="173990"/>
                  </a:lnTo>
                  <a:lnTo>
                    <a:pt x="378480" y="168910"/>
                  </a:lnTo>
                  <a:lnTo>
                    <a:pt x="379831" y="165100"/>
                  </a:lnTo>
                  <a:lnTo>
                    <a:pt x="382312" y="158750"/>
                  </a:lnTo>
                  <a:lnTo>
                    <a:pt x="384229" y="153670"/>
                  </a:lnTo>
                  <a:lnTo>
                    <a:pt x="385569" y="148590"/>
                  </a:lnTo>
                  <a:lnTo>
                    <a:pt x="386825" y="144780"/>
                  </a:lnTo>
                  <a:lnTo>
                    <a:pt x="396071" y="104140"/>
                  </a:lnTo>
                  <a:lnTo>
                    <a:pt x="396804" y="100330"/>
                  </a:lnTo>
                  <a:lnTo>
                    <a:pt x="397474" y="96520"/>
                  </a:lnTo>
                  <a:lnTo>
                    <a:pt x="398710" y="87630"/>
                  </a:lnTo>
                  <a:lnTo>
                    <a:pt x="399474" y="82550"/>
                  </a:lnTo>
                  <a:lnTo>
                    <a:pt x="400165" y="77470"/>
                  </a:lnTo>
                  <a:lnTo>
                    <a:pt x="401631" y="64770"/>
                  </a:lnTo>
                  <a:lnTo>
                    <a:pt x="402029" y="60960"/>
                  </a:lnTo>
                  <a:lnTo>
                    <a:pt x="403650" y="43180"/>
                  </a:lnTo>
                  <a:close/>
                </a:path>
                <a:path w="1019809" h="1018540">
                  <a:moveTo>
                    <a:pt x="831807" y="402590"/>
                  </a:moveTo>
                  <a:lnTo>
                    <a:pt x="825346" y="402590"/>
                  </a:lnTo>
                  <a:lnTo>
                    <a:pt x="822299" y="403860"/>
                  </a:lnTo>
                  <a:lnTo>
                    <a:pt x="812257" y="414020"/>
                  </a:lnTo>
                  <a:lnTo>
                    <a:pt x="845039" y="414020"/>
                  </a:lnTo>
                  <a:lnTo>
                    <a:pt x="834843" y="403860"/>
                  </a:lnTo>
                  <a:lnTo>
                    <a:pt x="831807" y="402590"/>
                  </a:lnTo>
                  <a:close/>
                </a:path>
                <a:path w="1019809" h="1018540">
                  <a:moveTo>
                    <a:pt x="398951" y="1270"/>
                  </a:moveTo>
                  <a:lnTo>
                    <a:pt x="387234" y="1270"/>
                  </a:lnTo>
                  <a:lnTo>
                    <a:pt x="385705" y="2540"/>
                  </a:lnTo>
                  <a:lnTo>
                    <a:pt x="384920" y="3810"/>
                  </a:lnTo>
                  <a:lnTo>
                    <a:pt x="401851" y="3810"/>
                  </a:lnTo>
                  <a:lnTo>
                    <a:pt x="401129" y="2540"/>
                  </a:lnTo>
                  <a:lnTo>
                    <a:pt x="399935" y="2540"/>
                  </a:lnTo>
                  <a:lnTo>
                    <a:pt x="398951" y="1270"/>
                  </a:lnTo>
                  <a:close/>
                </a:path>
                <a:path w="1019809" h="1018540">
                  <a:moveTo>
                    <a:pt x="395694" y="0"/>
                  </a:moveTo>
                  <a:lnTo>
                    <a:pt x="390993" y="0"/>
                  </a:lnTo>
                  <a:lnTo>
                    <a:pt x="389893" y="1270"/>
                  </a:lnTo>
                  <a:lnTo>
                    <a:pt x="396961" y="1270"/>
                  </a:lnTo>
                  <a:lnTo>
                    <a:pt x="395694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577544" y="6598825"/>
              <a:ext cx="116568" cy="168204"/>
            </a:xfrm>
            <a:prstGeom prst="rect">
              <a:avLst/>
            </a:prstGeom>
          </p:spPr>
        </p:pic>
      </p:grpSp>
      <p:grpSp>
        <p:nvGrpSpPr>
          <p:cNvPr id="249" name="object 249"/>
          <p:cNvGrpSpPr/>
          <p:nvPr/>
        </p:nvGrpSpPr>
        <p:grpSpPr>
          <a:xfrm>
            <a:off x="0" y="0"/>
            <a:ext cx="5245735" cy="3832860"/>
            <a:chOff x="0" y="0"/>
            <a:chExt cx="5245735" cy="3832860"/>
          </a:xfrm>
        </p:grpSpPr>
        <p:sp>
          <p:nvSpPr>
            <p:cNvPr id="250" name="object 250"/>
            <p:cNvSpPr/>
            <p:nvPr/>
          </p:nvSpPr>
          <p:spPr>
            <a:xfrm>
              <a:off x="0" y="680607"/>
              <a:ext cx="314325" cy="3152140"/>
            </a:xfrm>
            <a:custGeom>
              <a:avLst/>
              <a:gdLst/>
              <a:ahLst/>
              <a:cxnLst/>
              <a:rect l="l" t="t" r="r" b="b"/>
              <a:pathLst>
                <a:path w="314325" h="3152140">
                  <a:moveTo>
                    <a:pt x="0" y="3151736"/>
                  </a:moveTo>
                  <a:lnTo>
                    <a:pt x="314126" y="3151736"/>
                  </a:lnTo>
                  <a:lnTo>
                    <a:pt x="314126" y="0"/>
                  </a:lnTo>
                  <a:lnTo>
                    <a:pt x="0" y="0"/>
                  </a:lnTo>
                  <a:lnTo>
                    <a:pt x="0" y="3151736"/>
                  </a:lnTo>
                  <a:close/>
                </a:path>
              </a:pathLst>
            </a:custGeom>
            <a:solidFill>
              <a:srgbClr val="D90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0" y="0"/>
              <a:ext cx="5245735" cy="680720"/>
            </a:xfrm>
            <a:custGeom>
              <a:avLst/>
              <a:gdLst/>
              <a:ahLst/>
              <a:cxnLst/>
              <a:rect l="l" t="t" r="r" b="b"/>
              <a:pathLst>
                <a:path w="5245735" h="680720">
                  <a:moveTo>
                    <a:pt x="0" y="680607"/>
                  </a:moveTo>
                  <a:lnTo>
                    <a:pt x="5245306" y="680607"/>
                  </a:lnTo>
                  <a:lnTo>
                    <a:pt x="5245306" y="0"/>
                  </a:lnTo>
                  <a:lnTo>
                    <a:pt x="0" y="0"/>
                  </a:lnTo>
                  <a:lnTo>
                    <a:pt x="0" y="68060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2" name="object 252"/>
          <p:cNvSpPr txBox="1">
            <a:spLocks noGrp="1"/>
          </p:cNvSpPr>
          <p:nvPr>
            <p:ph type="title"/>
          </p:nvPr>
        </p:nvSpPr>
        <p:spPr>
          <a:xfrm>
            <a:off x="2009029" y="1543109"/>
            <a:ext cx="7836315" cy="7700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pc="-10" dirty="0"/>
              <a:t>ÍCONOS – ICÔNES</a:t>
            </a:r>
            <a:endParaRPr spc="-10" dirty="0"/>
          </a:p>
        </p:txBody>
      </p:sp>
      <p:grpSp>
        <p:nvGrpSpPr>
          <p:cNvPr id="253" name="Grupo 252">
            <a:extLst>
              <a:ext uri="{FF2B5EF4-FFF2-40B4-BE49-F238E27FC236}">
                <a16:creationId xmlns:a16="http://schemas.microsoft.com/office/drawing/2014/main" id="{D45F9F16-B438-6734-71E2-9A932EFA2544}"/>
              </a:ext>
            </a:extLst>
          </p:cNvPr>
          <p:cNvGrpSpPr/>
          <p:nvPr/>
        </p:nvGrpSpPr>
        <p:grpSpPr>
          <a:xfrm>
            <a:off x="16100990" y="837675"/>
            <a:ext cx="3165972" cy="1541434"/>
            <a:chOff x="16100990" y="837675"/>
            <a:chExt cx="3165972" cy="1541434"/>
          </a:xfrm>
        </p:grpSpPr>
        <p:sp>
          <p:nvSpPr>
            <p:cNvPr id="254" name="object 16">
              <a:extLst>
                <a:ext uri="{FF2B5EF4-FFF2-40B4-BE49-F238E27FC236}">
                  <a16:creationId xmlns:a16="http://schemas.microsoft.com/office/drawing/2014/main" id="{C9535B6E-8C8B-A8B3-4BF3-D5E39342BF23}"/>
                </a:ext>
              </a:extLst>
            </p:cNvPr>
            <p:cNvSpPr/>
            <p:nvPr/>
          </p:nvSpPr>
          <p:spPr>
            <a:xfrm>
              <a:off x="17030878" y="2259221"/>
              <a:ext cx="81280" cy="119380"/>
            </a:xfrm>
            <a:custGeom>
              <a:avLst/>
              <a:gdLst/>
              <a:ahLst/>
              <a:cxnLst/>
              <a:rect l="l" t="t" r="r" b="b"/>
              <a:pathLst>
                <a:path w="81280" h="119380">
                  <a:moveTo>
                    <a:pt x="80670" y="0"/>
                  </a:moveTo>
                  <a:lnTo>
                    <a:pt x="54737" y="0"/>
                  </a:lnTo>
                  <a:lnTo>
                    <a:pt x="54737" y="48260"/>
                  </a:lnTo>
                  <a:lnTo>
                    <a:pt x="25984" y="48260"/>
                  </a:lnTo>
                  <a:lnTo>
                    <a:pt x="25984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71120"/>
                  </a:lnTo>
                  <a:lnTo>
                    <a:pt x="0" y="119380"/>
                  </a:lnTo>
                  <a:lnTo>
                    <a:pt x="25984" y="119380"/>
                  </a:lnTo>
                  <a:lnTo>
                    <a:pt x="25984" y="71120"/>
                  </a:lnTo>
                  <a:lnTo>
                    <a:pt x="54737" y="71120"/>
                  </a:lnTo>
                  <a:lnTo>
                    <a:pt x="54737" y="119380"/>
                  </a:lnTo>
                  <a:lnTo>
                    <a:pt x="80670" y="119380"/>
                  </a:lnTo>
                  <a:lnTo>
                    <a:pt x="80670" y="71120"/>
                  </a:lnTo>
                  <a:lnTo>
                    <a:pt x="80670" y="48260"/>
                  </a:lnTo>
                  <a:lnTo>
                    <a:pt x="80670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" name="object 17">
              <a:extLst>
                <a:ext uri="{FF2B5EF4-FFF2-40B4-BE49-F238E27FC236}">
                  <a16:creationId xmlns:a16="http://schemas.microsoft.com/office/drawing/2014/main" id="{321198F8-543C-B8EF-E763-12D702F6F5F8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7350043" y="2259732"/>
              <a:ext cx="95787" cy="118855"/>
            </a:xfrm>
            <a:prstGeom prst="rect">
              <a:avLst/>
            </a:prstGeom>
          </p:spPr>
        </p:pic>
        <p:sp>
          <p:nvSpPr>
            <p:cNvPr id="256" name="object 18">
              <a:extLst>
                <a:ext uri="{FF2B5EF4-FFF2-40B4-BE49-F238E27FC236}">
                  <a16:creationId xmlns:a16="http://schemas.microsoft.com/office/drawing/2014/main" id="{DA8833B6-2422-2035-2DE1-B33F6FE47186}"/>
                </a:ext>
              </a:extLst>
            </p:cNvPr>
            <p:cNvSpPr/>
            <p:nvPr/>
          </p:nvSpPr>
          <p:spPr>
            <a:xfrm>
              <a:off x="17686759" y="2259700"/>
              <a:ext cx="26034" cy="119380"/>
            </a:xfrm>
            <a:custGeom>
              <a:avLst/>
              <a:gdLst/>
              <a:ahLst/>
              <a:cxnLst/>
              <a:rect l="l" t="t" r="r" b="b"/>
              <a:pathLst>
                <a:path w="26034" h="119380">
                  <a:moveTo>
                    <a:pt x="25999" y="0"/>
                  </a:moveTo>
                  <a:lnTo>
                    <a:pt x="0" y="0"/>
                  </a:lnTo>
                  <a:lnTo>
                    <a:pt x="0" y="118886"/>
                  </a:lnTo>
                  <a:lnTo>
                    <a:pt x="25999" y="118886"/>
                  </a:lnTo>
                  <a:lnTo>
                    <a:pt x="25999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19">
              <a:extLst>
                <a:ext uri="{FF2B5EF4-FFF2-40B4-BE49-F238E27FC236}">
                  <a16:creationId xmlns:a16="http://schemas.microsoft.com/office/drawing/2014/main" id="{27B8732F-96BB-63CD-CC15-E2C3850FE90C}"/>
                </a:ext>
              </a:extLst>
            </p:cNvPr>
            <p:cNvSpPr/>
            <p:nvPr/>
          </p:nvSpPr>
          <p:spPr>
            <a:xfrm>
              <a:off x="17952758" y="2259729"/>
              <a:ext cx="74295" cy="119380"/>
            </a:xfrm>
            <a:custGeom>
              <a:avLst/>
              <a:gdLst/>
              <a:ahLst/>
              <a:cxnLst/>
              <a:rect l="l" t="t" r="r" b="b"/>
              <a:pathLst>
                <a:path w="74294" h="119380">
                  <a:moveTo>
                    <a:pt x="73952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3723" y="22860"/>
                  </a:lnTo>
                  <a:lnTo>
                    <a:pt x="23723" y="119380"/>
                  </a:lnTo>
                  <a:lnTo>
                    <a:pt x="49771" y="119380"/>
                  </a:lnTo>
                  <a:lnTo>
                    <a:pt x="49771" y="22860"/>
                  </a:lnTo>
                  <a:lnTo>
                    <a:pt x="73952" y="22860"/>
                  </a:lnTo>
                  <a:lnTo>
                    <a:pt x="73952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0">
              <a:extLst>
                <a:ext uri="{FF2B5EF4-FFF2-40B4-BE49-F238E27FC236}">
                  <a16:creationId xmlns:a16="http://schemas.microsoft.com/office/drawing/2014/main" id="{8B37551F-9AFF-A773-A01E-1022E22CA6B3}"/>
                </a:ext>
              </a:extLst>
            </p:cNvPr>
            <p:cNvSpPr/>
            <p:nvPr/>
          </p:nvSpPr>
          <p:spPr>
            <a:xfrm>
              <a:off x="18266920" y="2259700"/>
              <a:ext cx="26034" cy="119380"/>
            </a:xfrm>
            <a:custGeom>
              <a:avLst/>
              <a:gdLst/>
              <a:ahLst/>
              <a:cxnLst/>
              <a:rect l="l" t="t" r="r" b="b"/>
              <a:pathLst>
                <a:path w="26034" h="119380">
                  <a:moveTo>
                    <a:pt x="25915" y="0"/>
                  </a:moveTo>
                  <a:lnTo>
                    <a:pt x="0" y="0"/>
                  </a:lnTo>
                  <a:lnTo>
                    <a:pt x="0" y="118886"/>
                  </a:lnTo>
                  <a:lnTo>
                    <a:pt x="25915" y="118886"/>
                  </a:lnTo>
                  <a:lnTo>
                    <a:pt x="2591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59" name="object 21">
              <a:extLst>
                <a:ext uri="{FF2B5EF4-FFF2-40B4-BE49-F238E27FC236}">
                  <a16:creationId xmlns:a16="http://schemas.microsoft.com/office/drawing/2014/main" id="{9F2DCDAA-B55D-EFF8-8072-25A85B93E44A}"/>
                </a:ext>
              </a:extLst>
            </p:cNvPr>
            <p:cNvGrpSpPr/>
            <p:nvPr/>
          </p:nvGrpSpPr>
          <p:grpSpPr>
            <a:xfrm>
              <a:off x="17300367" y="837675"/>
              <a:ext cx="1966595" cy="1243330"/>
              <a:chOff x="17300367" y="837675"/>
              <a:chExt cx="1966595" cy="1243330"/>
            </a:xfrm>
          </p:grpSpPr>
          <p:sp>
            <p:nvSpPr>
              <p:cNvPr id="263" name="object 22">
                <a:extLst>
                  <a:ext uri="{FF2B5EF4-FFF2-40B4-BE49-F238E27FC236}">
                    <a16:creationId xmlns:a16="http://schemas.microsoft.com/office/drawing/2014/main" id="{21B9583D-F4F1-4543-91DB-693365B22B06}"/>
                  </a:ext>
                </a:extLst>
              </p:cNvPr>
              <p:cNvSpPr/>
              <p:nvPr/>
            </p:nvSpPr>
            <p:spPr>
              <a:xfrm>
                <a:off x="17300359" y="1355667"/>
                <a:ext cx="1681480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1681480" h="714375">
                    <a:moveTo>
                      <a:pt x="746810" y="0"/>
                    </a:moveTo>
                    <a:lnTo>
                      <a:pt x="501853" y="0"/>
                    </a:lnTo>
                    <a:lnTo>
                      <a:pt x="501269" y="362648"/>
                    </a:lnTo>
                    <a:lnTo>
                      <a:pt x="223774" y="0"/>
                    </a:lnTo>
                    <a:lnTo>
                      <a:pt x="0" y="0"/>
                    </a:lnTo>
                    <a:lnTo>
                      <a:pt x="0" y="714019"/>
                    </a:lnTo>
                    <a:lnTo>
                      <a:pt x="246049" y="714019"/>
                    </a:lnTo>
                    <a:lnTo>
                      <a:pt x="239890" y="348462"/>
                    </a:lnTo>
                    <a:lnTo>
                      <a:pt x="545503" y="714019"/>
                    </a:lnTo>
                    <a:lnTo>
                      <a:pt x="746810" y="714019"/>
                    </a:lnTo>
                    <a:lnTo>
                      <a:pt x="746810" y="0"/>
                    </a:lnTo>
                    <a:close/>
                  </a:path>
                  <a:path w="1681480" h="714375">
                    <a:moveTo>
                      <a:pt x="1420355" y="395211"/>
                    </a:moveTo>
                    <a:lnTo>
                      <a:pt x="1124597" y="12"/>
                    </a:lnTo>
                    <a:lnTo>
                      <a:pt x="880821" y="12"/>
                    </a:lnTo>
                    <a:lnTo>
                      <a:pt x="880821" y="713994"/>
                    </a:lnTo>
                    <a:lnTo>
                      <a:pt x="1124597" y="713994"/>
                    </a:lnTo>
                    <a:lnTo>
                      <a:pt x="1124597" y="340029"/>
                    </a:lnTo>
                    <a:lnTo>
                      <a:pt x="1164094" y="395211"/>
                    </a:lnTo>
                    <a:lnTo>
                      <a:pt x="1420355" y="395211"/>
                    </a:lnTo>
                    <a:close/>
                  </a:path>
                  <a:path w="1681480" h="714375">
                    <a:moveTo>
                      <a:pt x="1591284" y="517334"/>
                    </a:moveTo>
                    <a:lnTo>
                      <a:pt x="1523606" y="434632"/>
                    </a:lnTo>
                    <a:lnTo>
                      <a:pt x="1163218" y="434632"/>
                    </a:lnTo>
                    <a:lnTo>
                      <a:pt x="1163218" y="517334"/>
                    </a:lnTo>
                    <a:lnTo>
                      <a:pt x="1591284" y="517334"/>
                    </a:lnTo>
                    <a:close/>
                  </a:path>
                  <a:path w="1681480" h="714375">
                    <a:moveTo>
                      <a:pt x="1658848" y="714006"/>
                    </a:moveTo>
                    <a:lnTo>
                      <a:pt x="1615554" y="656310"/>
                    </a:lnTo>
                    <a:lnTo>
                      <a:pt x="1351076" y="656310"/>
                    </a:lnTo>
                    <a:lnTo>
                      <a:pt x="1392605" y="714006"/>
                    </a:lnTo>
                    <a:lnTo>
                      <a:pt x="1658848" y="714006"/>
                    </a:lnTo>
                    <a:close/>
                  </a:path>
                  <a:path w="1681480" h="714375">
                    <a:moveTo>
                      <a:pt x="1681441" y="629970"/>
                    </a:moveTo>
                    <a:lnTo>
                      <a:pt x="1613827" y="547433"/>
                    </a:lnTo>
                    <a:lnTo>
                      <a:pt x="1163218" y="547433"/>
                    </a:lnTo>
                    <a:lnTo>
                      <a:pt x="1163218" y="629970"/>
                    </a:lnTo>
                    <a:lnTo>
                      <a:pt x="1681441" y="62997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4" name="object 23">
                <a:extLst>
                  <a:ext uri="{FF2B5EF4-FFF2-40B4-BE49-F238E27FC236}">
                    <a16:creationId xmlns:a16="http://schemas.microsoft.com/office/drawing/2014/main" id="{A1AB6011-B952-73EB-8388-44708919B5D9}"/>
                  </a:ext>
                </a:extLst>
              </p:cNvPr>
              <p:cNvSpPr/>
              <p:nvPr/>
            </p:nvSpPr>
            <p:spPr>
              <a:xfrm>
                <a:off x="17616694" y="985490"/>
                <a:ext cx="1473200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1473200" h="1082039">
                    <a:moveTo>
                      <a:pt x="674827" y="0"/>
                    </a:moveTo>
                    <a:lnTo>
                      <a:pt x="624784" y="1423"/>
                    </a:lnTo>
                    <a:lnTo>
                      <a:pt x="575019" y="5653"/>
                    </a:lnTo>
                    <a:lnTo>
                      <a:pt x="525696" y="12626"/>
                    </a:lnTo>
                    <a:lnTo>
                      <a:pt x="476982" y="22280"/>
                    </a:lnTo>
                    <a:lnTo>
                      <a:pt x="429041" y="34550"/>
                    </a:lnTo>
                    <a:lnTo>
                      <a:pt x="382039" y="49375"/>
                    </a:lnTo>
                    <a:lnTo>
                      <a:pt x="336141" y="66692"/>
                    </a:lnTo>
                    <a:lnTo>
                      <a:pt x="291512" y="86437"/>
                    </a:lnTo>
                    <a:lnTo>
                      <a:pt x="248317" y="108548"/>
                    </a:lnTo>
                    <a:lnTo>
                      <a:pt x="206722" y="132961"/>
                    </a:lnTo>
                    <a:lnTo>
                      <a:pt x="166892" y="159615"/>
                    </a:lnTo>
                    <a:lnTo>
                      <a:pt x="128992" y="188446"/>
                    </a:lnTo>
                    <a:lnTo>
                      <a:pt x="93188" y="219391"/>
                    </a:lnTo>
                    <a:lnTo>
                      <a:pt x="59644" y="252388"/>
                    </a:lnTo>
                    <a:lnTo>
                      <a:pt x="28526" y="287372"/>
                    </a:lnTo>
                    <a:lnTo>
                      <a:pt x="0" y="324283"/>
                    </a:lnTo>
                    <a:lnTo>
                      <a:pt x="830969" y="324984"/>
                    </a:lnTo>
                    <a:lnTo>
                      <a:pt x="1170498" y="764374"/>
                    </a:lnTo>
                    <a:lnTo>
                      <a:pt x="1225250" y="764908"/>
                    </a:lnTo>
                    <a:lnTo>
                      <a:pt x="1427715" y="1019152"/>
                    </a:lnTo>
                    <a:lnTo>
                      <a:pt x="1374575" y="1019152"/>
                    </a:lnTo>
                    <a:lnTo>
                      <a:pt x="1421129" y="1081579"/>
                    </a:lnTo>
                    <a:lnTo>
                      <a:pt x="1436609" y="1036980"/>
                    </a:lnTo>
                    <a:lnTo>
                      <a:pt x="1449480" y="991210"/>
                    </a:lnTo>
                    <a:lnTo>
                      <a:pt x="1459651" y="944358"/>
                    </a:lnTo>
                    <a:lnTo>
                      <a:pt x="1467030" y="896515"/>
                    </a:lnTo>
                    <a:lnTo>
                      <a:pt x="1471525" y="847771"/>
                    </a:lnTo>
                    <a:lnTo>
                      <a:pt x="1473044" y="798216"/>
                    </a:lnTo>
                    <a:lnTo>
                      <a:pt x="1471587" y="749592"/>
                    </a:lnTo>
                    <a:lnTo>
                      <a:pt x="1467274" y="701738"/>
                    </a:lnTo>
                    <a:lnTo>
                      <a:pt x="1460186" y="654738"/>
                    </a:lnTo>
                    <a:lnTo>
                      <a:pt x="1450408" y="608675"/>
                    </a:lnTo>
                    <a:lnTo>
                      <a:pt x="1438024" y="563633"/>
                    </a:lnTo>
                    <a:lnTo>
                      <a:pt x="1423115" y="519696"/>
                    </a:lnTo>
                    <a:lnTo>
                      <a:pt x="1405767" y="476946"/>
                    </a:lnTo>
                    <a:lnTo>
                      <a:pt x="1386061" y="435468"/>
                    </a:lnTo>
                    <a:lnTo>
                      <a:pt x="1364083" y="395344"/>
                    </a:lnTo>
                    <a:lnTo>
                      <a:pt x="1339914" y="356659"/>
                    </a:lnTo>
                    <a:lnTo>
                      <a:pt x="1313639" y="319496"/>
                    </a:lnTo>
                    <a:lnTo>
                      <a:pt x="1285341" y="283939"/>
                    </a:lnTo>
                    <a:lnTo>
                      <a:pt x="1255104" y="250070"/>
                    </a:lnTo>
                    <a:lnTo>
                      <a:pt x="1223010" y="217973"/>
                    </a:lnTo>
                    <a:lnTo>
                      <a:pt x="1189143" y="187733"/>
                    </a:lnTo>
                    <a:lnTo>
                      <a:pt x="1153587" y="159431"/>
                    </a:lnTo>
                    <a:lnTo>
                      <a:pt x="1116425" y="133153"/>
                    </a:lnTo>
                    <a:lnTo>
                      <a:pt x="1077741" y="108981"/>
                    </a:lnTo>
                    <a:lnTo>
                      <a:pt x="1037617" y="86999"/>
                    </a:lnTo>
                    <a:lnTo>
                      <a:pt x="996137" y="67291"/>
                    </a:lnTo>
                    <a:lnTo>
                      <a:pt x="953385" y="49939"/>
                    </a:lnTo>
                    <a:lnTo>
                      <a:pt x="909445" y="35028"/>
                    </a:lnTo>
                    <a:lnTo>
                      <a:pt x="864399" y="22640"/>
                    </a:lnTo>
                    <a:lnTo>
                      <a:pt x="818330" y="12860"/>
                    </a:lnTo>
                    <a:lnTo>
                      <a:pt x="771323" y="5771"/>
                    </a:lnTo>
                    <a:lnTo>
                      <a:pt x="723461" y="1456"/>
                    </a:lnTo>
                    <a:lnTo>
                      <a:pt x="674827" y="0"/>
                    </a:lnTo>
                    <a:close/>
                  </a:path>
                </a:pathLst>
              </a:custGeom>
              <a:solidFill>
                <a:srgbClr val="D9012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5" name="object 24">
                <a:extLst>
                  <a:ext uri="{FF2B5EF4-FFF2-40B4-BE49-F238E27FC236}">
                    <a16:creationId xmlns:a16="http://schemas.microsoft.com/office/drawing/2014/main" id="{66A63181-0FCB-BAE8-D3C8-B1C3EB8F930F}"/>
                  </a:ext>
                </a:extLst>
              </p:cNvPr>
              <p:cNvSpPr/>
              <p:nvPr/>
            </p:nvSpPr>
            <p:spPr>
              <a:xfrm>
                <a:off x="17802606" y="837685"/>
                <a:ext cx="1464310" cy="1243330"/>
              </a:xfrm>
              <a:custGeom>
                <a:avLst/>
                <a:gdLst/>
                <a:ahLst/>
                <a:cxnLst/>
                <a:rect l="l" t="t" r="r" b="b"/>
                <a:pathLst>
                  <a:path w="1464309" h="1243330">
                    <a:moveTo>
                      <a:pt x="138976" y="187071"/>
                    </a:moveTo>
                    <a:lnTo>
                      <a:pt x="117436" y="147815"/>
                    </a:lnTo>
                    <a:lnTo>
                      <a:pt x="114642" y="156552"/>
                    </a:lnTo>
                    <a:lnTo>
                      <a:pt x="110045" y="164553"/>
                    </a:lnTo>
                    <a:lnTo>
                      <a:pt x="103886" y="171386"/>
                    </a:lnTo>
                    <a:lnTo>
                      <a:pt x="96431" y="176631"/>
                    </a:lnTo>
                    <a:lnTo>
                      <a:pt x="81064" y="181737"/>
                    </a:lnTo>
                    <a:lnTo>
                      <a:pt x="66382" y="180505"/>
                    </a:lnTo>
                    <a:lnTo>
                      <a:pt x="53492" y="173418"/>
                    </a:lnTo>
                    <a:lnTo>
                      <a:pt x="43510" y="160985"/>
                    </a:lnTo>
                    <a:lnTo>
                      <a:pt x="38417" y="145910"/>
                    </a:lnTo>
                    <a:lnTo>
                      <a:pt x="39192" y="131038"/>
                    </a:lnTo>
                    <a:lnTo>
                      <a:pt x="45758" y="117792"/>
                    </a:lnTo>
                    <a:lnTo>
                      <a:pt x="57988" y="107569"/>
                    </a:lnTo>
                    <a:lnTo>
                      <a:pt x="66802" y="103911"/>
                    </a:lnTo>
                    <a:lnTo>
                      <a:pt x="76085" y="102298"/>
                    </a:lnTo>
                    <a:lnTo>
                      <a:pt x="85432" y="102870"/>
                    </a:lnTo>
                    <a:lnTo>
                      <a:pt x="94437" y="105740"/>
                    </a:lnTo>
                    <a:lnTo>
                      <a:pt x="72847" y="66344"/>
                    </a:lnTo>
                    <a:lnTo>
                      <a:pt x="26924" y="85026"/>
                    </a:lnTo>
                    <a:lnTo>
                      <a:pt x="2501" y="123024"/>
                    </a:lnTo>
                    <a:lnTo>
                      <a:pt x="0" y="137439"/>
                    </a:lnTo>
                    <a:lnTo>
                      <a:pt x="368" y="151917"/>
                    </a:lnTo>
                    <a:lnTo>
                      <a:pt x="17868" y="192468"/>
                    </a:lnTo>
                    <a:lnTo>
                      <a:pt x="55587" y="216217"/>
                    </a:lnTo>
                    <a:lnTo>
                      <a:pt x="70370" y="218452"/>
                    </a:lnTo>
                    <a:lnTo>
                      <a:pt x="85115" y="217970"/>
                    </a:lnTo>
                    <a:lnTo>
                      <a:pt x="126466" y="199364"/>
                    </a:lnTo>
                    <a:lnTo>
                      <a:pt x="132524" y="193611"/>
                    </a:lnTo>
                    <a:lnTo>
                      <a:pt x="138976" y="187071"/>
                    </a:lnTo>
                    <a:close/>
                  </a:path>
                  <a:path w="1464309" h="1243330">
                    <a:moveTo>
                      <a:pt x="153517" y="75082"/>
                    </a:moveTo>
                    <a:lnTo>
                      <a:pt x="144767" y="53721"/>
                    </a:lnTo>
                    <a:lnTo>
                      <a:pt x="113157" y="66814"/>
                    </a:lnTo>
                    <a:lnTo>
                      <a:pt x="121907" y="87985"/>
                    </a:lnTo>
                    <a:lnTo>
                      <a:pt x="153517" y="75082"/>
                    </a:lnTo>
                    <a:close/>
                  </a:path>
                  <a:path w="1464309" h="1243330">
                    <a:moveTo>
                      <a:pt x="192392" y="169024"/>
                    </a:moveTo>
                    <a:lnTo>
                      <a:pt x="155130" y="78498"/>
                    </a:lnTo>
                    <a:lnTo>
                      <a:pt x="122974" y="91554"/>
                    </a:lnTo>
                    <a:lnTo>
                      <a:pt x="160261" y="182257"/>
                    </a:lnTo>
                    <a:lnTo>
                      <a:pt x="192392" y="169024"/>
                    </a:lnTo>
                    <a:close/>
                  </a:path>
                  <a:path w="1464309" h="1243330">
                    <a:moveTo>
                      <a:pt x="371208" y="117906"/>
                    </a:moveTo>
                    <a:lnTo>
                      <a:pt x="356095" y="57327"/>
                    </a:lnTo>
                    <a:lnTo>
                      <a:pt x="350672" y="42659"/>
                    </a:lnTo>
                    <a:lnTo>
                      <a:pt x="342214" y="32131"/>
                    </a:lnTo>
                    <a:lnTo>
                      <a:pt x="330250" y="26809"/>
                    </a:lnTo>
                    <a:lnTo>
                      <a:pt x="314325" y="27813"/>
                    </a:lnTo>
                    <a:lnTo>
                      <a:pt x="304977" y="31343"/>
                    </a:lnTo>
                    <a:lnTo>
                      <a:pt x="296875" y="37045"/>
                    </a:lnTo>
                    <a:lnTo>
                      <a:pt x="290563" y="44691"/>
                    </a:lnTo>
                    <a:lnTo>
                      <a:pt x="286575" y="54038"/>
                    </a:lnTo>
                    <a:lnTo>
                      <a:pt x="278523" y="47383"/>
                    </a:lnTo>
                    <a:lnTo>
                      <a:pt x="269506" y="43611"/>
                    </a:lnTo>
                    <a:lnTo>
                      <a:pt x="259791" y="42519"/>
                    </a:lnTo>
                    <a:lnTo>
                      <a:pt x="249656" y="43916"/>
                    </a:lnTo>
                    <a:lnTo>
                      <a:pt x="241134" y="46951"/>
                    </a:lnTo>
                    <a:lnTo>
                      <a:pt x="233921" y="51612"/>
                    </a:lnTo>
                    <a:lnTo>
                      <a:pt x="228003" y="58051"/>
                    </a:lnTo>
                    <a:lnTo>
                      <a:pt x="223367" y="66433"/>
                    </a:lnTo>
                    <a:lnTo>
                      <a:pt x="222999" y="66509"/>
                    </a:lnTo>
                    <a:lnTo>
                      <a:pt x="220103" y="54648"/>
                    </a:lnTo>
                    <a:lnTo>
                      <a:pt x="186309" y="63068"/>
                    </a:lnTo>
                    <a:lnTo>
                      <a:pt x="210058" y="158076"/>
                    </a:lnTo>
                    <a:lnTo>
                      <a:pt x="243776" y="149707"/>
                    </a:lnTo>
                    <a:lnTo>
                      <a:pt x="232435" y="104279"/>
                    </a:lnTo>
                    <a:lnTo>
                      <a:pt x="230492" y="95643"/>
                    </a:lnTo>
                    <a:lnTo>
                      <a:pt x="229971" y="86563"/>
                    </a:lnTo>
                    <a:lnTo>
                      <a:pt x="232765" y="78752"/>
                    </a:lnTo>
                    <a:lnTo>
                      <a:pt x="240779" y="73888"/>
                    </a:lnTo>
                    <a:lnTo>
                      <a:pt x="250139" y="74383"/>
                    </a:lnTo>
                    <a:lnTo>
                      <a:pt x="256286" y="79971"/>
                    </a:lnTo>
                    <a:lnTo>
                      <a:pt x="260083" y="88239"/>
                    </a:lnTo>
                    <a:lnTo>
                      <a:pt x="262445" y="96786"/>
                    </a:lnTo>
                    <a:lnTo>
                      <a:pt x="273773" y="142214"/>
                    </a:lnTo>
                    <a:lnTo>
                      <a:pt x="307505" y="133781"/>
                    </a:lnTo>
                    <a:lnTo>
                      <a:pt x="296202" y="88303"/>
                    </a:lnTo>
                    <a:lnTo>
                      <a:pt x="294309" y="79463"/>
                    </a:lnTo>
                    <a:lnTo>
                      <a:pt x="294093" y="70650"/>
                    </a:lnTo>
                    <a:lnTo>
                      <a:pt x="297332" y="63207"/>
                    </a:lnTo>
                    <a:lnTo>
                      <a:pt x="305803" y="58470"/>
                    </a:lnTo>
                    <a:lnTo>
                      <a:pt x="314655" y="59055"/>
                    </a:lnTo>
                    <a:lnTo>
                      <a:pt x="320408" y="64643"/>
                    </a:lnTo>
                    <a:lnTo>
                      <a:pt x="323951" y="72758"/>
                    </a:lnTo>
                    <a:lnTo>
                      <a:pt x="326161" y="80899"/>
                    </a:lnTo>
                    <a:lnTo>
                      <a:pt x="337464" y="126339"/>
                    </a:lnTo>
                    <a:lnTo>
                      <a:pt x="371208" y="117906"/>
                    </a:lnTo>
                    <a:close/>
                  </a:path>
                  <a:path w="1464309" h="1243330">
                    <a:moveTo>
                      <a:pt x="487705" y="68834"/>
                    </a:moveTo>
                    <a:lnTo>
                      <a:pt x="470827" y="26428"/>
                    </a:lnTo>
                    <a:lnTo>
                      <a:pt x="454152" y="17132"/>
                    </a:lnTo>
                    <a:lnTo>
                      <a:pt x="454152" y="50914"/>
                    </a:lnTo>
                    <a:lnTo>
                      <a:pt x="413918" y="53492"/>
                    </a:lnTo>
                    <a:lnTo>
                      <a:pt x="416204" y="46659"/>
                    </a:lnTo>
                    <a:lnTo>
                      <a:pt x="420509" y="41529"/>
                    </a:lnTo>
                    <a:lnTo>
                      <a:pt x="426415" y="38188"/>
                    </a:lnTo>
                    <a:lnTo>
                      <a:pt x="433552" y="36715"/>
                    </a:lnTo>
                    <a:lnTo>
                      <a:pt x="440385" y="37350"/>
                    </a:lnTo>
                    <a:lnTo>
                      <a:pt x="446481" y="40068"/>
                    </a:lnTo>
                    <a:lnTo>
                      <a:pt x="451269" y="44653"/>
                    </a:lnTo>
                    <a:lnTo>
                      <a:pt x="454152" y="50914"/>
                    </a:lnTo>
                    <a:lnTo>
                      <a:pt x="454152" y="17132"/>
                    </a:lnTo>
                    <a:lnTo>
                      <a:pt x="453313" y="16662"/>
                    </a:lnTo>
                    <a:lnTo>
                      <a:pt x="430364" y="14312"/>
                    </a:lnTo>
                    <a:lnTo>
                      <a:pt x="408724" y="19291"/>
                    </a:lnTo>
                    <a:lnTo>
                      <a:pt x="392264" y="30721"/>
                    </a:lnTo>
                    <a:lnTo>
                      <a:pt x="382168" y="47866"/>
                    </a:lnTo>
                    <a:lnTo>
                      <a:pt x="379577" y="70002"/>
                    </a:lnTo>
                    <a:lnTo>
                      <a:pt x="385318" y="92138"/>
                    </a:lnTo>
                    <a:lnTo>
                      <a:pt x="398233" y="107683"/>
                    </a:lnTo>
                    <a:lnTo>
                      <a:pt x="416839" y="116497"/>
                    </a:lnTo>
                    <a:lnTo>
                      <a:pt x="439585" y="118376"/>
                    </a:lnTo>
                    <a:lnTo>
                      <a:pt x="455828" y="115354"/>
                    </a:lnTo>
                    <a:lnTo>
                      <a:pt x="470192" y="108305"/>
                    </a:lnTo>
                    <a:lnTo>
                      <a:pt x="481126" y="97091"/>
                    </a:lnTo>
                    <a:lnTo>
                      <a:pt x="482346" y="93941"/>
                    </a:lnTo>
                    <a:lnTo>
                      <a:pt x="487108" y="81610"/>
                    </a:lnTo>
                    <a:lnTo>
                      <a:pt x="453809" y="83743"/>
                    </a:lnTo>
                    <a:lnTo>
                      <a:pt x="450405" y="90563"/>
                    </a:lnTo>
                    <a:lnTo>
                      <a:pt x="445236" y="93472"/>
                    </a:lnTo>
                    <a:lnTo>
                      <a:pt x="414667" y="73507"/>
                    </a:lnTo>
                    <a:lnTo>
                      <a:pt x="487705" y="68834"/>
                    </a:lnTo>
                    <a:close/>
                  </a:path>
                  <a:path w="1464309" h="1243330">
                    <a:moveTo>
                      <a:pt x="611543" y="59550"/>
                    </a:moveTo>
                    <a:lnTo>
                      <a:pt x="610781" y="42951"/>
                    </a:lnTo>
                    <a:lnTo>
                      <a:pt x="605294" y="29654"/>
                    </a:lnTo>
                    <a:lnTo>
                      <a:pt x="594537" y="20459"/>
                    </a:lnTo>
                    <a:lnTo>
                      <a:pt x="577938" y="16192"/>
                    </a:lnTo>
                    <a:lnTo>
                      <a:pt x="568413" y="16306"/>
                    </a:lnTo>
                    <a:lnTo>
                      <a:pt x="559981" y="18364"/>
                    </a:lnTo>
                    <a:lnTo>
                      <a:pt x="552424" y="22682"/>
                    </a:lnTo>
                    <a:lnTo>
                      <a:pt x="545490" y="29578"/>
                    </a:lnTo>
                    <a:lnTo>
                      <a:pt x="545134" y="29578"/>
                    </a:lnTo>
                    <a:lnTo>
                      <a:pt x="546087" y="16967"/>
                    </a:lnTo>
                    <a:lnTo>
                      <a:pt x="511403" y="14338"/>
                    </a:lnTo>
                    <a:lnTo>
                      <a:pt x="503910" y="112179"/>
                    </a:lnTo>
                    <a:lnTo>
                      <a:pt x="538607" y="114782"/>
                    </a:lnTo>
                    <a:lnTo>
                      <a:pt x="542505" y="64084"/>
                    </a:lnTo>
                    <a:lnTo>
                      <a:pt x="544004" y="55460"/>
                    </a:lnTo>
                    <a:lnTo>
                      <a:pt x="547484" y="48463"/>
                    </a:lnTo>
                    <a:lnTo>
                      <a:pt x="553415" y="43942"/>
                    </a:lnTo>
                    <a:lnTo>
                      <a:pt x="562292" y="42748"/>
                    </a:lnTo>
                    <a:lnTo>
                      <a:pt x="571779" y="46202"/>
                    </a:lnTo>
                    <a:lnTo>
                      <a:pt x="575843" y="53200"/>
                    </a:lnTo>
                    <a:lnTo>
                      <a:pt x="576554" y="61709"/>
                    </a:lnTo>
                    <a:lnTo>
                      <a:pt x="572325" y="117284"/>
                    </a:lnTo>
                    <a:lnTo>
                      <a:pt x="606958" y="119926"/>
                    </a:lnTo>
                    <a:lnTo>
                      <a:pt x="611543" y="59550"/>
                    </a:lnTo>
                    <a:close/>
                  </a:path>
                  <a:path w="1464309" h="1243330">
                    <a:moveTo>
                      <a:pt x="703148" y="39243"/>
                    </a:moveTo>
                    <a:lnTo>
                      <a:pt x="683806" y="35483"/>
                    </a:lnTo>
                    <a:lnTo>
                      <a:pt x="689394" y="6692"/>
                    </a:lnTo>
                    <a:lnTo>
                      <a:pt x="655269" y="0"/>
                    </a:lnTo>
                    <a:lnTo>
                      <a:pt x="649668" y="28981"/>
                    </a:lnTo>
                    <a:lnTo>
                      <a:pt x="638594" y="26771"/>
                    </a:lnTo>
                    <a:lnTo>
                      <a:pt x="633158" y="54813"/>
                    </a:lnTo>
                    <a:lnTo>
                      <a:pt x="644182" y="57073"/>
                    </a:lnTo>
                    <a:lnTo>
                      <a:pt x="631024" y="125069"/>
                    </a:lnTo>
                    <a:lnTo>
                      <a:pt x="665111" y="131787"/>
                    </a:lnTo>
                    <a:lnTo>
                      <a:pt x="678357" y="63703"/>
                    </a:lnTo>
                    <a:lnTo>
                      <a:pt x="697674" y="67437"/>
                    </a:lnTo>
                    <a:lnTo>
                      <a:pt x="703148" y="39243"/>
                    </a:lnTo>
                    <a:close/>
                  </a:path>
                  <a:path w="1464309" h="1243330">
                    <a:moveTo>
                      <a:pt x="807377" y="99987"/>
                    </a:moveTo>
                    <a:lnTo>
                      <a:pt x="806704" y="97332"/>
                    </a:lnTo>
                    <a:lnTo>
                      <a:pt x="802500" y="80492"/>
                    </a:lnTo>
                    <a:lnTo>
                      <a:pt x="798309" y="75450"/>
                    </a:lnTo>
                    <a:lnTo>
                      <a:pt x="789673" y="65062"/>
                    </a:lnTo>
                    <a:lnTo>
                      <a:pt x="778179" y="59245"/>
                    </a:lnTo>
                    <a:lnTo>
                      <a:pt x="778179" y="97332"/>
                    </a:lnTo>
                    <a:lnTo>
                      <a:pt x="739749" y="85267"/>
                    </a:lnTo>
                    <a:lnTo>
                      <a:pt x="744308" y="79717"/>
                    </a:lnTo>
                    <a:lnTo>
                      <a:pt x="750138" y="76466"/>
                    </a:lnTo>
                    <a:lnTo>
                      <a:pt x="756843" y="75450"/>
                    </a:lnTo>
                    <a:lnTo>
                      <a:pt x="764006" y="76619"/>
                    </a:lnTo>
                    <a:lnTo>
                      <a:pt x="770153" y="79717"/>
                    </a:lnTo>
                    <a:lnTo>
                      <a:pt x="774877" y="84505"/>
                    </a:lnTo>
                    <a:lnTo>
                      <a:pt x="777709" y="90525"/>
                    </a:lnTo>
                    <a:lnTo>
                      <a:pt x="778179" y="97332"/>
                    </a:lnTo>
                    <a:lnTo>
                      <a:pt x="778179" y="59245"/>
                    </a:lnTo>
                    <a:lnTo>
                      <a:pt x="769137" y="54660"/>
                    </a:lnTo>
                    <a:lnTo>
                      <a:pt x="747128" y="51549"/>
                    </a:lnTo>
                    <a:lnTo>
                      <a:pt x="727646" y="56299"/>
                    </a:lnTo>
                    <a:lnTo>
                      <a:pt x="712038" y="68643"/>
                    </a:lnTo>
                    <a:lnTo>
                      <a:pt x="701649" y="88290"/>
                    </a:lnTo>
                    <a:lnTo>
                      <a:pt x="699071" y="111048"/>
                    </a:lnTo>
                    <a:lnTo>
                      <a:pt x="705561" y="130251"/>
                    </a:lnTo>
                    <a:lnTo>
                      <a:pt x="719747" y="145186"/>
                    </a:lnTo>
                    <a:lnTo>
                      <a:pt x="740321" y="155143"/>
                    </a:lnTo>
                    <a:lnTo>
                      <a:pt x="756564" y="158153"/>
                    </a:lnTo>
                    <a:lnTo>
                      <a:pt x="772490" y="156705"/>
                    </a:lnTo>
                    <a:lnTo>
                      <a:pt x="786739" y="150164"/>
                    </a:lnTo>
                    <a:lnTo>
                      <a:pt x="797915" y="137934"/>
                    </a:lnTo>
                    <a:lnTo>
                      <a:pt x="784771" y="133794"/>
                    </a:lnTo>
                    <a:lnTo>
                      <a:pt x="766038" y="127901"/>
                    </a:lnTo>
                    <a:lnTo>
                      <a:pt x="760425" y="133045"/>
                    </a:lnTo>
                    <a:lnTo>
                      <a:pt x="754570" y="133794"/>
                    </a:lnTo>
                    <a:lnTo>
                      <a:pt x="747458" y="131470"/>
                    </a:lnTo>
                    <a:lnTo>
                      <a:pt x="738860" y="127342"/>
                    </a:lnTo>
                    <a:lnTo>
                      <a:pt x="733602" y="121361"/>
                    </a:lnTo>
                    <a:lnTo>
                      <a:pt x="731697" y="113639"/>
                    </a:lnTo>
                    <a:lnTo>
                      <a:pt x="733171" y="104292"/>
                    </a:lnTo>
                    <a:lnTo>
                      <a:pt x="803008" y="126212"/>
                    </a:lnTo>
                    <a:lnTo>
                      <a:pt x="804075" y="122593"/>
                    </a:lnTo>
                    <a:lnTo>
                      <a:pt x="806742" y="104292"/>
                    </a:lnTo>
                    <a:lnTo>
                      <a:pt x="807377" y="99987"/>
                    </a:lnTo>
                    <a:close/>
                  </a:path>
                  <a:path w="1464309" h="1243330">
                    <a:moveTo>
                      <a:pt x="910805" y="113563"/>
                    </a:moveTo>
                    <a:lnTo>
                      <a:pt x="904722" y="110744"/>
                    </a:lnTo>
                    <a:lnTo>
                      <a:pt x="895451" y="107645"/>
                    </a:lnTo>
                    <a:lnTo>
                      <a:pt x="886244" y="106934"/>
                    </a:lnTo>
                    <a:lnTo>
                      <a:pt x="877277" y="108839"/>
                    </a:lnTo>
                    <a:lnTo>
                      <a:pt x="868756" y="113563"/>
                    </a:lnTo>
                    <a:lnTo>
                      <a:pt x="868375" y="113398"/>
                    </a:lnTo>
                    <a:lnTo>
                      <a:pt x="875004" y="98767"/>
                    </a:lnTo>
                    <a:lnTo>
                      <a:pt x="843267" y="84455"/>
                    </a:lnTo>
                    <a:lnTo>
                      <a:pt x="802932" y="173697"/>
                    </a:lnTo>
                    <a:lnTo>
                      <a:pt x="834593" y="188023"/>
                    </a:lnTo>
                    <a:lnTo>
                      <a:pt x="850849" y="152031"/>
                    </a:lnTo>
                    <a:lnTo>
                      <a:pt x="856653" y="141732"/>
                    </a:lnTo>
                    <a:lnTo>
                      <a:pt x="863942" y="134708"/>
                    </a:lnTo>
                    <a:lnTo>
                      <a:pt x="873239" y="132054"/>
                    </a:lnTo>
                    <a:lnTo>
                      <a:pt x="885037" y="134861"/>
                    </a:lnTo>
                    <a:lnTo>
                      <a:pt x="889876" y="137172"/>
                    </a:lnTo>
                    <a:lnTo>
                      <a:pt x="893775" y="139547"/>
                    </a:lnTo>
                    <a:lnTo>
                      <a:pt x="897115" y="143941"/>
                    </a:lnTo>
                    <a:lnTo>
                      <a:pt x="910805" y="113563"/>
                    </a:lnTo>
                    <a:close/>
                  </a:path>
                  <a:path w="1464309" h="1243330">
                    <a:moveTo>
                      <a:pt x="959091" y="142290"/>
                    </a:moveTo>
                    <a:lnTo>
                      <a:pt x="928801" y="125222"/>
                    </a:lnTo>
                    <a:lnTo>
                      <a:pt x="880719" y="210578"/>
                    </a:lnTo>
                    <a:lnTo>
                      <a:pt x="911047" y="227723"/>
                    </a:lnTo>
                    <a:lnTo>
                      <a:pt x="959091" y="142290"/>
                    </a:lnTo>
                    <a:close/>
                  </a:path>
                  <a:path w="1464309" h="1243330">
                    <a:moveTo>
                      <a:pt x="973201" y="117525"/>
                    </a:moveTo>
                    <a:lnTo>
                      <a:pt x="943419" y="100761"/>
                    </a:lnTo>
                    <a:lnTo>
                      <a:pt x="932167" y="120853"/>
                    </a:lnTo>
                    <a:lnTo>
                      <a:pt x="961936" y="137528"/>
                    </a:lnTo>
                    <a:lnTo>
                      <a:pt x="973201" y="117525"/>
                    </a:lnTo>
                    <a:close/>
                  </a:path>
                  <a:path w="1464309" h="1243330">
                    <a:moveTo>
                      <a:pt x="1050975" y="217487"/>
                    </a:moveTo>
                    <a:lnTo>
                      <a:pt x="1043495" y="198843"/>
                    </a:lnTo>
                    <a:lnTo>
                      <a:pt x="1042174" y="197535"/>
                    </a:lnTo>
                    <a:lnTo>
                      <a:pt x="1027163" y="182587"/>
                    </a:lnTo>
                    <a:lnTo>
                      <a:pt x="1024318" y="181203"/>
                    </a:lnTo>
                    <a:lnTo>
                      <a:pt x="1024318" y="219392"/>
                    </a:lnTo>
                    <a:lnTo>
                      <a:pt x="1022667" y="226034"/>
                    </a:lnTo>
                    <a:lnTo>
                      <a:pt x="1012380" y="218782"/>
                    </a:lnTo>
                    <a:lnTo>
                      <a:pt x="989736" y="202819"/>
                    </a:lnTo>
                    <a:lnTo>
                      <a:pt x="995794" y="198843"/>
                    </a:lnTo>
                    <a:lnTo>
                      <a:pt x="1002385" y="197535"/>
                    </a:lnTo>
                    <a:lnTo>
                      <a:pt x="1009078" y="198678"/>
                    </a:lnTo>
                    <a:lnTo>
                      <a:pt x="1024318" y="219392"/>
                    </a:lnTo>
                    <a:lnTo>
                      <a:pt x="1024318" y="181203"/>
                    </a:lnTo>
                    <a:lnTo>
                      <a:pt x="1007186" y="172859"/>
                    </a:lnTo>
                    <a:lnTo>
                      <a:pt x="987209" y="171386"/>
                    </a:lnTo>
                    <a:lnTo>
                      <a:pt x="968578" y="178358"/>
                    </a:lnTo>
                    <a:lnTo>
                      <a:pt x="952652" y="193916"/>
                    </a:lnTo>
                    <a:lnTo>
                      <a:pt x="943203" y="214769"/>
                    </a:lnTo>
                    <a:lnTo>
                      <a:pt x="943241" y="217487"/>
                    </a:lnTo>
                    <a:lnTo>
                      <a:pt x="943356" y="226034"/>
                    </a:lnTo>
                    <a:lnTo>
                      <a:pt x="968883" y="269354"/>
                    </a:lnTo>
                    <a:lnTo>
                      <a:pt x="999045" y="280733"/>
                    </a:lnTo>
                    <a:lnTo>
                      <a:pt x="1014590" y="278904"/>
                    </a:lnTo>
                    <a:lnTo>
                      <a:pt x="1028966" y="270713"/>
                    </a:lnTo>
                    <a:lnTo>
                      <a:pt x="1006055" y="254533"/>
                    </a:lnTo>
                    <a:lnTo>
                      <a:pt x="1001649" y="251409"/>
                    </a:lnTo>
                    <a:lnTo>
                      <a:pt x="994816" y="254533"/>
                    </a:lnTo>
                    <a:lnTo>
                      <a:pt x="989406" y="253555"/>
                    </a:lnTo>
                    <a:lnTo>
                      <a:pt x="989076" y="253555"/>
                    </a:lnTo>
                    <a:lnTo>
                      <a:pt x="982980" y="249085"/>
                    </a:lnTo>
                    <a:lnTo>
                      <a:pt x="976045" y="242493"/>
                    </a:lnTo>
                    <a:lnTo>
                      <a:pt x="972883" y="235178"/>
                    </a:lnTo>
                    <a:lnTo>
                      <a:pt x="973455" y="227241"/>
                    </a:lnTo>
                    <a:lnTo>
                      <a:pt x="977760" y="218782"/>
                    </a:lnTo>
                    <a:lnTo>
                      <a:pt x="1037475" y="260985"/>
                    </a:lnTo>
                    <a:lnTo>
                      <a:pt x="1039533" y="258140"/>
                    </a:lnTo>
                    <a:lnTo>
                      <a:pt x="1049642" y="237566"/>
                    </a:lnTo>
                    <a:lnTo>
                      <a:pt x="1050328" y="227241"/>
                    </a:lnTo>
                    <a:lnTo>
                      <a:pt x="1050404" y="226034"/>
                    </a:lnTo>
                    <a:lnTo>
                      <a:pt x="1050848" y="219392"/>
                    </a:lnTo>
                    <a:lnTo>
                      <a:pt x="1050886" y="218782"/>
                    </a:lnTo>
                    <a:lnTo>
                      <a:pt x="1050975" y="217487"/>
                    </a:lnTo>
                    <a:close/>
                  </a:path>
                  <a:path w="1464309" h="1243330">
                    <a:moveTo>
                      <a:pt x="1275321" y="363067"/>
                    </a:moveTo>
                    <a:lnTo>
                      <a:pt x="1250873" y="334619"/>
                    </a:lnTo>
                    <a:lnTo>
                      <a:pt x="1184109" y="391934"/>
                    </a:lnTo>
                    <a:lnTo>
                      <a:pt x="1183881" y="391769"/>
                    </a:lnTo>
                    <a:lnTo>
                      <a:pt x="1205953" y="282282"/>
                    </a:lnTo>
                    <a:lnTo>
                      <a:pt x="1181595" y="253923"/>
                    </a:lnTo>
                    <a:lnTo>
                      <a:pt x="1072362" y="347865"/>
                    </a:lnTo>
                    <a:lnTo>
                      <a:pt x="1096746" y="376212"/>
                    </a:lnTo>
                    <a:lnTo>
                      <a:pt x="1163675" y="318668"/>
                    </a:lnTo>
                    <a:lnTo>
                      <a:pt x="1163916" y="318998"/>
                    </a:lnTo>
                    <a:lnTo>
                      <a:pt x="1141679" y="428485"/>
                    </a:lnTo>
                    <a:lnTo>
                      <a:pt x="1166050" y="456933"/>
                    </a:lnTo>
                    <a:lnTo>
                      <a:pt x="1275321" y="363067"/>
                    </a:lnTo>
                    <a:close/>
                  </a:path>
                  <a:path w="1464309" h="1243330">
                    <a:moveTo>
                      <a:pt x="1315110" y="515962"/>
                    </a:moveTo>
                    <a:lnTo>
                      <a:pt x="1314665" y="515200"/>
                    </a:lnTo>
                    <a:lnTo>
                      <a:pt x="1300314" y="490931"/>
                    </a:lnTo>
                    <a:lnTo>
                      <a:pt x="1297393" y="486003"/>
                    </a:lnTo>
                    <a:lnTo>
                      <a:pt x="1289151" y="490931"/>
                    </a:lnTo>
                    <a:lnTo>
                      <a:pt x="1290802" y="482688"/>
                    </a:lnTo>
                    <a:lnTo>
                      <a:pt x="1270876" y="443331"/>
                    </a:lnTo>
                    <a:lnTo>
                      <a:pt x="1266698" y="441553"/>
                    </a:lnTo>
                    <a:lnTo>
                      <a:pt x="1266698" y="490601"/>
                    </a:lnTo>
                    <a:lnTo>
                      <a:pt x="1266151" y="499084"/>
                    </a:lnTo>
                    <a:lnTo>
                      <a:pt x="1262303" y="506425"/>
                    </a:lnTo>
                    <a:lnTo>
                      <a:pt x="1255699" y="512025"/>
                    </a:lnTo>
                    <a:lnTo>
                      <a:pt x="1247508" y="515200"/>
                    </a:lnTo>
                    <a:lnTo>
                      <a:pt x="1239291" y="515023"/>
                    </a:lnTo>
                    <a:lnTo>
                      <a:pt x="1231734" y="511365"/>
                    </a:lnTo>
                    <a:lnTo>
                      <a:pt x="1225486" y="504075"/>
                    </a:lnTo>
                    <a:lnTo>
                      <a:pt x="1222108" y="495084"/>
                    </a:lnTo>
                    <a:lnTo>
                      <a:pt x="1222514" y="486676"/>
                    </a:lnTo>
                    <a:lnTo>
                      <a:pt x="1226261" y="479386"/>
                    </a:lnTo>
                    <a:lnTo>
                      <a:pt x="1232916" y="473735"/>
                    </a:lnTo>
                    <a:lnTo>
                      <a:pt x="1240726" y="470712"/>
                    </a:lnTo>
                    <a:lnTo>
                      <a:pt x="1249324" y="470712"/>
                    </a:lnTo>
                    <a:lnTo>
                      <a:pt x="1257046" y="474281"/>
                    </a:lnTo>
                    <a:lnTo>
                      <a:pt x="1263408" y="481507"/>
                    </a:lnTo>
                    <a:lnTo>
                      <a:pt x="1266698" y="490601"/>
                    </a:lnTo>
                    <a:lnTo>
                      <a:pt x="1266698" y="441553"/>
                    </a:lnTo>
                    <a:lnTo>
                      <a:pt x="1253223" y="435787"/>
                    </a:lnTo>
                    <a:lnTo>
                      <a:pt x="1233817" y="435610"/>
                    </a:lnTo>
                    <a:lnTo>
                      <a:pt x="1214805" y="442760"/>
                    </a:lnTo>
                    <a:lnTo>
                      <a:pt x="1199438" y="456082"/>
                    </a:lnTo>
                    <a:lnTo>
                      <a:pt x="1190294" y="473341"/>
                    </a:lnTo>
                    <a:lnTo>
                      <a:pt x="1188466" y="492582"/>
                    </a:lnTo>
                    <a:lnTo>
                      <a:pt x="1195031" y="511886"/>
                    </a:lnTo>
                    <a:lnTo>
                      <a:pt x="1200150" y="518858"/>
                    </a:lnTo>
                    <a:lnTo>
                      <a:pt x="1206550" y="524649"/>
                    </a:lnTo>
                    <a:lnTo>
                      <a:pt x="1214005" y="528612"/>
                    </a:lnTo>
                    <a:lnTo>
                      <a:pt x="1222298" y="530136"/>
                    </a:lnTo>
                    <a:lnTo>
                      <a:pt x="1222438" y="530504"/>
                    </a:lnTo>
                    <a:lnTo>
                      <a:pt x="1213078" y="536054"/>
                    </a:lnTo>
                    <a:lnTo>
                      <a:pt x="1230795" y="565950"/>
                    </a:lnTo>
                    <a:lnTo>
                      <a:pt x="1315110" y="515962"/>
                    </a:lnTo>
                    <a:close/>
                  </a:path>
                  <a:path w="1464309" h="1243330">
                    <a:moveTo>
                      <a:pt x="1369796" y="649744"/>
                    </a:moveTo>
                    <a:lnTo>
                      <a:pt x="1358315" y="617042"/>
                    </a:lnTo>
                    <a:lnTo>
                      <a:pt x="1265897" y="649617"/>
                    </a:lnTo>
                    <a:lnTo>
                      <a:pt x="1277454" y="682459"/>
                    </a:lnTo>
                    <a:lnTo>
                      <a:pt x="1369796" y="649744"/>
                    </a:lnTo>
                    <a:close/>
                  </a:path>
                  <a:path w="1464309" h="1243330">
                    <a:moveTo>
                      <a:pt x="1370787" y="569099"/>
                    </a:moveTo>
                    <a:lnTo>
                      <a:pt x="1356753" y="537298"/>
                    </a:lnTo>
                    <a:lnTo>
                      <a:pt x="1329880" y="549236"/>
                    </a:lnTo>
                    <a:lnTo>
                      <a:pt x="1325295" y="538848"/>
                    </a:lnTo>
                    <a:lnTo>
                      <a:pt x="1299108" y="550430"/>
                    </a:lnTo>
                    <a:lnTo>
                      <a:pt x="1303693" y="560793"/>
                    </a:lnTo>
                    <a:lnTo>
                      <a:pt x="1240269" y="588822"/>
                    </a:lnTo>
                    <a:lnTo>
                      <a:pt x="1254340" y="620572"/>
                    </a:lnTo>
                    <a:lnTo>
                      <a:pt x="1317701" y="592594"/>
                    </a:lnTo>
                    <a:lnTo>
                      <a:pt x="1325638" y="610527"/>
                    </a:lnTo>
                    <a:lnTo>
                      <a:pt x="1351851" y="598970"/>
                    </a:lnTo>
                    <a:lnTo>
                      <a:pt x="1343888" y="581012"/>
                    </a:lnTo>
                    <a:lnTo>
                      <a:pt x="1370787" y="569099"/>
                    </a:lnTo>
                    <a:close/>
                  </a:path>
                  <a:path w="1464309" h="1243330">
                    <a:moveTo>
                      <a:pt x="1384668" y="1182001"/>
                    </a:moveTo>
                    <a:lnTo>
                      <a:pt x="1382877" y="1175194"/>
                    </a:lnTo>
                    <a:lnTo>
                      <a:pt x="1380896" y="1167625"/>
                    </a:lnTo>
                    <a:lnTo>
                      <a:pt x="1379588" y="1162621"/>
                    </a:lnTo>
                    <a:lnTo>
                      <a:pt x="1366951" y="1147229"/>
                    </a:lnTo>
                    <a:lnTo>
                      <a:pt x="1360881" y="1144181"/>
                    </a:lnTo>
                    <a:lnTo>
                      <a:pt x="1360881" y="1192149"/>
                    </a:lnTo>
                    <a:lnTo>
                      <a:pt x="1359814" y="1199362"/>
                    </a:lnTo>
                    <a:lnTo>
                      <a:pt x="1356829" y="1205509"/>
                    </a:lnTo>
                    <a:lnTo>
                      <a:pt x="1352169" y="1210284"/>
                    </a:lnTo>
                    <a:lnTo>
                      <a:pt x="1346238" y="1213218"/>
                    </a:lnTo>
                    <a:lnTo>
                      <a:pt x="1339443" y="1213840"/>
                    </a:lnTo>
                    <a:lnTo>
                      <a:pt x="1350746" y="1175194"/>
                    </a:lnTo>
                    <a:lnTo>
                      <a:pt x="1356436" y="1179652"/>
                    </a:lnTo>
                    <a:lnTo>
                      <a:pt x="1359776" y="1185430"/>
                    </a:lnTo>
                    <a:lnTo>
                      <a:pt x="1360881" y="1192149"/>
                    </a:lnTo>
                    <a:lnTo>
                      <a:pt x="1360881" y="1144181"/>
                    </a:lnTo>
                    <a:lnTo>
                      <a:pt x="1347038" y="1137208"/>
                    </a:lnTo>
                    <a:lnTo>
                      <a:pt x="1324330" y="1135037"/>
                    </a:lnTo>
                    <a:lnTo>
                      <a:pt x="1305306" y="1141844"/>
                    </a:lnTo>
                    <a:lnTo>
                      <a:pt x="1290650" y="1156258"/>
                    </a:lnTo>
                    <a:lnTo>
                      <a:pt x="1281049" y="1176934"/>
                    </a:lnTo>
                    <a:lnTo>
                      <a:pt x="1278331" y="1193228"/>
                    </a:lnTo>
                    <a:lnTo>
                      <a:pt x="1280020" y="1209116"/>
                    </a:lnTo>
                    <a:lnTo>
                      <a:pt x="1286751" y="1223225"/>
                    </a:lnTo>
                    <a:lnTo>
                      <a:pt x="1299133" y="1234147"/>
                    </a:lnTo>
                    <a:lnTo>
                      <a:pt x="1308633" y="1202182"/>
                    </a:lnTo>
                    <a:lnTo>
                      <a:pt x="1303451" y="1196606"/>
                    </a:lnTo>
                    <a:lnTo>
                      <a:pt x="1302626" y="1190828"/>
                    </a:lnTo>
                    <a:lnTo>
                      <a:pt x="1304734" y="1183652"/>
                    </a:lnTo>
                    <a:lnTo>
                      <a:pt x="1308633" y="1175194"/>
                    </a:lnTo>
                    <a:lnTo>
                      <a:pt x="1308722" y="1174991"/>
                    </a:lnTo>
                    <a:lnTo>
                      <a:pt x="1314640" y="1169657"/>
                    </a:lnTo>
                    <a:lnTo>
                      <a:pt x="1322349" y="1167625"/>
                    </a:lnTo>
                    <a:lnTo>
                      <a:pt x="1331722" y="1168946"/>
                    </a:lnTo>
                    <a:lnTo>
                      <a:pt x="1311071" y="1239113"/>
                    </a:lnTo>
                    <a:lnTo>
                      <a:pt x="1314538" y="1240104"/>
                    </a:lnTo>
                    <a:lnTo>
                      <a:pt x="1356664" y="1237818"/>
                    </a:lnTo>
                    <a:lnTo>
                      <a:pt x="1381925" y="1204036"/>
                    </a:lnTo>
                    <a:lnTo>
                      <a:pt x="1384668" y="1182001"/>
                    </a:lnTo>
                    <a:close/>
                  </a:path>
                  <a:path w="1464309" h="1243330">
                    <a:moveTo>
                      <a:pt x="1395539" y="639572"/>
                    </a:moveTo>
                    <a:lnTo>
                      <a:pt x="1384071" y="607314"/>
                    </a:lnTo>
                    <a:lnTo>
                      <a:pt x="1362367" y="615124"/>
                    </a:lnTo>
                    <a:lnTo>
                      <a:pt x="1373809" y="647268"/>
                    </a:lnTo>
                    <a:lnTo>
                      <a:pt x="1395539" y="639572"/>
                    </a:lnTo>
                    <a:close/>
                  </a:path>
                  <a:path w="1464309" h="1243330">
                    <a:moveTo>
                      <a:pt x="1397368" y="752716"/>
                    </a:moveTo>
                    <a:lnTo>
                      <a:pt x="1395730" y="731024"/>
                    </a:lnTo>
                    <a:lnTo>
                      <a:pt x="1395653" y="730008"/>
                    </a:lnTo>
                    <a:lnTo>
                      <a:pt x="1391462" y="719543"/>
                    </a:lnTo>
                    <a:lnTo>
                      <a:pt x="1387170" y="708799"/>
                    </a:lnTo>
                    <a:lnTo>
                      <a:pt x="1372997" y="692759"/>
                    </a:lnTo>
                    <a:lnTo>
                      <a:pt x="1366659" y="689800"/>
                    </a:lnTo>
                    <a:lnTo>
                      <a:pt x="1366659" y="746379"/>
                    </a:lnTo>
                    <a:lnTo>
                      <a:pt x="1363573" y="754316"/>
                    </a:lnTo>
                    <a:lnTo>
                      <a:pt x="1357693" y="760183"/>
                    </a:lnTo>
                    <a:lnTo>
                      <a:pt x="1349717" y="763612"/>
                    </a:lnTo>
                    <a:lnTo>
                      <a:pt x="1340942" y="764146"/>
                    </a:lnTo>
                    <a:lnTo>
                      <a:pt x="1333182" y="761466"/>
                    </a:lnTo>
                    <a:lnTo>
                      <a:pt x="1327073" y="755675"/>
                    </a:lnTo>
                    <a:lnTo>
                      <a:pt x="1323276" y="746836"/>
                    </a:lnTo>
                    <a:lnTo>
                      <a:pt x="1322755" y="737235"/>
                    </a:lnTo>
                    <a:lnTo>
                      <a:pt x="1325676" y="729310"/>
                    </a:lnTo>
                    <a:lnTo>
                      <a:pt x="1331480" y="723442"/>
                    </a:lnTo>
                    <a:lnTo>
                      <a:pt x="1339608" y="719988"/>
                    </a:lnTo>
                    <a:lnTo>
                      <a:pt x="1348257" y="719543"/>
                    </a:lnTo>
                    <a:lnTo>
                      <a:pt x="1356118" y="722198"/>
                    </a:lnTo>
                    <a:lnTo>
                      <a:pt x="1362379" y="727951"/>
                    </a:lnTo>
                    <a:lnTo>
                      <a:pt x="1366240" y="736765"/>
                    </a:lnTo>
                    <a:lnTo>
                      <a:pt x="1366659" y="746379"/>
                    </a:lnTo>
                    <a:lnTo>
                      <a:pt x="1366659" y="689800"/>
                    </a:lnTo>
                    <a:lnTo>
                      <a:pt x="1354074" y="683920"/>
                    </a:lnTo>
                    <a:lnTo>
                      <a:pt x="1331290" y="684314"/>
                    </a:lnTo>
                    <a:lnTo>
                      <a:pt x="1310703" y="694055"/>
                    </a:lnTo>
                    <a:lnTo>
                      <a:pt x="1297698" y="710387"/>
                    </a:lnTo>
                    <a:lnTo>
                      <a:pt x="1292148" y="731024"/>
                    </a:lnTo>
                    <a:lnTo>
                      <a:pt x="1293812" y="752716"/>
                    </a:lnTo>
                    <a:lnTo>
                      <a:pt x="1293888" y="753681"/>
                    </a:lnTo>
                    <a:lnTo>
                      <a:pt x="1302346" y="774814"/>
                    </a:lnTo>
                    <a:lnTo>
                      <a:pt x="1316469" y="790829"/>
                    </a:lnTo>
                    <a:lnTo>
                      <a:pt x="1335341" y="799668"/>
                    </a:lnTo>
                    <a:lnTo>
                      <a:pt x="1358049" y="799325"/>
                    </a:lnTo>
                    <a:lnTo>
                      <a:pt x="1378648" y="789622"/>
                    </a:lnTo>
                    <a:lnTo>
                      <a:pt x="1391729" y="773341"/>
                    </a:lnTo>
                    <a:lnTo>
                      <a:pt x="1394244" y="764146"/>
                    </a:lnTo>
                    <a:lnTo>
                      <a:pt x="1397368" y="752716"/>
                    </a:lnTo>
                    <a:close/>
                  </a:path>
                  <a:path w="1464309" h="1243330">
                    <a:moveTo>
                      <a:pt x="1417967" y="881557"/>
                    </a:moveTo>
                    <a:lnTo>
                      <a:pt x="1416392" y="872197"/>
                    </a:lnTo>
                    <a:lnTo>
                      <a:pt x="1413065" y="864196"/>
                    </a:lnTo>
                    <a:lnTo>
                      <a:pt x="1407617" y="857415"/>
                    </a:lnTo>
                    <a:lnTo>
                      <a:pt x="1399679" y="851662"/>
                    </a:lnTo>
                    <a:lnTo>
                      <a:pt x="1399667" y="851166"/>
                    </a:lnTo>
                    <a:lnTo>
                      <a:pt x="1412176" y="850290"/>
                    </a:lnTo>
                    <a:lnTo>
                      <a:pt x="1409458" y="815479"/>
                    </a:lnTo>
                    <a:lnTo>
                      <a:pt x="1311795" y="823302"/>
                    </a:lnTo>
                    <a:lnTo>
                      <a:pt x="1314475" y="857885"/>
                    </a:lnTo>
                    <a:lnTo>
                      <a:pt x="1365123" y="853884"/>
                    </a:lnTo>
                    <a:lnTo>
                      <a:pt x="1373886" y="854062"/>
                    </a:lnTo>
                    <a:lnTo>
                      <a:pt x="1381340" y="856437"/>
                    </a:lnTo>
                    <a:lnTo>
                      <a:pt x="1386725" y="861631"/>
                    </a:lnTo>
                    <a:lnTo>
                      <a:pt x="1389253" y="870267"/>
                    </a:lnTo>
                    <a:lnTo>
                      <a:pt x="1387297" y="880186"/>
                    </a:lnTo>
                    <a:lnTo>
                      <a:pt x="1381010" y="885253"/>
                    </a:lnTo>
                    <a:lnTo>
                      <a:pt x="1372717" y="887234"/>
                    </a:lnTo>
                    <a:lnTo>
                      <a:pt x="1317167" y="891730"/>
                    </a:lnTo>
                    <a:lnTo>
                      <a:pt x="1319847" y="926287"/>
                    </a:lnTo>
                    <a:lnTo>
                      <a:pt x="1380223" y="921613"/>
                    </a:lnTo>
                    <a:lnTo>
                      <a:pt x="1396555" y="918273"/>
                    </a:lnTo>
                    <a:lnTo>
                      <a:pt x="1408874" y="910755"/>
                    </a:lnTo>
                    <a:lnTo>
                      <a:pt x="1416304" y="898664"/>
                    </a:lnTo>
                    <a:lnTo>
                      <a:pt x="1417967" y="881557"/>
                    </a:lnTo>
                    <a:close/>
                  </a:path>
                  <a:path w="1464309" h="1243330">
                    <a:moveTo>
                      <a:pt x="1418209" y="995324"/>
                    </a:moveTo>
                    <a:lnTo>
                      <a:pt x="1415973" y="979322"/>
                    </a:lnTo>
                    <a:lnTo>
                      <a:pt x="1415846" y="978446"/>
                    </a:lnTo>
                    <a:lnTo>
                      <a:pt x="1415389" y="975131"/>
                    </a:lnTo>
                    <a:lnTo>
                      <a:pt x="1405153" y="958875"/>
                    </a:lnTo>
                    <a:lnTo>
                      <a:pt x="1389291" y="947674"/>
                    </a:lnTo>
                    <a:lnTo>
                      <a:pt x="1387487" y="947229"/>
                    </a:lnTo>
                    <a:lnTo>
                      <a:pt x="1387487" y="1002296"/>
                    </a:lnTo>
                    <a:lnTo>
                      <a:pt x="1385785" y="1008735"/>
                    </a:lnTo>
                    <a:lnTo>
                      <a:pt x="1384960" y="1011694"/>
                    </a:lnTo>
                    <a:lnTo>
                      <a:pt x="1379753" y="1018298"/>
                    </a:lnTo>
                    <a:lnTo>
                      <a:pt x="1372400" y="1022172"/>
                    </a:lnTo>
                    <a:lnTo>
                      <a:pt x="1363764" y="1023035"/>
                    </a:lnTo>
                    <a:lnTo>
                      <a:pt x="1355242" y="1020940"/>
                    </a:lnTo>
                    <a:lnTo>
                      <a:pt x="1352943" y="1019251"/>
                    </a:lnTo>
                    <a:lnTo>
                      <a:pt x="1348613" y="1016088"/>
                    </a:lnTo>
                    <a:lnTo>
                      <a:pt x="1344498" y="1008735"/>
                    </a:lnTo>
                    <a:lnTo>
                      <a:pt x="1343469" y="999172"/>
                    </a:lnTo>
                    <a:lnTo>
                      <a:pt x="1345819" y="989876"/>
                    </a:lnTo>
                    <a:lnTo>
                      <a:pt x="1350924" y="983195"/>
                    </a:lnTo>
                    <a:lnTo>
                      <a:pt x="1358176" y="979322"/>
                    </a:lnTo>
                    <a:lnTo>
                      <a:pt x="1366913" y="978446"/>
                    </a:lnTo>
                    <a:lnTo>
                      <a:pt x="1375321" y="980541"/>
                    </a:lnTo>
                    <a:lnTo>
                      <a:pt x="1382064" y="985393"/>
                    </a:lnTo>
                    <a:lnTo>
                      <a:pt x="1386370" y="992733"/>
                    </a:lnTo>
                    <a:lnTo>
                      <a:pt x="1387487" y="1002296"/>
                    </a:lnTo>
                    <a:lnTo>
                      <a:pt x="1387487" y="947229"/>
                    </a:lnTo>
                    <a:lnTo>
                      <a:pt x="1369606" y="942708"/>
                    </a:lnTo>
                    <a:lnTo>
                      <a:pt x="1349387" y="944905"/>
                    </a:lnTo>
                    <a:lnTo>
                      <a:pt x="1332052" y="953909"/>
                    </a:lnTo>
                    <a:lnTo>
                      <a:pt x="1319580" y="968717"/>
                    </a:lnTo>
                    <a:lnTo>
                      <a:pt x="1313954" y="988364"/>
                    </a:lnTo>
                    <a:lnTo>
                      <a:pt x="1314081" y="992733"/>
                    </a:lnTo>
                    <a:lnTo>
                      <a:pt x="1314208" y="996975"/>
                    </a:lnTo>
                    <a:lnTo>
                      <a:pt x="1316202" y="1005332"/>
                    </a:lnTo>
                    <a:lnTo>
                      <a:pt x="1320088" y="1012837"/>
                    </a:lnTo>
                    <a:lnTo>
                      <a:pt x="1326032" y="1018895"/>
                    </a:lnTo>
                    <a:lnTo>
                      <a:pt x="1326007" y="1019251"/>
                    </a:lnTo>
                    <a:lnTo>
                      <a:pt x="1315135" y="1018501"/>
                    </a:lnTo>
                    <a:lnTo>
                      <a:pt x="1312659" y="1053084"/>
                    </a:lnTo>
                    <a:lnTo>
                      <a:pt x="1410411" y="1059942"/>
                    </a:lnTo>
                    <a:lnTo>
                      <a:pt x="1412836" y="1025245"/>
                    </a:lnTo>
                    <a:lnTo>
                      <a:pt x="1403311" y="1024686"/>
                    </a:lnTo>
                    <a:lnTo>
                      <a:pt x="1405026" y="1023035"/>
                    </a:lnTo>
                    <a:lnTo>
                      <a:pt x="1409319" y="1018895"/>
                    </a:lnTo>
                    <a:lnTo>
                      <a:pt x="1409585" y="1018501"/>
                    </a:lnTo>
                    <a:lnTo>
                      <a:pt x="1413865" y="1011694"/>
                    </a:lnTo>
                    <a:lnTo>
                      <a:pt x="1416824" y="1003693"/>
                    </a:lnTo>
                    <a:lnTo>
                      <a:pt x="1418209" y="995324"/>
                    </a:lnTo>
                    <a:close/>
                  </a:path>
                  <a:path w="1464309" h="1243330">
                    <a:moveTo>
                      <a:pt x="1463814" y="1102956"/>
                    </a:moveTo>
                    <a:lnTo>
                      <a:pt x="1307960" y="1074254"/>
                    </a:lnTo>
                    <a:lnTo>
                      <a:pt x="1301686" y="1108544"/>
                    </a:lnTo>
                    <a:lnTo>
                      <a:pt x="1457566" y="1137221"/>
                    </a:lnTo>
                    <a:lnTo>
                      <a:pt x="1463814" y="1102956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60" name="object 25">
              <a:extLst>
                <a:ext uri="{FF2B5EF4-FFF2-40B4-BE49-F238E27FC236}">
                  <a16:creationId xmlns:a16="http://schemas.microsoft.com/office/drawing/2014/main" id="{6B71AC94-0DB0-93C1-98B5-5788A4A9946C}"/>
                </a:ext>
              </a:extLst>
            </p:cNvPr>
            <p:cNvSpPr/>
            <p:nvPr/>
          </p:nvSpPr>
          <p:spPr>
            <a:xfrm>
              <a:off x="16923484" y="1355655"/>
              <a:ext cx="243840" cy="173355"/>
            </a:xfrm>
            <a:custGeom>
              <a:avLst/>
              <a:gdLst/>
              <a:ahLst/>
              <a:cxnLst/>
              <a:rect l="l" t="t" r="r" b="b"/>
              <a:pathLst>
                <a:path w="243840" h="173355">
                  <a:moveTo>
                    <a:pt x="243594" y="0"/>
                  </a:moveTo>
                  <a:lnTo>
                    <a:pt x="0" y="0"/>
                  </a:lnTo>
                  <a:lnTo>
                    <a:pt x="0" y="173219"/>
                  </a:lnTo>
                  <a:lnTo>
                    <a:pt x="243594" y="173219"/>
                  </a:lnTo>
                  <a:lnTo>
                    <a:pt x="243594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">
              <a:extLst>
                <a:ext uri="{FF2B5EF4-FFF2-40B4-BE49-F238E27FC236}">
                  <a16:creationId xmlns:a16="http://schemas.microsoft.com/office/drawing/2014/main" id="{EE90822C-01AB-F628-4855-9720333E0A4B}"/>
                </a:ext>
              </a:extLst>
            </p:cNvPr>
            <p:cNvSpPr/>
            <p:nvPr/>
          </p:nvSpPr>
          <p:spPr>
            <a:xfrm>
              <a:off x="16923484" y="1600213"/>
              <a:ext cx="243840" cy="469900"/>
            </a:xfrm>
            <a:custGeom>
              <a:avLst/>
              <a:gdLst/>
              <a:ahLst/>
              <a:cxnLst/>
              <a:rect l="l" t="t" r="r" b="b"/>
              <a:pathLst>
                <a:path w="243840" h="469900">
                  <a:moveTo>
                    <a:pt x="243594" y="0"/>
                  </a:moveTo>
                  <a:lnTo>
                    <a:pt x="0" y="0"/>
                  </a:lnTo>
                  <a:lnTo>
                    <a:pt x="0" y="469451"/>
                  </a:lnTo>
                  <a:lnTo>
                    <a:pt x="243594" y="469451"/>
                  </a:lnTo>
                  <a:lnTo>
                    <a:pt x="243594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7">
              <a:extLst>
                <a:ext uri="{FF2B5EF4-FFF2-40B4-BE49-F238E27FC236}">
                  <a16:creationId xmlns:a16="http://schemas.microsoft.com/office/drawing/2014/main" id="{CFE3AE99-03AA-915C-34E4-0938CA0F1EB6}"/>
                </a:ext>
              </a:extLst>
            </p:cNvPr>
            <p:cNvSpPr/>
            <p:nvPr/>
          </p:nvSpPr>
          <p:spPr>
            <a:xfrm>
              <a:off x="16100990" y="1349746"/>
              <a:ext cx="712470" cy="722630"/>
            </a:xfrm>
            <a:custGeom>
              <a:avLst/>
              <a:gdLst/>
              <a:ahLst/>
              <a:cxnLst/>
              <a:rect l="l" t="t" r="r" b="b"/>
              <a:pathLst>
                <a:path w="712469" h="722630">
                  <a:moveTo>
                    <a:pt x="361130" y="0"/>
                  </a:moveTo>
                  <a:lnTo>
                    <a:pt x="312130" y="3296"/>
                  </a:lnTo>
                  <a:lnTo>
                    <a:pt x="265133" y="12899"/>
                  </a:lnTo>
                  <a:lnTo>
                    <a:pt x="220569" y="28379"/>
                  </a:lnTo>
                  <a:lnTo>
                    <a:pt x="178869" y="49304"/>
                  </a:lnTo>
                  <a:lnTo>
                    <a:pt x="140462" y="75246"/>
                  </a:lnTo>
                  <a:lnTo>
                    <a:pt x="105779" y="105772"/>
                  </a:lnTo>
                  <a:lnTo>
                    <a:pt x="75251" y="140455"/>
                  </a:lnTo>
                  <a:lnTo>
                    <a:pt x="49308" y="178862"/>
                  </a:lnTo>
                  <a:lnTo>
                    <a:pt x="28381" y="220565"/>
                  </a:lnTo>
                  <a:lnTo>
                    <a:pt x="12901" y="265132"/>
                  </a:lnTo>
                  <a:lnTo>
                    <a:pt x="3297" y="312134"/>
                  </a:lnTo>
                  <a:lnTo>
                    <a:pt x="0" y="361140"/>
                  </a:lnTo>
                  <a:lnTo>
                    <a:pt x="3297" y="410147"/>
                  </a:lnTo>
                  <a:lnTo>
                    <a:pt x="12901" y="457148"/>
                  </a:lnTo>
                  <a:lnTo>
                    <a:pt x="28381" y="501716"/>
                  </a:lnTo>
                  <a:lnTo>
                    <a:pt x="49308" y="543418"/>
                  </a:lnTo>
                  <a:lnTo>
                    <a:pt x="75251" y="581826"/>
                  </a:lnTo>
                  <a:lnTo>
                    <a:pt x="105779" y="616508"/>
                  </a:lnTo>
                  <a:lnTo>
                    <a:pt x="140462" y="647035"/>
                  </a:lnTo>
                  <a:lnTo>
                    <a:pt x="178869" y="672976"/>
                  </a:lnTo>
                  <a:lnTo>
                    <a:pt x="220569" y="693902"/>
                  </a:lnTo>
                  <a:lnTo>
                    <a:pt x="265133" y="709381"/>
                  </a:lnTo>
                  <a:lnTo>
                    <a:pt x="312130" y="718985"/>
                  </a:lnTo>
                  <a:lnTo>
                    <a:pt x="361130" y="722281"/>
                  </a:lnTo>
                  <a:lnTo>
                    <a:pt x="410946" y="718874"/>
                  </a:lnTo>
                  <a:lnTo>
                    <a:pt x="458681" y="708956"/>
                  </a:lnTo>
                  <a:lnTo>
                    <a:pt x="503882" y="692977"/>
                  </a:lnTo>
                  <a:lnTo>
                    <a:pt x="546099" y="671391"/>
                  </a:lnTo>
                  <a:lnTo>
                    <a:pt x="584880" y="644650"/>
                  </a:lnTo>
                  <a:lnTo>
                    <a:pt x="619772" y="613206"/>
                  </a:lnTo>
                  <a:lnTo>
                    <a:pt x="650324" y="577510"/>
                  </a:lnTo>
                  <a:lnTo>
                    <a:pt x="676084" y="538016"/>
                  </a:lnTo>
                  <a:lnTo>
                    <a:pt x="696601" y="495176"/>
                  </a:lnTo>
                  <a:lnTo>
                    <a:pt x="711423" y="449441"/>
                  </a:lnTo>
                  <a:lnTo>
                    <a:pt x="494330" y="447232"/>
                  </a:lnTo>
                  <a:lnTo>
                    <a:pt x="469448" y="476958"/>
                  </a:lnTo>
                  <a:lnTo>
                    <a:pt x="438073" y="499825"/>
                  </a:lnTo>
                  <a:lnTo>
                    <a:pt x="401526" y="514512"/>
                  </a:lnTo>
                  <a:lnTo>
                    <a:pt x="361130" y="519701"/>
                  </a:lnTo>
                  <a:lnTo>
                    <a:pt x="311015" y="511618"/>
                  </a:lnTo>
                  <a:lnTo>
                    <a:pt x="267491" y="489110"/>
                  </a:lnTo>
                  <a:lnTo>
                    <a:pt x="233170" y="454788"/>
                  </a:lnTo>
                  <a:lnTo>
                    <a:pt x="210662" y="411261"/>
                  </a:lnTo>
                  <a:lnTo>
                    <a:pt x="202580" y="361140"/>
                  </a:lnTo>
                  <a:lnTo>
                    <a:pt x="210662" y="311014"/>
                  </a:lnTo>
                  <a:lnTo>
                    <a:pt x="233170" y="267481"/>
                  </a:lnTo>
                  <a:lnTo>
                    <a:pt x="267491" y="233154"/>
                  </a:lnTo>
                  <a:lnTo>
                    <a:pt x="311015" y="210643"/>
                  </a:lnTo>
                  <a:lnTo>
                    <a:pt x="361130" y="202559"/>
                  </a:lnTo>
                  <a:lnTo>
                    <a:pt x="402189" y="207921"/>
                  </a:lnTo>
                  <a:lnTo>
                    <a:pt x="439237" y="223086"/>
                  </a:lnTo>
                  <a:lnTo>
                    <a:pt x="470891" y="246667"/>
                  </a:lnTo>
                  <a:lnTo>
                    <a:pt x="495765" y="277279"/>
                  </a:lnTo>
                  <a:lnTo>
                    <a:pt x="712261" y="276431"/>
                  </a:lnTo>
                  <a:lnTo>
                    <a:pt x="697770" y="230161"/>
                  </a:lnTo>
                  <a:lnTo>
                    <a:pt x="677463" y="186795"/>
                  </a:lnTo>
                  <a:lnTo>
                    <a:pt x="651802" y="146796"/>
                  </a:lnTo>
                  <a:lnTo>
                    <a:pt x="621249" y="110629"/>
                  </a:lnTo>
                  <a:lnTo>
                    <a:pt x="586268" y="78755"/>
                  </a:lnTo>
                  <a:lnTo>
                    <a:pt x="547321" y="51638"/>
                  </a:lnTo>
                  <a:lnTo>
                    <a:pt x="504872" y="29741"/>
                  </a:lnTo>
                  <a:lnTo>
                    <a:pt x="459381" y="13527"/>
                  </a:lnTo>
                  <a:lnTo>
                    <a:pt x="411313" y="3458"/>
                  </a:lnTo>
                  <a:lnTo>
                    <a:pt x="361130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2" name="object 15">
            <a:extLst>
              <a:ext uri="{FF2B5EF4-FFF2-40B4-BE49-F238E27FC236}">
                <a16:creationId xmlns:a16="http://schemas.microsoft.com/office/drawing/2014/main" id="{9CA13F22-08A2-C697-A272-C7157A0C5108}"/>
              </a:ext>
            </a:extLst>
          </p:cNvPr>
          <p:cNvSpPr/>
          <p:nvPr/>
        </p:nvSpPr>
        <p:spPr>
          <a:xfrm>
            <a:off x="17574029" y="11057024"/>
            <a:ext cx="2530475" cy="252095"/>
          </a:xfrm>
          <a:custGeom>
            <a:avLst/>
            <a:gdLst/>
            <a:ahLst/>
            <a:cxnLst/>
            <a:rect l="l" t="t" r="r" b="b"/>
            <a:pathLst>
              <a:path w="2530475" h="252095">
                <a:moveTo>
                  <a:pt x="2530069" y="0"/>
                </a:moveTo>
                <a:lnTo>
                  <a:pt x="0" y="0"/>
                </a:lnTo>
                <a:lnTo>
                  <a:pt x="0" y="251531"/>
                </a:lnTo>
                <a:lnTo>
                  <a:pt x="2530069" y="251531"/>
                </a:lnTo>
                <a:lnTo>
                  <a:pt x="2530069" y="0"/>
                </a:lnTo>
                <a:close/>
              </a:path>
            </a:pathLst>
          </a:custGeom>
          <a:solidFill>
            <a:srgbClr val="D9012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5860" y="4967802"/>
            <a:ext cx="941705" cy="356235"/>
          </a:xfrm>
          <a:custGeom>
            <a:avLst/>
            <a:gdLst/>
            <a:ahLst/>
            <a:cxnLst/>
            <a:rect l="l" t="t" r="r" b="b"/>
            <a:pathLst>
              <a:path w="941704" h="356235">
                <a:moveTo>
                  <a:pt x="935688" y="0"/>
                </a:moveTo>
                <a:lnTo>
                  <a:pt x="922317" y="0"/>
                </a:lnTo>
                <a:lnTo>
                  <a:pt x="916893" y="5423"/>
                </a:lnTo>
                <a:lnTo>
                  <a:pt x="916893" y="234757"/>
                </a:lnTo>
                <a:lnTo>
                  <a:pt x="911314" y="272159"/>
                </a:lnTo>
                <a:lnTo>
                  <a:pt x="896208" y="303092"/>
                </a:lnTo>
                <a:lnTo>
                  <a:pt x="874018" y="324150"/>
                </a:lnTo>
                <a:lnTo>
                  <a:pt x="847188" y="331927"/>
                </a:lnTo>
                <a:lnTo>
                  <a:pt x="93934" y="331927"/>
                </a:lnTo>
                <a:lnTo>
                  <a:pt x="67098" y="324150"/>
                </a:lnTo>
                <a:lnTo>
                  <a:pt x="44905" y="303092"/>
                </a:lnTo>
                <a:lnTo>
                  <a:pt x="29798" y="272159"/>
                </a:lnTo>
                <a:lnTo>
                  <a:pt x="24219" y="234757"/>
                </a:lnTo>
                <a:lnTo>
                  <a:pt x="24219" y="5423"/>
                </a:lnTo>
                <a:lnTo>
                  <a:pt x="18805" y="0"/>
                </a:lnTo>
                <a:lnTo>
                  <a:pt x="5423" y="0"/>
                </a:lnTo>
                <a:lnTo>
                  <a:pt x="0" y="5423"/>
                </a:lnTo>
                <a:lnTo>
                  <a:pt x="0" y="234757"/>
                </a:lnTo>
                <a:lnTo>
                  <a:pt x="7392" y="281960"/>
                </a:lnTo>
                <a:lnTo>
                  <a:pt x="27542" y="320550"/>
                </a:lnTo>
                <a:lnTo>
                  <a:pt x="57404" y="346591"/>
                </a:lnTo>
                <a:lnTo>
                  <a:pt x="93934" y="356146"/>
                </a:lnTo>
                <a:lnTo>
                  <a:pt x="847188" y="356146"/>
                </a:lnTo>
                <a:lnTo>
                  <a:pt x="883708" y="346591"/>
                </a:lnTo>
                <a:lnTo>
                  <a:pt x="913567" y="320550"/>
                </a:lnTo>
                <a:lnTo>
                  <a:pt x="933718" y="281960"/>
                </a:lnTo>
                <a:lnTo>
                  <a:pt x="941112" y="234757"/>
                </a:lnTo>
                <a:lnTo>
                  <a:pt x="941112" y="5423"/>
                </a:lnTo>
                <a:lnTo>
                  <a:pt x="935688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490852" y="4344208"/>
            <a:ext cx="1071245" cy="805815"/>
            <a:chOff x="5490852" y="4344208"/>
            <a:chExt cx="1071245" cy="805815"/>
          </a:xfrm>
        </p:grpSpPr>
        <p:sp>
          <p:nvSpPr>
            <p:cNvPr id="4" name="object 4"/>
            <p:cNvSpPr/>
            <p:nvPr/>
          </p:nvSpPr>
          <p:spPr>
            <a:xfrm>
              <a:off x="5490852" y="4344208"/>
              <a:ext cx="1071245" cy="548005"/>
            </a:xfrm>
            <a:custGeom>
              <a:avLst/>
              <a:gdLst/>
              <a:ahLst/>
              <a:cxnLst/>
              <a:rect l="l" t="t" r="r" b="b"/>
              <a:pathLst>
                <a:path w="1071245" h="548004">
                  <a:moveTo>
                    <a:pt x="535575" y="0"/>
                  </a:moveTo>
                  <a:lnTo>
                    <a:pt x="486896" y="2192"/>
                  </a:lnTo>
                  <a:lnTo>
                    <a:pt x="439428" y="8644"/>
                  </a:lnTo>
                  <a:lnTo>
                    <a:pt x="393361" y="19163"/>
                  </a:lnTo>
                  <a:lnTo>
                    <a:pt x="348884" y="33560"/>
                  </a:lnTo>
                  <a:lnTo>
                    <a:pt x="306190" y="51645"/>
                  </a:lnTo>
                  <a:lnTo>
                    <a:pt x="265468" y="73225"/>
                  </a:lnTo>
                  <a:lnTo>
                    <a:pt x="226909" y="98112"/>
                  </a:lnTo>
                  <a:lnTo>
                    <a:pt x="190704" y="126114"/>
                  </a:lnTo>
                  <a:lnTo>
                    <a:pt x="157042" y="157041"/>
                  </a:lnTo>
                  <a:lnTo>
                    <a:pt x="126115" y="190702"/>
                  </a:lnTo>
                  <a:lnTo>
                    <a:pt x="98112" y="226907"/>
                  </a:lnTo>
                  <a:lnTo>
                    <a:pt x="73226" y="265465"/>
                  </a:lnTo>
                  <a:lnTo>
                    <a:pt x="51645" y="306186"/>
                  </a:lnTo>
                  <a:lnTo>
                    <a:pt x="33561" y="348880"/>
                  </a:lnTo>
                  <a:lnTo>
                    <a:pt x="19163" y="393355"/>
                  </a:lnTo>
                  <a:lnTo>
                    <a:pt x="8644" y="439421"/>
                  </a:lnTo>
                  <a:lnTo>
                    <a:pt x="2192" y="486887"/>
                  </a:lnTo>
                  <a:lnTo>
                    <a:pt x="0" y="535564"/>
                  </a:lnTo>
                  <a:lnTo>
                    <a:pt x="0" y="542255"/>
                  </a:lnTo>
                  <a:lnTo>
                    <a:pt x="5423" y="547669"/>
                  </a:lnTo>
                  <a:lnTo>
                    <a:pt x="163858" y="547669"/>
                  </a:lnTo>
                  <a:lnTo>
                    <a:pt x="169272" y="542255"/>
                  </a:lnTo>
                  <a:lnTo>
                    <a:pt x="169272" y="535564"/>
                  </a:lnTo>
                  <a:lnTo>
                    <a:pt x="170066" y="523450"/>
                  </a:lnTo>
                  <a:lnTo>
                    <a:pt x="24365" y="523450"/>
                  </a:lnTo>
                  <a:lnTo>
                    <a:pt x="27745" y="475460"/>
                  </a:lnTo>
                  <a:lnTo>
                    <a:pt x="27758" y="475265"/>
                  </a:lnTo>
                  <a:lnTo>
                    <a:pt x="35496" y="428544"/>
                  </a:lnTo>
                  <a:lnTo>
                    <a:pt x="35520" y="428399"/>
                  </a:lnTo>
                  <a:lnTo>
                    <a:pt x="47387" y="383273"/>
                  </a:lnTo>
                  <a:lnTo>
                    <a:pt x="63322" y="339450"/>
                  </a:lnTo>
                  <a:lnTo>
                    <a:pt x="82948" y="297780"/>
                  </a:lnTo>
                  <a:lnTo>
                    <a:pt x="106116" y="258256"/>
                  </a:lnTo>
                  <a:lnTo>
                    <a:pt x="132619" y="221084"/>
                  </a:lnTo>
                  <a:lnTo>
                    <a:pt x="162250" y="186470"/>
                  </a:lnTo>
                  <a:lnTo>
                    <a:pt x="194802" y="154623"/>
                  </a:lnTo>
                  <a:lnTo>
                    <a:pt x="230068" y="125748"/>
                  </a:lnTo>
                  <a:lnTo>
                    <a:pt x="267842" y="100052"/>
                  </a:lnTo>
                  <a:lnTo>
                    <a:pt x="307918" y="77742"/>
                  </a:lnTo>
                  <a:lnTo>
                    <a:pt x="350088" y="59025"/>
                  </a:lnTo>
                  <a:lnTo>
                    <a:pt x="394145" y="44107"/>
                  </a:lnTo>
                  <a:lnTo>
                    <a:pt x="439883" y="33196"/>
                  </a:lnTo>
                  <a:lnTo>
                    <a:pt x="487095" y="26497"/>
                  </a:lnTo>
                  <a:lnTo>
                    <a:pt x="535575" y="24219"/>
                  </a:lnTo>
                  <a:lnTo>
                    <a:pt x="693424" y="24219"/>
                  </a:lnTo>
                  <a:lnTo>
                    <a:pt x="677805" y="19163"/>
                  </a:lnTo>
                  <a:lnTo>
                    <a:pt x="631732" y="8644"/>
                  </a:lnTo>
                  <a:lnTo>
                    <a:pt x="584259" y="2192"/>
                  </a:lnTo>
                  <a:lnTo>
                    <a:pt x="535575" y="0"/>
                  </a:lnTo>
                  <a:close/>
                </a:path>
                <a:path w="1071245" h="548004">
                  <a:moveTo>
                    <a:pt x="669019" y="169272"/>
                  </a:moveTo>
                  <a:lnTo>
                    <a:pt x="535575" y="169272"/>
                  </a:lnTo>
                  <a:lnTo>
                    <a:pt x="583564" y="172420"/>
                  </a:lnTo>
                  <a:lnTo>
                    <a:pt x="630525" y="181751"/>
                  </a:lnTo>
                  <a:lnTo>
                    <a:pt x="675813" y="197093"/>
                  </a:lnTo>
                  <a:lnTo>
                    <a:pt x="718784" y="218276"/>
                  </a:lnTo>
                  <a:lnTo>
                    <a:pt x="758644" y="244984"/>
                  </a:lnTo>
                  <a:lnTo>
                    <a:pt x="794589" y="276546"/>
                  </a:lnTo>
                  <a:lnTo>
                    <a:pt x="826146" y="312490"/>
                  </a:lnTo>
                  <a:lnTo>
                    <a:pt x="852848" y="352355"/>
                  </a:lnTo>
                  <a:lnTo>
                    <a:pt x="874032" y="395321"/>
                  </a:lnTo>
                  <a:lnTo>
                    <a:pt x="889377" y="440609"/>
                  </a:lnTo>
                  <a:lnTo>
                    <a:pt x="898709" y="487570"/>
                  </a:lnTo>
                  <a:lnTo>
                    <a:pt x="901857" y="535564"/>
                  </a:lnTo>
                  <a:lnTo>
                    <a:pt x="901857" y="542255"/>
                  </a:lnTo>
                  <a:lnTo>
                    <a:pt x="907291" y="547669"/>
                  </a:lnTo>
                  <a:lnTo>
                    <a:pt x="1065779" y="547669"/>
                  </a:lnTo>
                  <a:lnTo>
                    <a:pt x="1071213" y="542255"/>
                  </a:lnTo>
                  <a:lnTo>
                    <a:pt x="1071213" y="535564"/>
                  </a:lnTo>
                  <a:lnTo>
                    <a:pt x="1070667" y="523450"/>
                  </a:lnTo>
                  <a:lnTo>
                    <a:pt x="925898" y="523450"/>
                  </a:lnTo>
                  <a:lnTo>
                    <a:pt x="921447" y="475460"/>
                  </a:lnTo>
                  <a:lnTo>
                    <a:pt x="911180" y="428544"/>
                  </a:lnTo>
                  <a:lnTo>
                    <a:pt x="895249" y="383273"/>
                  </a:lnTo>
                  <a:lnTo>
                    <a:pt x="873805" y="340220"/>
                  </a:lnTo>
                  <a:lnTo>
                    <a:pt x="845383" y="297780"/>
                  </a:lnTo>
                  <a:lnTo>
                    <a:pt x="811720" y="259421"/>
                  </a:lnTo>
                  <a:lnTo>
                    <a:pt x="773408" y="225779"/>
                  </a:lnTo>
                  <a:lnTo>
                    <a:pt x="730920" y="197313"/>
                  </a:lnTo>
                  <a:lnTo>
                    <a:pt x="685091" y="174718"/>
                  </a:lnTo>
                  <a:lnTo>
                    <a:pt x="669019" y="169272"/>
                  </a:lnTo>
                  <a:close/>
                </a:path>
                <a:path w="1071245" h="548004">
                  <a:moveTo>
                    <a:pt x="535575" y="145042"/>
                  </a:moveTo>
                  <a:lnTo>
                    <a:pt x="484361" y="148400"/>
                  </a:lnTo>
                  <a:lnTo>
                    <a:pt x="434289" y="158353"/>
                  </a:lnTo>
                  <a:lnTo>
                    <a:pt x="386044" y="174718"/>
                  </a:lnTo>
                  <a:lnTo>
                    <a:pt x="340314" y="197313"/>
                  </a:lnTo>
                  <a:lnTo>
                    <a:pt x="297759" y="225779"/>
                  </a:lnTo>
                  <a:lnTo>
                    <a:pt x="259420" y="259421"/>
                  </a:lnTo>
                  <a:lnTo>
                    <a:pt x="225746" y="297780"/>
                  </a:lnTo>
                  <a:lnTo>
                    <a:pt x="197313" y="340220"/>
                  </a:lnTo>
                  <a:lnTo>
                    <a:pt x="175987" y="383059"/>
                  </a:lnTo>
                  <a:lnTo>
                    <a:pt x="160009" y="428399"/>
                  </a:lnTo>
                  <a:lnTo>
                    <a:pt x="149737" y="475265"/>
                  </a:lnTo>
                  <a:lnTo>
                    <a:pt x="145241" y="523450"/>
                  </a:lnTo>
                  <a:lnTo>
                    <a:pt x="170066" y="523450"/>
                  </a:lnTo>
                  <a:lnTo>
                    <a:pt x="172420" y="487570"/>
                  </a:lnTo>
                  <a:lnTo>
                    <a:pt x="181750" y="440609"/>
                  </a:lnTo>
                  <a:lnTo>
                    <a:pt x="197093" y="395321"/>
                  </a:lnTo>
                  <a:lnTo>
                    <a:pt x="218276" y="352355"/>
                  </a:lnTo>
                  <a:lnTo>
                    <a:pt x="244988" y="312490"/>
                  </a:lnTo>
                  <a:lnTo>
                    <a:pt x="276553" y="276546"/>
                  </a:lnTo>
                  <a:lnTo>
                    <a:pt x="312520" y="244984"/>
                  </a:lnTo>
                  <a:lnTo>
                    <a:pt x="352439" y="218276"/>
                  </a:lnTo>
                  <a:lnTo>
                    <a:pt x="395333" y="197093"/>
                  </a:lnTo>
                  <a:lnTo>
                    <a:pt x="440579" y="181751"/>
                  </a:lnTo>
                  <a:lnTo>
                    <a:pt x="487539" y="172420"/>
                  </a:lnTo>
                  <a:lnTo>
                    <a:pt x="535575" y="169272"/>
                  </a:lnTo>
                  <a:lnTo>
                    <a:pt x="669019" y="169272"/>
                  </a:lnTo>
                  <a:lnTo>
                    <a:pt x="636801" y="158353"/>
                  </a:lnTo>
                  <a:lnTo>
                    <a:pt x="586734" y="148400"/>
                  </a:lnTo>
                  <a:lnTo>
                    <a:pt x="535575" y="145042"/>
                  </a:lnTo>
                  <a:close/>
                </a:path>
                <a:path w="1071245" h="548004">
                  <a:moveTo>
                    <a:pt x="693424" y="24219"/>
                  </a:moveTo>
                  <a:lnTo>
                    <a:pt x="535575" y="24219"/>
                  </a:lnTo>
                  <a:lnTo>
                    <a:pt x="584060" y="26497"/>
                  </a:lnTo>
                  <a:lnTo>
                    <a:pt x="631278" y="33196"/>
                  </a:lnTo>
                  <a:lnTo>
                    <a:pt x="677022" y="44107"/>
                  </a:lnTo>
                  <a:lnTo>
                    <a:pt x="721085" y="59025"/>
                  </a:lnTo>
                  <a:lnTo>
                    <a:pt x="763261" y="77742"/>
                  </a:lnTo>
                  <a:lnTo>
                    <a:pt x="803342" y="100052"/>
                  </a:lnTo>
                  <a:lnTo>
                    <a:pt x="841121" y="125748"/>
                  </a:lnTo>
                  <a:lnTo>
                    <a:pt x="876393" y="154623"/>
                  </a:lnTo>
                  <a:lnTo>
                    <a:pt x="908949" y="186470"/>
                  </a:lnTo>
                  <a:lnTo>
                    <a:pt x="938584" y="221084"/>
                  </a:lnTo>
                  <a:lnTo>
                    <a:pt x="965091" y="258256"/>
                  </a:lnTo>
                  <a:lnTo>
                    <a:pt x="988261" y="297780"/>
                  </a:lnTo>
                  <a:lnTo>
                    <a:pt x="1007890" y="339450"/>
                  </a:lnTo>
                  <a:lnTo>
                    <a:pt x="1023770" y="383059"/>
                  </a:lnTo>
                  <a:lnTo>
                    <a:pt x="1035694" y="428399"/>
                  </a:lnTo>
                  <a:lnTo>
                    <a:pt x="1043455" y="475265"/>
                  </a:lnTo>
                  <a:lnTo>
                    <a:pt x="1046847" y="523450"/>
                  </a:lnTo>
                  <a:lnTo>
                    <a:pt x="1070667" y="523450"/>
                  </a:lnTo>
                  <a:lnTo>
                    <a:pt x="1062568" y="439421"/>
                  </a:lnTo>
                  <a:lnTo>
                    <a:pt x="1052047" y="393355"/>
                  </a:lnTo>
                  <a:lnTo>
                    <a:pt x="1037648" y="348880"/>
                  </a:lnTo>
                  <a:lnTo>
                    <a:pt x="1019561" y="306186"/>
                  </a:lnTo>
                  <a:lnTo>
                    <a:pt x="997978" y="265465"/>
                  </a:lnTo>
                  <a:lnTo>
                    <a:pt x="973088" y="226907"/>
                  </a:lnTo>
                  <a:lnTo>
                    <a:pt x="945082" y="190702"/>
                  </a:lnTo>
                  <a:lnTo>
                    <a:pt x="914151" y="157041"/>
                  </a:lnTo>
                  <a:lnTo>
                    <a:pt x="880485" y="126114"/>
                  </a:lnTo>
                  <a:lnTo>
                    <a:pt x="844275" y="98112"/>
                  </a:lnTo>
                  <a:lnTo>
                    <a:pt x="805712" y="73225"/>
                  </a:lnTo>
                  <a:lnTo>
                    <a:pt x="764985" y="51645"/>
                  </a:lnTo>
                  <a:lnTo>
                    <a:pt x="722286" y="33560"/>
                  </a:lnTo>
                  <a:lnTo>
                    <a:pt x="693424" y="2421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40358" y="4604664"/>
              <a:ext cx="152414" cy="979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1876" y="4413401"/>
              <a:ext cx="99640" cy="1507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14309" y="4345116"/>
              <a:ext cx="24765" cy="168910"/>
            </a:xfrm>
            <a:custGeom>
              <a:avLst/>
              <a:gdLst/>
              <a:ahLst/>
              <a:cxnLst/>
              <a:rect l="l" t="t" r="r" b="b"/>
              <a:pathLst>
                <a:path w="24764" h="168910">
                  <a:moveTo>
                    <a:pt x="18805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62937"/>
                  </a:lnTo>
                  <a:lnTo>
                    <a:pt x="5423" y="168361"/>
                  </a:lnTo>
                  <a:lnTo>
                    <a:pt x="12114" y="168361"/>
                  </a:lnTo>
                  <a:lnTo>
                    <a:pt x="18805" y="168361"/>
                  </a:lnTo>
                  <a:lnTo>
                    <a:pt x="24219" y="162937"/>
                  </a:lnTo>
                  <a:lnTo>
                    <a:pt x="24219" y="5423"/>
                  </a:lnTo>
                  <a:lnTo>
                    <a:pt x="188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1403" y="4413401"/>
              <a:ext cx="99640" cy="1507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0127" y="4604664"/>
              <a:ext cx="152351" cy="979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7286" y="4737252"/>
              <a:ext cx="313027" cy="412479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0372954" y="2817272"/>
            <a:ext cx="1083310" cy="1083310"/>
          </a:xfrm>
          <a:custGeom>
            <a:avLst/>
            <a:gdLst/>
            <a:ahLst/>
            <a:cxnLst/>
            <a:rect l="l" t="t" r="r" b="b"/>
            <a:pathLst>
              <a:path w="1083309" h="1083310">
                <a:moveTo>
                  <a:pt x="677989" y="523824"/>
                </a:moveTo>
                <a:lnTo>
                  <a:pt x="675043" y="516280"/>
                </a:lnTo>
                <a:lnTo>
                  <a:pt x="671779" y="513499"/>
                </a:lnTo>
                <a:lnTo>
                  <a:pt x="644918" y="507657"/>
                </a:lnTo>
                <a:lnTo>
                  <a:pt x="644918" y="532434"/>
                </a:lnTo>
                <a:lnTo>
                  <a:pt x="520509" y="710653"/>
                </a:lnTo>
                <a:lnTo>
                  <a:pt x="548906" y="580199"/>
                </a:lnTo>
                <a:lnTo>
                  <a:pt x="544766" y="573747"/>
                </a:lnTo>
                <a:lnTo>
                  <a:pt x="438048" y="550519"/>
                </a:lnTo>
                <a:lnTo>
                  <a:pt x="562444" y="372287"/>
                </a:lnTo>
                <a:lnTo>
                  <a:pt x="534047" y="502754"/>
                </a:lnTo>
                <a:lnTo>
                  <a:pt x="538187" y="509206"/>
                </a:lnTo>
                <a:lnTo>
                  <a:pt x="644918" y="532434"/>
                </a:lnTo>
                <a:lnTo>
                  <a:pt x="644918" y="507657"/>
                </a:lnTo>
                <a:lnTo>
                  <a:pt x="561721" y="489534"/>
                </a:lnTo>
                <a:lnTo>
                  <a:pt x="587235" y="372287"/>
                </a:lnTo>
                <a:lnTo>
                  <a:pt x="600202" y="312686"/>
                </a:lnTo>
                <a:lnTo>
                  <a:pt x="597281" y="306959"/>
                </a:lnTo>
                <a:lnTo>
                  <a:pt x="586714" y="302336"/>
                </a:lnTo>
                <a:lnTo>
                  <a:pt x="580517" y="304076"/>
                </a:lnTo>
                <a:lnTo>
                  <a:pt x="405460" y="554875"/>
                </a:lnTo>
                <a:lnTo>
                  <a:pt x="404952" y="559142"/>
                </a:lnTo>
                <a:lnTo>
                  <a:pt x="407911" y="566674"/>
                </a:lnTo>
                <a:lnTo>
                  <a:pt x="411175" y="569455"/>
                </a:lnTo>
                <a:lnTo>
                  <a:pt x="521233" y="593432"/>
                </a:lnTo>
                <a:lnTo>
                  <a:pt x="482739" y="770267"/>
                </a:lnTo>
                <a:lnTo>
                  <a:pt x="485660" y="775995"/>
                </a:lnTo>
                <a:lnTo>
                  <a:pt x="492518" y="778992"/>
                </a:lnTo>
                <a:lnTo>
                  <a:pt x="494169" y="779322"/>
                </a:lnTo>
                <a:lnTo>
                  <a:pt x="499668" y="779322"/>
                </a:lnTo>
                <a:lnTo>
                  <a:pt x="503402" y="777481"/>
                </a:lnTo>
                <a:lnTo>
                  <a:pt x="550049" y="710653"/>
                </a:lnTo>
                <a:lnTo>
                  <a:pt x="677494" y="528078"/>
                </a:lnTo>
                <a:lnTo>
                  <a:pt x="677989" y="523824"/>
                </a:lnTo>
                <a:close/>
              </a:path>
              <a:path w="1083309" h="1083310">
                <a:moveTo>
                  <a:pt x="881951" y="541477"/>
                </a:moveTo>
                <a:lnTo>
                  <a:pt x="878840" y="495338"/>
                </a:lnTo>
                <a:lnTo>
                  <a:pt x="869759" y="451078"/>
                </a:lnTo>
                <a:lnTo>
                  <a:pt x="857719" y="416458"/>
                </a:lnTo>
                <a:lnTo>
                  <a:pt x="857719" y="541477"/>
                </a:lnTo>
                <a:lnTo>
                  <a:pt x="854316" y="587616"/>
                </a:lnTo>
                <a:lnTo>
                  <a:pt x="844308" y="632714"/>
                </a:lnTo>
                <a:lnTo>
                  <a:pt x="828281" y="674674"/>
                </a:lnTo>
                <a:lnTo>
                  <a:pt x="806704" y="713549"/>
                </a:lnTo>
                <a:lnTo>
                  <a:pt x="780059" y="748842"/>
                </a:lnTo>
                <a:lnTo>
                  <a:pt x="748842" y="780059"/>
                </a:lnTo>
                <a:lnTo>
                  <a:pt x="713549" y="806704"/>
                </a:lnTo>
                <a:lnTo>
                  <a:pt x="674674" y="828281"/>
                </a:lnTo>
                <a:lnTo>
                  <a:pt x="632701" y="844308"/>
                </a:lnTo>
                <a:lnTo>
                  <a:pt x="588149" y="854290"/>
                </a:lnTo>
                <a:lnTo>
                  <a:pt x="541477" y="857719"/>
                </a:lnTo>
                <a:lnTo>
                  <a:pt x="494804" y="854290"/>
                </a:lnTo>
                <a:lnTo>
                  <a:pt x="450240" y="844308"/>
                </a:lnTo>
                <a:lnTo>
                  <a:pt x="408279" y="828281"/>
                </a:lnTo>
                <a:lnTo>
                  <a:pt x="369404" y="806704"/>
                </a:lnTo>
                <a:lnTo>
                  <a:pt x="334111" y="780059"/>
                </a:lnTo>
                <a:lnTo>
                  <a:pt x="302895" y="748842"/>
                </a:lnTo>
                <a:lnTo>
                  <a:pt x="276250" y="713549"/>
                </a:lnTo>
                <a:lnTo>
                  <a:pt x="254673" y="674674"/>
                </a:lnTo>
                <a:lnTo>
                  <a:pt x="238645" y="632714"/>
                </a:lnTo>
                <a:lnTo>
                  <a:pt x="228676" y="588149"/>
                </a:lnTo>
                <a:lnTo>
                  <a:pt x="225234" y="541477"/>
                </a:lnTo>
                <a:lnTo>
                  <a:pt x="228625" y="495338"/>
                </a:lnTo>
                <a:lnTo>
                  <a:pt x="238645" y="450240"/>
                </a:lnTo>
                <a:lnTo>
                  <a:pt x="254673" y="408279"/>
                </a:lnTo>
                <a:lnTo>
                  <a:pt x="276250" y="369404"/>
                </a:lnTo>
                <a:lnTo>
                  <a:pt x="302895" y="334111"/>
                </a:lnTo>
                <a:lnTo>
                  <a:pt x="334111" y="302895"/>
                </a:lnTo>
                <a:lnTo>
                  <a:pt x="369404" y="276250"/>
                </a:lnTo>
                <a:lnTo>
                  <a:pt x="408279" y="254673"/>
                </a:lnTo>
                <a:lnTo>
                  <a:pt x="450240" y="238645"/>
                </a:lnTo>
                <a:lnTo>
                  <a:pt x="494804" y="228676"/>
                </a:lnTo>
                <a:lnTo>
                  <a:pt x="541477" y="225234"/>
                </a:lnTo>
                <a:lnTo>
                  <a:pt x="588149" y="228676"/>
                </a:lnTo>
                <a:lnTo>
                  <a:pt x="632701" y="238645"/>
                </a:lnTo>
                <a:lnTo>
                  <a:pt x="674674" y="254673"/>
                </a:lnTo>
                <a:lnTo>
                  <a:pt x="713549" y="276250"/>
                </a:lnTo>
                <a:lnTo>
                  <a:pt x="748842" y="302895"/>
                </a:lnTo>
                <a:lnTo>
                  <a:pt x="780059" y="334111"/>
                </a:lnTo>
                <a:lnTo>
                  <a:pt x="806704" y="369404"/>
                </a:lnTo>
                <a:lnTo>
                  <a:pt x="828281" y="408279"/>
                </a:lnTo>
                <a:lnTo>
                  <a:pt x="844308" y="450240"/>
                </a:lnTo>
                <a:lnTo>
                  <a:pt x="854278" y="494804"/>
                </a:lnTo>
                <a:lnTo>
                  <a:pt x="857719" y="541477"/>
                </a:lnTo>
                <a:lnTo>
                  <a:pt x="857719" y="416458"/>
                </a:lnTo>
                <a:lnTo>
                  <a:pt x="835393" y="369773"/>
                </a:lnTo>
                <a:lnTo>
                  <a:pt x="810920" y="333565"/>
                </a:lnTo>
                <a:lnTo>
                  <a:pt x="782116" y="300850"/>
                </a:lnTo>
                <a:lnTo>
                  <a:pt x="749401" y="272046"/>
                </a:lnTo>
                <a:lnTo>
                  <a:pt x="713193" y="247561"/>
                </a:lnTo>
                <a:lnTo>
                  <a:pt x="673874" y="227812"/>
                </a:lnTo>
                <a:lnTo>
                  <a:pt x="631888" y="213194"/>
                </a:lnTo>
                <a:lnTo>
                  <a:pt x="587616" y="204127"/>
                </a:lnTo>
                <a:lnTo>
                  <a:pt x="541477" y="201015"/>
                </a:lnTo>
                <a:lnTo>
                  <a:pt x="495338" y="204127"/>
                </a:lnTo>
                <a:lnTo>
                  <a:pt x="451065" y="213194"/>
                </a:lnTo>
                <a:lnTo>
                  <a:pt x="409079" y="227812"/>
                </a:lnTo>
                <a:lnTo>
                  <a:pt x="369773" y="247561"/>
                </a:lnTo>
                <a:lnTo>
                  <a:pt x="333552" y="272046"/>
                </a:lnTo>
                <a:lnTo>
                  <a:pt x="300837" y="300850"/>
                </a:lnTo>
                <a:lnTo>
                  <a:pt x="272034" y="333565"/>
                </a:lnTo>
                <a:lnTo>
                  <a:pt x="247561" y="369773"/>
                </a:lnTo>
                <a:lnTo>
                  <a:pt x="227799" y="409079"/>
                </a:lnTo>
                <a:lnTo>
                  <a:pt x="213182" y="451078"/>
                </a:lnTo>
                <a:lnTo>
                  <a:pt x="204228" y="494804"/>
                </a:lnTo>
                <a:lnTo>
                  <a:pt x="204114" y="495338"/>
                </a:lnTo>
                <a:lnTo>
                  <a:pt x="201002" y="541477"/>
                </a:lnTo>
                <a:lnTo>
                  <a:pt x="204114" y="587616"/>
                </a:lnTo>
                <a:lnTo>
                  <a:pt x="213182" y="631888"/>
                </a:lnTo>
                <a:lnTo>
                  <a:pt x="227799" y="673874"/>
                </a:lnTo>
                <a:lnTo>
                  <a:pt x="247561" y="713181"/>
                </a:lnTo>
                <a:lnTo>
                  <a:pt x="272034" y="749401"/>
                </a:lnTo>
                <a:lnTo>
                  <a:pt x="300837" y="782116"/>
                </a:lnTo>
                <a:lnTo>
                  <a:pt x="333552" y="810920"/>
                </a:lnTo>
                <a:lnTo>
                  <a:pt x="369773" y="835393"/>
                </a:lnTo>
                <a:lnTo>
                  <a:pt x="409079" y="855154"/>
                </a:lnTo>
                <a:lnTo>
                  <a:pt x="451065" y="869772"/>
                </a:lnTo>
                <a:lnTo>
                  <a:pt x="495338" y="878840"/>
                </a:lnTo>
                <a:lnTo>
                  <a:pt x="541477" y="881951"/>
                </a:lnTo>
                <a:lnTo>
                  <a:pt x="587616" y="878840"/>
                </a:lnTo>
                <a:lnTo>
                  <a:pt x="631888" y="869772"/>
                </a:lnTo>
                <a:lnTo>
                  <a:pt x="666496" y="857719"/>
                </a:lnTo>
                <a:lnTo>
                  <a:pt x="673874" y="855154"/>
                </a:lnTo>
                <a:lnTo>
                  <a:pt x="713193" y="835393"/>
                </a:lnTo>
                <a:lnTo>
                  <a:pt x="749401" y="810920"/>
                </a:lnTo>
                <a:lnTo>
                  <a:pt x="782116" y="782116"/>
                </a:lnTo>
                <a:lnTo>
                  <a:pt x="810920" y="749401"/>
                </a:lnTo>
                <a:lnTo>
                  <a:pt x="835393" y="713181"/>
                </a:lnTo>
                <a:lnTo>
                  <a:pt x="855154" y="673874"/>
                </a:lnTo>
                <a:lnTo>
                  <a:pt x="869759" y="631888"/>
                </a:lnTo>
                <a:lnTo>
                  <a:pt x="878725" y="588149"/>
                </a:lnTo>
                <a:lnTo>
                  <a:pt x="878840" y="587616"/>
                </a:lnTo>
                <a:lnTo>
                  <a:pt x="881951" y="541477"/>
                </a:lnTo>
                <a:close/>
              </a:path>
              <a:path w="1083309" h="1083310">
                <a:moveTo>
                  <a:pt x="1082954" y="433959"/>
                </a:moveTo>
                <a:lnTo>
                  <a:pt x="1077531" y="428548"/>
                </a:lnTo>
                <a:lnTo>
                  <a:pt x="1058722" y="428548"/>
                </a:lnTo>
                <a:lnTo>
                  <a:pt x="1058722" y="452767"/>
                </a:lnTo>
                <a:lnTo>
                  <a:pt x="1058722" y="630186"/>
                </a:lnTo>
                <a:lnTo>
                  <a:pt x="971499" y="630186"/>
                </a:lnTo>
                <a:lnTo>
                  <a:pt x="967092" y="633133"/>
                </a:lnTo>
                <a:lnTo>
                  <a:pt x="907135" y="777684"/>
                </a:lnTo>
                <a:lnTo>
                  <a:pt x="908164" y="782891"/>
                </a:lnTo>
                <a:lnTo>
                  <a:pt x="969886" y="844613"/>
                </a:lnTo>
                <a:lnTo>
                  <a:pt x="844600" y="970013"/>
                </a:lnTo>
                <a:lnTo>
                  <a:pt x="809231" y="934643"/>
                </a:lnTo>
                <a:lnTo>
                  <a:pt x="782929" y="908329"/>
                </a:lnTo>
                <a:lnTo>
                  <a:pt x="777811" y="907300"/>
                </a:lnTo>
                <a:lnTo>
                  <a:pt x="777659" y="907300"/>
                </a:lnTo>
                <a:lnTo>
                  <a:pt x="633006" y="967117"/>
                </a:lnTo>
                <a:lnTo>
                  <a:pt x="630047" y="971550"/>
                </a:lnTo>
                <a:lnTo>
                  <a:pt x="630047" y="1058735"/>
                </a:lnTo>
                <a:lnTo>
                  <a:pt x="452907" y="1058735"/>
                </a:lnTo>
                <a:lnTo>
                  <a:pt x="452780" y="971550"/>
                </a:lnTo>
                <a:lnTo>
                  <a:pt x="449961" y="967308"/>
                </a:lnTo>
                <a:lnTo>
                  <a:pt x="371195" y="934643"/>
                </a:lnTo>
                <a:lnTo>
                  <a:pt x="305231" y="907300"/>
                </a:lnTo>
                <a:lnTo>
                  <a:pt x="300024" y="908329"/>
                </a:lnTo>
                <a:lnTo>
                  <a:pt x="238366" y="970013"/>
                </a:lnTo>
                <a:lnTo>
                  <a:pt x="113068" y="844613"/>
                </a:lnTo>
                <a:lnTo>
                  <a:pt x="174561" y="783120"/>
                </a:lnTo>
                <a:lnTo>
                  <a:pt x="175602" y="777913"/>
                </a:lnTo>
                <a:lnTo>
                  <a:pt x="115722" y="633133"/>
                </a:lnTo>
                <a:lnTo>
                  <a:pt x="111302" y="630186"/>
                </a:lnTo>
                <a:lnTo>
                  <a:pt x="24231" y="630186"/>
                </a:lnTo>
                <a:lnTo>
                  <a:pt x="24231" y="452767"/>
                </a:lnTo>
                <a:lnTo>
                  <a:pt x="111213" y="452767"/>
                </a:lnTo>
                <a:lnTo>
                  <a:pt x="115633" y="449821"/>
                </a:lnTo>
                <a:lnTo>
                  <a:pt x="175615" y="305219"/>
                </a:lnTo>
                <a:lnTo>
                  <a:pt x="174637" y="300012"/>
                </a:lnTo>
                <a:lnTo>
                  <a:pt x="113068" y="238340"/>
                </a:lnTo>
                <a:lnTo>
                  <a:pt x="238366" y="112941"/>
                </a:lnTo>
                <a:lnTo>
                  <a:pt x="300113" y="174688"/>
                </a:lnTo>
                <a:lnTo>
                  <a:pt x="300609" y="174688"/>
                </a:lnTo>
                <a:lnTo>
                  <a:pt x="305181" y="175615"/>
                </a:lnTo>
                <a:lnTo>
                  <a:pt x="371030" y="148386"/>
                </a:lnTo>
                <a:lnTo>
                  <a:pt x="449922" y="115747"/>
                </a:lnTo>
                <a:lnTo>
                  <a:pt x="452894" y="111328"/>
                </a:lnTo>
                <a:lnTo>
                  <a:pt x="452907" y="24231"/>
                </a:lnTo>
                <a:lnTo>
                  <a:pt x="630047" y="24231"/>
                </a:lnTo>
                <a:lnTo>
                  <a:pt x="630047" y="111328"/>
                </a:lnTo>
                <a:lnTo>
                  <a:pt x="633006" y="115747"/>
                </a:lnTo>
                <a:lnTo>
                  <a:pt x="777646" y="175717"/>
                </a:lnTo>
                <a:lnTo>
                  <a:pt x="782866" y="174688"/>
                </a:lnTo>
                <a:lnTo>
                  <a:pt x="809167" y="148386"/>
                </a:lnTo>
                <a:lnTo>
                  <a:pt x="844600" y="112941"/>
                </a:lnTo>
                <a:lnTo>
                  <a:pt x="969886" y="238340"/>
                </a:lnTo>
                <a:lnTo>
                  <a:pt x="908227" y="300012"/>
                </a:lnTo>
                <a:lnTo>
                  <a:pt x="907199" y="305219"/>
                </a:lnTo>
                <a:lnTo>
                  <a:pt x="967016" y="449821"/>
                </a:lnTo>
                <a:lnTo>
                  <a:pt x="971435" y="452767"/>
                </a:lnTo>
                <a:lnTo>
                  <a:pt x="1058722" y="452767"/>
                </a:lnTo>
                <a:lnTo>
                  <a:pt x="1058722" y="428548"/>
                </a:lnTo>
                <a:lnTo>
                  <a:pt x="984427" y="428548"/>
                </a:lnTo>
                <a:lnTo>
                  <a:pt x="934542" y="307949"/>
                </a:lnTo>
                <a:lnTo>
                  <a:pt x="1000290" y="242189"/>
                </a:lnTo>
                <a:lnTo>
                  <a:pt x="1000302" y="234518"/>
                </a:lnTo>
                <a:lnTo>
                  <a:pt x="878840" y="112941"/>
                </a:lnTo>
                <a:lnTo>
                  <a:pt x="850900" y="84975"/>
                </a:lnTo>
                <a:lnTo>
                  <a:pt x="847826" y="83705"/>
                </a:lnTo>
                <a:lnTo>
                  <a:pt x="841387" y="83705"/>
                </a:lnTo>
                <a:lnTo>
                  <a:pt x="838314" y="84975"/>
                </a:lnTo>
                <a:lnTo>
                  <a:pt x="774915" y="148386"/>
                </a:lnTo>
                <a:lnTo>
                  <a:pt x="654265" y="98336"/>
                </a:lnTo>
                <a:lnTo>
                  <a:pt x="654265" y="24231"/>
                </a:lnTo>
                <a:lnTo>
                  <a:pt x="654265" y="5422"/>
                </a:lnTo>
                <a:lnTo>
                  <a:pt x="648855" y="0"/>
                </a:lnTo>
                <a:lnTo>
                  <a:pt x="434098" y="0"/>
                </a:lnTo>
                <a:lnTo>
                  <a:pt x="428688" y="5422"/>
                </a:lnTo>
                <a:lnTo>
                  <a:pt x="428612" y="98336"/>
                </a:lnTo>
                <a:lnTo>
                  <a:pt x="307924" y="148272"/>
                </a:lnTo>
                <a:lnTo>
                  <a:pt x="272618" y="112941"/>
                </a:lnTo>
                <a:lnTo>
                  <a:pt x="242379" y="82702"/>
                </a:lnTo>
                <a:lnTo>
                  <a:pt x="234327" y="82702"/>
                </a:lnTo>
                <a:lnTo>
                  <a:pt x="82664" y="234518"/>
                </a:lnTo>
                <a:lnTo>
                  <a:pt x="82664" y="242189"/>
                </a:lnTo>
                <a:lnTo>
                  <a:pt x="148424" y="307949"/>
                </a:lnTo>
                <a:lnTo>
                  <a:pt x="148259" y="307949"/>
                </a:lnTo>
                <a:lnTo>
                  <a:pt x="98234" y="428548"/>
                </a:lnTo>
                <a:lnTo>
                  <a:pt x="5435" y="428548"/>
                </a:lnTo>
                <a:lnTo>
                  <a:pt x="0" y="433959"/>
                </a:lnTo>
                <a:lnTo>
                  <a:pt x="0" y="648982"/>
                </a:lnTo>
                <a:lnTo>
                  <a:pt x="5435" y="654405"/>
                </a:lnTo>
                <a:lnTo>
                  <a:pt x="98298" y="654405"/>
                </a:lnTo>
                <a:lnTo>
                  <a:pt x="148170" y="774954"/>
                </a:lnTo>
                <a:lnTo>
                  <a:pt x="148247" y="775169"/>
                </a:lnTo>
                <a:lnTo>
                  <a:pt x="82664" y="840765"/>
                </a:lnTo>
                <a:lnTo>
                  <a:pt x="82664" y="848436"/>
                </a:lnTo>
                <a:lnTo>
                  <a:pt x="232054" y="997978"/>
                </a:lnTo>
                <a:lnTo>
                  <a:pt x="235140" y="999261"/>
                </a:lnTo>
                <a:lnTo>
                  <a:pt x="241554" y="999261"/>
                </a:lnTo>
                <a:lnTo>
                  <a:pt x="244640" y="997978"/>
                </a:lnTo>
                <a:lnTo>
                  <a:pt x="272605" y="970013"/>
                </a:lnTo>
                <a:lnTo>
                  <a:pt x="307975" y="934643"/>
                </a:lnTo>
                <a:lnTo>
                  <a:pt x="428688" y="984707"/>
                </a:lnTo>
                <a:lnTo>
                  <a:pt x="428688" y="1077531"/>
                </a:lnTo>
                <a:lnTo>
                  <a:pt x="434098" y="1082954"/>
                </a:lnTo>
                <a:lnTo>
                  <a:pt x="648855" y="1082954"/>
                </a:lnTo>
                <a:lnTo>
                  <a:pt x="654265" y="1077531"/>
                </a:lnTo>
                <a:lnTo>
                  <a:pt x="654265" y="1058735"/>
                </a:lnTo>
                <a:lnTo>
                  <a:pt x="654265" y="984542"/>
                </a:lnTo>
                <a:lnTo>
                  <a:pt x="774928" y="934643"/>
                </a:lnTo>
                <a:lnTo>
                  <a:pt x="840574" y="1000264"/>
                </a:lnTo>
                <a:lnTo>
                  <a:pt x="848614" y="1000264"/>
                </a:lnTo>
                <a:lnTo>
                  <a:pt x="878840" y="970013"/>
                </a:lnTo>
                <a:lnTo>
                  <a:pt x="1000302" y="848436"/>
                </a:lnTo>
                <a:lnTo>
                  <a:pt x="1000302" y="840765"/>
                </a:lnTo>
                <a:lnTo>
                  <a:pt x="934491" y="774954"/>
                </a:lnTo>
                <a:lnTo>
                  <a:pt x="984504" y="654405"/>
                </a:lnTo>
                <a:lnTo>
                  <a:pt x="1077531" y="654405"/>
                </a:lnTo>
                <a:lnTo>
                  <a:pt x="1082954" y="648982"/>
                </a:lnTo>
                <a:lnTo>
                  <a:pt x="1082954" y="433959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8858332" y="7353879"/>
            <a:ext cx="895350" cy="999490"/>
            <a:chOff x="8858332" y="7353879"/>
            <a:chExt cx="895350" cy="999490"/>
          </a:xfrm>
        </p:grpSpPr>
        <p:sp>
          <p:nvSpPr>
            <p:cNvPr id="13" name="object 13"/>
            <p:cNvSpPr/>
            <p:nvPr/>
          </p:nvSpPr>
          <p:spPr>
            <a:xfrm>
              <a:off x="8858326" y="7362627"/>
              <a:ext cx="895350" cy="990600"/>
            </a:xfrm>
            <a:custGeom>
              <a:avLst/>
              <a:gdLst/>
              <a:ahLst/>
              <a:cxnLst/>
              <a:rect l="l" t="t" r="r" b="b"/>
              <a:pathLst>
                <a:path w="895350" h="990600">
                  <a:moveTo>
                    <a:pt x="288683" y="192709"/>
                  </a:moveTo>
                  <a:lnTo>
                    <a:pt x="283260" y="187286"/>
                  </a:lnTo>
                  <a:lnTo>
                    <a:pt x="186563" y="187286"/>
                  </a:lnTo>
                  <a:lnTo>
                    <a:pt x="181152" y="192709"/>
                  </a:lnTo>
                  <a:lnTo>
                    <a:pt x="181152" y="206082"/>
                  </a:lnTo>
                  <a:lnTo>
                    <a:pt x="186563" y="211505"/>
                  </a:lnTo>
                  <a:lnTo>
                    <a:pt x="276580" y="211505"/>
                  </a:lnTo>
                  <a:lnTo>
                    <a:pt x="283260" y="211505"/>
                  </a:lnTo>
                  <a:lnTo>
                    <a:pt x="288683" y="206082"/>
                  </a:lnTo>
                  <a:lnTo>
                    <a:pt x="288683" y="192709"/>
                  </a:lnTo>
                  <a:close/>
                </a:path>
                <a:path w="895350" h="990600">
                  <a:moveTo>
                    <a:pt x="587984" y="611911"/>
                  </a:moveTo>
                  <a:lnTo>
                    <a:pt x="510933" y="380847"/>
                  </a:lnTo>
                  <a:lnTo>
                    <a:pt x="554685" y="380847"/>
                  </a:lnTo>
                  <a:lnTo>
                    <a:pt x="561378" y="380847"/>
                  </a:lnTo>
                  <a:lnTo>
                    <a:pt x="566801" y="375424"/>
                  </a:lnTo>
                  <a:lnTo>
                    <a:pt x="566801" y="362051"/>
                  </a:lnTo>
                  <a:lnTo>
                    <a:pt x="561378" y="356628"/>
                  </a:lnTo>
                  <a:lnTo>
                    <a:pt x="502869" y="356628"/>
                  </a:lnTo>
                  <a:lnTo>
                    <a:pt x="434276" y="150901"/>
                  </a:lnTo>
                  <a:lnTo>
                    <a:pt x="427443" y="147459"/>
                  </a:lnTo>
                  <a:lnTo>
                    <a:pt x="414731" y="151688"/>
                  </a:lnTo>
                  <a:lnTo>
                    <a:pt x="411302" y="158546"/>
                  </a:lnTo>
                  <a:lnTo>
                    <a:pt x="477329" y="356628"/>
                  </a:lnTo>
                  <a:lnTo>
                    <a:pt x="321360" y="356628"/>
                  </a:lnTo>
                  <a:lnTo>
                    <a:pt x="387400" y="158546"/>
                  </a:lnTo>
                  <a:lnTo>
                    <a:pt x="383971" y="151688"/>
                  </a:lnTo>
                  <a:lnTo>
                    <a:pt x="371246" y="147447"/>
                  </a:lnTo>
                  <a:lnTo>
                    <a:pt x="364426" y="150901"/>
                  </a:lnTo>
                  <a:lnTo>
                    <a:pt x="295821" y="356628"/>
                  </a:lnTo>
                  <a:lnTo>
                    <a:pt x="237312" y="356628"/>
                  </a:lnTo>
                  <a:lnTo>
                    <a:pt x="231902" y="362051"/>
                  </a:lnTo>
                  <a:lnTo>
                    <a:pt x="231902" y="375424"/>
                  </a:lnTo>
                  <a:lnTo>
                    <a:pt x="237312" y="380847"/>
                  </a:lnTo>
                  <a:lnTo>
                    <a:pt x="287756" y="380847"/>
                  </a:lnTo>
                  <a:lnTo>
                    <a:pt x="210718" y="611911"/>
                  </a:lnTo>
                  <a:lnTo>
                    <a:pt x="214147" y="618782"/>
                  </a:lnTo>
                  <a:lnTo>
                    <a:pt x="221767" y="621309"/>
                  </a:lnTo>
                  <a:lnTo>
                    <a:pt x="224320" y="621512"/>
                  </a:lnTo>
                  <a:lnTo>
                    <a:pt x="229387" y="621512"/>
                  </a:lnTo>
                  <a:lnTo>
                    <a:pt x="234124" y="618299"/>
                  </a:lnTo>
                  <a:lnTo>
                    <a:pt x="313283" y="380847"/>
                  </a:lnTo>
                  <a:lnTo>
                    <a:pt x="485406" y="380847"/>
                  </a:lnTo>
                  <a:lnTo>
                    <a:pt x="564565" y="618299"/>
                  </a:lnTo>
                  <a:lnTo>
                    <a:pt x="569302" y="621512"/>
                  </a:lnTo>
                  <a:lnTo>
                    <a:pt x="574382" y="621512"/>
                  </a:lnTo>
                  <a:lnTo>
                    <a:pt x="576935" y="621309"/>
                  </a:lnTo>
                  <a:lnTo>
                    <a:pt x="584555" y="618782"/>
                  </a:lnTo>
                  <a:lnTo>
                    <a:pt x="587984" y="611911"/>
                  </a:lnTo>
                  <a:close/>
                </a:path>
                <a:path w="895350" h="990600">
                  <a:moveTo>
                    <a:pt x="894969" y="192709"/>
                  </a:moveTo>
                  <a:lnTo>
                    <a:pt x="889558" y="187286"/>
                  </a:lnTo>
                  <a:lnTo>
                    <a:pt x="515442" y="187286"/>
                  </a:lnTo>
                  <a:lnTo>
                    <a:pt x="510032" y="192709"/>
                  </a:lnTo>
                  <a:lnTo>
                    <a:pt x="510032" y="206082"/>
                  </a:lnTo>
                  <a:lnTo>
                    <a:pt x="515442" y="211505"/>
                  </a:lnTo>
                  <a:lnTo>
                    <a:pt x="870750" y="211505"/>
                  </a:lnTo>
                  <a:lnTo>
                    <a:pt x="870750" y="966165"/>
                  </a:lnTo>
                  <a:lnTo>
                    <a:pt x="105740" y="966165"/>
                  </a:lnTo>
                  <a:lnTo>
                    <a:pt x="89763" y="964590"/>
                  </a:lnTo>
                  <a:lnTo>
                    <a:pt x="48145" y="942225"/>
                  </a:lnTo>
                  <a:lnTo>
                    <a:pt x="25793" y="900620"/>
                  </a:lnTo>
                  <a:lnTo>
                    <a:pt x="24218" y="884631"/>
                  </a:lnTo>
                  <a:lnTo>
                    <a:pt x="30632" y="852919"/>
                  </a:lnTo>
                  <a:lnTo>
                    <a:pt x="48120" y="827011"/>
                  </a:lnTo>
                  <a:lnTo>
                    <a:pt x="62445" y="817346"/>
                  </a:lnTo>
                  <a:lnTo>
                    <a:pt x="74041" y="809523"/>
                  </a:lnTo>
                  <a:lnTo>
                    <a:pt x="105130" y="803224"/>
                  </a:lnTo>
                  <a:lnTo>
                    <a:pt x="112318" y="803224"/>
                  </a:lnTo>
                  <a:lnTo>
                    <a:pt x="117856" y="797674"/>
                  </a:lnTo>
                  <a:lnTo>
                    <a:pt x="117856" y="25120"/>
                  </a:lnTo>
                  <a:lnTo>
                    <a:pt x="117856" y="5435"/>
                  </a:lnTo>
                  <a:lnTo>
                    <a:pt x="112433" y="0"/>
                  </a:lnTo>
                  <a:lnTo>
                    <a:pt x="105740" y="0"/>
                  </a:lnTo>
                  <a:lnTo>
                    <a:pt x="93624" y="1206"/>
                  </a:lnTo>
                  <a:lnTo>
                    <a:pt x="93624" y="25120"/>
                  </a:lnTo>
                  <a:lnTo>
                    <a:pt x="93624" y="779564"/>
                  </a:lnTo>
                  <a:lnTo>
                    <a:pt x="73431" y="783920"/>
                  </a:lnTo>
                  <a:lnTo>
                    <a:pt x="54851" y="791946"/>
                  </a:lnTo>
                  <a:lnTo>
                    <a:pt x="38315" y="803224"/>
                  </a:lnTo>
                  <a:lnTo>
                    <a:pt x="24218" y="817346"/>
                  </a:lnTo>
                  <a:lnTo>
                    <a:pt x="24218" y="105765"/>
                  </a:lnTo>
                  <a:lnTo>
                    <a:pt x="37896" y="60617"/>
                  </a:lnTo>
                  <a:lnTo>
                    <a:pt x="69164" y="32905"/>
                  </a:lnTo>
                  <a:lnTo>
                    <a:pt x="93624" y="25120"/>
                  </a:lnTo>
                  <a:lnTo>
                    <a:pt x="93624" y="1206"/>
                  </a:lnTo>
                  <a:lnTo>
                    <a:pt x="47180" y="17741"/>
                  </a:lnTo>
                  <a:lnTo>
                    <a:pt x="17729" y="47180"/>
                  </a:lnTo>
                  <a:lnTo>
                    <a:pt x="2032" y="85013"/>
                  </a:lnTo>
                  <a:lnTo>
                    <a:pt x="0" y="105765"/>
                  </a:lnTo>
                  <a:lnTo>
                    <a:pt x="0" y="877951"/>
                  </a:lnTo>
                  <a:lnTo>
                    <a:pt x="0" y="884631"/>
                  </a:lnTo>
                  <a:lnTo>
                    <a:pt x="0" y="891324"/>
                  </a:lnTo>
                  <a:lnTo>
                    <a:pt x="723" y="892060"/>
                  </a:lnTo>
                  <a:lnTo>
                    <a:pt x="2032" y="905383"/>
                  </a:lnTo>
                  <a:lnTo>
                    <a:pt x="17729" y="943203"/>
                  </a:lnTo>
                  <a:lnTo>
                    <a:pt x="47180" y="972642"/>
                  </a:lnTo>
                  <a:lnTo>
                    <a:pt x="85001" y="988352"/>
                  </a:lnTo>
                  <a:lnTo>
                    <a:pt x="105740" y="990384"/>
                  </a:lnTo>
                  <a:lnTo>
                    <a:pt x="882865" y="990384"/>
                  </a:lnTo>
                  <a:lnTo>
                    <a:pt x="889558" y="990384"/>
                  </a:lnTo>
                  <a:lnTo>
                    <a:pt x="894969" y="984948"/>
                  </a:lnTo>
                  <a:lnTo>
                    <a:pt x="894969" y="19270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64618" y="7353879"/>
              <a:ext cx="186130" cy="1861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68090" y="7942406"/>
              <a:ext cx="251761" cy="251761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3838226" y="8851081"/>
            <a:ext cx="1118235" cy="946785"/>
            <a:chOff x="3838226" y="8851081"/>
            <a:chExt cx="1118235" cy="946785"/>
          </a:xfrm>
        </p:grpSpPr>
        <p:sp>
          <p:nvSpPr>
            <p:cNvPr id="17" name="object 17"/>
            <p:cNvSpPr/>
            <p:nvPr/>
          </p:nvSpPr>
          <p:spPr>
            <a:xfrm>
              <a:off x="3938669" y="8851081"/>
              <a:ext cx="534035" cy="655955"/>
            </a:xfrm>
            <a:custGeom>
              <a:avLst/>
              <a:gdLst/>
              <a:ahLst/>
              <a:cxnLst/>
              <a:rect l="l" t="t" r="r" b="b"/>
              <a:pathLst>
                <a:path w="534035" h="655954">
                  <a:moveTo>
                    <a:pt x="183168" y="0"/>
                  </a:moveTo>
                  <a:lnTo>
                    <a:pt x="177555" y="209"/>
                  </a:lnTo>
                  <a:lnTo>
                    <a:pt x="174048" y="2177"/>
                  </a:lnTo>
                  <a:lnTo>
                    <a:pt x="169744" y="8491"/>
                  </a:lnTo>
                  <a:lnTo>
                    <a:pt x="169221" y="12481"/>
                  </a:lnTo>
                  <a:lnTo>
                    <a:pt x="170456" y="16093"/>
                  </a:lnTo>
                  <a:lnTo>
                    <a:pt x="177866" y="61827"/>
                  </a:lnTo>
                  <a:lnTo>
                    <a:pt x="170677" y="107317"/>
                  </a:lnTo>
                  <a:lnTo>
                    <a:pt x="152367" y="152885"/>
                  </a:lnTo>
                  <a:lnTo>
                    <a:pt x="126415" y="198853"/>
                  </a:lnTo>
                  <a:lnTo>
                    <a:pt x="72436" y="282233"/>
                  </a:lnTo>
                  <a:lnTo>
                    <a:pt x="49507" y="320120"/>
                  </a:lnTo>
                  <a:lnTo>
                    <a:pt x="29156" y="359327"/>
                  </a:lnTo>
                  <a:lnTo>
                    <a:pt x="13027" y="399977"/>
                  </a:lnTo>
                  <a:lnTo>
                    <a:pt x="2760" y="442197"/>
                  </a:lnTo>
                  <a:lnTo>
                    <a:pt x="0" y="486109"/>
                  </a:lnTo>
                  <a:lnTo>
                    <a:pt x="6386" y="531839"/>
                  </a:lnTo>
                  <a:lnTo>
                    <a:pt x="23563" y="579510"/>
                  </a:lnTo>
                  <a:lnTo>
                    <a:pt x="53172" y="629247"/>
                  </a:lnTo>
                  <a:lnTo>
                    <a:pt x="78344" y="655592"/>
                  </a:lnTo>
                  <a:lnTo>
                    <a:pt x="81496" y="655592"/>
                  </a:lnTo>
                  <a:lnTo>
                    <a:pt x="84543" y="655592"/>
                  </a:lnTo>
                  <a:lnTo>
                    <a:pt x="87590" y="654451"/>
                  </a:lnTo>
                  <a:lnTo>
                    <a:pt x="94741" y="647477"/>
                  </a:lnTo>
                  <a:lnTo>
                    <a:pt x="94825" y="639802"/>
                  </a:lnTo>
                  <a:lnTo>
                    <a:pt x="90155" y="635017"/>
                  </a:lnTo>
                  <a:lnTo>
                    <a:pt x="81257" y="625319"/>
                  </a:lnTo>
                  <a:lnTo>
                    <a:pt x="72595" y="614766"/>
                  </a:lnTo>
                  <a:lnTo>
                    <a:pt x="43128" y="564086"/>
                  </a:lnTo>
                  <a:lnTo>
                    <a:pt x="27734" y="515746"/>
                  </a:lnTo>
                  <a:lnTo>
                    <a:pt x="24371" y="469460"/>
                  </a:lnTo>
                  <a:lnTo>
                    <a:pt x="30997" y="424943"/>
                  </a:lnTo>
                  <a:lnTo>
                    <a:pt x="45569" y="381910"/>
                  </a:lnTo>
                  <a:lnTo>
                    <a:pt x="66046" y="340076"/>
                  </a:lnTo>
                  <a:lnTo>
                    <a:pt x="90384" y="299154"/>
                  </a:lnTo>
                  <a:lnTo>
                    <a:pt x="146164" y="213016"/>
                  </a:lnTo>
                  <a:lnTo>
                    <a:pt x="172198" y="167613"/>
                  </a:lnTo>
                  <a:lnTo>
                    <a:pt x="191674" y="122149"/>
                  </a:lnTo>
                  <a:lnTo>
                    <a:pt x="201623" y="76121"/>
                  </a:lnTo>
                  <a:lnTo>
                    <a:pt x="199073" y="29025"/>
                  </a:lnTo>
                  <a:lnTo>
                    <a:pt x="230781" y="58917"/>
                  </a:lnTo>
                  <a:lnTo>
                    <a:pt x="262700" y="106859"/>
                  </a:lnTo>
                  <a:lnTo>
                    <a:pt x="290946" y="161970"/>
                  </a:lnTo>
                  <a:lnTo>
                    <a:pt x="311635" y="213367"/>
                  </a:lnTo>
                  <a:lnTo>
                    <a:pt x="321258" y="254630"/>
                  </a:lnTo>
                  <a:lnTo>
                    <a:pt x="324064" y="258505"/>
                  </a:lnTo>
                  <a:lnTo>
                    <a:pt x="332252" y="262023"/>
                  </a:lnTo>
                  <a:lnTo>
                    <a:pt x="337027" y="261384"/>
                  </a:lnTo>
                  <a:lnTo>
                    <a:pt x="340514" y="258588"/>
                  </a:lnTo>
                  <a:lnTo>
                    <a:pt x="366905" y="231054"/>
                  </a:lnTo>
                  <a:lnTo>
                    <a:pt x="385239" y="199971"/>
                  </a:lnTo>
                  <a:lnTo>
                    <a:pt x="396731" y="168619"/>
                  </a:lnTo>
                  <a:lnTo>
                    <a:pt x="402596" y="140278"/>
                  </a:lnTo>
                  <a:lnTo>
                    <a:pt x="422486" y="168154"/>
                  </a:lnTo>
                  <a:lnTo>
                    <a:pt x="443987" y="204243"/>
                  </a:lnTo>
                  <a:lnTo>
                    <a:pt x="465236" y="246987"/>
                  </a:lnTo>
                  <a:lnTo>
                    <a:pt x="484373" y="294826"/>
                  </a:lnTo>
                  <a:lnTo>
                    <a:pt x="499537" y="346202"/>
                  </a:lnTo>
                  <a:lnTo>
                    <a:pt x="508865" y="399558"/>
                  </a:lnTo>
                  <a:lnTo>
                    <a:pt x="509587" y="406217"/>
                  </a:lnTo>
                  <a:lnTo>
                    <a:pt x="515629" y="411024"/>
                  </a:lnTo>
                  <a:lnTo>
                    <a:pt x="528864" y="409589"/>
                  </a:lnTo>
                  <a:lnTo>
                    <a:pt x="533670" y="403621"/>
                  </a:lnTo>
                  <a:lnTo>
                    <a:pt x="532948" y="396972"/>
                  </a:lnTo>
                  <a:lnTo>
                    <a:pt x="522310" y="337054"/>
                  </a:lnTo>
                  <a:lnTo>
                    <a:pt x="505042" y="280394"/>
                  </a:lnTo>
                  <a:lnTo>
                    <a:pt x="483415" y="228566"/>
                  </a:lnTo>
                  <a:lnTo>
                    <a:pt x="459702" y="183146"/>
                  </a:lnTo>
                  <a:lnTo>
                    <a:pt x="436172" y="145709"/>
                  </a:lnTo>
                  <a:lnTo>
                    <a:pt x="398753" y="101085"/>
                  </a:lnTo>
                  <a:lnTo>
                    <a:pt x="388910" y="97641"/>
                  </a:lnTo>
                  <a:lnTo>
                    <a:pt x="380136" y="103399"/>
                  </a:lnTo>
                  <a:lnTo>
                    <a:pt x="378136" y="108928"/>
                  </a:lnTo>
                  <a:lnTo>
                    <a:pt x="379549" y="113986"/>
                  </a:lnTo>
                  <a:lnTo>
                    <a:pt x="379754" y="129067"/>
                  </a:lnTo>
                  <a:lnTo>
                    <a:pt x="375044" y="157052"/>
                  </a:lnTo>
                  <a:lnTo>
                    <a:pt x="362784" y="191376"/>
                  </a:lnTo>
                  <a:lnTo>
                    <a:pt x="340336" y="225469"/>
                  </a:lnTo>
                  <a:lnTo>
                    <a:pt x="326582" y="184801"/>
                  </a:lnTo>
                  <a:lnTo>
                    <a:pt x="305592" y="136337"/>
                  </a:lnTo>
                  <a:lnTo>
                    <a:pt x="279060" y="86850"/>
                  </a:lnTo>
                  <a:lnTo>
                    <a:pt x="248682" y="43116"/>
                  </a:lnTo>
                  <a:lnTo>
                    <a:pt x="216153" y="11908"/>
                  </a:lnTo>
                  <a:lnTo>
                    <a:pt x="183168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8199" y="9186527"/>
              <a:ext cx="127640" cy="20473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838219" y="9267882"/>
              <a:ext cx="1118235" cy="530225"/>
            </a:xfrm>
            <a:custGeom>
              <a:avLst/>
              <a:gdLst/>
              <a:ahLst/>
              <a:cxnLst/>
              <a:rect l="l" t="t" r="r" b="b"/>
              <a:pathLst>
                <a:path w="1118235" h="530225">
                  <a:moveTo>
                    <a:pt x="1118069" y="515391"/>
                  </a:moveTo>
                  <a:lnTo>
                    <a:pt x="712825" y="1943"/>
                  </a:lnTo>
                  <a:lnTo>
                    <a:pt x="709472" y="266"/>
                  </a:lnTo>
                  <a:lnTo>
                    <a:pt x="702398" y="0"/>
                  </a:lnTo>
                  <a:lnTo>
                    <a:pt x="698906" y="1485"/>
                  </a:lnTo>
                  <a:lnTo>
                    <a:pt x="516483" y="203263"/>
                  </a:lnTo>
                  <a:lnTo>
                    <a:pt x="401942" y="100761"/>
                  </a:lnTo>
                  <a:lnTo>
                    <a:pt x="394474" y="101041"/>
                  </a:lnTo>
                  <a:lnTo>
                    <a:pt x="0" y="514121"/>
                  </a:lnTo>
                  <a:lnTo>
                    <a:pt x="177" y="521779"/>
                  </a:lnTo>
                  <a:lnTo>
                    <a:pt x="7378" y="528637"/>
                  </a:lnTo>
                  <a:lnTo>
                    <a:pt x="10375" y="529755"/>
                  </a:lnTo>
                  <a:lnTo>
                    <a:pt x="13385" y="529755"/>
                  </a:lnTo>
                  <a:lnTo>
                    <a:pt x="16573" y="529755"/>
                  </a:lnTo>
                  <a:lnTo>
                    <a:pt x="19761" y="528497"/>
                  </a:lnTo>
                  <a:lnTo>
                    <a:pt x="399389" y="130987"/>
                  </a:lnTo>
                  <a:lnTo>
                    <a:pt x="500240" y="221234"/>
                  </a:lnTo>
                  <a:lnTo>
                    <a:pt x="394106" y="338632"/>
                  </a:lnTo>
                  <a:lnTo>
                    <a:pt x="394500" y="346290"/>
                  </a:lnTo>
                  <a:lnTo>
                    <a:pt x="404418" y="355269"/>
                  </a:lnTo>
                  <a:lnTo>
                    <a:pt x="412076" y="354888"/>
                  </a:lnTo>
                  <a:lnTo>
                    <a:pt x="521931" y="233387"/>
                  </a:lnTo>
                  <a:lnTo>
                    <a:pt x="525056" y="229920"/>
                  </a:lnTo>
                  <a:lnTo>
                    <a:pt x="704888" y="31013"/>
                  </a:lnTo>
                  <a:lnTo>
                    <a:pt x="1097305" y="528180"/>
                  </a:lnTo>
                  <a:lnTo>
                    <a:pt x="1100848" y="529755"/>
                  </a:lnTo>
                  <a:lnTo>
                    <a:pt x="1104430" y="529755"/>
                  </a:lnTo>
                  <a:lnTo>
                    <a:pt x="1107059" y="529755"/>
                  </a:lnTo>
                  <a:lnTo>
                    <a:pt x="1109713" y="528891"/>
                  </a:lnTo>
                  <a:lnTo>
                    <a:pt x="1117180" y="522998"/>
                  </a:lnTo>
                  <a:lnTo>
                    <a:pt x="1118069" y="515391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96472" y="9480915"/>
              <a:ext cx="185554" cy="226244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5535600" y="5860179"/>
            <a:ext cx="981710" cy="1060450"/>
          </a:xfrm>
          <a:custGeom>
            <a:avLst/>
            <a:gdLst/>
            <a:ahLst/>
            <a:cxnLst/>
            <a:rect l="l" t="t" r="r" b="b"/>
            <a:pathLst>
              <a:path w="981709" h="1060450">
                <a:moveTo>
                  <a:pt x="380885" y="960259"/>
                </a:moveTo>
                <a:lnTo>
                  <a:pt x="375462" y="954836"/>
                </a:lnTo>
                <a:lnTo>
                  <a:pt x="362089" y="954836"/>
                </a:lnTo>
                <a:lnTo>
                  <a:pt x="356666" y="960259"/>
                </a:lnTo>
                <a:lnTo>
                  <a:pt x="356666" y="988110"/>
                </a:lnTo>
                <a:lnTo>
                  <a:pt x="362089" y="993533"/>
                </a:lnTo>
                <a:lnTo>
                  <a:pt x="368782" y="993533"/>
                </a:lnTo>
                <a:lnTo>
                  <a:pt x="375462" y="993533"/>
                </a:lnTo>
                <a:lnTo>
                  <a:pt x="380885" y="988110"/>
                </a:lnTo>
                <a:lnTo>
                  <a:pt x="380885" y="960259"/>
                </a:lnTo>
                <a:close/>
              </a:path>
              <a:path w="981709" h="1060450">
                <a:moveTo>
                  <a:pt x="543293" y="960259"/>
                </a:moveTo>
                <a:lnTo>
                  <a:pt x="537870" y="954836"/>
                </a:lnTo>
                <a:lnTo>
                  <a:pt x="524484" y="954836"/>
                </a:lnTo>
                <a:lnTo>
                  <a:pt x="519074" y="960259"/>
                </a:lnTo>
                <a:lnTo>
                  <a:pt x="519074" y="988110"/>
                </a:lnTo>
                <a:lnTo>
                  <a:pt x="524484" y="993533"/>
                </a:lnTo>
                <a:lnTo>
                  <a:pt x="531177" y="993533"/>
                </a:lnTo>
                <a:lnTo>
                  <a:pt x="537870" y="993533"/>
                </a:lnTo>
                <a:lnTo>
                  <a:pt x="543293" y="988110"/>
                </a:lnTo>
                <a:lnTo>
                  <a:pt x="543293" y="960259"/>
                </a:lnTo>
                <a:close/>
              </a:path>
              <a:path w="981709" h="1060450">
                <a:moveTo>
                  <a:pt x="648970" y="370916"/>
                </a:moveTo>
                <a:lnTo>
                  <a:pt x="621068" y="320903"/>
                </a:lnTo>
                <a:lnTo>
                  <a:pt x="587032" y="284848"/>
                </a:lnTo>
                <a:lnTo>
                  <a:pt x="545909" y="257733"/>
                </a:lnTo>
                <a:lnTo>
                  <a:pt x="499376" y="240652"/>
                </a:lnTo>
                <a:lnTo>
                  <a:pt x="449110" y="234708"/>
                </a:lnTo>
                <a:lnTo>
                  <a:pt x="399973" y="240385"/>
                </a:lnTo>
                <a:lnTo>
                  <a:pt x="354838" y="256540"/>
                </a:lnTo>
                <a:lnTo>
                  <a:pt x="314985" y="281889"/>
                </a:lnTo>
                <a:lnTo>
                  <a:pt x="281736" y="315125"/>
                </a:lnTo>
                <a:lnTo>
                  <a:pt x="256374" y="354952"/>
                </a:lnTo>
                <a:lnTo>
                  <a:pt x="240207" y="400075"/>
                </a:lnTo>
                <a:lnTo>
                  <a:pt x="234530" y="449199"/>
                </a:lnTo>
                <a:lnTo>
                  <a:pt x="240207" y="497789"/>
                </a:lnTo>
                <a:lnTo>
                  <a:pt x="256400" y="542912"/>
                </a:lnTo>
                <a:lnTo>
                  <a:pt x="281901" y="583057"/>
                </a:lnTo>
                <a:lnTo>
                  <a:pt x="315493" y="616712"/>
                </a:lnTo>
                <a:lnTo>
                  <a:pt x="355942" y="642340"/>
                </a:lnTo>
                <a:lnTo>
                  <a:pt x="402056" y="658431"/>
                </a:lnTo>
                <a:lnTo>
                  <a:pt x="404698" y="658723"/>
                </a:lnTo>
                <a:lnTo>
                  <a:pt x="410248" y="658723"/>
                </a:lnTo>
                <a:lnTo>
                  <a:pt x="415264" y="654888"/>
                </a:lnTo>
                <a:lnTo>
                  <a:pt x="417969" y="642708"/>
                </a:lnTo>
                <a:lnTo>
                  <a:pt x="413854" y="636244"/>
                </a:lnTo>
                <a:lnTo>
                  <a:pt x="407327" y="634784"/>
                </a:lnTo>
                <a:lnTo>
                  <a:pt x="358813" y="616610"/>
                </a:lnTo>
                <a:lnTo>
                  <a:pt x="317842" y="586625"/>
                </a:lnTo>
                <a:lnTo>
                  <a:pt x="286258" y="547179"/>
                </a:lnTo>
                <a:lnTo>
                  <a:pt x="265938" y="500595"/>
                </a:lnTo>
                <a:lnTo>
                  <a:pt x="258749" y="449199"/>
                </a:lnTo>
                <a:lnTo>
                  <a:pt x="263791" y="405625"/>
                </a:lnTo>
                <a:lnTo>
                  <a:pt x="278130" y="365594"/>
                </a:lnTo>
                <a:lnTo>
                  <a:pt x="300634" y="330263"/>
                </a:lnTo>
                <a:lnTo>
                  <a:pt x="330123" y="300786"/>
                </a:lnTo>
                <a:lnTo>
                  <a:pt x="365480" y="278307"/>
                </a:lnTo>
                <a:lnTo>
                  <a:pt x="405523" y="263969"/>
                </a:lnTo>
                <a:lnTo>
                  <a:pt x="449110" y="258940"/>
                </a:lnTo>
                <a:lnTo>
                  <a:pt x="493699" y="264210"/>
                </a:lnTo>
                <a:lnTo>
                  <a:pt x="534974" y="279361"/>
                </a:lnTo>
                <a:lnTo>
                  <a:pt x="571461" y="303415"/>
                </a:lnTo>
                <a:lnTo>
                  <a:pt x="601649" y="335394"/>
                </a:lnTo>
                <a:lnTo>
                  <a:pt x="624065" y="374307"/>
                </a:lnTo>
                <a:lnTo>
                  <a:pt x="626706" y="380466"/>
                </a:lnTo>
                <a:lnTo>
                  <a:pt x="633831" y="383286"/>
                </a:lnTo>
                <a:lnTo>
                  <a:pt x="646125" y="378028"/>
                </a:lnTo>
                <a:lnTo>
                  <a:pt x="648970" y="370916"/>
                </a:lnTo>
                <a:close/>
              </a:path>
              <a:path w="981709" h="1060450">
                <a:moveTo>
                  <a:pt x="705688" y="960259"/>
                </a:moveTo>
                <a:lnTo>
                  <a:pt x="700265" y="954836"/>
                </a:lnTo>
                <a:lnTo>
                  <a:pt x="686892" y="954836"/>
                </a:lnTo>
                <a:lnTo>
                  <a:pt x="681469" y="960259"/>
                </a:lnTo>
                <a:lnTo>
                  <a:pt x="681469" y="988110"/>
                </a:lnTo>
                <a:lnTo>
                  <a:pt x="686892" y="993533"/>
                </a:lnTo>
                <a:lnTo>
                  <a:pt x="693585" y="993533"/>
                </a:lnTo>
                <a:lnTo>
                  <a:pt x="700265" y="993533"/>
                </a:lnTo>
                <a:lnTo>
                  <a:pt x="705688" y="988110"/>
                </a:lnTo>
                <a:lnTo>
                  <a:pt x="705688" y="960259"/>
                </a:lnTo>
                <a:close/>
              </a:path>
              <a:path w="981709" h="1060450">
                <a:moveTo>
                  <a:pt x="808596" y="173355"/>
                </a:moveTo>
                <a:lnTo>
                  <a:pt x="705815" y="70396"/>
                </a:lnTo>
                <a:lnTo>
                  <a:pt x="702741" y="69126"/>
                </a:lnTo>
                <a:lnTo>
                  <a:pt x="696315" y="69126"/>
                </a:lnTo>
                <a:lnTo>
                  <a:pt x="693216" y="70396"/>
                </a:lnTo>
                <a:lnTo>
                  <a:pt x="618705" y="144919"/>
                </a:lnTo>
                <a:lnTo>
                  <a:pt x="544410" y="114528"/>
                </a:lnTo>
                <a:lnTo>
                  <a:pt x="544410" y="5422"/>
                </a:lnTo>
                <a:lnTo>
                  <a:pt x="538988" y="0"/>
                </a:lnTo>
                <a:lnTo>
                  <a:pt x="359333" y="0"/>
                </a:lnTo>
                <a:lnTo>
                  <a:pt x="353910" y="5422"/>
                </a:lnTo>
                <a:lnTo>
                  <a:pt x="353910" y="114528"/>
                </a:lnTo>
                <a:lnTo>
                  <a:pt x="279704" y="144907"/>
                </a:lnTo>
                <a:lnTo>
                  <a:pt x="205181" y="70396"/>
                </a:lnTo>
                <a:lnTo>
                  <a:pt x="202095" y="69126"/>
                </a:lnTo>
                <a:lnTo>
                  <a:pt x="195668" y="69126"/>
                </a:lnTo>
                <a:lnTo>
                  <a:pt x="192582" y="70396"/>
                </a:lnTo>
                <a:lnTo>
                  <a:pt x="68021" y="195135"/>
                </a:lnTo>
                <a:lnTo>
                  <a:pt x="68021" y="202806"/>
                </a:lnTo>
                <a:lnTo>
                  <a:pt x="145122" y="279908"/>
                </a:lnTo>
                <a:lnTo>
                  <a:pt x="114236" y="353910"/>
                </a:lnTo>
                <a:lnTo>
                  <a:pt x="5422" y="353910"/>
                </a:lnTo>
                <a:lnTo>
                  <a:pt x="0" y="359333"/>
                </a:lnTo>
                <a:lnTo>
                  <a:pt x="0" y="539165"/>
                </a:lnTo>
                <a:lnTo>
                  <a:pt x="5422" y="544588"/>
                </a:lnTo>
                <a:lnTo>
                  <a:pt x="114236" y="544588"/>
                </a:lnTo>
                <a:lnTo>
                  <a:pt x="145122" y="618578"/>
                </a:lnTo>
                <a:lnTo>
                  <a:pt x="68021" y="695680"/>
                </a:lnTo>
                <a:lnTo>
                  <a:pt x="68021" y="703338"/>
                </a:lnTo>
                <a:lnTo>
                  <a:pt x="192582" y="828103"/>
                </a:lnTo>
                <a:lnTo>
                  <a:pt x="195668" y="829386"/>
                </a:lnTo>
                <a:lnTo>
                  <a:pt x="198882" y="829386"/>
                </a:lnTo>
                <a:lnTo>
                  <a:pt x="202095" y="829386"/>
                </a:lnTo>
                <a:lnTo>
                  <a:pt x="205181" y="828103"/>
                </a:lnTo>
                <a:lnTo>
                  <a:pt x="279692" y="753579"/>
                </a:lnTo>
                <a:lnTo>
                  <a:pt x="316255" y="768578"/>
                </a:lnTo>
                <a:lnTo>
                  <a:pt x="323316" y="765619"/>
                </a:lnTo>
                <a:lnTo>
                  <a:pt x="328396" y="753249"/>
                </a:lnTo>
                <a:lnTo>
                  <a:pt x="325437" y="746175"/>
                </a:lnTo>
                <a:lnTo>
                  <a:pt x="276936" y="726274"/>
                </a:lnTo>
                <a:lnTo>
                  <a:pt x="271741" y="727290"/>
                </a:lnTo>
                <a:lnTo>
                  <a:pt x="198894" y="800138"/>
                </a:lnTo>
                <a:lnTo>
                  <a:pt x="98425" y="699528"/>
                </a:lnTo>
                <a:lnTo>
                  <a:pt x="171475" y="626503"/>
                </a:lnTo>
                <a:lnTo>
                  <a:pt x="172491" y="621271"/>
                </a:lnTo>
                <a:lnTo>
                  <a:pt x="131597" y="523303"/>
                </a:lnTo>
                <a:lnTo>
                  <a:pt x="127190" y="520357"/>
                </a:lnTo>
                <a:lnTo>
                  <a:pt x="24218" y="520357"/>
                </a:lnTo>
                <a:lnTo>
                  <a:pt x="24218" y="378129"/>
                </a:lnTo>
                <a:lnTo>
                  <a:pt x="127190" y="378129"/>
                </a:lnTo>
                <a:lnTo>
                  <a:pt x="131597" y="375196"/>
                </a:lnTo>
                <a:lnTo>
                  <a:pt x="172491" y="277228"/>
                </a:lnTo>
                <a:lnTo>
                  <a:pt x="171475" y="272008"/>
                </a:lnTo>
                <a:lnTo>
                  <a:pt x="98425" y="198958"/>
                </a:lnTo>
                <a:lnTo>
                  <a:pt x="198894" y="98374"/>
                </a:lnTo>
                <a:lnTo>
                  <a:pt x="271716" y="171196"/>
                </a:lnTo>
                <a:lnTo>
                  <a:pt x="276910" y="172237"/>
                </a:lnTo>
                <a:lnTo>
                  <a:pt x="375158" y="131991"/>
                </a:lnTo>
                <a:lnTo>
                  <a:pt x="378129" y="127571"/>
                </a:lnTo>
                <a:lnTo>
                  <a:pt x="378129" y="24218"/>
                </a:lnTo>
                <a:lnTo>
                  <a:pt x="520192" y="24218"/>
                </a:lnTo>
                <a:lnTo>
                  <a:pt x="520192" y="127571"/>
                </a:lnTo>
                <a:lnTo>
                  <a:pt x="523163" y="131991"/>
                </a:lnTo>
                <a:lnTo>
                  <a:pt x="621487" y="172224"/>
                </a:lnTo>
                <a:lnTo>
                  <a:pt x="626668" y="171196"/>
                </a:lnTo>
                <a:lnTo>
                  <a:pt x="699516" y="98374"/>
                </a:lnTo>
                <a:lnTo>
                  <a:pt x="791464" y="190474"/>
                </a:lnTo>
                <a:lnTo>
                  <a:pt x="799122" y="190474"/>
                </a:lnTo>
                <a:lnTo>
                  <a:pt x="808596" y="181038"/>
                </a:lnTo>
                <a:lnTo>
                  <a:pt x="808596" y="173355"/>
                </a:lnTo>
                <a:close/>
              </a:path>
              <a:path w="981709" h="1060450">
                <a:moveTo>
                  <a:pt x="840943" y="480656"/>
                </a:moveTo>
                <a:lnTo>
                  <a:pt x="837742" y="476110"/>
                </a:lnTo>
                <a:lnTo>
                  <a:pt x="828192" y="472643"/>
                </a:lnTo>
                <a:lnTo>
                  <a:pt x="822769" y="474091"/>
                </a:lnTo>
                <a:lnTo>
                  <a:pt x="816711" y="481380"/>
                </a:lnTo>
                <a:lnTo>
                  <a:pt x="816711" y="519264"/>
                </a:lnTo>
                <a:lnTo>
                  <a:pt x="816711" y="846874"/>
                </a:lnTo>
                <a:lnTo>
                  <a:pt x="544118" y="846874"/>
                </a:lnTo>
                <a:lnTo>
                  <a:pt x="816711" y="519264"/>
                </a:lnTo>
                <a:lnTo>
                  <a:pt x="816711" y="481380"/>
                </a:lnTo>
                <a:lnTo>
                  <a:pt x="505968" y="854862"/>
                </a:lnTo>
                <a:lnTo>
                  <a:pt x="505333" y="859878"/>
                </a:lnTo>
                <a:lnTo>
                  <a:pt x="509320" y="868387"/>
                </a:lnTo>
                <a:lnTo>
                  <a:pt x="513588" y="871093"/>
                </a:lnTo>
                <a:lnTo>
                  <a:pt x="835507" y="871093"/>
                </a:lnTo>
                <a:lnTo>
                  <a:pt x="840943" y="865670"/>
                </a:lnTo>
                <a:lnTo>
                  <a:pt x="840943" y="846874"/>
                </a:lnTo>
                <a:lnTo>
                  <a:pt x="840943" y="519264"/>
                </a:lnTo>
                <a:lnTo>
                  <a:pt x="840943" y="480656"/>
                </a:lnTo>
                <a:close/>
              </a:path>
              <a:path w="981709" h="1060450">
                <a:moveTo>
                  <a:pt x="868095" y="960259"/>
                </a:moveTo>
                <a:lnTo>
                  <a:pt x="862672" y="954836"/>
                </a:lnTo>
                <a:lnTo>
                  <a:pt x="849287" y="954836"/>
                </a:lnTo>
                <a:lnTo>
                  <a:pt x="843876" y="960259"/>
                </a:lnTo>
                <a:lnTo>
                  <a:pt x="843876" y="988110"/>
                </a:lnTo>
                <a:lnTo>
                  <a:pt x="849287" y="993533"/>
                </a:lnTo>
                <a:lnTo>
                  <a:pt x="855980" y="993533"/>
                </a:lnTo>
                <a:lnTo>
                  <a:pt x="862672" y="993533"/>
                </a:lnTo>
                <a:lnTo>
                  <a:pt x="868095" y="988110"/>
                </a:lnTo>
                <a:lnTo>
                  <a:pt x="868095" y="960259"/>
                </a:lnTo>
                <a:close/>
              </a:path>
              <a:path w="981709" h="1060450">
                <a:moveTo>
                  <a:pt x="981697" y="96697"/>
                </a:moveTo>
                <a:lnTo>
                  <a:pt x="978522" y="92151"/>
                </a:lnTo>
                <a:lnTo>
                  <a:pt x="968946" y="88684"/>
                </a:lnTo>
                <a:lnTo>
                  <a:pt x="963549" y="90131"/>
                </a:lnTo>
                <a:lnTo>
                  <a:pt x="957478" y="97434"/>
                </a:lnTo>
                <a:lnTo>
                  <a:pt x="957478" y="135305"/>
                </a:lnTo>
                <a:lnTo>
                  <a:pt x="957478" y="1035748"/>
                </a:lnTo>
                <a:lnTo>
                  <a:pt x="208267" y="1035748"/>
                </a:lnTo>
                <a:lnTo>
                  <a:pt x="957478" y="135305"/>
                </a:lnTo>
                <a:lnTo>
                  <a:pt x="957478" y="97434"/>
                </a:lnTo>
                <a:lnTo>
                  <a:pt x="170116" y="1043724"/>
                </a:lnTo>
                <a:lnTo>
                  <a:pt x="169468" y="1048753"/>
                </a:lnTo>
                <a:lnTo>
                  <a:pt x="173456" y="1057249"/>
                </a:lnTo>
                <a:lnTo>
                  <a:pt x="177736" y="1059967"/>
                </a:lnTo>
                <a:lnTo>
                  <a:pt x="976287" y="1059967"/>
                </a:lnTo>
                <a:lnTo>
                  <a:pt x="981697" y="1054544"/>
                </a:lnTo>
                <a:lnTo>
                  <a:pt x="981697" y="1035748"/>
                </a:lnTo>
                <a:lnTo>
                  <a:pt x="981697" y="135305"/>
                </a:lnTo>
                <a:lnTo>
                  <a:pt x="981697" y="96697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9" name="Grupo 208">
            <a:extLst>
              <a:ext uri="{FF2B5EF4-FFF2-40B4-BE49-F238E27FC236}">
                <a16:creationId xmlns:a16="http://schemas.microsoft.com/office/drawing/2014/main" id="{F93A27CD-AEBA-0B69-EA5E-3570E2CCE7C4}"/>
              </a:ext>
            </a:extLst>
          </p:cNvPr>
          <p:cNvGrpSpPr/>
          <p:nvPr/>
        </p:nvGrpSpPr>
        <p:grpSpPr>
          <a:xfrm>
            <a:off x="8726805" y="4375143"/>
            <a:ext cx="1116965" cy="934352"/>
            <a:chOff x="8726805" y="4375143"/>
            <a:chExt cx="1116965" cy="934352"/>
          </a:xfrm>
        </p:grpSpPr>
        <p:sp>
          <p:nvSpPr>
            <p:cNvPr id="22" name="object 22"/>
            <p:cNvSpPr/>
            <p:nvPr/>
          </p:nvSpPr>
          <p:spPr>
            <a:xfrm>
              <a:off x="8843518" y="4726095"/>
              <a:ext cx="454025" cy="279400"/>
            </a:xfrm>
            <a:custGeom>
              <a:avLst/>
              <a:gdLst/>
              <a:ahLst/>
              <a:cxnLst/>
              <a:rect l="l" t="t" r="r" b="b"/>
              <a:pathLst>
                <a:path w="454025" h="279400">
                  <a:moveTo>
                    <a:pt x="453644" y="5410"/>
                  </a:moveTo>
                  <a:lnTo>
                    <a:pt x="448233" y="0"/>
                  </a:lnTo>
                  <a:lnTo>
                    <a:pt x="5461" y="0"/>
                  </a:lnTo>
                  <a:lnTo>
                    <a:pt x="25" y="5410"/>
                  </a:lnTo>
                  <a:lnTo>
                    <a:pt x="25" y="111366"/>
                  </a:lnTo>
                  <a:lnTo>
                    <a:pt x="0" y="124752"/>
                  </a:lnTo>
                  <a:lnTo>
                    <a:pt x="25" y="273888"/>
                  </a:lnTo>
                  <a:lnTo>
                    <a:pt x="5461" y="279311"/>
                  </a:lnTo>
                  <a:lnTo>
                    <a:pt x="18821" y="279311"/>
                  </a:lnTo>
                  <a:lnTo>
                    <a:pt x="24244" y="273888"/>
                  </a:lnTo>
                  <a:lnTo>
                    <a:pt x="24244" y="130175"/>
                  </a:lnTo>
                  <a:lnTo>
                    <a:pt x="213880" y="130175"/>
                  </a:lnTo>
                  <a:lnTo>
                    <a:pt x="220573" y="130175"/>
                  </a:lnTo>
                  <a:lnTo>
                    <a:pt x="225996" y="124752"/>
                  </a:lnTo>
                  <a:lnTo>
                    <a:pt x="225996" y="111379"/>
                  </a:lnTo>
                  <a:lnTo>
                    <a:pt x="220573" y="105956"/>
                  </a:lnTo>
                  <a:lnTo>
                    <a:pt x="24244" y="105956"/>
                  </a:lnTo>
                  <a:lnTo>
                    <a:pt x="24244" y="24218"/>
                  </a:lnTo>
                  <a:lnTo>
                    <a:pt x="429425" y="24218"/>
                  </a:lnTo>
                  <a:lnTo>
                    <a:pt x="429425" y="273888"/>
                  </a:lnTo>
                  <a:lnTo>
                    <a:pt x="434848" y="279311"/>
                  </a:lnTo>
                  <a:lnTo>
                    <a:pt x="441540" y="279311"/>
                  </a:lnTo>
                  <a:lnTo>
                    <a:pt x="448233" y="279311"/>
                  </a:lnTo>
                  <a:lnTo>
                    <a:pt x="453644" y="273888"/>
                  </a:lnTo>
                  <a:lnTo>
                    <a:pt x="453644" y="541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368879" y="4726095"/>
              <a:ext cx="358140" cy="279400"/>
            </a:xfrm>
            <a:custGeom>
              <a:avLst/>
              <a:gdLst/>
              <a:ahLst/>
              <a:cxnLst/>
              <a:rect l="l" t="t" r="r" b="b"/>
              <a:pathLst>
                <a:path w="358140" h="279400">
                  <a:moveTo>
                    <a:pt x="130136" y="111417"/>
                  </a:moveTo>
                  <a:lnTo>
                    <a:pt x="124714" y="106006"/>
                  </a:lnTo>
                  <a:lnTo>
                    <a:pt x="5435" y="106006"/>
                  </a:lnTo>
                  <a:lnTo>
                    <a:pt x="0" y="111417"/>
                  </a:lnTo>
                  <a:lnTo>
                    <a:pt x="0" y="124802"/>
                  </a:lnTo>
                  <a:lnTo>
                    <a:pt x="5435" y="130225"/>
                  </a:lnTo>
                  <a:lnTo>
                    <a:pt x="118021" y="130225"/>
                  </a:lnTo>
                  <a:lnTo>
                    <a:pt x="124714" y="130225"/>
                  </a:lnTo>
                  <a:lnTo>
                    <a:pt x="130136" y="124802"/>
                  </a:lnTo>
                  <a:lnTo>
                    <a:pt x="130136" y="111417"/>
                  </a:lnTo>
                  <a:close/>
                </a:path>
                <a:path w="358140" h="279400">
                  <a:moveTo>
                    <a:pt x="357784" y="5410"/>
                  </a:moveTo>
                  <a:lnTo>
                    <a:pt x="352374" y="0"/>
                  </a:lnTo>
                  <a:lnTo>
                    <a:pt x="5435" y="0"/>
                  </a:lnTo>
                  <a:lnTo>
                    <a:pt x="12" y="5410"/>
                  </a:lnTo>
                  <a:lnTo>
                    <a:pt x="12" y="18796"/>
                  </a:lnTo>
                  <a:lnTo>
                    <a:pt x="5435" y="24218"/>
                  </a:lnTo>
                  <a:lnTo>
                    <a:pt x="333565" y="24218"/>
                  </a:lnTo>
                  <a:lnTo>
                    <a:pt x="333565" y="273888"/>
                  </a:lnTo>
                  <a:lnTo>
                    <a:pt x="338988" y="279311"/>
                  </a:lnTo>
                  <a:lnTo>
                    <a:pt x="345681" y="279311"/>
                  </a:lnTo>
                  <a:lnTo>
                    <a:pt x="352374" y="279311"/>
                  </a:lnTo>
                  <a:lnTo>
                    <a:pt x="357784" y="273888"/>
                  </a:lnTo>
                  <a:lnTo>
                    <a:pt x="357784" y="541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058250" y="4375143"/>
              <a:ext cx="454025" cy="279400"/>
            </a:xfrm>
            <a:custGeom>
              <a:avLst/>
              <a:gdLst/>
              <a:ahLst/>
              <a:cxnLst/>
              <a:rect l="l" t="t" r="r" b="b"/>
              <a:pathLst>
                <a:path w="454025" h="279400">
                  <a:moveTo>
                    <a:pt x="453707" y="5435"/>
                  </a:moveTo>
                  <a:lnTo>
                    <a:pt x="448297" y="0"/>
                  </a:lnTo>
                  <a:lnTo>
                    <a:pt x="5422" y="0"/>
                  </a:lnTo>
                  <a:lnTo>
                    <a:pt x="0" y="5435"/>
                  </a:lnTo>
                  <a:lnTo>
                    <a:pt x="0" y="273812"/>
                  </a:lnTo>
                  <a:lnTo>
                    <a:pt x="5422" y="279234"/>
                  </a:lnTo>
                  <a:lnTo>
                    <a:pt x="18796" y="279234"/>
                  </a:lnTo>
                  <a:lnTo>
                    <a:pt x="24231" y="273812"/>
                  </a:lnTo>
                  <a:lnTo>
                    <a:pt x="24231" y="130162"/>
                  </a:lnTo>
                  <a:lnTo>
                    <a:pt x="213880" y="130162"/>
                  </a:lnTo>
                  <a:lnTo>
                    <a:pt x="220573" y="130162"/>
                  </a:lnTo>
                  <a:lnTo>
                    <a:pt x="225996" y="124739"/>
                  </a:lnTo>
                  <a:lnTo>
                    <a:pt x="225996" y="111366"/>
                  </a:lnTo>
                  <a:lnTo>
                    <a:pt x="220573" y="105943"/>
                  </a:lnTo>
                  <a:lnTo>
                    <a:pt x="24231" y="105943"/>
                  </a:lnTo>
                  <a:lnTo>
                    <a:pt x="24231" y="24231"/>
                  </a:lnTo>
                  <a:lnTo>
                    <a:pt x="429488" y="24231"/>
                  </a:lnTo>
                  <a:lnTo>
                    <a:pt x="429488" y="273812"/>
                  </a:lnTo>
                  <a:lnTo>
                    <a:pt x="434911" y="279234"/>
                  </a:lnTo>
                  <a:lnTo>
                    <a:pt x="441604" y="279234"/>
                  </a:lnTo>
                  <a:lnTo>
                    <a:pt x="448297" y="279234"/>
                  </a:lnTo>
                  <a:lnTo>
                    <a:pt x="453707" y="273812"/>
                  </a:lnTo>
                  <a:lnTo>
                    <a:pt x="453707" y="5435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26805" y="5077085"/>
              <a:ext cx="1116965" cy="232410"/>
            </a:xfrm>
            <a:custGeom>
              <a:avLst/>
              <a:gdLst/>
              <a:ahLst/>
              <a:cxnLst/>
              <a:rect l="l" t="t" r="r" b="b"/>
              <a:pathLst>
                <a:path w="1116965" h="232410">
                  <a:moveTo>
                    <a:pt x="937450" y="109347"/>
                  </a:moveTo>
                  <a:lnTo>
                    <a:pt x="932027" y="103924"/>
                  </a:lnTo>
                  <a:lnTo>
                    <a:pt x="184569" y="103924"/>
                  </a:lnTo>
                  <a:lnTo>
                    <a:pt x="179146" y="109347"/>
                  </a:lnTo>
                  <a:lnTo>
                    <a:pt x="179146" y="122720"/>
                  </a:lnTo>
                  <a:lnTo>
                    <a:pt x="184569" y="128143"/>
                  </a:lnTo>
                  <a:lnTo>
                    <a:pt x="925334" y="128143"/>
                  </a:lnTo>
                  <a:lnTo>
                    <a:pt x="932027" y="128143"/>
                  </a:lnTo>
                  <a:lnTo>
                    <a:pt x="937450" y="122720"/>
                  </a:lnTo>
                  <a:lnTo>
                    <a:pt x="937450" y="109347"/>
                  </a:lnTo>
                  <a:close/>
                </a:path>
                <a:path w="1116965" h="232410">
                  <a:moveTo>
                    <a:pt x="1116596" y="99580"/>
                  </a:moveTo>
                  <a:lnTo>
                    <a:pt x="1108760" y="60858"/>
                  </a:lnTo>
                  <a:lnTo>
                    <a:pt x="1092365" y="36576"/>
                  </a:lnTo>
                  <a:lnTo>
                    <a:pt x="1092365" y="99580"/>
                  </a:lnTo>
                  <a:lnTo>
                    <a:pt x="1092365" y="132486"/>
                  </a:lnTo>
                  <a:lnTo>
                    <a:pt x="1086434" y="161798"/>
                  </a:lnTo>
                  <a:lnTo>
                    <a:pt x="1070267" y="185762"/>
                  </a:lnTo>
                  <a:lnTo>
                    <a:pt x="1046314" y="201930"/>
                  </a:lnTo>
                  <a:lnTo>
                    <a:pt x="1017003" y="207860"/>
                  </a:lnTo>
                  <a:lnTo>
                    <a:pt x="99593" y="207860"/>
                  </a:lnTo>
                  <a:lnTo>
                    <a:pt x="70281" y="201930"/>
                  </a:lnTo>
                  <a:lnTo>
                    <a:pt x="46329" y="185762"/>
                  </a:lnTo>
                  <a:lnTo>
                    <a:pt x="30162" y="161798"/>
                  </a:lnTo>
                  <a:lnTo>
                    <a:pt x="24231" y="132486"/>
                  </a:lnTo>
                  <a:lnTo>
                    <a:pt x="24231" y="99580"/>
                  </a:lnTo>
                  <a:lnTo>
                    <a:pt x="30162" y="70281"/>
                  </a:lnTo>
                  <a:lnTo>
                    <a:pt x="46329" y="46316"/>
                  </a:lnTo>
                  <a:lnTo>
                    <a:pt x="70281" y="30149"/>
                  </a:lnTo>
                  <a:lnTo>
                    <a:pt x="99593" y="24218"/>
                  </a:lnTo>
                  <a:lnTo>
                    <a:pt x="1017003" y="24218"/>
                  </a:lnTo>
                  <a:lnTo>
                    <a:pt x="1046314" y="30149"/>
                  </a:lnTo>
                  <a:lnTo>
                    <a:pt x="1070267" y="46316"/>
                  </a:lnTo>
                  <a:lnTo>
                    <a:pt x="1086434" y="70281"/>
                  </a:lnTo>
                  <a:lnTo>
                    <a:pt x="1092365" y="99580"/>
                  </a:lnTo>
                  <a:lnTo>
                    <a:pt x="1092365" y="36576"/>
                  </a:lnTo>
                  <a:lnTo>
                    <a:pt x="1087386" y="29197"/>
                  </a:lnTo>
                  <a:lnTo>
                    <a:pt x="1080008" y="24218"/>
                  </a:lnTo>
                  <a:lnTo>
                    <a:pt x="1055725" y="7835"/>
                  </a:lnTo>
                  <a:lnTo>
                    <a:pt x="1017003" y="0"/>
                  </a:lnTo>
                  <a:lnTo>
                    <a:pt x="99593" y="0"/>
                  </a:lnTo>
                  <a:lnTo>
                    <a:pt x="60858" y="7835"/>
                  </a:lnTo>
                  <a:lnTo>
                    <a:pt x="29210" y="29197"/>
                  </a:lnTo>
                  <a:lnTo>
                    <a:pt x="7848" y="60858"/>
                  </a:lnTo>
                  <a:lnTo>
                    <a:pt x="0" y="99580"/>
                  </a:lnTo>
                  <a:lnTo>
                    <a:pt x="0" y="132486"/>
                  </a:lnTo>
                  <a:lnTo>
                    <a:pt x="7848" y="171221"/>
                  </a:lnTo>
                  <a:lnTo>
                    <a:pt x="29210" y="202869"/>
                  </a:lnTo>
                  <a:lnTo>
                    <a:pt x="60858" y="224243"/>
                  </a:lnTo>
                  <a:lnTo>
                    <a:pt x="99593" y="232079"/>
                  </a:lnTo>
                  <a:lnTo>
                    <a:pt x="1017003" y="232079"/>
                  </a:lnTo>
                  <a:lnTo>
                    <a:pt x="1055725" y="224243"/>
                  </a:lnTo>
                  <a:lnTo>
                    <a:pt x="1087386" y="202869"/>
                  </a:lnTo>
                  <a:lnTo>
                    <a:pt x="1108760" y="171221"/>
                  </a:lnTo>
                  <a:lnTo>
                    <a:pt x="1116596" y="132486"/>
                  </a:lnTo>
                  <a:lnTo>
                    <a:pt x="1116596" y="9958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034673" y="8874824"/>
            <a:ext cx="1240790" cy="1093470"/>
            <a:chOff x="7034673" y="8874824"/>
            <a:chExt cx="1240790" cy="1093470"/>
          </a:xfrm>
        </p:grpSpPr>
        <p:sp>
          <p:nvSpPr>
            <p:cNvPr id="27" name="object 27"/>
            <p:cNvSpPr/>
            <p:nvPr/>
          </p:nvSpPr>
          <p:spPr>
            <a:xfrm>
              <a:off x="7557986" y="8975489"/>
              <a:ext cx="717550" cy="720090"/>
            </a:xfrm>
            <a:custGeom>
              <a:avLst/>
              <a:gdLst/>
              <a:ahLst/>
              <a:cxnLst/>
              <a:rect l="l" t="t" r="r" b="b"/>
              <a:pathLst>
                <a:path w="717550" h="720090">
                  <a:moveTo>
                    <a:pt x="717473" y="634326"/>
                  </a:moveTo>
                  <a:lnTo>
                    <a:pt x="702335" y="592035"/>
                  </a:lnTo>
                  <a:lnTo>
                    <a:pt x="693343" y="581660"/>
                  </a:lnTo>
                  <a:lnTo>
                    <a:pt x="693343" y="632129"/>
                  </a:lnTo>
                  <a:lnTo>
                    <a:pt x="693166" y="634174"/>
                  </a:lnTo>
                  <a:lnTo>
                    <a:pt x="692531" y="636955"/>
                  </a:lnTo>
                  <a:lnTo>
                    <a:pt x="621728" y="695490"/>
                  </a:lnTo>
                  <a:lnTo>
                    <a:pt x="617283" y="695490"/>
                  </a:lnTo>
                  <a:lnTo>
                    <a:pt x="242785" y="235877"/>
                  </a:lnTo>
                  <a:lnTo>
                    <a:pt x="306552" y="183121"/>
                  </a:lnTo>
                  <a:lnTo>
                    <a:pt x="312229" y="178435"/>
                  </a:lnTo>
                  <a:lnTo>
                    <a:pt x="683895" y="607758"/>
                  </a:lnTo>
                  <a:lnTo>
                    <a:pt x="688200" y="613803"/>
                  </a:lnTo>
                  <a:lnTo>
                    <a:pt x="691311" y="620115"/>
                  </a:lnTo>
                  <a:lnTo>
                    <a:pt x="693064" y="626325"/>
                  </a:lnTo>
                  <a:lnTo>
                    <a:pt x="693343" y="632129"/>
                  </a:lnTo>
                  <a:lnTo>
                    <a:pt x="693343" y="581660"/>
                  </a:lnTo>
                  <a:lnTo>
                    <a:pt x="344271" y="178435"/>
                  </a:lnTo>
                  <a:lnTo>
                    <a:pt x="330898" y="162991"/>
                  </a:lnTo>
                  <a:lnTo>
                    <a:pt x="336778" y="158127"/>
                  </a:lnTo>
                  <a:lnTo>
                    <a:pt x="342023" y="152844"/>
                  </a:lnTo>
                  <a:lnTo>
                    <a:pt x="346087" y="146735"/>
                  </a:lnTo>
                  <a:lnTo>
                    <a:pt x="348869" y="139954"/>
                  </a:lnTo>
                  <a:lnTo>
                    <a:pt x="350278" y="132638"/>
                  </a:lnTo>
                  <a:lnTo>
                    <a:pt x="350253" y="125196"/>
                  </a:lnTo>
                  <a:lnTo>
                    <a:pt x="348805" y="118008"/>
                  </a:lnTo>
                  <a:lnTo>
                    <a:pt x="345973" y="111239"/>
                  </a:lnTo>
                  <a:lnTo>
                    <a:pt x="341807" y="105067"/>
                  </a:lnTo>
                  <a:lnTo>
                    <a:pt x="326517" y="86588"/>
                  </a:lnTo>
                  <a:lnTo>
                    <a:pt x="326517" y="126771"/>
                  </a:lnTo>
                  <a:lnTo>
                    <a:pt x="326136" y="130695"/>
                  </a:lnTo>
                  <a:lnTo>
                    <a:pt x="326009" y="131991"/>
                  </a:lnTo>
                  <a:lnTo>
                    <a:pt x="325945" y="132638"/>
                  </a:lnTo>
                  <a:lnTo>
                    <a:pt x="325818" y="133934"/>
                  </a:lnTo>
                  <a:lnTo>
                    <a:pt x="324116" y="137160"/>
                  </a:lnTo>
                  <a:lnTo>
                    <a:pt x="310984" y="148018"/>
                  </a:lnTo>
                  <a:lnTo>
                    <a:pt x="304228" y="153606"/>
                  </a:lnTo>
                  <a:lnTo>
                    <a:pt x="213156" y="228930"/>
                  </a:lnTo>
                  <a:lnTo>
                    <a:pt x="197078" y="242214"/>
                  </a:lnTo>
                  <a:lnTo>
                    <a:pt x="188582" y="241439"/>
                  </a:lnTo>
                  <a:lnTo>
                    <a:pt x="187655" y="240334"/>
                  </a:lnTo>
                  <a:lnTo>
                    <a:pt x="157111" y="203377"/>
                  </a:lnTo>
                  <a:lnTo>
                    <a:pt x="157111" y="241414"/>
                  </a:lnTo>
                  <a:lnTo>
                    <a:pt x="115290" y="282854"/>
                  </a:lnTo>
                  <a:lnTo>
                    <a:pt x="81127" y="327202"/>
                  </a:lnTo>
                  <a:lnTo>
                    <a:pt x="55486" y="373113"/>
                  </a:lnTo>
                  <a:lnTo>
                    <a:pt x="39166" y="419227"/>
                  </a:lnTo>
                  <a:lnTo>
                    <a:pt x="26657" y="382409"/>
                  </a:lnTo>
                  <a:lnTo>
                    <a:pt x="23571" y="341960"/>
                  </a:lnTo>
                  <a:lnTo>
                    <a:pt x="29616" y="299300"/>
                  </a:lnTo>
                  <a:lnTo>
                    <a:pt x="44551" y="255854"/>
                  </a:lnTo>
                  <a:lnTo>
                    <a:pt x="68084" y="213029"/>
                  </a:lnTo>
                  <a:lnTo>
                    <a:pt x="99936" y="172250"/>
                  </a:lnTo>
                  <a:lnTo>
                    <a:pt x="147345" y="229590"/>
                  </a:lnTo>
                  <a:lnTo>
                    <a:pt x="157111" y="241414"/>
                  </a:lnTo>
                  <a:lnTo>
                    <a:pt x="157111" y="203377"/>
                  </a:lnTo>
                  <a:lnTo>
                    <a:pt x="131381" y="172250"/>
                  </a:lnTo>
                  <a:lnTo>
                    <a:pt x="124663" y="164134"/>
                  </a:lnTo>
                  <a:lnTo>
                    <a:pt x="107721" y="143662"/>
                  </a:lnTo>
                  <a:lnTo>
                    <a:pt x="105816" y="141338"/>
                  </a:lnTo>
                  <a:lnTo>
                    <a:pt x="104736" y="137858"/>
                  </a:lnTo>
                  <a:lnTo>
                    <a:pt x="105117" y="133934"/>
                  </a:lnTo>
                  <a:lnTo>
                    <a:pt x="105232" y="132638"/>
                  </a:lnTo>
                  <a:lnTo>
                    <a:pt x="105295" y="131991"/>
                  </a:lnTo>
                  <a:lnTo>
                    <a:pt x="105422" y="130695"/>
                  </a:lnTo>
                  <a:lnTo>
                    <a:pt x="107137" y="127457"/>
                  </a:lnTo>
                  <a:lnTo>
                    <a:pt x="230898" y="25120"/>
                  </a:lnTo>
                  <a:lnTo>
                    <a:pt x="233718" y="24104"/>
                  </a:lnTo>
                  <a:lnTo>
                    <a:pt x="238302" y="24104"/>
                  </a:lnTo>
                  <a:lnTo>
                    <a:pt x="241884" y="24447"/>
                  </a:lnTo>
                  <a:lnTo>
                    <a:pt x="245110" y="26162"/>
                  </a:lnTo>
                  <a:lnTo>
                    <a:pt x="325424" y="123278"/>
                  </a:lnTo>
                  <a:lnTo>
                    <a:pt x="326517" y="126771"/>
                  </a:lnTo>
                  <a:lnTo>
                    <a:pt x="326517" y="86588"/>
                  </a:lnTo>
                  <a:lnTo>
                    <a:pt x="274853" y="24104"/>
                  </a:lnTo>
                  <a:lnTo>
                    <a:pt x="248018" y="1460"/>
                  </a:lnTo>
                  <a:lnTo>
                    <a:pt x="248145" y="1460"/>
                  </a:lnTo>
                  <a:lnTo>
                    <a:pt x="240639" y="0"/>
                  </a:lnTo>
                  <a:lnTo>
                    <a:pt x="233121" y="0"/>
                  </a:lnTo>
                  <a:lnTo>
                    <a:pt x="94475" y="106502"/>
                  </a:lnTo>
                  <a:lnTo>
                    <a:pt x="81102" y="139954"/>
                  </a:lnTo>
                  <a:lnTo>
                    <a:pt x="82499" y="146735"/>
                  </a:lnTo>
                  <a:lnTo>
                    <a:pt x="85280" y="153390"/>
                  </a:lnTo>
                  <a:lnTo>
                    <a:pt x="54749" y="189687"/>
                  </a:lnTo>
                  <a:lnTo>
                    <a:pt x="26835" y="236740"/>
                  </a:lnTo>
                  <a:lnTo>
                    <a:pt x="8496" y="285076"/>
                  </a:lnTo>
                  <a:lnTo>
                    <a:pt x="0" y="333082"/>
                  </a:lnTo>
                  <a:lnTo>
                    <a:pt x="1651" y="379196"/>
                  </a:lnTo>
                  <a:lnTo>
                    <a:pt x="13703" y="421805"/>
                  </a:lnTo>
                  <a:lnTo>
                    <a:pt x="36461" y="459333"/>
                  </a:lnTo>
                  <a:lnTo>
                    <a:pt x="38798" y="462191"/>
                  </a:lnTo>
                  <a:lnTo>
                    <a:pt x="42265" y="463778"/>
                  </a:lnTo>
                  <a:lnTo>
                    <a:pt x="47015" y="463778"/>
                  </a:lnTo>
                  <a:lnTo>
                    <a:pt x="48209" y="463613"/>
                  </a:lnTo>
                  <a:lnTo>
                    <a:pt x="54076" y="461810"/>
                  </a:lnTo>
                  <a:lnTo>
                    <a:pt x="57429" y="457682"/>
                  </a:lnTo>
                  <a:lnTo>
                    <a:pt x="57886" y="452793"/>
                  </a:lnTo>
                  <a:lnTo>
                    <a:pt x="64922" y="419227"/>
                  </a:lnTo>
                  <a:lnTo>
                    <a:pt x="83883" y="370624"/>
                  </a:lnTo>
                  <a:lnTo>
                    <a:pt x="109550" y="329082"/>
                  </a:lnTo>
                  <a:lnTo>
                    <a:pt x="142481" y="289128"/>
                  </a:lnTo>
                  <a:lnTo>
                    <a:pt x="174561" y="259016"/>
                  </a:lnTo>
                  <a:lnTo>
                    <a:pt x="178435" y="261340"/>
                  </a:lnTo>
                  <a:lnTo>
                    <a:pt x="186169" y="263931"/>
                  </a:lnTo>
                  <a:lnTo>
                    <a:pt x="194246" y="264795"/>
                  </a:lnTo>
                  <a:lnTo>
                    <a:pt x="200571" y="264261"/>
                  </a:lnTo>
                  <a:lnTo>
                    <a:pt x="206781" y="262661"/>
                  </a:lnTo>
                  <a:lnTo>
                    <a:pt x="212712" y="259956"/>
                  </a:lnTo>
                  <a:lnTo>
                    <a:pt x="218236" y="256171"/>
                  </a:lnTo>
                  <a:lnTo>
                    <a:pt x="224116" y="251307"/>
                  </a:lnTo>
                  <a:lnTo>
                    <a:pt x="575906" y="696836"/>
                  </a:lnTo>
                  <a:lnTo>
                    <a:pt x="584428" y="705612"/>
                  </a:lnTo>
                  <a:lnTo>
                    <a:pt x="593991" y="712482"/>
                  </a:lnTo>
                  <a:lnTo>
                    <a:pt x="604367" y="717257"/>
                  </a:lnTo>
                  <a:lnTo>
                    <a:pt x="615315" y="719696"/>
                  </a:lnTo>
                  <a:lnTo>
                    <a:pt x="626325" y="719696"/>
                  </a:lnTo>
                  <a:lnTo>
                    <a:pt x="633437" y="717257"/>
                  </a:lnTo>
                  <a:lnTo>
                    <a:pt x="659739" y="695490"/>
                  </a:lnTo>
                  <a:lnTo>
                    <a:pt x="705993" y="657237"/>
                  </a:lnTo>
                  <a:lnTo>
                    <a:pt x="710476" y="652678"/>
                  </a:lnTo>
                  <a:lnTo>
                    <a:pt x="713905" y="647280"/>
                  </a:lnTo>
                  <a:lnTo>
                    <a:pt x="716254" y="641134"/>
                  </a:lnTo>
                  <a:lnTo>
                    <a:pt x="717473" y="634326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98085" y="8874824"/>
              <a:ext cx="240683" cy="23587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034669" y="9049492"/>
              <a:ext cx="887094" cy="918844"/>
            </a:xfrm>
            <a:custGeom>
              <a:avLst/>
              <a:gdLst/>
              <a:ahLst/>
              <a:cxnLst/>
              <a:rect l="l" t="t" r="r" b="b"/>
              <a:pathLst>
                <a:path w="887095" h="918845">
                  <a:moveTo>
                    <a:pt x="245732" y="244627"/>
                  </a:moveTo>
                  <a:lnTo>
                    <a:pt x="244119" y="241198"/>
                  </a:lnTo>
                  <a:lnTo>
                    <a:pt x="238531" y="236601"/>
                  </a:lnTo>
                  <a:lnTo>
                    <a:pt x="234823" y="235673"/>
                  </a:lnTo>
                  <a:lnTo>
                    <a:pt x="172059" y="248005"/>
                  </a:lnTo>
                  <a:lnTo>
                    <a:pt x="109550" y="40868"/>
                  </a:lnTo>
                  <a:lnTo>
                    <a:pt x="102781" y="37249"/>
                  </a:lnTo>
                  <a:lnTo>
                    <a:pt x="89979" y="41109"/>
                  </a:lnTo>
                  <a:lnTo>
                    <a:pt x="86372" y="47866"/>
                  </a:lnTo>
                  <a:lnTo>
                    <a:pt x="153835" y="271462"/>
                  </a:lnTo>
                  <a:lnTo>
                    <a:pt x="159816" y="275120"/>
                  </a:lnTo>
                  <a:lnTo>
                    <a:pt x="221513" y="262978"/>
                  </a:lnTo>
                  <a:lnTo>
                    <a:pt x="221513" y="382435"/>
                  </a:lnTo>
                  <a:lnTo>
                    <a:pt x="226936" y="387858"/>
                  </a:lnTo>
                  <a:lnTo>
                    <a:pt x="233629" y="387858"/>
                  </a:lnTo>
                  <a:lnTo>
                    <a:pt x="240322" y="387858"/>
                  </a:lnTo>
                  <a:lnTo>
                    <a:pt x="245732" y="382435"/>
                  </a:lnTo>
                  <a:lnTo>
                    <a:pt x="245732" y="244627"/>
                  </a:lnTo>
                  <a:close/>
                </a:path>
                <a:path w="887095" h="918845">
                  <a:moveTo>
                    <a:pt x="379564" y="123558"/>
                  </a:moveTo>
                  <a:lnTo>
                    <a:pt x="378142" y="5207"/>
                  </a:lnTo>
                  <a:lnTo>
                    <a:pt x="372554" y="12"/>
                  </a:lnTo>
                  <a:lnTo>
                    <a:pt x="359283" y="0"/>
                  </a:lnTo>
                  <a:lnTo>
                    <a:pt x="353923" y="5486"/>
                  </a:lnTo>
                  <a:lnTo>
                    <a:pt x="355346" y="123799"/>
                  </a:lnTo>
                  <a:lnTo>
                    <a:pt x="360743" y="129133"/>
                  </a:lnTo>
                  <a:lnTo>
                    <a:pt x="367360" y="129133"/>
                  </a:lnTo>
                  <a:lnTo>
                    <a:pt x="374192" y="129044"/>
                  </a:lnTo>
                  <a:lnTo>
                    <a:pt x="379564" y="123558"/>
                  </a:lnTo>
                  <a:close/>
                </a:path>
                <a:path w="887095" h="918845">
                  <a:moveTo>
                    <a:pt x="754786" y="519722"/>
                  </a:moveTo>
                  <a:lnTo>
                    <a:pt x="749681" y="513994"/>
                  </a:lnTo>
                  <a:lnTo>
                    <a:pt x="647700" y="508266"/>
                  </a:lnTo>
                  <a:lnTo>
                    <a:pt x="641858" y="513359"/>
                  </a:lnTo>
                  <a:lnTo>
                    <a:pt x="641121" y="526707"/>
                  </a:lnTo>
                  <a:lnTo>
                    <a:pt x="646214" y="532434"/>
                  </a:lnTo>
                  <a:lnTo>
                    <a:pt x="742327" y="537832"/>
                  </a:lnTo>
                  <a:lnTo>
                    <a:pt x="748703" y="537832"/>
                  </a:lnTo>
                  <a:lnTo>
                    <a:pt x="754062" y="532841"/>
                  </a:lnTo>
                  <a:lnTo>
                    <a:pt x="754786" y="519722"/>
                  </a:lnTo>
                  <a:close/>
                </a:path>
                <a:path w="887095" h="918845">
                  <a:moveTo>
                    <a:pt x="886472" y="910043"/>
                  </a:moveTo>
                  <a:lnTo>
                    <a:pt x="886333" y="902373"/>
                  </a:lnTo>
                  <a:lnTo>
                    <a:pt x="563054" y="591947"/>
                  </a:lnTo>
                  <a:lnTo>
                    <a:pt x="557923" y="590981"/>
                  </a:lnTo>
                  <a:lnTo>
                    <a:pt x="331012" y="685228"/>
                  </a:lnTo>
                  <a:lnTo>
                    <a:pt x="16929" y="383628"/>
                  </a:lnTo>
                  <a:lnTo>
                    <a:pt x="9271" y="383768"/>
                  </a:lnTo>
                  <a:lnTo>
                    <a:pt x="0" y="393420"/>
                  </a:lnTo>
                  <a:lnTo>
                    <a:pt x="152" y="401091"/>
                  </a:lnTo>
                  <a:lnTo>
                    <a:pt x="323418" y="711530"/>
                  </a:lnTo>
                  <a:lnTo>
                    <a:pt x="328536" y="712470"/>
                  </a:lnTo>
                  <a:lnTo>
                    <a:pt x="555472" y="618236"/>
                  </a:lnTo>
                  <a:lnTo>
                    <a:pt x="867067" y="917473"/>
                  </a:lnTo>
                  <a:lnTo>
                    <a:pt x="870089" y="918591"/>
                  </a:lnTo>
                  <a:lnTo>
                    <a:pt x="873112" y="918591"/>
                  </a:lnTo>
                  <a:lnTo>
                    <a:pt x="876300" y="918591"/>
                  </a:lnTo>
                  <a:lnTo>
                    <a:pt x="879462" y="917346"/>
                  </a:lnTo>
                  <a:lnTo>
                    <a:pt x="886472" y="91004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5479593" y="7419409"/>
            <a:ext cx="1094105" cy="973455"/>
          </a:xfrm>
          <a:custGeom>
            <a:avLst/>
            <a:gdLst/>
            <a:ahLst/>
            <a:cxnLst/>
            <a:rect l="l" t="t" r="r" b="b"/>
            <a:pathLst>
              <a:path w="1094104" h="973454">
                <a:moveTo>
                  <a:pt x="370560" y="149009"/>
                </a:moveTo>
                <a:lnTo>
                  <a:pt x="342226" y="92646"/>
                </a:lnTo>
                <a:lnTo>
                  <a:pt x="313613" y="52793"/>
                </a:lnTo>
                <a:lnTo>
                  <a:pt x="282536" y="23761"/>
                </a:lnTo>
                <a:lnTo>
                  <a:pt x="214909" y="0"/>
                </a:lnTo>
                <a:lnTo>
                  <a:pt x="185356" y="4368"/>
                </a:lnTo>
                <a:lnTo>
                  <a:pt x="130492" y="37655"/>
                </a:lnTo>
                <a:lnTo>
                  <a:pt x="82804" y="100114"/>
                </a:lnTo>
                <a:lnTo>
                  <a:pt x="62268" y="140944"/>
                </a:lnTo>
                <a:lnTo>
                  <a:pt x="44221" y="187452"/>
                </a:lnTo>
                <a:lnTo>
                  <a:pt x="28943" y="239115"/>
                </a:lnTo>
                <a:lnTo>
                  <a:pt x="16637" y="295376"/>
                </a:lnTo>
                <a:lnTo>
                  <a:pt x="7556" y="355714"/>
                </a:lnTo>
                <a:lnTo>
                  <a:pt x="1930" y="419595"/>
                </a:lnTo>
                <a:lnTo>
                  <a:pt x="0" y="486473"/>
                </a:lnTo>
                <a:lnTo>
                  <a:pt x="1930" y="553351"/>
                </a:lnTo>
                <a:lnTo>
                  <a:pt x="7556" y="617220"/>
                </a:lnTo>
                <a:lnTo>
                  <a:pt x="16637" y="677557"/>
                </a:lnTo>
                <a:lnTo>
                  <a:pt x="28943" y="733831"/>
                </a:lnTo>
                <a:lnTo>
                  <a:pt x="44221" y="785482"/>
                </a:lnTo>
                <a:lnTo>
                  <a:pt x="62268" y="831989"/>
                </a:lnTo>
                <a:lnTo>
                  <a:pt x="82804" y="872820"/>
                </a:lnTo>
                <a:lnTo>
                  <a:pt x="105625" y="907427"/>
                </a:lnTo>
                <a:lnTo>
                  <a:pt x="157149" y="955840"/>
                </a:lnTo>
                <a:lnTo>
                  <a:pt x="214909" y="972934"/>
                </a:lnTo>
                <a:lnTo>
                  <a:pt x="249466" y="966914"/>
                </a:lnTo>
                <a:lnTo>
                  <a:pt x="313613" y="920153"/>
                </a:lnTo>
                <a:lnTo>
                  <a:pt x="342226" y="880287"/>
                </a:lnTo>
                <a:lnTo>
                  <a:pt x="367893" y="830059"/>
                </a:lnTo>
                <a:lnTo>
                  <a:pt x="370560" y="823912"/>
                </a:lnTo>
                <a:lnTo>
                  <a:pt x="367753" y="816787"/>
                </a:lnTo>
                <a:lnTo>
                  <a:pt x="355498" y="811441"/>
                </a:lnTo>
                <a:lnTo>
                  <a:pt x="348361" y="814247"/>
                </a:lnTo>
                <a:lnTo>
                  <a:pt x="345681" y="820394"/>
                </a:lnTo>
                <a:lnTo>
                  <a:pt x="316865" y="875347"/>
                </a:lnTo>
                <a:lnTo>
                  <a:pt x="284937" y="915581"/>
                </a:lnTo>
                <a:lnTo>
                  <a:pt x="250685" y="940295"/>
                </a:lnTo>
                <a:lnTo>
                  <a:pt x="214909" y="948715"/>
                </a:lnTo>
                <a:lnTo>
                  <a:pt x="187172" y="943597"/>
                </a:lnTo>
                <a:lnTo>
                  <a:pt x="135369" y="904976"/>
                </a:lnTo>
                <a:lnTo>
                  <a:pt x="111937" y="873048"/>
                </a:lnTo>
                <a:lnTo>
                  <a:pt x="90589" y="833729"/>
                </a:lnTo>
                <a:lnTo>
                  <a:pt x="71653" y="787806"/>
                </a:lnTo>
                <a:lnTo>
                  <a:pt x="55435" y="736066"/>
                </a:lnTo>
                <a:lnTo>
                  <a:pt x="42265" y="679284"/>
                </a:lnTo>
                <a:lnTo>
                  <a:pt x="32448" y="618248"/>
                </a:lnTo>
                <a:lnTo>
                  <a:pt x="26327" y="553707"/>
                </a:lnTo>
                <a:lnTo>
                  <a:pt x="24218" y="486473"/>
                </a:lnTo>
                <a:lnTo>
                  <a:pt x="26327" y="419227"/>
                </a:lnTo>
                <a:lnTo>
                  <a:pt x="32448" y="354698"/>
                </a:lnTo>
                <a:lnTo>
                  <a:pt x="42265" y="293649"/>
                </a:lnTo>
                <a:lnTo>
                  <a:pt x="55435" y="236855"/>
                </a:lnTo>
                <a:lnTo>
                  <a:pt x="71653" y="185115"/>
                </a:lnTo>
                <a:lnTo>
                  <a:pt x="90589" y="139204"/>
                </a:lnTo>
                <a:lnTo>
                  <a:pt x="111937" y="99885"/>
                </a:lnTo>
                <a:lnTo>
                  <a:pt x="135369" y="67957"/>
                </a:lnTo>
                <a:lnTo>
                  <a:pt x="187172" y="29349"/>
                </a:lnTo>
                <a:lnTo>
                  <a:pt x="214909" y="24231"/>
                </a:lnTo>
                <a:lnTo>
                  <a:pt x="250672" y="32639"/>
                </a:lnTo>
                <a:lnTo>
                  <a:pt x="284924" y="57353"/>
                </a:lnTo>
                <a:lnTo>
                  <a:pt x="316865" y="97586"/>
                </a:lnTo>
                <a:lnTo>
                  <a:pt x="345681" y="152539"/>
                </a:lnTo>
                <a:lnTo>
                  <a:pt x="348361" y="158673"/>
                </a:lnTo>
                <a:lnTo>
                  <a:pt x="355498" y="161493"/>
                </a:lnTo>
                <a:lnTo>
                  <a:pt x="367753" y="156146"/>
                </a:lnTo>
                <a:lnTo>
                  <a:pt x="370560" y="149009"/>
                </a:lnTo>
                <a:close/>
              </a:path>
              <a:path w="1094104" h="973454">
                <a:moveTo>
                  <a:pt x="638365" y="229933"/>
                </a:moveTo>
                <a:lnTo>
                  <a:pt x="633031" y="224815"/>
                </a:lnTo>
                <a:lnTo>
                  <a:pt x="632726" y="224510"/>
                </a:lnTo>
                <a:lnTo>
                  <a:pt x="626021" y="224497"/>
                </a:lnTo>
                <a:lnTo>
                  <a:pt x="592594" y="224510"/>
                </a:lnTo>
                <a:lnTo>
                  <a:pt x="592594" y="248729"/>
                </a:lnTo>
                <a:lnTo>
                  <a:pt x="567016" y="306666"/>
                </a:lnTo>
                <a:lnTo>
                  <a:pt x="555904" y="360692"/>
                </a:lnTo>
                <a:lnTo>
                  <a:pt x="549198" y="421855"/>
                </a:lnTo>
                <a:lnTo>
                  <a:pt x="546950" y="486460"/>
                </a:lnTo>
                <a:lnTo>
                  <a:pt x="549198" y="551065"/>
                </a:lnTo>
                <a:lnTo>
                  <a:pt x="555904" y="612228"/>
                </a:lnTo>
                <a:lnTo>
                  <a:pt x="567016" y="666254"/>
                </a:lnTo>
                <a:lnTo>
                  <a:pt x="582447" y="709434"/>
                </a:lnTo>
                <a:lnTo>
                  <a:pt x="592594" y="724204"/>
                </a:lnTo>
                <a:lnTo>
                  <a:pt x="529932" y="724204"/>
                </a:lnTo>
                <a:lnTo>
                  <a:pt x="523240" y="724204"/>
                </a:lnTo>
                <a:lnTo>
                  <a:pt x="508952" y="713409"/>
                </a:lnTo>
                <a:lnTo>
                  <a:pt x="494271" y="682307"/>
                </a:lnTo>
                <a:lnTo>
                  <a:pt x="489826" y="665416"/>
                </a:lnTo>
                <a:lnTo>
                  <a:pt x="489826" y="724204"/>
                </a:lnTo>
                <a:lnTo>
                  <a:pt x="427164" y="724204"/>
                </a:lnTo>
                <a:lnTo>
                  <a:pt x="420471" y="724204"/>
                </a:lnTo>
                <a:lnTo>
                  <a:pt x="406171" y="713409"/>
                </a:lnTo>
                <a:lnTo>
                  <a:pt x="391502" y="682307"/>
                </a:lnTo>
                <a:lnTo>
                  <a:pt x="387045" y="665378"/>
                </a:lnTo>
                <a:lnTo>
                  <a:pt x="387045" y="724204"/>
                </a:lnTo>
                <a:lnTo>
                  <a:pt x="324383" y="724204"/>
                </a:lnTo>
                <a:lnTo>
                  <a:pt x="317690" y="724204"/>
                </a:lnTo>
                <a:lnTo>
                  <a:pt x="303390" y="713409"/>
                </a:lnTo>
                <a:lnTo>
                  <a:pt x="288721" y="682307"/>
                </a:lnTo>
                <a:lnTo>
                  <a:pt x="275704" y="632841"/>
                </a:lnTo>
                <a:lnTo>
                  <a:pt x="266395" y="566915"/>
                </a:lnTo>
                <a:lnTo>
                  <a:pt x="262839" y="486460"/>
                </a:lnTo>
                <a:lnTo>
                  <a:pt x="266395" y="406006"/>
                </a:lnTo>
                <a:lnTo>
                  <a:pt x="275704" y="340080"/>
                </a:lnTo>
                <a:lnTo>
                  <a:pt x="288721" y="290614"/>
                </a:lnTo>
                <a:lnTo>
                  <a:pt x="303390" y="259511"/>
                </a:lnTo>
                <a:lnTo>
                  <a:pt x="317665" y="248729"/>
                </a:lnTo>
                <a:lnTo>
                  <a:pt x="387032" y="248729"/>
                </a:lnTo>
                <a:lnTo>
                  <a:pt x="376885" y="263486"/>
                </a:lnTo>
                <a:lnTo>
                  <a:pt x="361454" y="306666"/>
                </a:lnTo>
                <a:lnTo>
                  <a:pt x="350354" y="360692"/>
                </a:lnTo>
                <a:lnTo>
                  <a:pt x="343636" y="421855"/>
                </a:lnTo>
                <a:lnTo>
                  <a:pt x="341376" y="486460"/>
                </a:lnTo>
                <a:lnTo>
                  <a:pt x="343636" y="551065"/>
                </a:lnTo>
                <a:lnTo>
                  <a:pt x="350354" y="612228"/>
                </a:lnTo>
                <a:lnTo>
                  <a:pt x="361454" y="666254"/>
                </a:lnTo>
                <a:lnTo>
                  <a:pt x="376885" y="709434"/>
                </a:lnTo>
                <a:lnTo>
                  <a:pt x="387045" y="724204"/>
                </a:lnTo>
                <a:lnTo>
                  <a:pt x="387045" y="665378"/>
                </a:lnTo>
                <a:lnTo>
                  <a:pt x="378485" y="632841"/>
                </a:lnTo>
                <a:lnTo>
                  <a:pt x="369163" y="566915"/>
                </a:lnTo>
                <a:lnTo>
                  <a:pt x="365607" y="486460"/>
                </a:lnTo>
                <a:lnTo>
                  <a:pt x="369163" y="406006"/>
                </a:lnTo>
                <a:lnTo>
                  <a:pt x="378485" y="340080"/>
                </a:lnTo>
                <a:lnTo>
                  <a:pt x="391502" y="290614"/>
                </a:lnTo>
                <a:lnTo>
                  <a:pt x="406171" y="259511"/>
                </a:lnTo>
                <a:lnTo>
                  <a:pt x="420446" y="248729"/>
                </a:lnTo>
                <a:lnTo>
                  <a:pt x="489813" y="248729"/>
                </a:lnTo>
                <a:lnTo>
                  <a:pt x="479666" y="263486"/>
                </a:lnTo>
                <a:lnTo>
                  <a:pt x="464235" y="306666"/>
                </a:lnTo>
                <a:lnTo>
                  <a:pt x="453136" y="360692"/>
                </a:lnTo>
                <a:lnTo>
                  <a:pt x="446417" y="421855"/>
                </a:lnTo>
                <a:lnTo>
                  <a:pt x="444169" y="486460"/>
                </a:lnTo>
                <a:lnTo>
                  <a:pt x="446417" y="551065"/>
                </a:lnTo>
                <a:lnTo>
                  <a:pt x="453136" y="612228"/>
                </a:lnTo>
                <a:lnTo>
                  <a:pt x="464235" y="666254"/>
                </a:lnTo>
                <a:lnTo>
                  <a:pt x="479666" y="709434"/>
                </a:lnTo>
                <a:lnTo>
                  <a:pt x="489826" y="724204"/>
                </a:lnTo>
                <a:lnTo>
                  <a:pt x="489826" y="665416"/>
                </a:lnTo>
                <a:lnTo>
                  <a:pt x="481253" y="632841"/>
                </a:lnTo>
                <a:lnTo>
                  <a:pt x="471944" y="566915"/>
                </a:lnTo>
                <a:lnTo>
                  <a:pt x="468388" y="486460"/>
                </a:lnTo>
                <a:lnTo>
                  <a:pt x="471944" y="406006"/>
                </a:lnTo>
                <a:lnTo>
                  <a:pt x="481253" y="340080"/>
                </a:lnTo>
                <a:lnTo>
                  <a:pt x="494271" y="290614"/>
                </a:lnTo>
                <a:lnTo>
                  <a:pt x="508952" y="259511"/>
                </a:lnTo>
                <a:lnTo>
                  <a:pt x="523214" y="248729"/>
                </a:lnTo>
                <a:lnTo>
                  <a:pt x="592594" y="248729"/>
                </a:lnTo>
                <a:lnTo>
                  <a:pt x="592594" y="224510"/>
                </a:lnTo>
                <a:lnTo>
                  <a:pt x="529945" y="224510"/>
                </a:lnTo>
                <a:lnTo>
                  <a:pt x="523240" y="224497"/>
                </a:lnTo>
                <a:lnTo>
                  <a:pt x="427164" y="224510"/>
                </a:lnTo>
                <a:lnTo>
                  <a:pt x="420471" y="224497"/>
                </a:lnTo>
                <a:lnTo>
                  <a:pt x="324383" y="224510"/>
                </a:lnTo>
                <a:lnTo>
                  <a:pt x="317690" y="224497"/>
                </a:lnTo>
                <a:lnTo>
                  <a:pt x="284264" y="224510"/>
                </a:lnTo>
                <a:lnTo>
                  <a:pt x="284264" y="248729"/>
                </a:lnTo>
                <a:lnTo>
                  <a:pt x="258673" y="306666"/>
                </a:lnTo>
                <a:lnTo>
                  <a:pt x="247573" y="360692"/>
                </a:lnTo>
                <a:lnTo>
                  <a:pt x="240855" y="421855"/>
                </a:lnTo>
                <a:lnTo>
                  <a:pt x="238607" y="486460"/>
                </a:lnTo>
                <a:lnTo>
                  <a:pt x="240855" y="551065"/>
                </a:lnTo>
                <a:lnTo>
                  <a:pt x="247573" y="612228"/>
                </a:lnTo>
                <a:lnTo>
                  <a:pt x="258673" y="666254"/>
                </a:lnTo>
                <a:lnTo>
                  <a:pt x="274116" y="709434"/>
                </a:lnTo>
                <a:lnTo>
                  <a:pt x="284264" y="724204"/>
                </a:lnTo>
                <a:lnTo>
                  <a:pt x="221602" y="724204"/>
                </a:lnTo>
                <a:lnTo>
                  <a:pt x="214909" y="724204"/>
                </a:lnTo>
                <a:lnTo>
                  <a:pt x="200609" y="713409"/>
                </a:lnTo>
                <a:lnTo>
                  <a:pt x="185940" y="682307"/>
                </a:lnTo>
                <a:lnTo>
                  <a:pt x="172923" y="632841"/>
                </a:lnTo>
                <a:lnTo>
                  <a:pt x="163614" y="566915"/>
                </a:lnTo>
                <a:lnTo>
                  <a:pt x="160058" y="486460"/>
                </a:lnTo>
                <a:lnTo>
                  <a:pt x="163614" y="406006"/>
                </a:lnTo>
                <a:lnTo>
                  <a:pt x="172923" y="340080"/>
                </a:lnTo>
                <a:lnTo>
                  <a:pt x="185940" y="290614"/>
                </a:lnTo>
                <a:lnTo>
                  <a:pt x="200609" y="259511"/>
                </a:lnTo>
                <a:lnTo>
                  <a:pt x="214884" y="248729"/>
                </a:lnTo>
                <a:lnTo>
                  <a:pt x="284264" y="248729"/>
                </a:lnTo>
                <a:lnTo>
                  <a:pt x="284264" y="224510"/>
                </a:lnTo>
                <a:lnTo>
                  <a:pt x="221615" y="224510"/>
                </a:lnTo>
                <a:lnTo>
                  <a:pt x="214909" y="224497"/>
                </a:lnTo>
                <a:lnTo>
                  <a:pt x="208216" y="224510"/>
                </a:lnTo>
                <a:lnTo>
                  <a:pt x="203098" y="229628"/>
                </a:lnTo>
                <a:lnTo>
                  <a:pt x="171335" y="263486"/>
                </a:lnTo>
                <a:lnTo>
                  <a:pt x="155905" y="306666"/>
                </a:lnTo>
                <a:lnTo>
                  <a:pt x="144792" y="360692"/>
                </a:lnTo>
                <a:lnTo>
                  <a:pt x="138087" y="421855"/>
                </a:lnTo>
                <a:lnTo>
                  <a:pt x="135826" y="486460"/>
                </a:lnTo>
                <a:lnTo>
                  <a:pt x="138087" y="551065"/>
                </a:lnTo>
                <a:lnTo>
                  <a:pt x="144792" y="612228"/>
                </a:lnTo>
                <a:lnTo>
                  <a:pt x="155905" y="666254"/>
                </a:lnTo>
                <a:lnTo>
                  <a:pt x="171335" y="709434"/>
                </a:lnTo>
                <a:lnTo>
                  <a:pt x="203085" y="743305"/>
                </a:lnTo>
                <a:lnTo>
                  <a:pt x="208216" y="748423"/>
                </a:lnTo>
                <a:lnTo>
                  <a:pt x="632726" y="748423"/>
                </a:lnTo>
                <a:lnTo>
                  <a:pt x="638136" y="743000"/>
                </a:lnTo>
                <a:lnTo>
                  <a:pt x="638136" y="729615"/>
                </a:lnTo>
                <a:lnTo>
                  <a:pt x="632726" y="724204"/>
                </a:lnTo>
                <a:lnTo>
                  <a:pt x="626021" y="724204"/>
                </a:lnTo>
                <a:lnTo>
                  <a:pt x="611733" y="713409"/>
                </a:lnTo>
                <a:lnTo>
                  <a:pt x="597052" y="682307"/>
                </a:lnTo>
                <a:lnTo>
                  <a:pt x="584034" y="632841"/>
                </a:lnTo>
                <a:lnTo>
                  <a:pt x="574725" y="566915"/>
                </a:lnTo>
                <a:lnTo>
                  <a:pt x="571169" y="486460"/>
                </a:lnTo>
                <a:lnTo>
                  <a:pt x="574725" y="406006"/>
                </a:lnTo>
                <a:lnTo>
                  <a:pt x="584034" y="340080"/>
                </a:lnTo>
                <a:lnTo>
                  <a:pt x="597052" y="290614"/>
                </a:lnTo>
                <a:lnTo>
                  <a:pt x="611733" y="259511"/>
                </a:lnTo>
                <a:lnTo>
                  <a:pt x="625995" y="248729"/>
                </a:lnTo>
                <a:lnTo>
                  <a:pt x="626478" y="248729"/>
                </a:lnTo>
                <a:lnTo>
                  <a:pt x="633183" y="248729"/>
                </a:lnTo>
                <a:lnTo>
                  <a:pt x="638365" y="243306"/>
                </a:lnTo>
                <a:lnTo>
                  <a:pt x="638365" y="229933"/>
                </a:lnTo>
                <a:close/>
              </a:path>
              <a:path w="1094104" h="973454">
                <a:moveTo>
                  <a:pt x="950861" y="486460"/>
                </a:moveTo>
                <a:lnTo>
                  <a:pt x="945388" y="426021"/>
                </a:lnTo>
                <a:lnTo>
                  <a:pt x="930249" y="377736"/>
                </a:lnTo>
                <a:lnTo>
                  <a:pt x="926630" y="372668"/>
                </a:lnTo>
                <a:lnTo>
                  <a:pt x="926630" y="486460"/>
                </a:lnTo>
                <a:lnTo>
                  <a:pt x="922337" y="537413"/>
                </a:lnTo>
                <a:lnTo>
                  <a:pt x="911186" y="578015"/>
                </a:lnTo>
                <a:lnTo>
                  <a:pt x="895807" y="604862"/>
                </a:lnTo>
                <a:lnTo>
                  <a:pt x="878801" y="614565"/>
                </a:lnTo>
                <a:lnTo>
                  <a:pt x="861809" y="604862"/>
                </a:lnTo>
                <a:lnTo>
                  <a:pt x="846429" y="578015"/>
                </a:lnTo>
                <a:lnTo>
                  <a:pt x="835279" y="537413"/>
                </a:lnTo>
                <a:lnTo>
                  <a:pt x="830973" y="486460"/>
                </a:lnTo>
                <a:lnTo>
                  <a:pt x="835279" y="435508"/>
                </a:lnTo>
                <a:lnTo>
                  <a:pt x="846429" y="394919"/>
                </a:lnTo>
                <a:lnTo>
                  <a:pt x="861809" y="368058"/>
                </a:lnTo>
                <a:lnTo>
                  <a:pt x="878801" y="358355"/>
                </a:lnTo>
                <a:lnTo>
                  <a:pt x="895807" y="368058"/>
                </a:lnTo>
                <a:lnTo>
                  <a:pt x="911186" y="394919"/>
                </a:lnTo>
                <a:lnTo>
                  <a:pt x="922337" y="435508"/>
                </a:lnTo>
                <a:lnTo>
                  <a:pt x="926630" y="486460"/>
                </a:lnTo>
                <a:lnTo>
                  <a:pt x="926630" y="372668"/>
                </a:lnTo>
                <a:lnTo>
                  <a:pt x="916419" y="358355"/>
                </a:lnTo>
                <a:lnTo>
                  <a:pt x="907402" y="345732"/>
                </a:lnTo>
                <a:lnTo>
                  <a:pt x="878801" y="334137"/>
                </a:lnTo>
                <a:lnTo>
                  <a:pt x="850214" y="345732"/>
                </a:lnTo>
                <a:lnTo>
                  <a:pt x="827366" y="377736"/>
                </a:lnTo>
                <a:lnTo>
                  <a:pt x="812228" y="426021"/>
                </a:lnTo>
                <a:lnTo>
                  <a:pt x="806742" y="486460"/>
                </a:lnTo>
                <a:lnTo>
                  <a:pt x="812228" y="546900"/>
                </a:lnTo>
                <a:lnTo>
                  <a:pt x="827366" y="595185"/>
                </a:lnTo>
                <a:lnTo>
                  <a:pt x="850214" y="627202"/>
                </a:lnTo>
                <a:lnTo>
                  <a:pt x="878801" y="638784"/>
                </a:lnTo>
                <a:lnTo>
                  <a:pt x="907402" y="627202"/>
                </a:lnTo>
                <a:lnTo>
                  <a:pt x="916406" y="614565"/>
                </a:lnTo>
                <a:lnTo>
                  <a:pt x="930249" y="595185"/>
                </a:lnTo>
                <a:lnTo>
                  <a:pt x="945388" y="546900"/>
                </a:lnTo>
                <a:lnTo>
                  <a:pt x="950861" y="486460"/>
                </a:lnTo>
                <a:close/>
              </a:path>
              <a:path w="1094104" h="973454">
                <a:moveTo>
                  <a:pt x="1093724" y="486473"/>
                </a:moveTo>
                <a:lnTo>
                  <a:pt x="1091793" y="419595"/>
                </a:lnTo>
                <a:lnTo>
                  <a:pt x="1086167" y="355714"/>
                </a:lnTo>
                <a:lnTo>
                  <a:pt x="1077087" y="295376"/>
                </a:lnTo>
                <a:lnTo>
                  <a:pt x="1069505" y="260718"/>
                </a:lnTo>
                <a:lnTo>
                  <a:pt x="1069505" y="486473"/>
                </a:lnTo>
                <a:lnTo>
                  <a:pt x="1067396" y="553339"/>
                </a:lnTo>
                <a:lnTo>
                  <a:pt x="1061364" y="617220"/>
                </a:lnTo>
                <a:lnTo>
                  <a:pt x="1051458" y="679284"/>
                </a:lnTo>
                <a:lnTo>
                  <a:pt x="1038288" y="736066"/>
                </a:lnTo>
                <a:lnTo>
                  <a:pt x="1022070" y="787806"/>
                </a:lnTo>
                <a:lnTo>
                  <a:pt x="1003122" y="833729"/>
                </a:lnTo>
                <a:lnTo>
                  <a:pt x="981900" y="872820"/>
                </a:lnTo>
                <a:lnTo>
                  <a:pt x="958354" y="904976"/>
                </a:lnTo>
                <a:lnTo>
                  <a:pt x="906551" y="943584"/>
                </a:lnTo>
                <a:lnTo>
                  <a:pt x="878801" y="948702"/>
                </a:lnTo>
                <a:lnTo>
                  <a:pt x="851065" y="943584"/>
                </a:lnTo>
                <a:lnTo>
                  <a:pt x="799261" y="904976"/>
                </a:lnTo>
                <a:lnTo>
                  <a:pt x="775830" y="873036"/>
                </a:lnTo>
                <a:lnTo>
                  <a:pt x="754481" y="833729"/>
                </a:lnTo>
                <a:lnTo>
                  <a:pt x="735545" y="787806"/>
                </a:lnTo>
                <a:lnTo>
                  <a:pt x="719328" y="736066"/>
                </a:lnTo>
                <a:lnTo>
                  <a:pt x="706145" y="679284"/>
                </a:lnTo>
                <a:lnTo>
                  <a:pt x="696341" y="618236"/>
                </a:lnTo>
                <a:lnTo>
                  <a:pt x="690219" y="553707"/>
                </a:lnTo>
                <a:lnTo>
                  <a:pt x="688111" y="486473"/>
                </a:lnTo>
                <a:lnTo>
                  <a:pt x="690206" y="419595"/>
                </a:lnTo>
                <a:lnTo>
                  <a:pt x="696239" y="355714"/>
                </a:lnTo>
                <a:lnTo>
                  <a:pt x="706145" y="293636"/>
                </a:lnTo>
                <a:lnTo>
                  <a:pt x="719328" y="236855"/>
                </a:lnTo>
                <a:lnTo>
                  <a:pt x="735545" y="185115"/>
                </a:lnTo>
                <a:lnTo>
                  <a:pt x="754481" y="139204"/>
                </a:lnTo>
                <a:lnTo>
                  <a:pt x="775703" y="100114"/>
                </a:lnTo>
                <a:lnTo>
                  <a:pt x="799261" y="67945"/>
                </a:lnTo>
                <a:lnTo>
                  <a:pt x="851065" y="29337"/>
                </a:lnTo>
                <a:lnTo>
                  <a:pt x="878801" y="24218"/>
                </a:lnTo>
                <a:lnTo>
                  <a:pt x="906551" y="29337"/>
                </a:lnTo>
                <a:lnTo>
                  <a:pt x="958354" y="67945"/>
                </a:lnTo>
                <a:lnTo>
                  <a:pt x="981773" y="99885"/>
                </a:lnTo>
                <a:lnTo>
                  <a:pt x="1003122" y="139204"/>
                </a:lnTo>
                <a:lnTo>
                  <a:pt x="1022070" y="185115"/>
                </a:lnTo>
                <a:lnTo>
                  <a:pt x="1038288" y="236855"/>
                </a:lnTo>
                <a:lnTo>
                  <a:pt x="1051458" y="293636"/>
                </a:lnTo>
                <a:lnTo>
                  <a:pt x="1061262" y="354685"/>
                </a:lnTo>
                <a:lnTo>
                  <a:pt x="1067384" y="419227"/>
                </a:lnTo>
                <a:lnTo>
                  <a:pt x="1069505" y="486473"/>
                </a:lnTo>
                <a:lnTo>
                  <a:pt x="1069505" y="260718"/>
                </a:lnTo>
                <a:lnTo>
                  <a:pt x="1049489" y="187452"/>
                </a:lnTo>
                <a:lnTo>
                  <a:pt x="1031455" y="140944"/>
                </a:lnTo>
                <a:lnTo>
                  <a:pt x="1010907" y="100114"/>
                </a:lnTo>
                <a:lnTo>
                  <a:pt x="988085" y="65506"/>
                </a:lnTo>
                <a:lnTo>
                  <a:pt x="945819" y="24218"/>
                </a:lnTo>
                <a:lnTo>
                  <a:pt x="908354" y="4368"/>
                </a:lnTo>
                <a:lnTo>
                  <a:pt x="878801" y="0"/>
                </a:lnTo>
                <a:lnTo>
                  <a:pt x="849261" y="4368"/>
                </a:lnTo>
                <a:lnTo>
                  <a:pt x="794385" y="37655"/>
                </a:lnTo>
                <a:lnTo>
                  <a:pt x="746709" y="100114"/>
                </a:lnTo>
                <a:lnTo>
                  <a:pt x="726160" y="140944"/>
                </a:lnTo>
                <a:lnTo>
                  <a:pt x="708113" y="187452"/>
                </a:lnTo>
                <a:lnTo>
                  <a:pt x="692823" y="239102"/>
                </a:lnTo>
                <a:lnTo>
                  <a:pt x="680529" y="295376"/>
                </a:lnTo>
                <a:lnTo>
                  <a:pt x="671436" y="355714"/>
                </a:lnTo>
                <a:lnTo>
                  <a:pt x="665848" y="419227"/>
                </a:lnTo>
                <a:lnTo>
                  <a:pt x="663892" y="486473"/>
                </a:lnTo>
                <a:lnTo>
                  <a:pt x="665822" y="553339"/>
                </a:lnTo>
                <a:lnTo>
                  <a:pt x="671436" y="617220"/>
                </a:lnTo>
                <a:lnTo>
                  <a:pt x="680529" y="677557"/>
                </a:lnTo>
                <a:lnTo>
                  <a:pt x="692823" y="733818"/>
                </a:lnTo>
                <a:lnTo>
                  <a:pt x="708113" y="785482"/>
                </a:lnTo>
                <a:lnTo>
                  <a:pt x="726160" y="831989"/>
                </a:lnTo>
                <a:lnTo>
                  <a:pt x="746709" y="872820"/>
                </a:lnTo>
                <a:lnTo>
                  <a:pt x="769531" y="907427"/>
                </a:lnTo>
                <a:lnTo>
                  <a:pt x="821042" y="955827"/>
                </a:lnTo>
                <a:lnTo>
                  <a:pt x="878801" y="972921"/>
                </a:lnTo>
                <a:lnTo>
                  <a:pt x="908354" y="968565"/>
                </a:lnTo>
                <a:lnTo>
                  <a:pt x="945819" y="948702"/>
                </a:lnTo>
                <a:lnTo>
                  <a:pt x="988085" y="907427"/>
                </a:lnTo>
                <a:lnTo>
                  <a:pt x="1010907" y="872820"/>
                </a:lnTo>
                <a:lnTo>
                  <a:pt x="1031455" y="831989"/>
                </a:lnTo>
                <a:lnTo>
                  <a:pt x="1049489" y="785482"/>
                </a:lnTo>
                <a:lnTo>
                  <a:pt x="1064780" y="733818"/>
                </a:lnTo>
                <a:lnTo>
                  <a:pt x="1077087" y="677557"/>
                </a:lnTo>
                <a:lnTo>
                  <a:pt x="1086167" y="617220"/>
                </a:lnTo>
                <a:lnTo>
                  <a:pt x="1091755" y="553707"/>
                </a:lnTo>
                <a:lnTo>
                  <a:pt x="1091793" y="553339"/>
                </a:lnTo>
                <a:lnTo>
                  <a:pt x="1093724" y="486473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3" name="Grupo 212">
            <a:extLst>
              <a:ext uri="{FF2B5EF4-FFF2-40B4-BE49-F238E27FC236}">
                <a16:creationId xmlns:a16="http://schemas.microsoft.com/office/drawing/2014/main" id="{FB25D632-24AE-CEAF-682F-72B4750C4B70}"/>
              </a:ext>
            </a:extLst>
          </p:cNvPr>
          <p:cNvGrpSpPr/>
          <p:nvPr/>
        </p:nvGrpSpPr>
        <p:grpSpPr>
          <a:xfrm>
            <a:off x="2284505" y="4442129"/>
            <a:ext cx="967105" cy="977855"/>
            <a:chOff x="2284505" y="4442129"/>
            <a:chExt cx="967105" cy="977855"/>
          </a:xfrm>
        </p:grpSpPr>
        <p:sp>
          <p:nvSpPr>
            <p:cNvPr id="31" name="object 31"/>
            <p:cNvSpPr/>
            <p:nvPr/>
          </p:nvSpPr>
          <p:spPr>
            <a:xfrm>
              <a:off x="2284505" y="4442129"/>
              <a:ext cx="967105" cy="779780"/>
            </a:xfrm>
            <a:custGeom>
              <a:avLst/>
              <a:gdLst/>
              <a:ahLst/>
              <a:cxnLst/>
              <a:rect l="l" t="t" r="r" b="b"/>
              <a:pathLst>
                <a:path w="967104" h="779779">
                  <a:moveTo>
                    <a:pt x="857596" y="0"/>
                  </a:moveTo>
                  <a:lnTo>
                    <a:pt x="109001" y="0"/>
                  </a:lnTo>
                  <a:lnTo>
                    <a:pt x="66614" y="8578"/>
                  </a:lnTo>
                  <a:lnTo>
                    <a:pt x="31962" y="31958"/>
                  </a:lnTo>
                  <a:lnTo>
                    <a:pt x="8579" y="66610"/>
                  </a:lnTo>
                  <a:lnTo>
                    <a:pt x="0" y="109001"/>
                  </a:lnTo>
                  <a:lnTo>
                    <a:pt x="0" y="670712"/>
                  </a:lnTo>
                  <a:lnTo>
                    <a:pt x="8579" y="713100"/>
                  </a:lnTo>
                  <a:lnTo>
                    <a:pt x="31962" y="747752"/>
                  </a:lnTo>
                  <a:lnTo>
                    <a:pt x="66614" y="771134"/>
                  </a:lnTo>
                  <a:lnTo>
                    <a:pt x="109001" y="779714"/>
                  </a:lnTo>
                  <a:lnTo>
                    <a:pt x="857596" y="779714"/>
                  </a:lnTo>
                  <a:lnTo>
                    <a:pt x="899984" y="771134"/>
                  </a:lnTo>
                  <a:lnTo>
                    <a:pt x="923161" y="755495"/>
                  </a:lnTo>
                  <a:lnTo>
                    <a:pt x="109001" y="755495"/>
                  </a:lnTo>
                  <a:lnTo>
                    <a:pt x="76030" y="748821"/>
                  </a:lnTo>
                  <a:lnTo>
                    <a:pt x="49078" y="730632"/>
                  </a:lnTo>
                  <a:lnTo>
                    <a:pt x="30891" y="703679"/>
                  </a:lnTo>
                  <a:lnTo>
                    <a:pt x="24219" y="670712"/>
                  </a:lnTo>
                  <a:lnTo>
                    <a:pt x="24219" y="109001"/>
                  </a:lnTo>
                  <a:lnTo>
                    <a:pt x="49078" y="49078"/>
                  </a:lnTo>
                  <a:lnTo>
                    <a:pt x="109001" y="24219"/>
                  </a:lnTo>
                  <a:lnTo>
                    <a:pt x="923166" y="24219"/>
                  </a:lnTo>
                  <a:lnTo>
                    <a:pt x="899984" y="8578"/>
                  </a:lnTo>
                  <a:lnTo>
                    <a:pt x="857596" y="0"/>
                  </a:lnTo>
                  <a:close/>
                </a:path>
                <a:path w="967104" h="779779">
                  <a:moveTo>
                    <a:pt x="923166" y="24219"/>
                  </a:moveTo>
                  <a:lnTo>
                    <a:pt x="857596" y="24219"/>
                  </a:lnTo>
                  <a:lnTo>
                    <a:pt x="890567" y="30891"/>
                  </a:lnTo>
                  <a:lnTo>
                    <a:pt x="917520" y="49078"/>
                  </a:lnTo>
                  <a:lnTo>
                    <a:pt x="935706" y="76030"/>
                  </a:lnTo>
                  <a:lnTo>
                    <a:pt x="942379" y="109001"/>
                  </a:lnTo>
                  <a:lnTo>
                    <a:pt x="942379" y="670712"/>
                  </a:lnTo>
                  <a:lnTo>
                    <a:pt x="935706" y="703679"/>
                  </a:lnTo>
                  <a:lnTo>
                    <a:pt x="917520" y="730632"/>
                  </a:lnTo>
                  <a:lnTo>
                    <a:pt x="890567" y="748821"/>
                  </a:lnTo>
                  <a:lnTo>
                    <a:pt x="857596" y="755495"/>
                  </a:lnTo>
                  <a:lnTo>
                    <a:pt x="923161" y="755495"/>
                  </a:lnTo>
                  <a:lnTo>
                    <a:pt x="934636" y="747752"/>
                  </a:lnTo>
                  <a:lnTo>
                    <a:pt x="958019" y="713100"/>
                  </a:lnTo>
                  <a:lnTo>
                    <a:pt x="966598" y="670712"/>
                  </a:lnTo>
                  <a:lnTo>
                    <a:pt x="966598" y="109001"/>
                  </a:lnTo>
                  <a:lnTo>
                    <a:pt x="958019" y="66610"/>
                  </a:lnTo>
                  <a:lnTo>
                    <a:pt x="934636" y="31958"/>
                  </a:lnTo>
                  <a:lnTo>
                    <a:pt x="923166" y="2421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04211" y="5202180"/>
              <a:ext cx="327660" cy="217804"/>
            </a:xfrm>
            <a:custGeom>
              <a:avLst/>
              <a:gdLst/>
              <a:ahLst/>
              <a:cxnLst/>
              <a:rect l="l" t="t" r="r" b="b"/>
              <a:pathLst>
                <a:path w="327660" h="217804">
                  <a:moveTo>
                    <a:pt x="327164" y="198856"/>
                  </a:moveTo>
                  <a:lnTo>
                    <a:pt x="321741" y="193433"/>
                  </a:lnTo>
                  <a:lnTo>
                    <a:pt x="175691" y="193433"/>
                  </a:lnTo>
                  <a:lnTo>
                    <a:pt x="175691" y="5422"/>
                  </a:lnTo>
                  <a:lnTo>
                    <a:pt x="170268" y="0"/>
                  </a:lnTo>
                  <a:lnTo>
                    <a:pt x="156895" y="0"/>
                  </a:lnTo>
                  <a:lnTo>
                    <a:pt x="151472" y="5422"/>
                  </a:lnTo>
                  <a:lnTo>
                    <a:pt x="151472" y="193433"/>
                  </a:lnTo>
                  <a:lnTo>
                    <a:pt x="5422" y="193433"/>
                  </a:lnTo>
                  <a:lnTo>
                    <a:pt x="0" y="198856"/>
                  </a:lnTo>
                  <a:lnTo>
                    <a:pt x="0" y="212229"/>
                  </a:lnTo>
                  <a:lnTo>
                    <a:pt x="5422" y="217652"/>
                  </a:lnTo>
                  <a:lnTo>
                    <a:pt x="156895" y="217652"/>
                  </a:lnTo>
                  <a:lnTo>
                    <a:pt x="163588" y="217652"/>
                  </a:lnTo>
                  <a:lnTo>
                    <a:pt x="170268" y="217652"/>
                  </a:lnTo>
                  <a:lnTo>
                    <a:pt x="315048" y="217652"/>
                  </a:lnTo>
                  <a:lnTo>
                    <a:pt x="321741" y="217652"/>
                  </a:lnTo>
                  <a:lnTo>
                    <a:pt x="327164" y="212229"/>
                  </a:lnTo>
                  <a:lnTo>
                    <a:pt x="327164" y="198856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75560" y="4622869"/>
              <a:ext cx="384810" cy="417195"/>
            </a:xfrm>
            <a:custGeom>
              <a:avLst/>
              <a:gdLst/>
              <a:ahLst/>
              <a:cxnLst/>
              <a:rect l="l" t="t" r="r" b="b"/>
              <a:pathLst>
                <a:path w="384810" h="417195">
                  <a:moveTo>
                    <a:pt x="384479" y="183337"/>
                  </a:moveTo>
                  <a:lnTo>
                    <a:pt x="383324" y="178079"/>
                  </a:lnTo>
                  <a:lnTo>
                    <a:pt x="376237" y="171335"/>
                  </a:lnTo>
                  <a:lnTo>
                    <a:pt x="341058" y="137922"/>
                  </a:lnTo>
                  <a:lnTo>
                    <a:pt x="341058" y="171335"/>
                  </a:lnTo>
                  <a:lnTo>
                    <a:pt x="327571" y="171335"/>
                  </a:lnTo>
                  <a:lnTo>
                    <a:pt x="308762" y="171335"/>
                  </a:lnTo>
                  <a:lnTo>
                    <a:pt x="308762" y="195567"/>
                  </a:lnTo>
                  <a:lnTo>
                    <a:pt x="308762" y="392899"/>
                  </a:lnTo>
                  <a:lnTo>
                    <a:pt x="75704" y="392899"/>
                  </a:lnTo>
                  <a:lnTo>
                    <a:pt x="75704" y="195567"/>
                  </a:lnTo>
                  <a:lnTo>
                    <a:pt x="308762" y="195567"/>
                  </a:lnTo>
                  <a:lnTo>
                    <a:pt x="308762" y="171335"/>
                  </a:lnTo>
                  <a:lnTo>
                    <a:pt x="56908" y="171335"/>
                  </a:lnTo>
                  <a:lnTo>
                    <a:pt x="43408" y="171335"/>
                  </a:lnTo>
                  <a:lnTo>
                    <a:pt x="192239" y="29946"/>
                  </a:lnTo>
                  <a:lnTo>
                    <a:pt x="341058" y="171335"/>
                  </a:lnTo>
                  <a:lnTo>
                    <a:pt x="341058" y="137922"/>
                  </a:lnTo>
                  <a:lnTo>
                    <a:pt x="227418" y="29946"/>
                  </a:lnTo>
                  <a:lnTo>
                    <a:pt x="195910" y="0"/>
                  </a:lnTo>
                  <a:lnTo>
                    <a:pt x="188556" y="0"/>
                  </a:lnTo>
                  <a:lnTo>
                    <a:pt x="1143" y="178079"/>
                  </a:lnTo>
                  <a:lnTo>
                    <a:pt x="0" y="183337"/>
                  </a:lnTo>
                  <a:lnTo>
                    <a:pt x="3670" y="192544"/>
                  </a:lnTo>
                  <a:lnTo>
                    <a:pt x="8140" y="195554"/>
                  </a:lnTo>
                  <a:lnTo>
                    <a:pt x="51485" y="195554"/>
                  </a:lnTo>
                  <a:lnTo>
                    <a:pt x="51485" y="411708"/>
                  </a:lnTo>
                  <a:lnTo>
                    <a:pt x="56908" y="417118"/>
                  </a:lnTo>
                  <a:lnTo>
                    <a:pt x="327571" y="417118"/>
                  </a:lnTo>
                  <a:lnTo>
                    <a:pt x="332981" y="411708"/>
                  </a:lnTo>
                  <a:lnTo>
                    <a:pt x="332981" y="392899"/>
                  </a:lnTo>
                  <a:lnTo>
                    <a:pt x="332981" y="195567"/>
                  </a:lnTo>
                  <a:lnTo>
                    <a:pt x="376339" y="195554"/>
                  </a:lnTo>
                  <a:lnTo>
                    <a:pt x="380809" y="192544"/>
                  </a:lnTo>
                  <a:lnTo>
                    <a:pt x="384479" y="18333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192279" y="7337581"/>
            <a:ext cx="1149985" cy="1136015"/>
            <a:chOff x="2192279" y="7337581"/>
            <a:chExt cx="1149985" cy="1136015"/>
          </a:xfrm>
        </p:grpSpPr>
        <p:sp>
          <p:nvSpPr>
            <p:cNvPr id="35" name="object 35"/>
            <p:cNvSpPr/>
            <p:nvPr/>
          </p:nvSpPr>
          <p:spPr>
            <a:xfrm>
              <a:off x="2192274" y="7337583"/>
              <a:ext cx="1149985" cy="1136015"/>
            </a:xfrm>
            <a:custGeom>
              <a:avLst/>
              <a:gdLst/>
              <a:ahLst/>
              <a:cxnLst/>
              <a:rect l="l" t="t" r="r" b="b"/>
              <a:pathLst>
                <a:path w="1149985" h="1136015">
                  <a:moveTo>
                    <a:pt x="591515" y="596506"/>
                  </a:moveTo>
                  <a:lnTo>
                    <a:pt x="586079" y="591083"/>
                  </a:lnTo>
                  <a:lnTo>
                    <a:pt x="437057" y="591083"/>
                  </a:lnTo>
                  <a:lnTo>
                    <a:pt x="431647" y="596506"/>
                  </a:lnTo>
                  <a:lnTo>
                    <a:pt x="431647" y="975461"/>
                  </a:lnTo>
                  <a:lnTo>
                    <a:pt x="172212" y="975131"/>
                  </a:lnTo>
                  <a:lnTo>
                    <a:pt x="172212" y="379514"/>
                  </a:lnTo>
                  <a:lnTo>
                    <a:pt x="166789" y="374091"/>
                  </a:lnTo>
                  <a:lnTo>
                    <a:pt x="153403" y="374091"/>
                  </a:lnTo>
                  <a:lnTo>
                    <a:pt x="147993" y="379514"/>
                  </a:lnTo>
                  <a:lnTo>
                    <a:pt x="147993" y="993914"/>
                  </a:lnTo>
                  <a:lnTo>
                    <a:pt x="153403" y="999324"/>
                  </a:lnTo>
                  <a:lnTo>
                    <a:pt x="443750" y="999705"/>
                  </a:lnTo>
                  <a:lnTo>
                    <a:pt x="446963" y="999705"/>
                  </a:lnTo>
                  <a:lnTo>
                    <a:pt x="450049" y="998423"/>
                  </a:lnTo>
                  <a:lnTo>
                    <a:pt x="454596" y="993889"/>
                  </a:lnTo>
                  <a:lnTo>
                    <a:pt x="455866" y="990803"/>
                  </a:lnTo>
                  <a:lnTo>
                    <a:pt x="455866" y="615315"/>
                  </a:lnTo>
                  <a:lnTo>
                    <a:pt x="586079" y="615315"/>
                  </a:lnTo>
                  <a:lnTo>
                    <a:pt x="591515" y="609879"/>
                  </a:lnTo>
                  <a:lnTo>
                    <a:pt x="591515" y="596506"/>
                  </a:lnTo>
                  <a:close/>
                </a:path>
                <a:path w="1149985" h="1136015">
                  <a:moveTo>
                    <a:pt x="930808" y="379501"/>
                  </a:moveTo>
                  <a:lnTo>
                    <a:pt x="925385" y="374078"/>
                  </a:lnTo>
                  <a:lnTo>
                    <a:pt x="912012" y="374078"/>
                  </a:lnTo>
                  <a:lnTo>
                    <a:pt x="906589" y="379501"/>
                  </a:lnTo>
                  <a:lnTo>
                    <a:pt x="906589" y="444741"/>
                  </a:lnTo>
                  <a:lnTo>
                    <a:pt x="912012" y="450164"/>
                  </a:lnTo>
                  <a:lnTo>
                    <a:pt x="918692" y="450164"/>
                  </a:lnTo>
                  <a:lnTo>
                    <a:pt x="925385" y="450164"/>
                  </a:lnTo>
                  <a:lnTo>
                    <a:pt x="930808" y="444741"/>
                  </a:lnTo>
                  <a:lnTo>
                    <a:pt x="930808" y="379501"/>
                  </a:lnTo>
                  <a:close/>
                </a:path>
                <a:path w="1149985" h="1136015">
                  <a:moveTo>
                    <a:pt x="1078738" y="387705"/>
                  </a:moveTo>
                  <a:lnTo>
                    <a:pt x="1077468" y="380149"/>
                  </a:lnTo>
                  <a:lnTo>
                    <a:pt x="542175" y="0"/>
                  </a:lnTo>
                  <a:lnTo>
                    <a:pt x="536562" y="0"/>
                  </a:lnTo>
                  <a:lnTo>
                    <a:pt x="1282" y="380149"/>
                  </a:lnTo>
                  <a:lnTo>
                    <a:pt x="0" y="387705"/>
                  </a:lnTo>
                  <a:lnTo>
                    <a:pt x="7747" y="398627"/>
                  </a:lnTo>
                  <a:lnTo>
                    <a:pt x="15341" y="399910"/>
                  </a:lnTo>
                  <a:lnTo>
                    <a:pt x="539381" y="27711"/>
                  </a:lnTo>
                  <a:lnTo>
                    <a:pt x="1060119" y="397548"/>
                  </a:lnTo>
                  <a:lnTo>
                    <a:pt x="1062558" y="398259"/>
                  </a:lnTo>
                  <a:lnTo>
                    <a:pt x="1064996" y="398259"/>
                  </a:lnTo>
                  <a:lnTo>
                    <a:pt x="1068768" y="398259"/>
                  </a:lnTo>
                  <a:lnTo>
                    <a:pt x="1072515" y="396494"/>
                  </a:lnTo>
                  <a:lnTo>
                    <a:pt x="1078738" y="387705"/>
                  </a:lnTo>
                  <a:close/>
                </a:path>
                <a:path w="1149985" h="1136015">
                  <a:moveTo>
                    <a:pt x="1149413" y="597839"/>
                  </a:moveTo>
                  <a:lnTo>
                    <a:pt x="1145565" y="592963"/>
                  </a:lnTo>
                  <a:lnTo>
                    <a:pt x="1125194" y="588149"/>
                  </a:lnTo>
                  <a:lnTo>
                    <a:pt x="1125194" y="613029"/>
                  </a:lnTo>
                  <a:lnTo>
                    <a:pt x="1125194" y="889876"/>
                  </a:lnTo>
                  <a:lnTo>
                    <a:pt x="1120686" y="934504"/>
                  </a:lnTo>
                  <a:lnTo>
                    <a:pt x="1107744" y="976096"/>
                  </a:lnTo>
                  <a:lnTo>
                    <a:pt x="1087272" y="1013764"/>
                  </a:lnTo>
                  <a:lnTo>
                    <a:pt x="1060170" y="1046581"/>
                  </a:lnTo>
                  <a:lnTo>
                    <a:pt x="1027353" y="1073683"/>
                  </a:lnTo>
                  <a:lnTo>
                    <a:pt x="989685" y="1094155"/>
                  </a:lnTo>
                  <a:lnTo>
                    <a:pt x="948093" y="1107084"/>
                  </a:lnTo>
                  <a:lnTo>
                    <a:pt x="903452" y="1111605"/>
                  </a:lnTo>
                  <a:lnTo>
                    <a:pt x="858824" y="1107084"/>
                  </a:lnTo>
                  <a:lnTo>
                    <a:pt x="817232" y="1094155"/>
                  </a:lnTo>
                  <a:lnTo>
                    <a:pt x="779564" y="1073683"/>
                  </a:lnTo>
                  <a:lnTo>
                    <a:pt x="746734" y="1046581"/>
                  </a:lnTo>
                  <a:lnTo>
                    <a:pt x="719645" y="1013764"/>
                  </a:lnTo>
                  <a:lnTo>
                    <a:pt x="699173" y="976096"/>
                  </a:lnTo>
                  <a:lnTo>
                    <a:pt x="686231" y="934504"/>
                  </a:lnTo>
                  <a:lnTo>
                    <a:pt x="681723" y="889876"/>
                  </a:lnTo>
                  <a:lnTo>
                    <a:pt x="681723" y="613029"/>
                  </a:lnTo>
                  <a:lnTo>
                    <a:pt x="903465" y="560552"/>
                  </a:lnTo>
                  <a:lnTo>
                    <a:pt x="1125194" y="613029"/>
                  </a:lnTo>
                  <a:lnTo>
                    <a:pt x="1125194" y="588149"/>
                  </a:lnTo>
                  <a:lnTo>
                    <a:pt x="1008659" y="560552"/>
                  </a:lnTo>
                  <a:lnTo>
                    <a:pt x="904405" y="535889"/>
                  </a:lnTo>
                  <a:lnTo>
                    <a:pt x="902512" y="535889"/>
                  </a:lnTo>
                  <a:lnTo>
                    <a:pt x="661352" y="592963"/>
                  </a:lnTo>
                  <a:lnTo>
                    <a:pt x="657504" y="597839"/>
                  </a:lnTo>
                  <a:lnTo>
                    <a:pt x="657504" y="889876"/>
                  </a:lnTo>
                  <a:lnTo>
                    <a:pt x="662508" y="939380"/>
                  </a:lnTo>
                  <a:lnTo>
                    <a:pt x="676859" y="985520"/>
                  </a:lnTo>
                  <a:lnTo>
                    <a:pt x="699566" y="1027290"/>
                  </a:lnTo>
                  <a:lnTo>
                    <a:pt x="729627" y="1063701"/>
                  </a:lnTo>
                  <a:lnTo>
                    <a:pt x="766038" y="1093762"/>
                  </a:lnTo>
                  <a:lnTo>
                    <a:pt x="807821" y="1116469"/>
                  </a:lnTo>
                  <a:lnTo>
                    <a:pt x="853960" y="1130820"/>
                  </a:lnTo>
                  <a:lnTo>
                    <a:pt x="903465" y="1135824"/>
                  </a:lnTo>
                  <a:lnTo>
                    <a:pt x="952969" y="1130820"/>
                  </a:lnTo>
                  <a:lnTo>
                    <a:pt x="999109" y="1116469"/>
                  </a:lnTo>
                  <a:lnTo>
                    <a:pt x="1008049" y="1111605"/>
                  </a:lnTo>
                  <a:lnTo>
                    <a:pt x="1040879" y="1093762"/>
                  </a:lnTo>
                  <a:lnTo>
                    <a:pt x="1077302" y="1063701"/>
                  </a:lnTo>
                  <a:lnTo>
                    <a:pt x="1107351" y="1027290"/>
                  </a:lnTo>
                  <a:lnTo>
                    <a:pt x="1130058" y="985520"/>
                  </a:lnTo>
                  <a:lnTo>
                    <a:pt x="1144409" y="939380"/>
                  </a:lnTo>
                  <a:lnTo>
                    <a:pt x="1149413" y="889876"/>
                  </a:lnTo>
                  <a:lnTo>
                    <a:pt x="1149413" y="59783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60471" y="7986101"/>
              <a:ext cx="148592" cy="253458"/>
            </a:xfrm>
            <a:prstGeom prst="rect">
              <a:avLst/>
            </a:prstGeom>
          </p:spPr>
        </p:pic>
      </p:grpSp>
      <p:grpSp>
        <p:nvGrpSpPr>
          <p:cNvPr id="205" name="Grupo 204">
            <a:extLst>
              <a:ext uri="{FF2B5EF4-FFF2-40B4-BE49-F238E27FC236}">
                <a16:creationId xmlns:a16="http://schemas.microsoft.com/office/drawing/2014/main" id="{B52208C0-D4EA-5354-F5A9-28A40560524C}"/>
              </a:ext>
            </a:extLst>
          </p:cNvPr>
          <p:cNvGrpSpPr/>
          <p:nvPr/>
        </p:nvGrpSpPr>
        <p:grpSpPr>
          <a:xfrm>
            <a:off x="2212555" y="2827635"/>
            <a:ext cx="1110996" cy="1062355"/>
            <a:chOff x="2212555" y="2827635"/>
            <a:chExt cx="1110996" cy="1062355"/>
          </a:xfrm>
        </p:grpSpPr>
        <p:sp>
          <p:nvSpPr>
            <p:cNvPr id="37" name="object 37"/>
            <p:cNvSpPr/>
            <p:nvPr/>
          </p:nvSpPr>
          <p:spPr>
            <a:xfrm>
              <a:off x="2212555" y="3266664"/>
              <a:ext cx="184785" cy="530860"/>
            </a:xfrm>
            <a:custGeom>
              <a:avLst/>
              <a:gdLst/>
              <a:ahLst/>
              <a:cxnLst/>
              <a:rect l="l" t="t" r="r" b="b"/>
              <a:pathLst>
                <a:path w="184785" h="530860">
                  <a:moveTo>
                    <a:pt x="179094" y="0"/>
                  </a:moveTo>
                  <a:lnTo>
                    <a:pt x="63202" y="0"/>
                  </a:lnTo>
                  <a:lnTo>
                    <a:pt x="58972" y="2638"/>
                  </a:lnTo>
                  <a:lnTo>
                    <a:pt x="418" y="122697"/>
                  </a:lnTo>
                  <a:lnTo>
                    <a:pt x="0" y="124519"/>
                  </a:lnTo>
                  <a:lnTo>
                    <a:pt x="0" y="524915"/>
                  </a:lnTo>
                  <a:lnTo>
                    <a:pt x="5434" y="530339"/>
                  </a:lnTo>
                  <a:lnTo>
                    <a:pt x="172403" y="530339"/>
                  </a:lnTo>
                  <a:lnTo>
                    <a:pt x="179094" y="530339"/>
                  </a:lnTo>
                  <a:lnTo>
                    <a:pt x="184507" y="524915"/>
                  </a:lnTo>
                  <a:lnTo>
                    <a:pt x="184507" y="511544"/>
                  </a:lnTo>
                  <a:lnTo>
                    <a:pt x="179094" y="506120"/>
                  </a:lnTo>
                  <a:lnTo>
                    <a:pt x="24229" y="506120"/>
                  </a:lnTo>
                  <a:lnTo>
                    <a:pt x="24229" y="129158"/>
                  </a:lnTo>
                  <a:lnTo>
                    <a:pt x="75400" y="24219"/>
                  </a:lnTo>
                  <a:lnTo>
                    <a:pt x="179094" y="24219"/>
                  </a:lnTo>
                  <a:lnTo>
                    <a:pt x="184507" y="18795"/>
                  </a:lnTo>
                  <a:lnTo>
                    <a:pt x="184507" y="5423"/>
                  </a:lnTo>
                  <a:lnTo>
                    <a:pt x="179094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53601" y="2827635"/>
              <a:ext cx="869950" cy="1062355"/>
            </a:xfrm>
            <a:custGeom>
              <a:avLst/>
              <a:gdLst/>
              <a:ahLst/>
              <a:cxnLst/>
              <a:rect l="l" t="t" r="r" b="b"/>
              <a:pathLst>
                <a:path w="869950" h="1062354">
                  <a:moveTo>
                    <a:pt x="249936" y="848372"/>
                  </a:moveTo>
                  <a:lnTo>
                    <a:pt x="244513" y="842949"/>
                  </a:lnTo>
                  <a:lnTo>
                    <a:pt x="114338" y="842949"/>
                  </a:lnTo>
                  <a:lnTo>
                    <a:pt x="108915" y="848372"/>
                  </a:lnTo>
                  <a:lnTo>
                    <a:pt x="108915" y="861745"/>
                  </a:lnTo>
                  <a:lnTo>
                    <a:pt x="114338" y="867168"/>
                  </a:lnTo>
                  <a:lnTo>
                    <a:pt x="237820" y="867168"/>
                  </a:lnTo>
                  <a:lnTo>
                    <a:pt x="244513" y="867168"/>
                  </a:lnTo>
                  <a:lnTo>
                    <a:pt x="249936" y="861745"/>
                  </a:lnTo>
                  <a:lnTo>
                    <a:pt x="249936" y="848372"/>
                  </a:lnTo>
                  <a:close/>
                </a:path>
                <a:path w="869950" h="1062354">
                  <a:moveTo>
                    <a:pt x="250113" y="703541"/>
                  </a:moveTo>
                  <a:lnTo>
                    <a:pt x="244703" y="698119"/>
                  </a:lnTo>
                  <a:lnTo>
                    <a:pt x="114325" y="698119"/>
                  </a:lnTo>
                  <a:lnTo>
                    <a:pt x="108915" y="703541"/>
                  </a:lnTo>
                  <a:lnTo>
                    <a:pt x="108915" y="716902"/>
                  </a:lnTo>
                  <a:lnTo>
                    <a:pt x="114325" y="722337"/>
                  </a:lnTo>
                  <a:lnTo>
                    <a:pt x="238010" y="722337"/>
                  </a:lnTo>
                  <a:lnTo>
                    <a:pt x="244703" y="722337"/>
                  </a:lnTo>
                  <a:lnTo>
                    <a:pt x="250113" y="716902"/>
                  </a:lnTo>
                  <a:lnTo>
                    <a:pt x="250113" y="703541"/>
                  </a:lnTo>
                  <a:close/>
                </a:path>
                <a:path w="869950" h="1062354">
                  <a:moveTo>
                    <a:pt x="316318" y="558698"/>
                  </a:moveTo>
                  <a:lnTo>
                    <a:pt x="310908" y="553275"/>
                  </a:lnTo>
                  <a:lnTo>
                    <a:pt x="114338" y="553275"/>
                  </a:lnTo>
                  <a:lnTo>
                    <a:pt x="108915" y="558698"/>
                  </a:lnTo>
                  <a:lnTo>
                    <a:pt x="108915" y="572071"/>
                  </a:lnTo>
                  <a:lnTo>
                    <a:pt x="114338" y="577494"/>
                  </a:lnTo>
                  <a:lnTo>
                    <a:pt x="304215" y="577494"/>
                  </a:lnTo>
                  <a:lnTo>
                    <a:pt x="310908" y="577494"/>
                  </a:lnTo>
                  <a:lnTo>
                    <a:pt x="316318" y="572071"/>
                  </a:lnTo>
                  <a:lnTo>
                    <a:pt x="316318" y="558698"/>
                  </a:lnTo>
                  <a:close/>
                </a:path>
                <a:path w="869950" h="1062354">
                  <a:moveTo>
                    <a:pt x="454063" y="413829"/>
                  </a:moveTo>
                  <a:lnTo>
                    <a:pt x="448652" y="408406"/>
                  </a:lnTo>
                  <a:lnTo>
                    <a:pt x="114363" y="408406"/>
                  </a:lnTo>
                  <a:lnTo>
                    <a:pt x="108940" y="413829"/>
                  </a:lnTo>
                  <a:lnTo>
                    <a:pt x="108940" y="427189"/>
                  </a:lnTo>
                  <a:lnTo>
                    <a:pt x="114363" y="432625"/>
                  </a:lnTo>
                  <a:lnTo>
                    <a:pt x="441960" y="432625"/>
                  </a:lnTo>
                  <a:lnTo>
                    <a:pt x="448652" y="432625"/>
                  </a:lnTo>
                  <a:lnTo>
                    <a:pt x="454063" y="427189"/>
                  </a:lnTo>
                  <a:lnTo>
                    <a:pt x="454063" y="413829"/>
                  </a:lnTo>
                  <a:close/>
                </a:path>
                <a:path w="869950" h="1062354">
                  <a:moveTo>
                    <a:pt x="454063" y="268960"/>
                  </a:moveTo>
                  <a:lnTo>
                    <a:pt x="448652" y="263537"/>
                  </a:lnTo>
                  <a:lnTo>
                    <a:pt x="114363" y="263537"/>
                  </a:lnTo>
                  <a:lnTo>
                    <a:pt x="108940" y="268960"/>
                  </a:lnTo>
                  <a:lnTo>
                    <a:pt x="108940" y="282333"/>
                  </a:lnTo>
                  <a:lnTo>
                    <a:pt x="114363" y="287756"/>
                  </a:lnTo>
                  <a:lnTo>
                    <a:pt x="441960" y="287756"/>
                  </a:lnTo>
                  <a:lnTo>
                    <a:pt x="448652" y="287756"/>
                  </a:lnTo>
                  <a:lnTo>
                    <a:pt x="454063" y="282333"/>
                  </a:lnTo>
                  <a:lnTo>
                    <a:pt x="454063" y="268960"/>
                  </a:lnTo>
                  <a:close/>
                </a:path>
                <a:path w="869950" h="1062354">
                  <a:moveTo>
                    <a:pt x="563016" y="166789"/>
                  </a:moveTo>
                  <a:lnTo>
                    <a:pt x="557593" y="161366"/>
                  </a:lnTo>
                  <a:lnTo>
                    <a:pt x="412165" y="161366"/>
                  </a:lnTo>
                  <a:lnTo>
                    <a:pt x="412165" y="24218"/>
                  </a:lnTo>
                  <a:lnTo>
                    <a:pt x="412165" y="5422"/>
                  </a:lnTo>
                  <a:lnTo>
                    <a:pt x="406755" y="0"/>
                  </a:lnTo>
                  <a:lnTo>
                    <a:pt x="387946" y="0"/>
                  </a:lnTo>
                  <a:lnTo>
                    <a:pt x="387946" y="24218"/>
                  </a:lnTo>
                  <a:lnTo>
                    <a:pt x="387946" y="161353"/>
                  </a:lnTo>
                  <a:lnTo>
                    <a:pt x="175133" y="161353"/>
                  </a:lnTo>
                  <a:lnTo>
                    <a:pt x="175133" y="24218"/>
                  </a:lnTo>
                  <a:lnTo>
                    <a:pt x="387946" y="24218"/>
                  </a:lnTo>
                  <a:lnTo>
                    <a:pt x="387946" y="0"/>
                  </a:lnTo>
                  <a:lnTo>
                    <a:pt x="156337" y="0"/>
                  </a:lnTo>
                  <a:lnTo>
                    <a:pt x="150914" y="5422"/>
                  </a:lnTo>
                  <a:lnTo>
                    <a:pt x="150914" y="161366"/>
                  </a:lnTo>
                  <a:lnTo>
                    <a:pt x="5422" y="161366"/>
                  </a:lnTo>
                  <a:lnTo>
                    <a:pt x="0" y="166789"/>
                  </a:lnTo>
                  <a:lnTo>
                    <a:pt x="0" y="963968"/>
                  </a:lnTo>
                  <a:lnTo>
                    <a:pt x="5422" y="969391"/>
                  </a:lnTo>
                  <a:lnTo>
                    <a:pt x="275704" y="969391"/>
                  </a:lnTo>
                  <a:lnTo>
                    <a:pt x="282397" y="969391"/>
                  </a:lnTo>
                  <a:lnTo>
                    <a:pt x="287807" y="963968"/>
                  </a:lnTo>
                  <a:lnTo>
                    <a:pt x="287807" y="950595"/>
                  </a:lnTo>
                  <a:lnTo>
                    <a:pt x="282397" y="945172"/>
                  </a:lnTo>
                  <a:lnTo>
                    <a:pt x="24218" y="945172"/>
                  </a:lnTo>
                  <a:lnTo>
                    <a:pt x="24218" y="185585"/>
                  </a:lnTo>
                  <a:lnTo>
                    <a:pt x="538797" y="185585"/>
                  </a:lnTo>
                  <a:lnTo>
                    <a:pt x="538797" y="432244"/>
                  </a:lnTo>
                  <a:lnTo>
                    <a:pt x="544220" y="437680"/>
                  </a:lnTo>
                  <a:lnTo>
                    <a:pt x="557593" y="437680"/>
                  </a:lnTo>
                  <a:lnTo>
                    <a:pt x="563016" y="432244"/>
                  </a:lnTo>
                  <a:lnTo>
                    <a:pt x="563016" y="166789"/>
                  </a:lnTo>
                  <a:close/>
                </a:path>
                <a:path w="869950" h="1062354">
                  <a:moveTo>
                    <a:pt x="690372" y="860945"/>
                  </a:moveTo>
                  <a:lnTo>
                    <a:pt x="682498" y="825792"/>
                  </a:lnTo>
                  <a:lnTo>
                    <a:pt x="661060" y="797039"/>
                  </a:lnTo>
                  <a:lnTo>
                    <a:pt x="629285" y="777646"/>
                  </a:lnTo>
                  <a:lnTo>
                    <a:pt x="560946" y="765314"/>
                  </a:lnTo>
                  <a:lnTo>
                    <a:pt x="536867" y="751116"/>
                  </a:lnTo>
                  <a:lnTo>
                    <a:pt x="520623" y="730059"/>
                  </a:lnTo>
                  <a:lnTo>
                    <a:pt x="514654" y="704316"/>
                  </a:lnTo>
                  <a:lnTo>
                    <a:pt x="520623" y="678573"/>
                  </a:lnTo>
                  <a:lnTo>
                    <a:pt x="536867" y="657529"/>
                  </a:lnTo>
                  <a:lnTo>
                    <a:pt x="560946" y="643331"/>
                  </a:lnTo>
                  <a:lnTo>
                    <a:pt x="590397" y="638124"/>
                  </a:lnTo>
                  <a:lnTo>
                    <a:pt x="610717" y="640537"/>
                  </a:lnTo>
                  <a:lnTo>
                    <a:pt x="629234" y="647484"/>
                  </a:lnTo>
                  <a:lnTo>
                    <a:pt x="645007" y="658456"/>
                  </a:lnTo>
                  <a:lnTo>
                    <a:pt x="657110" y="672973"/>
                  </a:lnTo>
                  <a:lnTo>
                    <a:pt x="660615" y="678675"/>
                  </a:lnTo>
                  <a:lnTo>
                    <a:pt x="668083" y="680427"/>
                  </a:lnTo>
                  <a:lnTo>
                    <a:pt x="679475" y="673404"/>
                  </a:lnTo>
                  <a:lnTo>
                    <a:pt x="681253" y="665937"/>
                  </a:lnTo>
                  <a:lnTo>
                    <a:pt x="677735" y="660247"/>
                  </a:lnTo>
                  <a:lnTo>
                    <a:pt x="661733" y="640943"/>
                  </a:lnTo>
                  <a:lnTo>
                    <a:pt x="641019" y="626351"/>
                  </a:lnTo>
                  <a:lnTo>
                    <a:pt x="616839" y="617118"/>
                  </a:lnTo>
                  <a:lnTo>
                    <a:pt x="590397" y="613892"/>
                  </a:lnTo>
                  <a:lnTo>
                    <a:pt x="551522" y="621004"/>
                  </a:lnTo>
                  <a:lnTo>
                    <a:pt x="519747" y="640410"/>
                  </a:lnTo>
                  <a:lnTo>
                    <a:pt x="498297" y="669163"/>
                  </a:lnTo>
                  <a:lnTo>
                    <a:pt x="490423" y="704316"/>
                  </a:lnTo>
                  <a:lnTo>
                    <a:pt x="498297" y="739482"/>
                  </a:lnTo>
                  <a:lnTo>
                    <a:pt x="519747" y="768235"/>
                  </a:lnTo>
                  <a:lnTo>
                    <a:pt x="551522" y="787641"/>
                  </a:lnTo>
                  <a:lnTo>
                    <a:pt x="619861" y="799960"/>
                  </a:lnTo>
                  <a:lnTo>
                    <a:pt x="643928" y="814158"/>
                  </a:lnTo>
                  <a:lnTo>
                    <a:pt x="660184" y="835202"/>
                  </a:lnTo>
                  <a:lnTo>
                    <a:pt x="666140" y="860945"/>
                  </a:lnTo>
                  <a:lnTo>
                    <a:pt x="660184" y="886701"/>
                  </a:lnTo>
                  <a:lnTo>
                    <a:pt x="643928" y="907757"/>
                  </a:lnTo>
                  <a:lnTo>
                    <a:pt x="619861" y="921956"/>
                  </a:lnTo>
                  <a:lnTo>
                    <a:pt x="590397" y="927163"/>
                  </a:lnTo>
                  <a:lnTo>
                    <a:pt x="570090" y="924750"/>
                  </a:lnTo>
                  <a:lnTo>
                    <a:pt x="551573" y="917803"/>
                  </a:lnTo>
                  <a:lnTo>
                    <a:pt x="535787" y="906818"/>
                  </a:lnTo>
                  <a:lnTo>
                    <a:pt x="523684" y="892302"/>
                  </a:lnTo>
                  <a:lnTo>
                    <a:pt x="520153" y="886599"/>
                  </a:lnTo>
                  <a:lnTo>
                    <a:pt x="512673" y="884859"/>
                  </a:lnTo>
                  <a:lnTo>
                    <a:pt x="501319" y="891870"/>
                  </a:lnTo>
                  <a:lnTo>
                    <a:pt x="499541" y="899337"/>
                  </a:lnTo>
                  <a:lnTo>
                    <a:pt x="503059" y="905027"/>
                  </a:lnTo>
                  <a:lnTo>
                    <a:pt x="519074" y="924331"/>
                  </a:lnTo>
                  <a:lnTo>
                    <a:pt x="539788" y="938936"/>
                  </a:lnTo>
                  <a:lnTo>
                    <a:pt x="563968" y="948169"/>
                  </a:lnTo>
                  <a:lnTo>
                    <a:pt x="590397" y="951382"/>
                  </a:lnTo>
                  <a:lnTo>
                    <a:pt x="629285" y="944270"/>
                  </a:lnTo>
                  <a:lnTo>
                    <a:pt x="661060" y="924864"/>
                  </a:lnTo>
                  <a:lnTo>
                    <a:pt x="682498" y="896112"/>
                  </a:lnTo>
                  <a:lnTo>
                    <a:pt x="690372" y="860945"/>
                  </a:lnTo>
                  <a:close/>
                </a:path>
                <a:path w="869950" h="1062354">
                  <a:moveTo>
                    <a:pt x="869442" y="783183"/>
                  </a:moveTo>
                  <a:lnTo>
                    <a:pt x="865784" y="737984"/>
                  </a:lnTo>
                  <a:lnTo>
                    <a:pt x="855192" y="695083"/>
                  </a:lnTo>
                  <a:lnTo>
                    <a:pt x="845223" y="671537"/>
                  </a:lnTo>
                  <a:lnTo>
                    <a:pt x="845223" y="783183"/>
                  </a:lnTo>
                  <a:lnTo>
                    <a:pt x="841159" y="828382"/>
                  </a:lnTo>
                  <a:lnTo>
                    <a:pt x="829259" y="872007"/>
                  </a:lnTo>
                  <a:lnTo>
                    <a:pt x="810387" y="911694"/>
                  </a:lnTo>
                  <a:lnTo>
                    <a:pt x="785215" y="947267"/>
                  </a:lnTo>
                  <a:lnTo>
                    <a:pt x="754481" y="978001"/>
                  </a:lnTo>
                  <a:lnTo>
                    <a:pt x="718921" y="1003160"/>
                  </a:lnTo>
                  <a:lnTo>
                    <a:pt x="679221" y="1022032"/>
                  </a:lnTo>
                  <a:lnTo>
                    <a:pt x="636143" y="1033894"/>
                  </a:lnTo>
                  <a:lnTo>
                    <a:pt x="590397" y="1038009"/>
                  </a:lnTo>
                  <a:lnTo>
                    <a:pt x="544652" y="1033894"/>
                  </a:lnTo>
                  <a:lnTo>
                    <a:pt x="501573" y="1022032"/>
                  </a:lnTo>
                  <a:lnTo>
                    <a:pt x="461886" y="1003160"/>
                  </a:lnTo>
                  <a:lnTo>
                    <a:pt x="426313" y="978001"/>
                  </a:lnTo>
                  <a:lnTo>
                    <a:pt x="395579" y="947267"/>
                  </a:lnTo>
                  <a:lnTo>
                    <a:pt x="370420" y="911694"/>
                  </a:lnTo>
                  <a:lnTo>
                    <a:pt x="351536" y="872007"/>
                  </a:lnTo>
                  <a:lnTo>
                    <a:pt x="339686" y="828929"/>
                  </a:lnTo>
                  <a:lnTo>
                    <a:pt x="335572" y="783183"/>
                  </a:lnTo>
                  <a:lnTo>
                    <a:pt x="339636" y="737984"/>
                  </a:lnTo>
                  <a:lnTo>
                    <a:pt x="351536" y="694359"/>
                  </a:lnTo>
                  <a:lnTo>
                    <a:pt x="370420" y="654672"/>
                  </a:lnTo>
                  <a:lnTo>
                    <a:pt x="395579" y="619099"/>
                  </a:lnTo>
                  <a:lnTo>
                    <a:pt x="426313" y="588365"/>
                  </a:lnTo>
                  <a:lnTo>
                    <a:pt x="461886" y="563206"/>
                  </a:lnTo>
                  <a:lnTo>
                    <a:pt x="501573" y="544334"/>
                  </a:lnTo>
                  <a:lnTo>
                    <a:pt x="544652" y="532472"/>
                  </a:lnTo>
                  <a:lnTo>
                    <a:pt x="590397" y="528370"/>
                  </a:lnTo>
                  <a:lnTo>
                    <a:pt x="636143" y="532472"/>
                  </a:lnTo>
                  <a:lnTo>
                    <a:pt x="679221" y="544334"/>
                  </a:lnTo>
                  <a:lnTo>
                    <a:pt x="718921" y="563206"/>
                  </a:lnTo>
                  <a:lnTo>
                    <a:pt x="754481" y="588365"/>
                  </a:lnTo>
                  <a:lnTo>
                    <a:pt x="785215" y="619099"/>
                  </a:lnTo>
                  <a:lnTo>
                    <a:pt x="810387" y="654672"/>
                  </a:lnTo>
                  <a:lnTo>
                    <a:pt x="829259" y="694359"/>
                  </a:lnTo>
                  <a:lnTo>
                    <a:pt x="841108" y="737438"/>
                  </a:lnTo>
                  <a:lnTo>
                    <a:pt x="845223" y="783183"/>
                  </a:lnTo>
                  <a:lnTo>
                    <a:pt x="845223" y="671537"/>
                  </a:lnTo>
                  <a:lnTo>
                    <a:pt x="815530" y="618490"/>
                  </a:lnTo>
                  <a:lnTo>
                    <a:pt x="787615" y="585965"/>
                  </a:lnTo>
                  <a:lnTo>
                    <a:pt x="755091" y="558050"/>
                  </a:lnTo>
                  <a:lnTo>
                    <a:pt x="718527" y="535343"/>
                  </a:lnTo>
                  <a:lnTo>
                    <a:pt x="702056" y="528370"/>
                  </a:lnTo>
                  <a:lnTo>
                    <a:pt x="678510" y="518401"/>
                  </a:lnTo>
                  <a:lnTo>
                    <a:pt x="635609" y="507809"/>
                  </a:lnTo>
                  <a:lnTo>
                    <a:pt x="590397" y="504151"/>
                  </a:lnTo>
                  <a:lnTo>
                    <a:pt x="545198" y="507809"/>
                  </a:lnTo>
                  <a:lnTo>
                    <a:pt x="502297" y="518401"/>
                  </a:lnTo>
                  <a:lnTo>
                    <a:pt x="462267" y="535343"/>
                  </a:lnTo>
                  <a:lnTo>
                    <a:pt x="425704" y="558050"/>
                  </a:lnTo>
                  <a:lnTo>
                    <a:pt x="393179" y="585965"/>
                  </a:lnTo>
                  <a:lnTo>
                    <a:pt x="365264" y="618490"/>
                  </a:lnTo>
                  <a:lnTo>
                    <a:pt x="342544" y="655066"/>
                  </a:lnTo>
                  <a:lnTo>
                    <a:pt x="325602" y="695083"/>
                  </a:lnTo>
                  <a:lnTo>
                    <a:pt x="315010" y="737984"/>
                  </a:lnTo>
                  <a:lnTo>
                    <a:pt x="311353" y="783183"/>
                  </a:lnTo>
                  <a:lnTo>
                    <a:pt x="315010" y="828382"/>
                  </a:lnTo>
                  <a:lnTo>
                    <a:pt x="325602" y="871296"/>
                  </a:lnTo>
                  <a:lnTo>
                    <a:pt x="342544" y="911313"/>
                  </a:lnTo>
                  <a:lnTo>
                    <a:pt x="365264" y="947877"/>
                  </a:lnTo>
                  <a:lnTo>
                    <a:pt x="393179" y="980414"/>
                  </a:lnTo>
                  <a:lnTo>
                    <a:pt x="425704" y="1008329"/>
                  </a:lnTo>
                  <a:lnTo>
                    <a:pt x="462267" y="1031036"/>
                  </a:lnTo>
                  <a:lnTo>
                    <a:pt x="502297" y="1047978"/>
                  </a:lnTo>
                  <a:lnTo>
                    <a:pt x="545198" y="1058570"/>
                  </a:lnTo>
                  <a:lnTo>
                    <a:pt x="590397" y="1062228"/>
                  </a:lnTo>
                  <a:lnTo>
                    <a:pt x="635609" y="1058570"/>
                  </a:lnTo>
                  <a:lnTo>
                    <a:pt x="678510" y="1047978"/>
                  </a:lnTo>
                  <a:lnTo>
                    <a:pt x="718527" y="1031036"/>
                  </a:lnTo>
                  <a:lnTo>
                    <a:pt x="755091" y="1008329"/>
                  </a:lnTo>
                  <a:lnTo>
                    <a:pt x="787615" y="980414"/>
                  </a:lnTo>
                  <a:lnTo>
                    <a:pt x="815530" y="947877"/>
                  </a:lnTo>
                  <a:lnTo>
                    <a:pt x="838250" y="911313"/>
                  </a:lnTo>
                  <a:lnTo>
                    <a:pt x="855192" y="871296"/>
                  </a:lnTo>
                  <a:lnTo>
                    <a:pt x="865784" y="828382"/>
                  </a:lnTo>
                  <a:lnTo>
                    <a:pt x="869442" y="78318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5541150" y="2781280"/>
            <a:ext cx="970915" cy="1155065"/>
          </a:xfrm>
          <a:custGeom>
            <a:avLst/>
            <a:gdLst/>
            <a:ahLst/>
            <a:cxnLst/>
            <a:rect l="l" t="t" r="r" b="b"/>
            <a:pathLst>
              <a:path w="970915" h="1155064">
                <a:moveTo>
                  <a:pt x="713117" y="398780"/>
                </a:moveTo>
                <a:lnTo>
                  <a:pt x="707707" y="393369"/>
                </a:lnTo>
                <a:lnTo>
                  <a:pt x="694309" y="393369"/>
                </a:lnTo>
                <a:lnTo>
                  <a:pt x="688898" y="398780"/>
                </a:lnTo>
                <a:lnTo>
                  <a:pt x="688898" y="740498"/>
                </a:lnTo>
                <a:lnTo>
                  <a:pt x="572490" y="740498"/>
                </a:lnTo>
                <a:lnTo>
                  <a:pt x="572490" y="543026"/>
                </a:lnTo>
                <a:lnTo>
                  <a:pt x="567067" y="537603"/>
                </a:lnTo>
                <a:lnTo>
                  <a:pt x="403542" y="537603"/>
                </a:lnTo>
                <a:lnTo>
                  <a:pt x="398106" y="543026"/>
                </a:lnTo>
                <a:lnTo>
                  <a:pt x="398106" y="740498"/>
                </a:lnTo>
                <a:lnTo>
                  <a:pt x="281711" y="740498"/>
                </a:lnTo>
                <a:lnTo>
                  <a:pt x="281711" y="398780"/>
                </a:lnTo>
                <a:lnTo>
                  <a:pt x="276288" y="393369"/>
                </a:lnTo>
                <a:lnTo>
                  <a:pt x="262902" y="393369"/>
                </a:lnTo>
                <a:lnTo>
                  <a:pt x="257492" y="398780"/>
                </a:lnTo>
                <a:lnTo>
                  <a:pt x="257492" y="759294"/>
                </a:lnTo>
                <a:lnTo>
                  <a:pt x="262902" y="764717"/>
                </a:lnTo>
                <a:lnTo>
                  <a:pt x="416902" y="764717"/>
                </a:lnTo>
                <a:lnTo>
                  <a:pt x="422338" y="759294"/>
                </a:lnTo>
                <a:lnTo>
                  <a:pt x="422338" y="561835"/>
                </a:lnTo>
                <a:lnTo>
                  <a:pt x="548271" y="561835"/>
                </a:lnTo>
                <a:lnTo>
                  <a:pt x="548271" y="759294"/>
                </a:lnTo>
                <a:lnTo>
                  <a:pt x="553694" y="764717"/>
                </a:lnTo>
                <a:lnTo>
                  <a:pt x="701001" y="764717"/>
                </a:lnTo>
                <a:lnTo>
                  <a:pt x="707707" y="764717"/>
                </a:lnTo>
                <a:lnTo>
                  <a:pt x="713117" y="759294"/>
                </a:lnTo>
                <a:lnTo>
                  <a:pt x="713117" y="398780"/>
                </a:lnTo>
                <a:close/>
              </a:path>
              <a:path w="970915" h="1155064">
                <a:moveTo>
                  <a:pt x="774966" y="325564"/>
                </a:moveTo>
                <a:lnTo>
                  <a:pt x="772922" y="318173"/>
                </a:lnTo>
                <a:lnTo>
                  <a:pt x="487565" y="156883"/>
                </a:lnTo>
                <a:lnTo>
                  <a:pt x="483044" y="156883"/>
                </a:lnTo>
                <a:lnTo>
                  <a:pt x="197688" y="318173"/>
                </a:lnTo>
                <a:lnTo>
                  <a:pt x="195630" y="325564"/>
                </a:lnTo>
                <a:lnTo>
                  <a:pt x="201155" y="335330"/>
                </a:lnTo>
                <a:lnTo>
                  <a:pt x="205257" y="337540"/>
                </a:lnTo>
                <a:lnTo>
                  <a:pt x="209473" y="337540"/>
                </a:lnTo>
                <a:lnTo>
                  <a:pt x="211493" y="337540"/>
                </a:lnTo>
                <a:lnTo>
                  <a:pt x="213550" y="337032"/>
                </a:lnTo>
                <a:lnTo>
                  <a:pt x="485305" y="183426"/>
                </a:lnTo>
                <a:lnTo>
                  <a:pt x="761009" y="339267"/>
                </a:lnTo>
                <a:lnTo>
                  <a:pt x="768388" y="337210"/>
                </a:lnTo>
                <a:lnTo>
                  <a:pt x="774966" y="325564"/>
                </a:lnTo>
                <a:close/>
              </a:path>
              <a:path w="970915" h="1155064">
                <a:moveTo>
                  <a:pt x="970597" y="485292"/>
                </a:moveTo>
                <a:lnTo>
                  <a:pt x="968375" y="438619"/>
                </a:lnTo>
                <a:lnTo>
                  <a:pt x="961834" y="393192"/>
                </a:lnTo>
                <a:lnTo>
                  <a:pt x="951179" y="349211"/>
                </a:lnTo>
                <a:lnTo>
                  <a:pt x="946378" y="335254"/>
                </a:lnTo>
                <a:lnTo>
                  <a:pt x="946378" y="485292"/>
                </a:lnTo>
                <a:lnTo>
                  <a:pt x="943686" y="523392"/>
                </a:lnTo>
                <a:lnTo>
                  <a:pt x="935736" y="564362"/>
                </a:lnTo>
                <a:lnTo>
                  <a:pt x="922680" y="607885"/>
                </a:lnTo>
                <a:lnTo>
                  <a:pt x="904659" y="653618"/>
                </a:lnTo>
                <a:lnTo>
                  <a:pt x="881849" y="701268"/>
                </a:lnTo>
                <a:lnTo>
                  <a:pt x="854379" y="750493"/>
                </a:lnTo>
                <a:lnTo>
                  <a:pt x="822426" y="800963"/>
                </a:lnTo>
                <a:lnTo>
                  <a:pt x="786130" y="852385"/>
                </a:lnTo>
                <a:lnTo>
                  <a:pt x="745642" y="904405"/>
                </a:lnTo>
                <a:lnTo>
                  <a:pt x="698449" y="959573"/>
                </a:lnTo>
                <a:lnTo>
                  <a:pt x="652259" y="1008481"/>
                </a:lnTo>
                <a:lnTo>
                  <a:pt x="608469" y="1050315"/>
                </a:lnTo>
                <a:lnTo>
                  <a:pt x="568490" y="1084275"/>
                </a:lnTo>
                <a:lnTo>
                  <a:pt x="533704" y="1109535"/>
                </a:lnTo>
                <a:lnTo>
                  <a:pt x="485292" y="1130719"/>
                </a:lnTo>
                <a:lnTo>
                  <a:pt x="465086" y="1125283"/>
                </a:lnTo>
                <a:lnTo>
                  <a:pt x="402107" y="1084275"/>
                </a:lnTo>
                <a:lnTo>
                  <a:pt x="362127" y="1050315"/>
                </a:lnTo>
                <a:lnTo>
                  <a:pt x="318350" y="1008481"/>
                </a:lnTo>
                <a:lnTo>
                  <a:pt x="272161" y="959573"/>
                </a:lnTo>
                <a:lnTo>
                  <a:pt x="224955" y="904405"/>
                </a:lnTo>
                <a:lnTo>
                  <a:pt x="184480" y="852385"/>
                </a:lnTo>
                <a:lnTo>
                  <a:pt x="148183" y="800963"/>
                </a:lnTo>
                <a:lnTo>
                  <a:pt x="116217" y="750493"/>
                </a:lnTo>
                <a:lnTo>
                  <a:pt x="88760" y="701268"/>
                </a:lnTo>
                <a:lnTo>
                  <a:pt x="65938" y="653618"/>
                </a:lnTo>
                <a:lnTo>
                  <a:pt x="47929" y="607885"/>
                </a:lnTo>
                <a:lnTo>
                  <a:pt x="34861" y="564362"/>
                </a:lnTo>
                <a:lnTo>
                  <a:pt x="26911" y="523392"/>
                </a:lnTo>
                <a:lnTo>
                  <a:pt x="24231" y="485292"/>
                </a:lnTo>
                <a:lnTo>
                  <a:pt x="26593" y="438619"/>
                </a:lnTo>
                <a:lnTo>
                  <a:pt x="26619" y="438213"/>
                </a:lnTo>
                <a:lnTo>
                  <a:pt x="33515" y="393192"/>
                </a:lnTo>
                <a:lnTo>
                  <a:pt x="33616" y="392480"/>
                </a:lnTo>
                <a:lnTo>
                  <a:pt x="44996" y="348335"/>
                </a:lnTo>
                <a:lnTo>
                  <a:pt x="60528" y="305993"/>
                </a:lnTo>
                <a:lnTo>
                  <a:pt x="79959" y="265696"/>
                </a:lnTo>
                <a:lnTo>
                  <a:pt x="103085" y="227672"/>
                </a:lnTo>
                <a:lnTo>
                  <a:pt x="129654" y="192176"/>
                </a:lnTo>
                <a:lnTo>
                  <a:pt x="159423" y="159410"/>
                </a:lnTo>
                <a:lnTo>
                  <a:pt x="192189" y="129628"/>
                </a:lnTo>
                <a:lnTo>
                  <a:pt x="227685" y="103073"/>
                </a:lnTo>
                <a:lnTo>
                  <a:pt x="265709" y="79946"/>
                </a:lnTo>
                <a:lnTo>
                  <a:pt x="306006" y="60502"/>
                </a:lnTo>
                <a:lnTo>
                  <a:pt x="348348" y="44983"/>
                </a:lnTo>
                <a:lnTo>
                  <a:pt x="392493" y="33604"/>
                </a:lnTo>
                <a:lnTo>
                  <a:pt x="438226" y="26606"/>
                </a:lnTo>
                <a:lnTo>
                  <a:pt x="485292" y="24218"/>
                </a:lnTo>
                <a:lnTo>
                  <a:pt x="532371" y="26606"/>
                </a:lnTo>
                <a:lnTo>
                  <a:pt x="578104" y="33604"/>
                </a:lnTo>
                <a:lnTo>
                  <a:pt x="622249" y="44983"/>
                </a:lnTo>
                <a:lnTo>
                  <a:pt x="664591" y="60502"/>
                </a:lnTo>
                <a:lnTo>
                  <a:pt x="704888" y="79946"/>
                </a:lnTo>
                <a:lnTo>
                  <a:pt x="742911" y="103073"/>
                </a:lnTo>
                <a:lnTo>
                  <a:pt x="778408" y="129628"/>
                </a:lnTo>
                <a:lnTo>
                  <a:pt x="811174" y="159410"/>
                </a:lnTo>
                <a:lnTo>
                  <a:pt x="840955" y="192176"/>
                </a:lnTo>
                <a:lnTo>
                  <a:pt x="867524" y="227672"/>
                </a:lnTo>
                <a:lnTo>
                  <a:pt x="890638" y="265696"/>
                </a:lnTo>
                <a:lnTo>
                  <a:pt x="910082" y="305993"/>
                </a:lnTo>
                <a:lnTo>
                  <a:pt x="925614" y="348335"/>
                </a:lnTo>
                <a:lnTo>
                  <a:pt x="936993" y="392480"/>
                </a:lnTo>
                <a:lnTo>
                  <a:pt x="943991" y="438213"/>
                </a:lnTo>
                <a:lnTo>
                  <a:pt x="946378" y="485292"/>
                </a:lnTo>
                <a:lnTo>
                  <a:pt x="946378" y="335254"/>
                </a:lnTo>
                <a:lnTo>
                  <a:pt x="918375" y="266395"/>
                </a:lnTo>
                <a:lnTo>
                  <a:pt x="896620" y="227977"/>
                </a:lnTo>
                <a:lnTo>
                  <a:pt x="871575" y="191833"/>
                </a:lnTo>
                <a:lnTo>
                  <a:pt x="843457" y="158153"/>
                </a:lnTo>
                <a:lnTo>
                  <a:pt x="812444" y="127139"/>
                </a:lnTo>
                <a:lnTo>
                  <a:pt x="778764" y="99021"/>
                </a:lnTo>
                <a:lnTo>
                  <a:pt x="742607" y="73977"/>
                </a:lnTo>
                <a:lnTo>
                  <a:pt x="704189" y="52222"/>
                </a:lnTo>
                <a:lnTo>
                  <a:pt x="663714" y="33972"/>
                </a:lnTo>
                <a:lnTo>
                  <a:pt x="621385" y="19418"/>
                </a:lnTo>
                <a:lnTo>
                  <a:pt x="577392" y="8763"/>
                </a:lnTo>
                <a:lnTo>
                  <a:pt x="531964" y="2222"/>
                </a:lnTo>
                <a:lnTo>
                  <a:pt x="485292" y="0"/>
                </a:lnTo>
                <a:lnTo>
                  <a:pt x="438632" y="2222"/>
                </a:lnTo>
                <a:lnTo>
                  <a:pt x="393192" y="8763"/>
                </a:lnTo>
                <a:lnTo>
                  <a:pt x="349211" y="19418"/>
                </a:lnTo>
                <a:lnTo>
                  <a:pt x="306882" y="33972"/>
                </a:lnTo>
                <a:lnTo>
                  <a:pt x="266407" y="52222"/>
                </a:lnTo>
                <a:lnTo>
                  <a:pt x="227990" y="73977"/>
                </a:lnTo>
                <a:lnTo>
                  <a:pt x="191833" y="99021"/>
                </a:lnTo>
                <a:lnTo>
                  <a:pt x="158153" y="127139"/>
                </a:lnTo>
                <a:lnTo>
                  <a:pt x="127152" y="158153"/>
                </a:lnTo>
                <a:lnTo>
                  <a:pt x="99021" y="191833"/>
                </a:lnTo>
                <a:lnTo>
                  <a:pt x="73977" y="227977"/>
                </a:lnTo>
                <a:lnTo>
                  <a:pt x="52235" y="266395"/>
                </a:lnTo>
                <a:lnTo>
                  <a:pt x="33972" y="306870"/>
                </a:lnTo>
                <a:lnTo>
                  <a:pt x="19418" y="349211"/>
                </a:lnTo>
                <a:lnTo>
                  <a:pt x="8775" y="393192"/>
                </a:lnTo>
                <a:lnTo>
                  <a:pt x="2286" y="438213"/>
                </a:lnTo>
                <a:lnTo>
                  <a:pt x="0" y="485292"/>
                </a:lnTo>
                <a:lnTo>
                  <a:pt x="3492" y="531253"/>
                </a:lnTo>
                <a:lnTo>
                  <a:pt x="13474" y="579107"/>
                </a:lnTo>
                <a:lnTo>
                  <a:pt x="29248" y="628307"/>
                </a:lnTo>
                <a:lnTo>
                  <a:pt x="50126" y="678294"/>
                </a:lnTo>
                <a:lnTo>
                  <a:pt x="75399" y="728522"/>
                </a:lnTo>
                <a:lnTo>
                  <a:pt x="104368" y="778459"/>
                </a:lnTo>
                <a:lnTo>
                  <a:pt x="136347" y="827557"/>
                </a:lnTo>
                <a:lnTo>
                  <a:pt x="170599" y="875245"/>
                </a:lnTo>
                <a:lnTo>
                  <a:pt x="206463" y="920991"/>
                </a:lnTo>
                <a:lnTo>
                  <a:pt x="243205" y="964260"/>
                </a:lnTo>
                <a:lnTo>
                  <a:pt x="280149" y="1004481"/>
                </a:lnTo>
                <a:lnTo>
                  <a:pt x="316585" y="1041107"/>
                </a:lnTo>
                <a:lnTo>
                  <a:pt x="351815" y="1073607"/>
                </a:lnTo>
                <a:lnTo>
                  <a:pt x="385127" y="1101432"/>
                </a:lnTo>
                <a:lnTo>
                  <a:pt x="415836" y="1124026"/>
                </a:lnTo>
                <a:lnTo>
                  <a:pt x="466623" y="1151331"/>
                </a:lnTo>
                <a:lnTo>
                  <a:pt x="485292" y="1154950"/>
                </a:lnTo>
                <a:lnTo>
                  <a:pt x="510755" y="1148956"/>
                </a:lnTo>
                <a:lnTo>
                  <a:pt x="543382" y="1131773"/>
                </a:lnTo>
                <a:lnTo>
                  <a:pt x="544868" y="1130719"/>
                </a:lnTo>
                <a:lnTo>
                  <a:pt x="581748" y="1104582"/>
                </a:lnTo>
                <a:lnTo>
                  <a:pt x="624446" y="1068603"/>
                </a:lnTo>
                <a:lnTo>
                  <a:pt x="670077" y="1024991"/>
                </a:lnTo>
                <a:lnTo>
                  <a:pt x="717207" y="974966"/>
                </a:lnTo>
                <a:lnTo>
                  <a:pt x="764425" y="919708"/>
                </a:lnTo>
                <a:lnTo>
                  <a:pt x="809675" y="860996"/>
                </a:lnTo>
                <a:lnTo>
                  <a:pt x="836295" y="823214"/>
                </a:lnTo>
                <a:lnTo>
                  <a:pt x="863777" y="780999"/>
                </a:lnTo>
                <a:lnTo>
                  <a:pt x="890765" y="735279"/>
                </a:lnTo>
                <a:lnTo>
                  <a:pt x="915885" y="686930"/>
                </a:lnTo>
                <a:lnTo>
                  <a:pt x="937780" y="636854"/>
                </a:lnTo>
                <a:lnTo>
                  <a:pt x="955116" y="585965"/>
                </a:lnTo>
                <a:lnTo>
                  <a:pt x="966508" y="535139"/>
                </a:lnTo>
                <a:lnTo>
                  <a:pt x="970597" y="485292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10447280" y="8899076"/>
            <a:ext cx="934719" cy="1045210"/>
            <a:chOff x="10447280" y="8899076"/>
            <a:chExt cx="934719" cy="1045210"/>
          </a:xfrm>
        </p:grpSpPr>
        <p:sp>
          <p:nvSpPr>
            <p:cNvPr id="41" name="object 41"/>
            <p:cNvSpPr/>
            <p:nvPr/>
          </p:nvSpPr>
          <p:spPr>
            <a:xfrm>
              <a:off x="10447274" y="9199848"/>
              <a:ext cx="395605" cy="744855"/>
            </a:xfrm>
            <a:custGeom>
              <a:avLst/>
              <a:gdLst/>
              <a:ahLst/>
              <a:cxnLst/>
              <a:rect l="l" t="t" r="r" b="b"/>
              <a:pathLst>
                <a:path w="395604" h="744854">
                  <a:moveTo>
                    <a:pt x="395427" y="455320"/>
                  </a:moveTo>
                  <a:lnTo>
                    <a:pt x="390893" y="442747"/>
                  </a:lnTo>
                  <a:lnTo>
                    <a:pt x="383921" y="439483"/>
                  </a:lnTo>
                  <a:lnTo>
                    <a:pt x="377647" y="441756"/>
                  </a:lnTo>
                  <a:lnTo>
                    <a:pt x="353720" y="449224"/>
                  </a:lnTo>
                  <a:lnTo>
                    <a:pt x="329171" y="454583"/>
                  </a:lnTo>
                  <a:lnTo>
                    <a:pt x="304088" y="457809"/>
                  </a:lnTo>
                  <a:lnTo>
                    <a:pt x="278561" y="458889"/>
                  </a:lnTo>
                  <a:lnTo>
                    <a:pt x="227368" y="454456"/>
                  </a:lnTo>
                  <a:lnTo>
                    <a:pt x="179654" y="441782"/>
                  </a:lnTo>
                  <a:lnTo>
                    <a:pt x="136448" y="421716"/>
                  </a:lnTo>
                  <a:lnTo>
                    <a:pt x="98793" y="395173"/>
                  </a:lnTo>
                  <a:lnTo>
                    <a:pt x="67716" y="362991"/>
                  </a:lnTo>
                  <a:lnTo>
                    <a:pt x="44234" y="326085"/>
                  </a:lnTo>
                  <a:lnTo>
                    <a:pt x="29400" y="285330"/>
                  </a:lnTo>
                  <a:lnTo>
                    <a:pt x="24218" y="241592"/>
                  </a:lnTo>
                  <a:lnTo>
                    <a:pt x="29400" y="197840"/>
                  </a:lnTo>
                  <a:lnTo>
                    <a:pt x="44234" y="157060"/>
                  </a:lnTo>
                  <a:lnTo>
                    <a:pt x="67716" y="120142"/>
                  </a:lnTo>
                  <a:lnTo>
                    <a:pt x="98793" y="87960"/>
                  </a:lnTo>
                  <a:lnTo>
                    <a:pt x="136448" y="61391"/>
                  </a:lnTo>
                  <a:lnTo>
                    <a:pt x="179654" y="41325"/>
                  </a:lnTo>
                  <a:lnTo>
                    <a:pt x="227368" y="28638"/>
                  </a:lnTo>
                  <a:lnTo>
                    <a:pt x="278561" y="24218"/>
                  </a:lnTo>
                  <a:lnTo>
                    <a:pt x="303530" y="25247"/>
                  </a:lnTo>
                  <a:lnTo>
                    <a:pt x="328028" y="28321"/>
                  </a:lnTo>
                  <a:lnTo>
                    <a:pt x="352018" y="33439"/>
                  </a:lnTo>
                  <a:lnTo>
                    <a:pt x="375386" y="40563"/>
                  </a:lnTo>
                  <a:lnTo>
                    <a:pt x="381711" y="42811"/>
                  </a:lnTo>
                  <a:lnTo>
                    <a:pt x="388607" y="39484"/>
                  </a:lnTo>
                  <a:lnTo>
                    <a:pt x="393077" y="26873"/>
                  </a:lnTo>
                  <a:lnTo>
                    <a:pt x="389763" y="19951"/>
                  </a:lnTo>
                  <a:lnTo>
                    <a:pt x="383463" y="17741"/>
                  </a:lnTo>
                  <a:lnTo>
                    <a:pt x="358127" y="9994"/>
                  </a:lnTo>
                  <a:lnTo>
                    <a:pt x="332130" y="4457"/>
                  </a:lnTo>
                  <a:lnTo>
                    <a:pt x="305587" y="1117"/>
                  </a:lnTo>
                  <a:lnTo>
                    <a:pt x="278561" y="0"/>
                  </a:lnTo>
                  <a:lnTo>
                    <a:pt x="228561" y="3898"/>
                  </a:lnTo>
                  <a:lnTo>
                    <a:pt x="181457" y="15138"/>
                  </a:lnTo>
                  <a:lnTo>
                    <a:pt x="138074" y="33032"/>
                  </a:lnTo>
                  <a:lnTo>
                    <a:pt x="99187" y="56883"/>
                  </a:lnTo>
                  <a:lnTo>
                    <a:pt x="65595" y="86017"/>
                  </a:lnTo>
                  <a:lnTo>
                    <a:pt x="38087" y="119748"/>
                  </a:lnTo>
                  <a:lnTo>
                    <a:pt x="17449" y="157378"/>
                  </a:lnTo>
                  <a:lnTo>
                    <a:pt x="4495" y="198221"/>
                  </a:lnTo>
                  <a:lnTo>
                    <a:pt x="0" y="241592"/>
                  </a:lnTo>
                  <a:lnTo>
                    <a:pt x="4495" y="284949"/>
                  </a:lnTo>
                  <a:lnTo>
                    <a:pt x="17449" y="325780"/>
                  </a:lnTo>
                  <a:lnTo>
                    <a:pt x="38087" y="363397"/>
                  </a:lnTo>
                  <a:lnTo>
                    <a:pt x="65595" y="397103"/>
                  </a:lnTo>
                  <a:lnTo>
                    <a:pt x="99187" y="426237"/>
                  </a:lnTo>
                  <a:lnTo>
                    <a:pt x="138074" y="450088"/>
                  </a:lnTo>
                  <a:lnTo>
                    <a:pt x="181457" y="467969"/>
                  </a:lnTo>
                  <a:lnTo>
                    <a:pt x="228561" y="479209"/>
                  </a:lnTo>
                  <a:lnTo>
                    <a:pt x="266496" y="482168"/>
                  </a:lnTo>
                  <a:lnTo>
                    <a:pt x="266496" y="738797"/>
                  </a:lnTo>
                  <a:lnTo>
                    <a:pt x="271907" y="744232"/>
                  </a:lnTo>
                  <a:lnTo>
                    <a:pt x="278599" y="744232"/>
                  </a:lnTo>
                  <a:lnTo>
                    <a:pt x="285292" y="744232"/>
                  </a:lnTo>
                  <a:lnTo>
                    <a:pt x="290703" y="738797"/>
                  </a:lnTo>
                  <a:lnTo>
                    <a:pt x="290703" y="482600"/>
                  </a:lnTo>
                  <a:lnTo>
                    <a:pt x="306197" y="481939"/>
                  </a:lnTo>
                  <a:lnTo>
                    <a:pt x="333349" y="478434"/>
                  </a:lnTo>
                  <a:lnTo>
                    <a:pt x="359943" y="472630"/>
                  </a:lnTo>
                  <a:lnTo>
                    <a:pt x="385876" y="464540"/>
                  </a:lnTo>
                  <a:lnTo>
                    <a:pt x="392176" y="462254"/>
                  </a:lnTo>
                  <a:lnTo>
                    <a:pt x="395427" y="45532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28017" y="9280584"/>
              <a:ext cx="209941" cy="17295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0786753" y="8899076"/>
              <a:ext cx="594995" cy="769620"/>
            </a:xfrm>
            <a:custGeom>
              <a:avLst/>
              <a:gdLst/>
              <a:ahLst/>
              <a:cxnLst/>
              <a:rect l="l" t="t" r="r" b="b"/>
              <a:pathLst>
                <a:path w="594995" h="769620">
                  <a:moveTo>
                    <a:pt x="297435" y="0"/>
                  </a:moveTo>
                  <a:lnTo>
                    <a:pt x="249975" y="5945"/>
                  </a:lnTo>
                  <a:lnTo>
                    <a:pt x="206376" y="22876"/>
                  </a:lnTo>
                  <a:lnTo>
                    <a:pt x="167892" y="49433"/>
                  </a:lnTo>
                  <a:lnTo>
                    <a:pt x="135776" y="84257"/>
                  </a:lnTo>
                  <a:lnTo>
                    <a:pt x="111284" y="125988"/>
                  </a:lnTo>
                  <a:lnTo>
                    <a:pt x="95669" y="173268"/>
                  </a:lnTo>
                  <a:lnTo>
                    <a:pt x="90185" y="224736"/>
                  </a:lnTo>
                  <a:lnTo>
                    <a:pt x="92695" y="259408"/>
                  </a:lnTo>
                  <a:lnTo>
                    <a:pt x="92711" y="259638"/>
                  </a:lnTo>
                  <a:lnTo>
                    <a:pt x="100146" y="293502"/>
                  </a:lnTo>
                  <a:lnTo>
                    <a:pt x="112272" y="325684"/>
                  </a:lnTo>
                  <a:lnTo>
                    <a:pt x="128974" y="355716"/>
                  </a:lnTo>
                  <a:lnTo>
                    <a:pt x="128596" y="355716"/>
                  </a:lnTo>
                  <a:lnTo>
                    <a:pt x="84371" y="383950"/>
                  </a:lnTo>
                  <a:lnTo>
                    <a:pt x="48522" y="417805"/>
                  </a:lnTo>
                  <a:lnTo>
                    <a:pt x="22038" y="456137"/>
                  </a:lnTo>
                  <a:lnTo>
                    <a:pt x="5627" y="497986"/>
                  </a:lnTo>
                  <a:lnTo>
                    <a:pt x="0" y="542370"/>
                  </a:lnTo>
                  <a:lnTo>
                    <a:pt x="4821" y="583131"/>
                  </a:lnTo>
                  <a:lnTo>
                    <a:pt x="18537" y="621121"/>
                  </a:lnTo>
                  <a:lnTo>
                    <a:pt x="40670" y="656719"/>
                  </a:lnTo>
                  <a:lnTo>
                    <a:pt x="70046" y="688371"/>
                  </a:lnTo>
                  <a:lnTo>
                    <a:pt x="105920" y="715715"/>
                  </a:lnTo>
                  <a:lnTo>
                    <a:pt x="147445" y="738106"/>
                  </a:lnTo>
                  <a:lnTo>
                    <a:pt x="193776" y="754899"/>
                  </a:lnTo>
                  <a:lnTo>
                    <a:pt x="244065" y="765447"/>
                  </a:lnTo>
                  <a:lnTo>
                    <a:pt x="297467" y="769107"/>
                  </a:lnTo>
                  <a:lnTo>
                    <a:pt x="350852" y="765447"/>
                  </a:lnTo>
                  <a:lnTo>
                    <a:pt x="401126" y="754899"/>
                  </a:lnTo>
                  <a:lnTo>
                    <a:pt x="428738" y="744888"/>
                  </a:lnTo>
                  <a:lnTo>
                    <a:pt x="297467" y="744888"/>
                  </a:lnTo>
                  <a:lnTo>
                    <a:pt x="242465" y="740766"/>
                  </a:lnTo>
                  <a:lnTo>
                    <a:pt x="191205" y="728947"/>
                  </a:lnTo>
                  <a:lnTo>
                    <a:pt x="144794" y="710252"/>
                  </a:lnTo>
                  <a:lnTo>
                    <a:pt x="104339" y="685502"/>
                  </a:lnTo>
                  <a:lnTo>
                    <a:pt x="70947" y="655518"/>
                  </a:lnTo>
                  <a:lnTo>
                    <a:pt x="45725" y="621121"/>
                  </a:lnTo>
                  <a:lnTo>
                    <a:pt x="29780" y="583131"/>
                  </a:lnTo>
                  <a:lnTo>
                    <a:pt x="24219" y="542370"/>
                  </a:lnTo>
                  <a:lnTo>
                    <a:pt x="29830" y="501326"/>
                  </a:lnTo>
                  <a:lnTo>
                    <a:pt x="46168" y="462676"/>
                  </a:lnTo>
                  <a:lnTo>
                    <a:pt x="72486" y="427422"/>
                  </a:lnTo>
                  <a:lnTo>
                    <a:pt x="108038" y="396563"/>
                  </a:lnTo>
                  <a:lnTo>
                    <a:pt x="152079" y="371098"/>
                  </a:lnTo>
                  <a:lnTo>
                    <a:pt x="155408" y="369538"/>
                  </a:lnTo>
                  <a:lnTo>
                    <a:pt x="157838" y="366585"/>
                  </a:lnTo>
                  <a:lnTo>
                    <a:pt x="159597" y="359475"/>
                  </a:lnTo>
                  <a:lnTo>
                    <a:pt x="158822" y="355716"/>
                  </a:lnTo>
                  <a:lnTo>
                    <a:pt x="156613" y="352806"/>
                  </a:lnTo>
                  <a:lnTo>
                    <a:pt x="138538" y="324229"/>
                  </a:lnTo>
                  <a:lnTo>
                    <a:pt x="125309" y="292835"/>
                  </a:lnTo>
                  <a:lnTo>
                    <a:pt x="117237" y="259638"/>
                  </a:lnTo>
                  <a:lnTo>
                    <a:pt x="117181" y="259408"/>
                  </a:lnTo>
                  <a:lnTo>
                    <a:pt x="114415" y="224736"/>
                  </a:lnTo>
                  <a:lnTo>
                    <a:pt x="119256" y="178813"/>
                  </a:lnTo>
                  <a:lnTo>
                    <a:pt x="133044" y="136628"/>
                  </a:lnTo>
                  <a:lnTo>
                    <a:pt x="154670" y="99394"/>
                  </a:lnTo>
                  <a:lnTo>
                    <a:pt x="183029" y="68324"/>
                  </a:lnTo>
                  <a:lnTo>
                    <a:pt x="217014" y="44629"/>
                  </a:lnTo>
                  <a:lnTo>
                    <a:pt x="255518" y="29523"/>
                  </a:lnTo>
                  <a:lnTo>
                    <a:pt x="297435" y="24219"/>
                  </a:lnTo>
                  <a:lnTo>
                    <a:pt x="390445" y="24219"/>
                  </a:lnTo>
                  <a:lnTo>
                    <a:pt x="388499" y="22876"/>
                  </a:lnTo>
                  <a:lnTo>
                    <a:pt x="344899" y="5945"/>
                  </a:lnTo>
                  <a:lnTo>
                    <a:pt x="297435" y="0"/>
                  </a:lnTo>
                  <a:close/>
                </a:path>
                <a:path w="594995" h="769620">
                  <a:moveTo>
                    <a:pt x="390445" y="24219"/>
                  </a:moveTo>
                  <a:lnTo>
                    <a:pt x="297435" y="24219"/>
                  </a:lnTo>
                  <a:lnTo>
                    <a:pt x="339353" y="29523"/>
                  </a:lnTo>
                  <a:lnTo>
                    <a:pt x="377857" y="44629"/>
                  </a:lnTo>
                  <a:lnTo>
                    <a:pt x="411842" y="68324"/>
                  </a:lnTo>
                  <a:lnTo>
                    <a:pt x="440201" y="99394"/>
                  </a:lnTo>
                  <a:lnTo>
                    <a:pt x="461827" y="136628"/>
                  </a:lnTo>
                  <a:lnTo>
                    <a:pt x="475614" y="178813"/>
                  </a:lnTo>
                  <a:lnTo>
                    <a:pt x="480456" y="224736"/>
                  </a:lnTo>
                  <a:lnTo>
                    <a:pt x="477689" y="259408"/>
                  </a:lnTo>
                  <a:lnTo>
                    <a:pt x="469563" y="292835"/>
                  </a:lnTo>
                  <a:lnTo>
                    <a:pt x="456333" y="324229"/>
                  </a:lnTo>
                  <a:lnTo>
                    <a:pt x="438266" y="352806"/>
                  </a:lnTo>
                  <a:lnTo>
                    <a:pt x="436097" y="355716"/>
                  </a:lnTo>
                  <a:lnTo>
                    <a:pt x="435366" y="359475"/>
                  </a:lnTo>
                  <a:lnTo>
                    <a:pt x="437165" y="366585"/>
                  </a:lnTo>
                  <a:lnTo>
                    <a:pt x="439682" y="369538"/>
                  </a:lnTo>
                  <a:lnTo>
                    <a:pt x="442989" y="371098"/>
                  </a:lnTo>
                  <a:lnTo>
                    <a:pt x="486915" y="396563"/>
                  </a:lnTo>
                  <a:lnTo>
                    <a:pt x="522407" y="427422"/>
                  </a:lnTo>
                  <a:lnTo>
                    <a:pt x="548696" y="462676"/>
                  </a:lnTo>
                  <a:lnTo>
                    <a:pt x="565022" y="501326"/>
                  </a:lnTo>
                  <a:lnTo>
                    <a:pt x="570631" y="542370"/>
                  </a:lnTo>
                  <a:lnTo>
                    <a:pt x="565072" y="583131"/>
                  </a:lnTo>
                  <a:lnTo>
                    <a:pt x="549131" y="621121"/>
                  </a:lnTo>
                  <a:lnTo>
                    <a:pt x="523916" y="655518"/>
                  </a:lnTo>
                  <a:lnTo>
                    <a:pt x="490533" y="685502"/>
                  </a:lnTo>
                  <a:lnTo>
                    <a:pt x="450090" y="710252"/>
                  </a:lnTo>
                  <a:lnTo>
                    <a:pt x="403693" y="728947"/>
                  </a:lnTo>
                  <a:lnTo>
                    <a:pt x="352450" y="740766"/>
                  </a:lnTo>
                  <a:lnTo>
                    <a:pt x="297467" y="744888"/>
                  </a:lnTo>
                  <a:lnTo>
                    <a:pt x="428738" y="744888"/>
                  </a:lnTo>
                  <a:lnTo>
                    <a:pt x="488958" y="715715"/>
                  </a:lnTo>
                  <a:lnTo>
                    <a:pt x="524822" y="688371"/>
                  </a:lnTo>
                  <a:lnTo>
                    <a:pt x="554190" y="656719"/>
                  </a:lnTo>
                  <a:lnTo>
                    <a:pt x="576215" y="621405"/>
                  </a:lnTo>
                  <a:lnTo>
                    <a:pt x="590030" y="583131"/>
                  </a:lnTo>
                  <a:lnTo>
                    <a:pt x="594850" y="542370"/>
                  </a:lnTo>
                  <a:lnTo>
                    <a:pt x="589224" y="497986"/>
                  </a:lnTo>
                  <a:lnTo>
                    <a:pt x="572819" y="456137"/>
                  </a:lnTo>
                  <a:lnTo>
                    <a:pt x="546357" y="417805"/>
                  </a:lnTo>
                  <a:lnTo>
                    <a:pt x="510556" y="383950"/>
                  </a:lnTo>
                  <a:lnTo>
                    <a:pt x="466414" y="355716"/>
                  </a:lnTo>
                  <a:lnTo>
                    <a:pt x="465904" y="355716"/>
                  </a:lnTo>
                  <a:lnTo>
                    <a:pt x="482598" y="325684"/>
                  </a:lnTo>
                  <a:lnTo>
                    <a:pt x="494725" y="293502"/>
                  </a:lnTo>
                  <a:lnTo>
                    <a:pt x="502159" y="259638"/>
                  </a:lnTo>
                  <a:lnTo>
                    <a:pt x="504686" y="224736"/>
                  </a:lnTo>
                  <a:lnTo>
                    <a:pt x="499203" y="173268"/>
                  </a:lnTo>
                  <a:lnTo>
                    <a:pt x="483589" y="125988"/>
                  </a:lnTo>
                  <a:lnTo>
                    <a:pt x="459098" y="84257"/>
                  </a:lnTo>
                  <a:lnTo>
                    <a:pt x="426984" y="49433"/>
                  </a:lnTo>
                  <a:lnTo>
                    <a:pt x="390445" y="2421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867493" y="9429335"/>
              <a:ext cx="228841" cy="15809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0817378" y="9643967"/>
              <a:ext cx="279400" cy="300355"/>
            </a:xfrm>
            <a:custGeom>
              <a:avLst/>
              <a:gdLst/>
              <a:ahLst/>
              <a:cxnLst/>
              <a:rect l="l" t="t" r="r" b="b"/>
              <a:pathLst>
                <a:path w="279400" h="300354">
                  <a:moveTo>
                    <a:pt x="24218" y="195173"/>
                  </a:moveTo>
                  <a:lnTo>
                    <a:pt x="18808" y="189750"/>
                  </a:lnTo>
                  <a:lnTo>
                    <a:pt x="5422" y="189750"/>
                  </a:lnTo>
                  <a:lnTo>
                    <a:pt x="0" y="195173"/>
                  </a:lnTo>
                  <a:lnTo>
                    <a:pt x="0" y="294678"/>
                  </a:lnTo>
                  <a:lnTo>
                    <a:pt x="5422" y="300113"/>
                  </a:lnTo>
                  <a:lnTo>
                    <a:pt x="12115" y="300113"/>
                  </a:lnTo>
                  <a:lnTo>
                    <a:pt x="18808" y="300113"/>
                  </a:lnTo>
                  <a:lnTo>
                    <a:pt x="24218" y="294678"/>
                  </a:lnTo>
                  <a:lnTo>
                    <a:pt x="24218" y="195173"/>
                  </a:lnTo>
                  <a:close/>
                </a:path>
                <a:path w="279400" h="300354">
                  <a:moveTo>
                    <a:pt x="148374" y="220408"/>
                  </a:moveTo>
                  <a:lnTo>
                    <a:pt x="142963" y="214985"/>
                  </a:lnTo>
                  <a:lnTo>
                    <a:pt x="129578" y="214985"/>
                  </a:lnTo>
                  <a:lnTo>
                    <a:pt x="124155" y="220408"/>
                  </a:lnTo>
                  <a:lnTo>
                    <a:pt x="124155" y="294678"/>
                  </a:lnTo>
                  <a:lnTo>
                    <a:pt x="129578" y="300113"/>
                  </a:lnTo>
                  <a:lnTo>
                    <a:pt x="136271" y="300113"/>
                  </a:lnTo>
                  <a:lnTo>
                    <a:pt x="142963" y="300113"/>
                  </a:lnTo>
                  <a:lnTo>
                    <a:pt x="148374" y="294678"/>
                  </a:lnTo>
                  <a:lnTo>
                    <a:pt x="148374" y="220408"/>
                  </a:lnTo>
                  <a:close/>
                </a:path>
                <a:path w="279400" h="300354">
                  <a:moveTo>
                    <a:pt x="278942" y="5422"/>
                  </a:moveTo>
                  <a:lnTo>
                    <a:pt x="273519" y="0"/>
                  </a:lnTo>
                  <a:lnTo>
                    <a:pt x="260146" y="0"/>
                  </a:lnTo>
                  <a:lnTo>
                    <a:pt x="254723" y="5422"/>
                  </a:lnTo>
                  <a:lnTo>
                    <a:pt x="254723" y="294678"/>
                  </a:lnTo>
                  <a:lnTo>
                    <a:pt x="260146" y="300113"/>
                  </a:lnTo>
                  <a:lnTo>
                    <a:pt x="266839" y="300113"/>
                  </a:lnTo>
                  <a:lnTo>
                    <a:pt x="273519" y="300113"/>
                  </a:lnTo>
                  <a:lnTo>
                    <a:pt x="278942" y="294678"/>
                  </a:lnTo>
                  <a:lnTo>
                    <a:pt x="278942" y="542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30016" y="9818879"/>
              <a:ext cx="84206" cy="12518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206356" y="9839297"/>
              <a:ext cx="72573" cy="104771"/>
            </a:xfrm>
            <a:prstGeom prst="rect">
              <a:avLst/>
            </a:prstGeom>
          </p:spPr>
        </p:pic>
      </p:grpSp>
      <p:grpSp>
        <p:nvGrpSpPr>
          <p:cNvPr id="206" name="Grupo 205">
            <a:extLst>
              <a:ext uri="{FF2B5EF4-FFF2-40B4-BE49-F238E27FC236}">
                <a16:creationId xmlns:a16="http://schemas.microsoft.com/office/drawing/2014/main" id="{82EA31E3-2605-320C-59A1-9164B9E2A11D}"/>
              </a:ext>
            </a:extLst>
          </p:cNvPr>
          <p:cNvGrpSpPr/>
          <p:nvPr/>
        </p:nvGrpSpPr>
        <p:grpSpPr>
          <a:xfrm>
            <a:off x="7225310" y="2929624"/>
            <a:ext cx="987539" cy="876300"/>
            <a:chOff x="7225310" y="2929624"/>
            <a:chExt cx="987539" cy="876300"/>
          </a:xfrm>
        </p:grpSpPr>
        <p:sp>
          <p:nvSpPr>
            <p:cNvPr id="48" name="object 48"/>
            <p:cNvSpPr/>
            <p:nvPr/>
          </p:nvSpPr>
          <p:spPr>
            <a:xfrm>
              <a:off x="8014729" y="3024307"/>
              <a:ext cx="198120" cy="669290"/>
            </a:xfrm>
            <a:custGeom>
              <a:avLst/>
              <a:gdLst/>
              <a:ahLst/>
              <a:cxnLst/>
              <a:rect l="l" t="t" r="r" b="b"/>
              <a:pathLst>
                <a:path w="198120" h="669289">
                  <a:moveTo>
                    <a:pt x="129197" y="104470"/>
                  </a:moveTo>
                  <a:lnTo>
                    <a:pt x="124701" y="82283"/>
                  </a:lnTo>
                  <a:lnTo>
                    <a:pt x="117525" y="71653"/>
                  </a:lnTo>
                  <a:lnTo>
                    <a:pt x="112471" y="64160"/>
                  </a:lnTo>
                  <a:lnTo>
                    <a:pt x="104965" y="59105"/>
                  </a:lnTo>
                  <a:lnTo>
                    <a:pt x="104965" y="104470"/>
                  </a:lnTo>
                  <a:lnTo>
                    <a:pt x="104965" y="510616"/>
                  </a:lnTo>
                  <a:lnTo>
                    <a:pt x="97929" y="563016"/>
                  </a:lnTo>
                  <a:lnTo>
                    <a:pt x="77330" y="611708"/>
                  </a:lnTo>
                  <a:lnTo>
                    <a:pt x="64604" y="633260"/>
                  </a:lnTo>
                  <a:lnTo>
                    <a:pt x="51854" y="611708"/>
                  </a:lnTo>
                  <a:lnTo>
                    <a:pt x="39916" y="587997"/>
                  </a:lnTo>
                  <a:lnTo>
                    <a:pt x="31254" y="563016"/>
                  </a:lnTo>
                  <a:lnTo>
                    <a:pt x="25996" y="537095"/>
                  </a:lnTo>
                  <a:lnTo>
                    <a:pt x="24218" y="510616"/>
                  </a:lnTo>
                  <a:lnTo>
                    <a:pt x="24218" y="104470"/>
                  </a:lnTo>
                  <a:lnTo>
                    <a:pt x="26809" y="91706"/>
                  </a:lnTo>
                  <a:lnTo>
                    <a:pt x="33845" y="81280"/>
                  </a:lnTo>
                  <a:lnTo>
                    <a:pt x="44272" y="74244"/>
                  </a:lnTo>
                  <a:lnTo>
                    <a:pt x="57035" y="71653"/>
                  </a:lnTo>
                  <a:lnTo>
                    <a:pt x="57899" y="71653"/>
                  </a:lnTo>
                  <a:lnTo>
                    <a:pt x="64592" y="71653"/>
                  </a:lnTo>
                  <a:lnTo>
                    <a:pt x="71285" y="71653"/>
                  </a:lnTo>
                  <a:lnTo>
                    <a:pt x="72161" y="71653"/>
                  </a:lnTo>
                  <a:lnTo>
                    <a:pt x="84924" y="74244"/>
                  </a:lnTo>
                  <a:lnTo>
                    <a:pt x="95351" y="81280"/>
                  </a:lnTo>
                  <a:lnTo>
                    <a:pt x="102387" y="91706"/>
                  </a:lnTo>
                  <a:lnTo>
                    <a:pt x="104965" y="104470"/>
                  </a:lnTo>
                  <a:lnTo>
                    <a:pt x="104965" y="59105"/>
                  </a:lnTo>
                  <a:lnTo>
                    <a:pt x="94335" y="51930"/>
                  </a:lnTo>
                  <a:lnTo>
                    <a:pt x="76695" y="48361"/>
                  </a:lnTo>
                  <a:lnTo>
                    <a:pt x="76695" y="5422"/>
                  </a:lnTo>
                  <a:lnTo>
                    <a:pt x="71285" y="0"/>
                  </a:lnTo>
                  <a:lnTo>
                    <a:pt x="57899" y="0"/>
                  </a:lnTo>
                  <a:lnTo>
                    <a:pt x="52476" y="5422"/>
                  </a:lnTo>
                  <a:lnTo>
                    <a:pt x="52476" y="48361"/>
                  </a:lnTo>
                  <a:lnTo>
                    <a:pt x="34848" y="51930"/>
                  </a:lnTo>
                  <a:lnTo>
                    <a:pt x="16725" y="64160"/>
                  </a:lnTo>
                  <a:lnTo>
                    <a:pt x="4495" y="82283"/>
                  </a:lnTo>
                  <a:lnTo>
                    <a:pt x="0" y="104470"/>
                  </a:lnTo>
                  <a:lnTo>
                    <a:pt x="0" y="510616"/>
                  </a:lnTo>
                  <a:lnTo>
                    <a:pt x="7899" y="569404"/>
                  </a:lnTo>
                  <a:lnTo>
                    <a:pt x="31000" y="624027"/>
                  </a:lnTo>
                  <a:lnTo>
                    <a:pt x="56349" y="666915"/>
                  </a:lnTo>
                  <a:lnTo>
                    <a:pt x="60312" y="669175"/>
                  </a:lnTo>
                  <a:lnTo>
                    <a:pt x="68884" y="669175"/>
                  </a:lnTo>
                  <a:lnTo>
                    <a:pt x="72834" y="666915"/>
                  </a:lnTo>
                  <a:lnTo>
                    <a:pt x="92735" y="633260"/>
                  </a:lnTo>
                  <a:lnTo>
                    <a:pt x="98196" y="624027"/>
                  </a:lnTo>
                  <a:lnTo>
                    <a:pt x="111594" y="597433"/>
                  </a:lnTo>
                  <a:lnTo>
                    <a:pt x="121297" y="569404"/>
                  </a:lnTo>
                  <a:lnTo>
                    <a:pt x="127203" y="540334"/>
                  </a:lnTo>
                  <a:lnTo>
                    <a:pt x="129197" y="510616"/>
                  </a:lnTo>
                  <a:lnTo>
                    <a:pt x="129197" y="104470"/>
                  </a:lnTo>
                  <a:close/>
                </a:path>
                <a:path w="198120" h="669289">
                  <a:moveTo>
                    <a:pt x="197815" y="86169"/>
                  </a:moveTo>
                  <a:lnTo>
                    <a:pt x="192405" y="80746"/>
                  </a:lnTo>
                  <a:lnTo>
                    <a:pt x="179019" y="80746"/>
                  </a:lnTo>
                  <a:lnTo>
                    <a:pt x="173596" y="86169"/>
                  </a:lnTo>
                  <a:lnTo>
                    <a:pt x="173596" y="265074"/>
                  </a:lnTo>
                  <a:lnTo>
                    <a:pt x="179019" y="270497"/>
                  </a:lnTo>
                  <a:lnTo>
                    <a:pt x="185712" y="270497"/>
                  </a:lnTo>
                  <a:lnTo>
                    <a:pt x="192405" y="270497"/>
                  </a:lnTo>
                  <a:lnTo>
                    <a:pt x="197815" y="265074"/>
                  </a:lnTo>
                  <a:lnTo>
                    <a:pt x="197815" y="8616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9" name="object 49"/>
            <p:cNvGrpSpPr/>
            <p:nvPr/>
          </p:nvGrpSpPr>
          <p:grpSpPr>
            <a:xfrm>
              <a:off x="7225310" y="2929624"/>
              <a:ext cx="695960" cy="876300"/>
              <a:chOff x="7225310" y="2929624"/>
              <a:chExt cx="695960" cy="876300"/>
            </a:xfrm>
          </p:grpSpPr>
          <p:sp>
            <p:nvSpPr>
              <p:cNvPr id="50" name="object 50"/>
              <p:cNvSpPr/>
              <p:nvPr/>
            </p:nvSpPr>
            <p:spPr>
              <a:xfrm>
                <a:off x="7226259" y="2929624"/>
                <a:ext cx="694690" cy="876300"/>
              </a:xfrm>
              <a:custGeom>
                <a:avLst/>
                <a:gdLst/>
                <a:ahLst/>
                <a:cxnLst/>
                <a:rect l="l" t="t" r="r" b="b"/>
                <a:pathLst>
                  <a:path w="694690" h="876300">
                    <a:moveTo>
                      <a:pt x="689005" y="0"/>
                    </a:moveTo>
                    <a:lnTo>
                      <a:pt x="5423" y="0"/>
                    </a:lnTo>
                    <a:lnTo>
                      <a:pt x="0" y="5423"/>
                    </a:lnTo>
                    <a:lnTo>
                      <a:pt x="0" y="668398"/>
                    </a:lnTo>
                    <a:lnTo>
                      <a:pt x="1277" y="671476"/>
                    </a:lnTo>
                    <a:lnTo>
                      <a:pt x="204705" y="874978"/>
                    </a:lnTo>
                    <a:lnTo>
                      <a:pt x="207784" y="876256"/>
                    </a:lnTo>
                    <a:lnTo>
                      <a:pt x="689005" y="876256"/>
                    </a:lnTo>
                    <a:lnTo>
                      <a:pt x="694418" y="870832"/>
                    </a:lnTo>
                    <a:lnTo>
                      <a:pt x="694418" y="852036"/>
                    </a:lnTo>
                    <a:lnTo>
                      <a:pt x="216014" y="852036"/>
                    </a:lnTo>
                    <a:lnTo>
                      <a:pt x="24229" y="660178"/>
                    </a:lnTo>
                    <a:lnTo>
                      <a:pt x="24229" y="24219"/>
                    </a:lnTo>
                    <a:lnTo>
                      <a:pt x="694418" y="24219"/>
                    </a:lnTo>
                    <a:lnTo>
                      <a:pt x="694418" y="5423"/>
                    </a:lnTo>
                    <a:lnTo>
                      <a:pt x="689005" y="0"/>
                    </a:lnTo>
                    <a:close/>
                  </a:path>
                  <a:path w="694690" h="876300">
                    <a:moveTo>
                      <a:pt x="694418" y="24219"/>
                    </a:moveTo>
                    <a:lnTo>
                      <a:pt x="670199" y="24219"/>
                    </a:lnTo>
                    <a:lnTo>
                      <a:pt x="670199" y="852036"/>
                    </a:lnTo>
                    <a:lnTo>
                      <a:pt x="694418" y="852036"/>
                    </a:lnTo>
                    <a:lnTo>
                      <a:pt x="694418" y="24219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object 51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225310" y="3582709"/>
                <a:ext cx="224056" cy="223176"/>
              </a:xfrm>
              <a:prstGeom prst="rect">
                <a:avLst/>
              </a:prstGeom>
            </p:spPr>
          </p:pic>
          <p:pic>
            <p:nvPicPr>
              <p:cNvPr id="52" name="object 52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324503" y="3063990"/>
                <a:ext cx="175471" cy="123315"/>
              </a:xfrm>
              <a:prstGeom prst="rect">
                <a:avLst/>
              </a:prstGeom>
            </p:spPr>
          </p:pic>
          <p:sp>
            <p:nvSpPr>
              <p:cNvPr id="53" name="object 53"/>
              <p:cNvSpPr/>
              <p:nvPr/>
            </p:nvSpPr>
            <p:spPr>
              <a:xfrm>
                <a:off x="7582072" y="3150468"/>
                <a:ext cx="23939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239395" h="24764">
                    <a:moveTo>
                      <a:pt x="233783" y="0"/>
                    </a:moveTo>
                    <a:lnTo>
                      <a:pt x="5413" y="0"/>
                    </a:lnTo>
                    <a:lnTo>
                      <a:pt x="0" y="5423"/>
                    </a:lnTo>
                    <a:lnTo>
                      <a:pt x="0" y="18795"/>
                    </a:lnTo>
                    <a:lnTo>
                      <a:pt x="5413" y="24219"/>
                    </a:lnTo>
                    <a:lnTo>
                      <a:pt x="227092" y="24219"/>
                    </a:lnTo>
                    <a:lnTo>
                      <a:pt x="233783" y="24219"/>
                    </a:lnTo>
                    <a:lnTo>
                      <a:pt x="239196" y="18795"/>
                    </a:lnTo>
                    <a:lnTo>
                      <a:pt x="239196" y="5423"/>
                    </a:lnTo>
                    <a:lnTo>
                      <a:pt x="233783" y="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54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7324503" y="3305480"/>
                <a:ext cx="175471" cy="123305"/>
              </a:xfrm>
              <a:prstGeom prst="rect">
                <a:avLst/>
              </a:prstGeom>
            </p:spPr>
          </p:pic>
          <p:sp>
            <p:nvSpPr>
              <p:cNvPr id="55" name="object 55"/>
              <p:cNvSpPr/>
              <p:nvPr/>
            </p:nvSpPr>
            <p:spPr>
              <a:xfrm>
                <a:off x="7582072" y="3391953"/>
                <a:ext cx="23939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239395" h="24764">
                    <a:moveTo>
                      <a:pt x="233783" y="0"/>
                    </a:moveTo>
                    <a:lnTo>
                      <a:pt x="5413" y="0"/>
                    </a:lnTo>
                    <a:lnTo>
                      <a:pt x="0" y="5413"/>
                    </a:lnTo>
                    <a:lnTo>
                      <a:pt x="0" y="18795"/>
                    </a:lnTo>
                    <a:lnTo>
                      <a:pt x="5413" y="24219"/>
                    </a:lnTo>
                    <a:lnTo>
                      <a:pt x="227092" y="24219"/>
                    </a:lnTo>
                    <a:lnTo>
                      <a:pt x="233783" y="24219"/>
                    </a:lnTo>
                    <a:lnTo>
                      <a:pt x="239196" y="18795"/>
                    </a:lnTo>
                    <a:lnTo>
                      <a:pt x="239196" y="5413"/>
                    </a:lnTo>
                    <a:lnTo>
                      <a:pt x="233783" y="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56" name="object 56"/>
          <p:cNvGrpSpPr/>
          <p:nvPr/>
        </p:nvGrpSpPr>
        <p:grpSpPr>
          <a:xfrm>
            <a:off x="8766071" y="5832081"/>
            <a:ext cx="1038225" cy="1118235"/>
            <a:chOff x="8766071" y="5832081"/>
            <a:chExt cx="1038225" cy="1118235"/>
          </a:xfrm>
        </p:grpSpPr>
        <p:sp>
          <p:nvSpPr>
            <p:cNvPr id="57" name="object 57"/>
            <p:cNvSpPr/>
            <p:nvPr/>
          </p:nvSpPr>
          <p:spPr>
            <a:xfrm>
              <a:off x="8766060" y="5832087"/>
              <a:ext cx="1038225" cy="606425"/>
            </a:xfrm>
            <a:custGeom>
              <a:avLst/>
              <a:gdLst/>
              <a:ahLst/>
              <a:cxnLst/>
              <a:rect l="l" t="t" r="r" b="b"/>
              <a:pathLst>
                <a:path w="1038225" h="606425">
                  <a:moveTo>
                    <a:pt x="869442" y="422656"/>
                  </a:moveTo>
                  <a:lnTo>
                    <a:pt x="865517" y="403250"/>
                  </a:lnTo>
                  <a:lnTo>
                    <a:pt x="854786" y="387388"/>
                  </a:lnTo>
                  <a:lnTo>
                    <a:pt x="838898" y="376694"/>
                  </a:lnTo>
                  <a:lnTo>
                    <a:pt x="819467" y="372770"/>
                  </a:lnTo>
                  <a:lnTo>
                    <a:pt x="218554" y="372770"/>
                  </a:lnTo>
                  <a:lnTo>
                    <a:pt x="199148" y="376694"/>
                  </a:lnTo>
                  <a:lnTo>
                    <a:pt x="183286" y="387388"/>
                  </a:lnTo>
                  <a:lnTo>
                    <a:pt x="172580" y="403250"/>
                  </a:lnTo>
                  <a:lnTo>
                    <a:pt x="168656" y="422656"/>
                  </a:lnTo>
                  <a:lnTo>
                    <a:pt x="168656" y="600544"/>
                  </a:lnTo>
                  <a:lnTo>
                    <a:pt x="174078" y="605955"/>
                  </a:lnTo>
                  <a:lnTo>
                    <a:pt x="187452" y="605955"/>
                  </a:lnTo>
                  <a:lnTo>
                    <a:pt x="192874" y="600544"/>
                  </a:lnTo>
                  <a:lnTo>
                    <a:pt x="192874" y="422656"/>
                  </a:lnTo>
                  <a:lnTo>
                    <a:pt x="194894" y="412673"/>
                  </a:lnTo>
                  <a:lnTo>
                    <a:pt x="200406" y="404507"/>
                  </a:lnTo>
                  <a:lnTo>
                    <a:pt x="208572" y="399008"/>
                  </a:lnTo>
                  <a:lnTo>
                    <a:pt x="218554" y="396989"/>
                  </a:lnTo>
                  <a:lnTo>
                    <a:pt x="819467" y="396989"/>
                  </a:lnTo>
                  <a:lnTo>
                    <a:pt x="829487" y="399008"/>
                  </a:lnTo>
                  <a:lnTo>
                    <a:pt x="837666" y="404507"/>
                  </a:lnTo>
                  <a:lnTo>
                    <a:pt x="843203" y="412673"/>
                  </a:lnTo>
                  <a:lnTo>
                    <a:pt x="845223" y="422656"/>
                  </a:lnTo>
                  <a:lnTo>
                    <a:pt x="845223" y="600608"/>
                  </a:lnTo>
                  <a:lnTo>
                    <a:pt x="850646" y="606031"/>
                  </a:lnTo>
                  <a:lnTo>
                    <a:pt x="857338" y="606031"/>
                  </a:lnTo>
                  <a:lnTo>
                    <a:pt x="864031" y="606031"/>
                  </a:lnTo>
                  <a:lnTo>
                    <a:pt x="869442" y="600608"/>
                  </a:lnTo>
                  <a:lnTo>
                    <a:pt x="869442" y="422656"/>
                  </a:lnTo>
                  <a:close/>
                </a:path>
                <a:path w="1038225" h="606425">
                  <a:moveTo>
                    <a:pt x="1038085" y="387553"/>
                  </a:moveTo>
                  <a:lnTo>
                    <a:pt x="1037412" y="379907"/>
                  </a:lnTo>
                  <a:lnTo>
                    <a:pt x="633958" y="40347"/>
                  </a:lnTo>
                  <a:lnTo>
                    <a:pt x="590892" y="13449"/>
                  </a:lnTo>
                  <a:lnTo>
                    <a:pt x="543483" y="0"/>
                  </a:lnTo>
                  <a:lnTo>
                    <a:pt x="494614" y="0"/>
                  </a:lnTo>
                  <a:lnTo>
                    <a:pt x="447205" y="13449"/>
                  </a:lnTo>
                  <a:lnTo>
                    <a:pt x="404114" y="40347"/>
                  </a:lnTo>
                  <a:lnTo>
                    <a:pt x="660" y="379907"/>
                  </a:lnTo>
                  <a:lnTo>
                    <a:pt x="0" y="387553"/>
                  </a:lnTo>
                  <a:lnTo>
                    <a:pt x="8610" y="397776"/>
                  </a:lnTo>
                  <a:lnTo>
                    <a:pt x="16256" y="398449"/>
                  </a:lnTo>
                  <a:lnTo>
                    <a:pt x="419722" y="58889"/>
                  </a:lnTo>
                  <a:lnTo>
                    <a:pt x="456958" y="35636"/>
                  </a:lnTo>
                  <a:lnTo>
                    <a:pt x="497941" y="24015"/>
                  </a:lnTo>
                  <a:lnTo>
                    <a:pt x="540169" y="24015"/>
                  </a:lnTo>
                  <a:lnTo>
                    <a:pt x="581139" y="35636"/>
                  </a:lnTo>
                  <a:lnTo>
                    <a:pt x="618375" y="58889"/>
                  </a:lnTo>
                  <a:lnTo>
                    <a:pt x="1018984" y="396049"/>
                  </a:lnTo>
                  <a:lnTo>
                    <a:pt x="1021740" y="396976"/>
                  </a:lnTo>
                  <a:lnTo>
                    <a:pt x="1024496" y="396976"/>
                  </a:lnTo>
                  <a:lnTo>
                    <a:pt x="1027950" y="396976"/>
                  </a:lnTo>
                  <a:lnTo>
                    <a:pt x="1031379" y="395516"/>
                  </a:lnTo>
                  <a:lnTo>
                    <a:pt x="1038085" y="38755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09163" y="5977428"/>
              <a:ext cx="151901" cy="15189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8816937" y="6459378"/>
              <a:ext cx="936625" cy="490855"/>
            </a:xfrm>
            <a:custGeom>
              <a:avLst/>
              <a:gdLst/>
              <a:ahLst/>
              <a:cxnLst/>
              <a:rect l="l" t="t" r="r" b="b"/>
              <a:pathLst>
                <a:path w="936625" h="490854">
                  <a:moveTo>
                    <a:pt x="299745" y="120192"/>
                  </a:moveTo>
                  <a:lnTo>
                    <a:pt x="252818" y="25234"/>
                  </a:lnTo>
                  <a:lnTo>
                    <a:pt x="212356" y="0"/>
                  </a:lnTo>
                  <a:lnTo>
                    <a:pt x="199872" y="1828"/>
                  </a:lnTo>
                  <a:lnTo>
                    <a:pt x="188493" y="6845"/>
                  </a:lnTo>
                  <a:lnTo>
                    <a:pt x="178892" y="14732"/>
                  </a:lnTo>
                  <a:lnTo>
                    <a:pt x="171691" y="25209"/>
                  </a:lnTo>
                  <a:lnTo>
                    <a:pt x="130632" y="108496"/>
                  </a:lnTo>
                  <a:lnTo>
                    <a:pt x="38773" y="121843"/>
                  </a:lnTo>
                  <a:lnTo>
                    <a:pt x="2222" y="152577"/>
                  </a:lnTo>
                  <a:lnTo>
                    <a:pt x="0" y="165074"/>
                  </a:lnTo>
                  <a:lnTo>
                    <a:pt x="1270" y="177393"/>
                  </a:lnTo>
                  <a:lnTo>
                    <a:pt x="5880" y="188899"/>
                  </a:lnTo>
                  <a:lnTo>
                    <a:pt x="13665" y="198932"/>
                  </a:lnTo>
                  <a:lnTo>
                    <a:pt x="80175" y="263753"/>
                  </a:lnTo>
                  <a:lnTo>
                    <a:pt x="64490" y="355257"/>
                  </a:lnTo>
                  <a:lnTo>
                    <a:pt x="82397" y="399491"/>
                  </a:lnTo>
                  <a:lnTo>
                    <a:pt x="109042" y="408241"/>
                  </a:lnTo>
                  <a:lnTo>
                    <a:pt x="116230" y="408241"/>
                  </a:lnTo>
                  <a:lnTo>
                    <a:pt x="123469" y="406501"/>
                  </a:lnTo>
                  <a:lnTo>
                    <a:pt x="223812" y="353707"/>
                  </a:lnTo>
                  <a:lnTo>
                    <a:pt x="226098" y="346392"/>
                  </a:lnTo>
                  <a:lnTo>
                    <a:pt x="219875" y="334556"/>
                  </a:lnTo>
                  <a:lnTo>
                    <a:pt x="212547" y="332282"/>
                  </a:lnTo>
                  <a:lnTo>
                    <a:pt x="111607" y="385368"/>
                  </a:lnTo>
                  <a:lnTo>
                    <a:pt x="103301" y="384759"/>
                  </a:lnTo>
                  <a:lnTo>
                    <a:pt x="90068" y="375107"/>
                  </a:lnTo>
                  <a:lnTo>
                    <a:pt x="86969" y="367436"/>
                  </a:lnTo>
                  <a:lnTo>
                    <a:pt x="105803" y="257632"/>
                  </a:lnTo>
                  <a:lnTo>
                    <a:pt x="104495" y="253619"/>
                  </a:lnTo>
                  <a:lnTo>
                    <a:pt x="24714" y="175869"/>
                  </a:lnTo>
                  <a:lnTo>
                    <a:pt x="22733" y="167843"/>
                  </a:lnTo>
                  <a:lnTo>
                    <a:pt x="27787" y="152323"/>
                  </a:lnTo>
                  <a:lnTo>
                    <a:pt x="34137" y="146989"/>
                  </a:lnTo>
                  <a:lnTo>
                    <a:pt x="144373" y="130975"/>
                  </a:lnTo>
                  <a:lnTo>
                    <a:pt x="147789" y="128498"/>
                  </a:lnTo>
                  <a:lnTo>
                    <a:pt x="197040" y="28587"/>
                  </a:lnTo>
                  <a:lnTo>
                    <a:pt x="204101" y="24218"/>
                  </a:lnTo>
                  <a:lnTo>
                    <a:pt x="220497" y="24231"/>
                  </a:lnTo>
                  <a:lnTo>
                    <a:pt x="227495" y="28600"/>
                  </a:lnTo>
                  <a:lnTo>
                    <a:pt x="278028" y="130911"/>
                  </a:lnTo>
                  <a:lnTo>
                    <a:pt x="285267" y="133375"/>
                  </a:lnTo>
                  <a:lnTo>
                    <a:pt x="297294" y="127457"/>
                  </a:lnTo>
                  <a:lnTo>
                    <a:pt x="299745" y="120192"/>
                  </a:lnTo>
                  <a:close/>
                </a:path>
                <a:path w="936625" h="490854">
                  <a:moveTo>
                    <a:pt x="680440" y="247421"/>
                  </a:moveTo>
                  <a:lnTo>
                    <a:pt x="678218" y="234911"/>
                  </a:lnTo>
                  <a:lnTo>
                    <a:pt x="672668" y="223494"/>
                  </a:lnTo>
                  <a:lnTo>
                    <a:pt x="664375" y="214274"/>
                  </a:lnTo>
                  <a:lnTo>
                    <a:pt x="657707" y="210083"/>
                  </a:lnTo>
                  <a:lnTo>
                    <a:pt x="657707" y="250177"/>
                  </a:lnTo>
                  <a:lnTo>
                    <a:pt x="655713" y="258241"/>
                  </a:lnTo>
                  <a:lnTo>
                    <a:pt x="575957" y="335978"/>
                  </a:lnTo>
                  <a:lnTo>
                    <a:pt x="574649" y="339991"/>
                  </a:lnTo>
                  <a:lnTo>
                    <a:pt x="593496" y="449757"/>
                  </a:lnTo>
                  <a:lnTo>
                    <a:pt x="590359" y="457441"/>
                  </a:lnTo>
                  <a:lnTo>
                    <a:pt x="577126" y="467067"/>
                  </a:lnTo>
                  <a:lnTo>
                    <a:pt x="568845" y="467652"/>
                  </a:lnTo>
                  <a:lnTo>
                    <a:pt x="520230" y="442087"/>
                  </a:lnTo>
                  <a:lnTo>
                    <a:pt x="472033" y="416750"/>
                  </a:lnTo>
                  <a:lnTo>
                    <a:pt x="470103" y="416293"/>
                  </a:lnTo>
                  <a:lnTo>
                    <a:pt x="466217" y="416293"/>
                  </a:lnTo>
                  <a:lnTo>
                    <a:pt x="464286" y="416750"/>
                  </a:lnTo>
                  <a:lnTo>
                    <a:pt x="367474" y="467652"/>
                  </a:lnTo>
                  <a:lnTo>
                    <a:pt x="359206" y="467067"/>
                  </a:lnTo>
                  <a:lnTo>
                    <a:pt x="345960" y="457441"/>
                  </a:lnTo>
                  <a:lnTo>
                    <a:pt x="342823" y="449757"/>
                  </a:lnTo>
                  <a:lnTo>
                    <a:pt x="361670" y="339991"/>
                  </a:lnTo>
                  <a:lnTo>
                    <a:pt x="360362" y="335978"/>
                  </a:lnTo>
                  <a:lnTo>
                    <a:pt x="280606" y="258241"/>
                  </a:lnTo>
                  <a:lnTo>
                    <a:pt x="278612" y="250177"/>
                  </a:lnTo>
                  <a:lnTo>
                    <a:pt x="281152" y="242417"/>
                  </a:lnTo>
                  <a:lnTo>
                    <a:pt x="283578" y="234911"/>
                  </a:lnTo>
                  <a:lnTo>
                    <a:pt x="283679" y="234619"/>
                  </a:lnTo>
                  <a:lnTo>
                    <a:pt x="290017" y="229285"/>
                  </a:lnTo>
                  <a:lnTo>
                    <a:pt x="400240" y="213258"/>
                  </a:lnTo>
                  <a:lnTo>
                    <a:pt x="403644" y="210794"/>
                  </a:lnTo>
                  <a:lnTo>
                    <a:pt x="452945" y="110909"/>
                  </a:lnTo>
                  <a:lnTo>
                    <a:pt x="459994" y="106527"/>
                  </a:lnTo>
                  <a:lnTo>
                    <a:pt x="476338" y="106527"/>
                  </a:lnTo>
                  <a:lnTo>
                    <a:pt x="483387" y="110909"/>
                  </a:lnTo>
                  <a:lnTo>
                    <a:pt x="532676" y="210794"/>
                  </a:lnTo>
                  <a:lnTo>
                    <a:pt x="536092" y="213258"/>
                  </a:lnTo>
                  <a:lnTo>
                    <a:pt x="646303" y="229285"/>
                  </a:lnTo>
                  <a:lnTo>
                    <a:pt x="652640" y="234619"/>
                  </a:lnTo>
                  <a:lnTo>
                    <a:pt x="655167" y="242417"/>
                  </a:lnTo>
                  <a:lnTo>
                    <a:pt x="657707" y="250177"/>
                  </a:lnTo>
                  <a:lnTo>
                    <a:pt x="657707" y="210083"/>
                  </a:lnTo>
                  <a:lnTo>
                    <a:pt x="653884" y="207670"/>
                  </a:lnTo>
                  <a:lnTo>
                    <a:pt x="641692" y="204127"/>
                  </a:lnTo>
                  <a:lnTo>
                    <a:pt x="549821" y="190779"/>
                  </a:lnTo>
                  <a:lnTo>
                    <a:pt x="508723" y="107530"/>
                  </a:lnTo>
                  <a:lnTo>
                    <a:pt x="468160" y="82308"/>
                  </a:lnTo>
                  <a:lnTo>
                    <a:pt x="455587" y="84061"/>
                  </a:lnTo>
                  <a:lnTo>
                    <a:pt x="444246" y="89090"/>
                  </a:lnTo>
                  <a:lnTo>
                    <a:pt x="434733" y="97028"/>
                  </a:lnTo>
                  <a:lnTo>
                    <a:pt x="427596" y="107530"/>
                  </a:lnTo>
                  <a:lnTo>
                    <a:pt x="386499" y="190779"/>
                  </a:lnTo>
                  <a:lnTo>
                    <a:pt x="294627" y="204127"/>
                  </a:lnTo>
                  <a:lnTo>
                    <a:pt x="258114" y="234911"/>
                  </a:lnTo>
                  <a:lnTo>
                    <a:pt x="255892" y="247421"/>
                  </a:lnTo>
                  <a:lnTo>
                    <a:pt x="257162" y="259753"/>
                  </a:lnTo>
                  <a:lnTo>
                    <a:pt x="261772" y="271259"/>
                  </a:lnTo>
                  <a:lnTo>
                    <a:pt x="269557" y="281292"/>
                  </a:lnTo>
                  <a:lnTo>
                    <a:pt x="336042" y="346100"/>
                  </a:lnTo>
                  <a:lnTo>
                    <a:pt x="320344" y="437603"/>
                  </a:lnTo>
                  <a:lnTo>
                    <a:pt x="319963" y="449757"/>
                  </a:lnTo>
                  <a:lnTo>
                    <a:pt x="319951" y="450291"/>
                  </a:lnTo>
                  <a:lnTo>
                    <a:pt x="322986" y="462318"/>
                  </a:lnTo>
                  <a:lnTo>
                    <a:pt x="329209" y="473036"/>
                  </a:lnTo>
                  <a:lnTo>
                    <a:pt x="338353" y="481850"/>
                  </a:lnTo>
                  <a:lnTo>
                    <a:pt x="349542" y="487832"/>
                  </a:lnTo>
                  <a:lnTo>
                    <a:pt x="361670" y="490423"/>
                  </a:lnTo>
                  <a:lnTo>
                    <a:pt x="374040" y="489597"/>
                  </a:lnTo>
                  <a:lnTo>
                    <a:pt x="385978" y="485292"/>
                  </a:lnTo>
                  <a:lnTo>
                    <a:pt x="419544" y="467652"/>
                  </a:lnTo>
                  <a:lnTo>
                    <a:pt x="468160" y="442087"/>
                  </a:lnTo>
                  <a:lnTo>
                    <a:pt x="557009" y="488797"/>
                  </a:lnTo>
                  <a:lnTo>
                    <a:pt x="564248" y="490537"/>
                  </a:lnTo>
                  <a:lnTo>
                    <a:pt x="571423" y="490537"/>
                  </a:lnTo>
                  <a:lnTo>
                    <a:pt x="607123" y="473036"/>
                  </a:lnTo>
                  <a:lnTo>
                    <a:pt x="616369" y="450291"/>
                  </a:lnTo>
                  <a:lnTo>
                    <a:pt x="615975" y="437603"/>
                  </a:lnTo>
                  <a:lnTo>
                    <a:pt x="600290" y="346100"/>
                  </a:lnTo>
                  <a:lnTo>
                    <a:pt x="666762" y="281292"/>
                  </a:lnTo>
                  <a:lnTo>
                    <a:pt x="674547" y="271259"/>
                  </a:lnTo>
                  <a:lnTo>
                    <a:pt x="679157" y="259753"/>
                  </a:lnTo>
                  <a:lnTo>
                    <a:pt x="680440" y="247421"/>
                  </a:lnTo>
                  <a:close/>
                </a:path>
                <a:path w="936625" h="490854">
                  <a:moveTo>
                    <a:pt x="936332" y="165061"/>
                  </a:moveTo>
                  <a:lnTo>
                    <a:pt x="909777" y="125374"/>
                  </a:lnTo>
                  <a:lnTo>
                    <a:pt x="805688" y="108496"/>
                  </a:lnTo>
                  <a:lnTo>
                    <a:pt x="764641" y="25196"/>
                  </a:lnTo>
                  <a:lnTo>
                    <a:pt x="757491" y="14706"/>
                  </a:lnTo>
                  <a:lnTo>
                    <a:pt x="747953" y="6769"/>
                  </a:lnTo>
                  <a:lnTo>
                    <a:pt x="736612" y="1752"/>
                  </a:lnTo>
                  <a:lnTo>
                    <a:pt x="724027" y="0"/>
                  </a:lnTo>
                  <a:lnTo>
                    <a:pt x="711441" y="1752"/>
                  </a:lnTo>
                  <a:lnTo>
                    <a:pt x="700100" y="6769"/>
                  </a:lnTo>
                  <a:lnTo>
                    <a:pt x="690575" y="14706"/>
                  </a:lnTo>
                  <a:lnTo>
                    <a:pt x="683425" y="25209"/>
                  </a:lnTo>
                  <a:lnTo>
                    <a:pt x="636587" y="120205"/>
                  </a:lnTo>
                  <a:lnTo>
                    <a:pt x="639051" y="127469"/>
                  </a:lnTo>
                  <a:lnTo>
                    <a:pt x="651052" y="133388"/>
                  </a:lnTo>
                  <a:lnTo>
                    <a:pt x="658317" y="130911"/>
                  </a:lnTo>
                  <a:lnTo>
                    <a:pt x="708774" y="28600"/>
                  </a:lnTo>
                  <a:lnTo>
                    <a:pt x="715822" y="24218"/>
                  </a:lnTo>
                  <a:lnTo>
                    <a:pt x="732231" y="24218"/>
                  </a:lnTo>
                  <a:lnTo>
                    <a:pt x="739292" y="28600"/>
                  </a:lnTo>
                  <a:lnTo>
                    <a:pt x="788555" y="128498"/>
                  </a:lnTo>
                  <a:lnTo>
                    <a:pt x="791959" y="130975"/>
                  </a:lnTo>
                  <a:lnTo>
                    <a:pt x="902208" y="146989"/>
                  </a:lnTo>
                  <a:lnTo>
                    <a:pt x="908545" y="152323"/>
                  </a:lnTo>
                  <a:lnTo>
                    <a:pt x="913612" y="167843"/>
                  </a:lnTo>
                  <a:lnTo>
                    <a:pt x="911618" y="175869"/>
                  </a:lnTo>
                  <a:lnTo>
                    <a:pt x="831850" y="253619"/>
                  </a:lnTo>
                  <a:lnTo>
                    <a:pt x="830541" y="257632"/>
                  </a:lnTo>
                  <a:lnTo>
                    <a:pt x="849337" y="367436"/>
                  </a:lnTo>
                  <a:lnTo>
                    <a:pt x="846213" y="375132"/>
                  </a:lnTo>
                  <a:lnTo>
                    <a:pt x="832980" y="384746"/>
                  </a:lnTo>
                  <a:lnTo>
                    <a:pt x="824712" y="385356"/>
                  </a:lnTo>
                  <a:lnTo>
                    <a:pt x="723785" y="332270"/>
                  </a:lnTo>
                  <a:lnTo>
                    <a:pt x="716470" y="334543"/>
                  </a:lnTo>
                  <a:lnTo>
                    <a:pt x="710234" y="346392"/>
                  </a:lnTo>
                  <a:lnTo>
                    <a:pt x="712508" y="353707"/>
                  </a:lnTo>
                  <a:lnTo>
                    <a:pt x="812876" y="406501"/>
                  </a:lnTo>
                  <a:lnTo>
                    <a:pt x="820089" y="408241"/>
                  </a:lnTo>
                  <a:lnTo>
                    <a:pt x="827278" y="408241"/>
                  </a:lnTo>
                  <a:lnTo>
                    <a:pt x="862965" y="390740"/>
                  </a:lnTo>
                  <a:lnTo>
                    <a:pt x="872236" y="367982"/>
                  </a:lnTo>
                  <a:lnTo>
                    <a:pt x="871855" y="355269"/>
                  </a:lnTo>
                  <a:lnTo>
                    <a:pt x="856157" y="263753"/>
                  </a:lnTo>
                  <a:lnTo>
                    <a:pt x="922680" y="198920"/>
                  </a:lnTo>
                  <a:lnTo>
                    <a:pt x="930452" y="188887"/>
                  </a:lnTo>
                  <a:lnTo>
                    <a:pt x="935062" y="177393"/>
                  </a:lnTo>
                  <a:lnTo>
                    <a:pt x="936332" y="165061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" name="Grupo 209">
            <a:extLst>
              <a:ext uri="{FF2B5EF4-FFF2-40B4-BE49-F238E27FC236}">
                <a16:creationId xmlns:a16="http://schemas.microsoft.com/office/drawing/2014/main" id="{9376690A-81D5-DCDB-D183-773E24A74042}"/>
              </a:ext>
            </a:extLst>
          </p:cNvPr>
          <p:cNvGrpSpPr/>
          <p:nvPr/>
        </p:nvGrpSpPr>
        <p:grpSpPr>
          <a:xfrm>
            <a:off x="10339058" y="4272886"/>
            <a:ext cx="1151298" cy="1203705"/>
            <a:chOff x="10339058" y="4272886"/>
            <a:chExt cx="1151298" cy="1203705"/>
          </a:xfrm>
        </p:grpSpPr>
        <p:sp>
          <p:nvSpPr>
            <p:cNvPr id="60" name="object 60"/>
            <p:cNvSpPr/>
            <p:nvPr/>
          </p:nvSpPr>
          <p:spPr>
            <a:xfrm>
              <a:off x="10339058" y="4622615"/>
              <a:ext cx="436245" cy="503555"/>
            </a:xfrm>
            <a:custGeom>
              <a:avLst/>
              <a:gdLst/>
              <a:ahLst/>
              <a:cxnLst/>
              <a:rect l="l" t="t" r="r" b="b"/>
              <a:pathLst>
                <a:path w="436245" h="503554">
                  <a:moveTo>
                    <a:pt x="435698" y="106413"/>
                  </a:moveTo>
                  <a:lnTo>
                    <a:pt x="433438" y="104178"/>
                  </a:lnTo>
                  <a:lnTo>
                    <a:pt x="428040" y="82702"/>
                  </a:lnTo>
                  <a:lnTo>
                    <a:pt x="411467" y="61976"/>
                  </a:lnTo>
                  <a:lnTo>
                    <a:pt x="411467" y="390423"/>
                  </a:lnTo>
                  <a:lnTo>
                    <a:pt x="401408" y="418172"/>
                  </a:lnTo>
                  <a:lnTo>
                    <a:pt x="373532" y="442531"/>
                  </a:lnTo>
                  <a:lnTo>
                    <a:pt x="331343" y="461899"/>
                  </a:lnTo>
                  <a:lnTo>
                    <a:pt x="278282" y="474700"/>
                  </a:lnTo>
                  <a:lnTo>
                    <a:pt x="217843" y="479323"/>
                  </a:lnTo>
                  <a:lnTo>
                    <a:pt x="157416" y="474700"/>
                  </a:lnTo>
                  <a:lnTo>
                    <a:pt x="104355" y="461899"/>
                  </a:lnTo>
                  <a:lnTo>
                    <a:pt x="62153" y="442531"/>
                  </a:lnTo>
                  <a:lnTo>
                    <a:pt x="34277" y="418172"/>
                  </a:lnTo>
                  <a:lnTo>
                    <a:pt x="24218" y="390423"/>
                  </a:lnTo>
                  <a:lnTo>
                    <a:pt x="24218" y="302882"/>
                  </a:lnTo>
                  <a:lnTo>
                    <a:pt x="29337" y="309270"/>
                  </a:lnTo>
                  <a:lnTo>
                    <a:pt x="63119" y="332105"/>
                  </a:lnTo>
                  <a:lnTo>
                    <a:pt x="107073" y="349643"/>
                  </a:lnTo>
                  <a:lnTo>
                    <a:pt x="159296" y="360895"/>
                  </a:lnTo>
                  <a:lnTo>
                    <a:pt x="217843" y="364871"/>
                  </a:lnTo>
                  <a:lnTo>
                    <a:pt x="276402" y="360895"/>
                  </a:lnTo>
                  <a:lnTo>
                    <a:pt x="328612" y="349643"/>
                  </a:lnTo>
                  <a:lnTo>
                    <a:pt x="372579" y="332105"/>
                  </a:lnTo>
                  <a:lnTo>
                    <a:pt x="406361" y="309270"/>
                  </a:lnTo>
                  <a:lnTo>
                    <a:pt x="411467" y="302895"/>
                  </a:lnTo>
                  <a:lnTo>
                    <a:pt x="411467" y="251764"/>
                  </a:lnTo>
                  <a:lnTo>
                    <a:pt x="401408" y="279501"/>
                  </a:lnTo>
                  <a:lnTo>
                    <a:pt x="373532" y="303860"/>
                  </a:lnTo>
                  <a:lnTo>
                    <a:pt x="331343" y="323240"/>
                  </a:lnTo>
                  <a:lnTo>
                    <a:pt x="278282" y="336029"/>
                  </a:lnTo>
                  <a:lnTo>
                    <a:pt x="217843" y="340652"/>
                  </a:lnTo>
                  <a:lnTo>
                    <a:pt x="157416" y="336029"/>
                  </a:lnTo>
                  <a:lnTo>
                    <a:pt x="104355" y="323240"/>
                  </a:lnTo>
                  <a:lnTo>
                    <a:pt x="62153" y="303860"/>
                  </a:lnTo>
                  <a:lnTo>
                    <a:pt x="34277" y="279501"/>
                  </a:lnTo>
                  <a:lnTo>
                    <a:pt x="24218" y="251764"/>
                  </a:lnTo>
                  <a:lnTo>
                    <a:pt x="24218" y="245071"/>
                  </a:lnTo>
                  <a:lnTo>
                    <a:pt x="24218" y="164211"/>
                  </a:lnTo>
                  <a:lnTo>
                    <a:pt x="63119" y="193433"/>
                  </a:lnTo>
                  <a:lnTo>
                    <a:pt x="107073" y="210972"/>
                  </a:lnTo>
                  <a:lnTo>
                    <a:pt x="159296" y="222237"/>
                  </a:lnTo>
                  <a:lnTo>
                    <a:pt x="217843" y="226212"/>
                  </a:lnTo>
                  <a:lnTo>
                    <a:pt x="276402" y="222237"/>
                  </a:lnTo>
                  <a:lnTo>
                    <a:pt x="328612" y="210972"/>
                  </a:lnTo>
                  <a:lnTo>
                    <a:pt x="372579" y="193433"/>
                  </a:lnTo>
                  <a:lnTo>
                    <a:pt x="406361" y="170611"/>
                  </a:lnTo>
                  <a:lnTo>
                    <a:pt x="411467" y="164236"/>
                  </a:lnTo>
                  <a:lnTo>
                    <a:pt x="411467" y="113106"/>
                  </a:lnTo>
                  <a:lnTo>
                    <a:pt x="401408" y="140843"/>
                  </a:lnTo>
                  <a:lnTo>
                    <a:pt x="373532" y="165201"/>
                  </a:lnTo>
                  <a:lnTo>
                    <a:pt x="331343" y="184581"/>
                  </a:lnTo>
                  <a:lnTo>
                    <a:pt x="278282" y="197370"/>
                  </a:lnTo>
                  <a:lnTo>
                    <a:pt x="217843" y="201993"/>
                  </a:lnTo>
                  <a:lnTo>
                    <a:pt x="157416" y="197370"/>
                  </a:lnTo>
                  <a:lnTo>
                    <a:pt x="104355" y="184581"/>
                  </a:lnTo>
                  <a:lnTo>
                    <a:pt x="62153" y="165201"/>
                  </a:lnTo>
                  <a:lnTo>
                    <a:pt x="34277" y="140843"/>
                  </a:lnTo>
                  <a:lnTo>
                    <a:pt x="24218" y="113106"/>
                  </a:lnTo>
                  <a:lnTo>
                    <a:pt x="34277" y="85356"/>
                  </a:lnTo>
                  <a:lnTo>
                    <a:pt x="62153" y="60998"/>
                  </a:lnTo>
                  <a:lnTo>
                    <a:pt x="104355" y="41630"/>
                  </a:lnTo>
                  <a:lnTo>
                    <a:pt x="157416" y="28829"/>
                  </a:lnTo>
                  <a:lnTo>
                    <a:pt x="217843" y="24218"/>
                  </a:lnTo>
                  <a:lnTo>
                    <a:pt x="278282" y="28829"/>
                  </a:lnTo>
                  <a:lnTo>
                    <a:pt x="331343" y="41630"/>
                  </a:lnTo>
                  <a:lnTo>
                    <a:pt x="373532" y="60998"/>
                  </a:lnTo>
                  <a:lnTo>
                    <a:pt x="401408" y="85356"/>
                  </a:lnTo>
                  <a:lnTo>
                    <a:pt x="411467" y="113106"/>
                  </a:lnTo>
                  <a:lnTo>
                    <a:pt x="411467" y="61976"/>
                  </a:lnTo>
                  <a:lnTo>
                    <a:pt x="372579" y="32766"/>
                  </a:lnTo>
                  <a:lnTo>
                    <a:pt x="328612" y="15227"/>
                  </a:lnTo>
                  <a:lnTo>
                    <a:pt x="276402" y="3962"/>
                  </a:lnTo>
                  <a:lnTo>
                    <a:pt x="217843" y="0"/>
                  </a:lnTo>
                  <a:lnTo>
                    <a:pt x="159296" y="3962"/>
                  </a:lnTo>
                  <a:lnTo>
                    <a:pt x="107073" y="15227"/>
                  </a:lnTo>
                  <a:lnTo>
                    <a:pt x="63119" y="32766"/>
                  </a:lnTo>
                  <a:lnTo>
                    <a:pt x="29337" y="55587"/>
                  </a:lnTo>
                  <a:lnTo>
                    <a:pt x="2247" y="104165"/>
                  </a:lnTo>
                  <a:lnTo>
                    <a:pt x="0" y="106413"/>
                  </a:lnTo>
                  <a:lnTo>
                    <a:pt x="0" y="113106"/>
                  </a:lnTo>
                  <a:lnTo>
                    <a:pt x="0" y="245071"/>
                  </a:lnTo>
                  <a:lnTo>
                    <a:pt x="0" y="251764"/>
                  </a:lnTo>
                  <a:lnTo>
                    <a:pt x="0" y="390423"/>
                  </a:lnTo>
                  <a:lnTo>
                    <a:pt x="7658" y="420827"/>
                  </a:lnTo>
                  <a:lnTo>
                    <a:pt x="63119" y="470763"/>
                  </a:lnTo>
                  <a:lnTo>
                    <a:pt x="107073" y="488302"/>
                  </a:lnTo>
                  <a:lnTo>
                    <a:pt x="159296" y="499567"/>
                  </a:lnTo>
                  <a:lnTo>
                    <a:pt x="217843" y="503542"/>
                  </a:lnTo>
                  <a:lnTo>
                    <a:pt x="276402" y="499567"/>
                  </a:lnTo>
                  <a:lnTo>
                    <a:pt x="328612" y="488302"/>
                  </a:lnTo>
                  <a:lnTo>
                    <a:pt x="372579" y="470763"/>
                  </a:lnTo>
                  <a:lnTo>
                    <a:pt x="406361" y="447941"/>
                  </a:lnTo>
                  <a:lnTo>
                    <a:pt x="435698" y="390423"/>
                  </a:lnTo>
                  <a:lnTo>
                    <a:pt x="435698" y="251764"/>
                  </a:lnTo>
                  <a:lnTo>
                    <a:pt x="435698" y="245071"/>
                  </a:lnTo>
                  <a:lnTo>
                    <a:pt x="435698" y="113106"/>
                  </a:lnTo>
                  <a:lnTo>
                    <a:pt x="435698" y="10641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047126" y="4623038"/>
              <a:ext cx="443230" cy="502284"/>
            </a:xfrm>
            <a:custGeom>
              <a:avLst/>
              <a:gdLst/>
              <a:ahLst/>
              <a:cxnLst/>
              <a:rect l="l" t="t" r="r" b="b"/>
              <a:pathLst>
                <a:path w="443229" h="502285">
                  <a:moveTo>
                    <a:pt x="224035" y="0"/>
                  </a:moveTo>
                  <a:lnTo>
                    <a:pt x="218632" y="0"/>
                  </a:lnTo>
                  <a:lnTo>
                    <a:pt x="1978" y="146969"/>
                  </a:lnTo>
                  <a:lnTo>
                    <a:pt x="0" y="150728"/>
                  </a:lnTo>
                  <a:lnTo>
                    <a:pt x="0" y="496539"/>
                  </a:lnTo>
                  <a:lnTo>
                    <a:pt x="5413" y="501963"/>
                  </a:lnTo>
                  <a:lnTo>
                    <a:pt x="161063" y="501963"/>
                  </a:lnTo>
                  <a:lnTo>
                    <a:pt x="166487" y="496539"/>
                  </a:lnTo>
                  <a:lnTo>
                    <a:pt x="166487" y="477744"/>
                  </a:lnTo>
                  <a:lnTo>
                    <a:pt x="24219" y="477744"/>
                  </a:lnTo>
                  <a:lnTo>
                    <a:pt x="24219" y="161157"/>
                  </a:lnTo>
                  <a:lnTo>
                    <a:pt x="221333" y="27433"/>
                  </a:lnTo>
                  <a:lnTo>
                    <a:pt x="264476" y="27433"/>
                  </a:lnTo>
                  <a:lnTo>
                    <a:pt x="224035" y="0"/>
                  </a:lnTo>
                  <a:close/>
                </a:path>
                <a:path w="443229" h="502285">
                  <a:moveTo>
                    <a:pt x="300409" y="319519"/>
                  </a:moveTo>
                  <a:lnTo>
                    <a:pt x="276190" y="319519"/>
                  </a:lnTo>
                  <a:lnTo>
                    <a:pt x="276190" y="496539"/>
                  </a:lnTo>
                  <a:lnTo>
                    <a:pt x="281603" y="501963"/>
                  </a:lnTo>
                  <a:lnTo>
                    <a:pt x="437253" y="501963"/>
                  </a:lnTo>
                  <a:lnTo>
                    <a:pt x="442688" y="496539"/>
                  </a:lnTo>
                  <a:lnTo>
                    <a:pt x="442688" y="477744"/>
                  </a:lnTo>
                  <a:lnTo>
                    <a:pt x="300409" y="477744"/>
                  </a:lnTo>
                  <a:lnTo>
                    <a:pt x="300409" y="319519"/>
                  </a:lnTo>
                  <a:close/>
                </a:path>
                <a:path w="443229" h="502285">
                  <a:moveTo>
                    <a:pt x="294975" y="295299"/>
                  </a:moveTo>
                  <a:lnTo>
                    <a:pt x="147691" y="295299"/>
                  </a:lnTo>
                  <a:lnTo>
                    <a:pt x="142257" y="300723"/>
                  </a:lnTo>
                  <a:lnTo>
                    <a:pt x="142257" y="477744"/>
                  </a:lnTo>
                  <a:lnTo>
                    <a:pt x="166487" y="477744"/>
                  </a:lnTo>
                  <a:lnTo>
                    <a:pt x="166487" y="319519"/>
                  </a:lnTo>
                  <a:lnTo>
                    <a:pt x="300409" y="319519"/>
                  </a:lnTo>
                  <a:lnTo>
                    <a:pt x="300409" y="300723"/>
                  </a:lnTo>
                  <a:lnTo>
                    <a:pt x="294975" y="295299"/>
                  </a:lnTo>
                  <a:close/>
                </a:path>
                <a:path w="443229" h="502285">
                  <a:moveTo>
                    <a:pt x="264476" y="27433"/>
                  </a:moveTo>
                  <a:lnTo>
                    <a:pt x="221333" y="27433"/>
                  </a:lnTo>
                  <a:lnTo>
                    <a:pt x="418458" y="161157"/>
                  </a:lnTo>
                  <a:lnTo>
                    <a:pt x="418458" y="477744"/>
                  </a:lnTo>
                  <a:lnTo>
                    <a:pt x="442688" y="477744"/>
                  </a:lnTo>
                  <a:lnTo>
                    <a:pt x="442688" y="150728"/>
                  </a:lnTo>
                  <a:lnTo>
                    <a:pt x="440688" y="146969"/>
                  </a:lnTo>
                  <a:lnTo>
                    <a:pt x="264476" y="2743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003457" y="4280613"/>
              <a:ext cx="271145" cy="128905"/>
            </a:xfrm>
            <a:custGeom>
              <a:avLst/>
              <a:gdLst/>
              <a:ahLst/>
              <a:cxnLst/>
              <a:rect l="l" t="t" r="r" b="b"/>
              <a:pathLst>
                <a:path w="271145" h="128904">
                  <a:moveTo>
                    <a:pt x="8575" y="0"/>
                  </a:moveTo>
                  <a:lnTo>
                    <a:pt x="2314" y="4387"/>
                  </a:lnTo>
                  <a:lnTo>
                    <a:pt x="0" y="17559"/>
                  </a:lnTo>
                  <a:lnTo>
                    <a:pt x="4418" y="23831"/>
                  </a:lnTo>
                  <a:lnTo>
                    <a:pt x="11004" y="24983"/>
                  </a:lnTo>
                  <a:lnTo>
                    <a:pt x="61934" y="36310"/>
                  </a:lnTo>
                  <a:lnTo>
                    <a:pt x="111717" y="52278"/>
                  </a:lnTo>
                  <a:lnTo>
                    <a:pt x="159929" y="72704"/>
                  </a:lnTo>
                  <a:lnTo>
                    <a:pt x="206142" y="97407"/>
                  </a:lnTo>
                  <a:lnTo>
                    <a:pt x="249929" y="126205"/>
                  </a:lnTo>
                  <a:lnTo>
                    <a:pt x="252076" y="127776"/>
                  </a:lnTo>
                  <a:lnTo>
                    <a:pt x="254578" y="128519"/>
                  </a:lnTo>
                  <a:lnTo>
                    <a:pt x="257039" y="128519"/>
                  </a:lnTo>
                  <a:lnTo>
                    <a:pt x="260777" y="128519"/>
                  </a:lnTo>
                  <a:lnTo>
                    <a:pt x="264484" y="126781"/>
                  </a:lnTo>
                  <a:lnTo>
                    <a:pt x="270777" y="118111"/>
                  </a:lnTo>
                  <a:lnTo>
                    <a:pt x="269572" y="110530"/>
                  </a:lnTo>
                  <a:lnTo>
                    <a:pt x="264159" y="106604"/>
                  </a:lnTo>
                  <a:lnTo>
                    <a:pt x="218537" y="76595"/>
                  </a:lnTo>
                  <a:lnTo>
                    <a:pt x="170378" y="50852"/>
                  </a:lnTo>
                  <a:lnTo>
                    <a:pt x="120130" y="29565"/>
                  </a:lnTo>
                  <a:lnTo>
                    <a:pt x="68242" y="12925"/>
                  </a:lnTo>
                  <a:lnTo>
                    <a:pt x="15161" y="1120"/>
                  </a:lnTo>
                  <a:lnTo>
                    <a:pt x="857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332756" y="4459491"/>
              <a:ext cx="136173" cy="195732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0405568" y="4272886"/>
              <a:ext cx="509270" cy="294005"/>
            </a:xfrm>
            <a:custGeom>
              <a:avLst/>
              <a:gdLst/>
              <a:ahLst/>
              <a:cxnLst/>
              <a:rect l="l" t="t" r="r" b="b"/>
              <a:pathLst>
                <a:path w="509270" h="294004">
                  <a:moveTo>
                    <a:pt x="503461" y="0"/>
                  </a:moveTo>
                  <a:lnTo>
                    <a:pt x="496885" y="0"/>
                  </a:lnTo>
                  <a:lnTo>
                    <a:pt x="447035" y="3031"/>
                  </a:lnTo>
                  <a:lnTo>
                    <a:pt x="398292" y="10052"/>
                  </a:lnTo>
                  <a:lnTo>
                    <a:pt x="350613" y="20959"/>
                  </a:lnTo>
                  <a:lnTo>
                    <a:pt x="304204" y="35634"/>
                  </a:lnTo>
                  <a:lnTo>
                    <a:pt x="259274" y="53962"/>
                  </a:lnTo>
                  <a:lnTo>
                    <a:pt x="216031" y="75827"/>
                  </a:lnTo>
                  <a:lnTo>
                    <a:pt x="174682" y="101113"/>
                  </a:lnTo>
                  <a:lnTo>
                    <a:pt x="135436" y="129704"/>
                  </a:lnTo>
                  <a:lnTo>
                    <a:pt x="98500" y="161484"/>
                  </a:lnTo>
                  <a:lnTo>
                    <a:pt x="64083" y="196337"/>
                  </a:lnTo>
                  <a:lnTo>
                    <a:pt x="32391" y="234147"/>
                  </a:lnTo>
                  <a:lnTo>
                    <a:pt x="3633" y="274797"/>
                  </a:lnTo>
                  <a:lnTo>
                    <a:pt x="0" y="280410"/>
                  </a:lnTo>
                  <a:lnTo>
                    <a:pt x="1602" y="287907"/>
                  </a:lnTo>
                  <a:lnTo>
                    <a:pt x="9245" y="292860"/>
                  </a:lnTo>
                  <a:lnTo>
                    <a:pt x="11528" y="293488"/>
                  </a:lnTo>
                  <a:lnTo>
                    <a:pt x="13790" y="293488"/>
                  </a:lnTo>
                  <a:lnTo>
                    <a:pt x="17758" y="293488"/>
                  </a:lnTo>
                  <a:lnTo>
                    <a:pt x="21643" y="291540"/>
                  </a:lnTo>
                  <a:lnTo>
                    <a:pt x="23967" y="287959"/>
                  </a:lnTo>
                  <a:lnTo>
                    <a:pt x="51567" y="248944"/>
                  </a:lnTo>
                  <a:lnTo>
                    <a:pt x="81983" y="212655"/>
                  </a:lnTo>
                  <a:lnTo>
                    <a:pt x="115015" y="179205"/>
                  </a:lnTo>
                  <a:lnTo>
                    <a:pt x="150465" y="148704"/>
                  </a:lnTo>
                  <a:lnTo>
                    <a:pt x="188132" y="121264"/>
                  </a:lnTo>
                  <a:lnTo>
                    <a:pt x="227816" y="96995"/>
                  </a:lnTo>
                  <a:lnTo>
                    <a:pt x="269318" y="76010"/>
                  </a:lnTo>
                  <a:lnTo>
                    <a:pt x="312438" y="58420"/>
                  </a:lnTo>
                  <a:lnTo>
                    <a:pt x="356976" y="44335"/>
                  </a:lnTo>
                  <a:lnTo>
                    <a:pt x="402733" y="33868"/>
                  </a:lnTo>
                  <a:lnTo>
                    <a:pt x="449510" y="27128"/>
                  </a:lnTo>
                  <a:lnTo>
                    <a:pt x="497105" y="24229"/>
                  </a:lnTo>
                  <a:lnTo>
                    <a:pt x="503796" y="24093"/>
                  </a:lnTo>
                  <a:lnTo>
                    <a:pt x="509115" y="18564"/>
                  </a:lnTo>
                  <a:lnTo>
                    <a:pt x="508853" y="5277"/>
                  </a:lnTo>
                  <a:lnTo>
                    <a:pt x="503461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405529" y="5180681"/>
              <a:ext cx="1005840" cy="295910"/>
            </a:xfrm>
            <a:custGeom>
              <a:avLst/>
              <a:gdLst/>
              <a:ahLst/>
              <a:cxnLst/>
              <a:rect l="l" t="t" r="r" b="b"/>
              <a:pathLst>
                <a:path w="1005840" h="295910">
                  <a:moveTo>
                    <a:pt x="12816" y="0"/>
                  </a:moveTo>
                  <a:lnTo>
                    <a:pt x="1612" y="7266"/>
                  </a:lnTo>
                  <a:lnTo>
                    <a:pt x="0" y="14763"/>
                  </a:lnTo>
                  <a:lnTo>
                    <a:pt x="3643" y="20376"/>
                  </a:lnTo>
                  <a:lnTo>
                    <a:pt x="33091" y="61954"/>
                  </a:lnTo>
                  <a:lnTo>
                    <a:pt x="65551" y="100525"/>
                  </a:lnTo>
                  <a:lnTo>
                    <a:pt x="100809" y="135973"/>
                  </a:lnTo>
                  <a:lnTo>
                    <a:pt x="138652" y="168182"/>
                  </a:lnTo>
                  <a:lnTo>
                    <a:pt x="178867" y="197035"/>
                  </a:lnTo>
                  <a:lnTo>
                    <a:pt x="221240" y="222418"/>
                  </a:lnTo>
                  <a:lnTo>
                    <a:pt x="265559" y="244214"/>
                  </a:lnTo>
                  <a:lnTo>
                    <a:pt x="311609" y="262307"/>
                  </a:lnTo>
                  <a:lnTo>
                    <a:pt x="359178" y="276581"/>
                  </a:lnTo>
                  <a:lnTo>
                    <a:pt x="408052" y="286920"/>
                  </a:lnTo>
                  <a:lnTo>
                    <a:pt x="458019" y="293209"/>
                  </a:lnTo>
                  <a:lnTo>
                    <a:pt x="508864" y="295331"/>
                  </a:lnTo>
                  <a:lnTo>
                    <a:pt x="557556" y="293352"/>
                  </a:lnTo>
                  <a:lnTo>
                    <a:pt x="605555" y="287487"/>
                  </a:lnTo>
                  <a:lnTo>
                    <a:pt x="652653" y="277845"/>
                  </a:lnTo>
                  <a:lnTo>
                    <a:pt x="698642" y="264534"/>
                  </a:lnTo>
                  <a:lnTo>
                    <a:pt x="743314" y="247661"/>
                  </a:lnTo>
                  <a:lnTo>
                    <a:pt x="786460" y="227334"/>
                  </a:lnTo>
                  <a:lnTo>
                    <a:pt x="827873" y="203663"/>
                  </a:lnTo>
                  <a:lnTo>
                    <a:pt x="867344" y="176754"/>
                  </a:lnTo>
                  <a:lnTo>
                    <a:pt x="904666" y="146716"/>
                  </a:lnTo>
                  <a:lnTo>
                    <a:pt x="939630" y="113657"/>
                  </a:lnTo>
                  <a:lnTo>
                    <a:pt x="972029" y="77686"/>
                  </a:lnTo>
                  <a:lnTo>
                    <a:pt x="1001655" y="38909"/>
                  </a:lnTo>
                  <a:lnTo>
                    <a:pt x="1005519" y="33433"/>
                  </a:lnTo>
                  <a:lnTo>
                    <a:pt x="1004189" y="25884"/>
                  </a:lnTo>
                  <a:lnTo>
                    <a:pt x="993257" y="18198"/>
                  </a:lnTo>
                  <a:lnTo>
                    <a:pt x="985687" y="19517"/>
                  </a:lnTo>
                  <a:lnTo>
                    <a:pt x="981844" y="24994"/>
                  </a:lnTo>
                  <a:lnTo>
                    <a:pt x="950686" y="65459"/>
                  </a:lnTo>
                  <a:lnTo>
                    <a:pt x="916382" y="102711"/>
                  </a:lnTo>
                  <a:lnTo>
                    <a:pt x="879192" y="136615"/>
                  </a:lnTo>
                  <a:lnTo>
                    <a:pt x="839375" y="167036"/>
                  </a:lnTo>
                  <a:lnTo>
                    <a:pt x="797190" y="193838"/>
                  </a:lnTo>
                  <a:lnTo>
                    <a:pt x="752896" y="216887"/>
                  </a:lnTo>
                  <a:lnTo>
                    <a:pt x="706752" y="236048"/>
                  </a:lnTo>
                  <a:lnTo>
                    <a:pt x="659018" y="251186"/>
                  </a:lnTo>
                  <a:lnTo>
                    <a:pt x="609952" y="262166"/>
                  </a:lnTo>
                  <a:lnTo>
                    <a:pt x="559815" y="268853"/>
                  </a:lnTo>
                  <a:lnTo>
                    <a:pt x="508864" y="271112"/>
                  </a:lnTo>
                  <a:lnTo>
                    <a:pt x="460064" y="269075"/>
                  </a:lnTo>
                  <a:lnTo>
                    <a:pt x="412109" y="263039"/>
                  </a:lnTo>
                  <a:lnTo>
                    <a:pt x="365202" y="253115"/>
                  </a:lnTo>
                  <a:lnTo>
                    <a:pt x="319547" y="239414"/>
                  </a:lnTo>
                  <a:lnTo>
                    <a:pt x="275350" y="222047"/>
                  </a:lnTo>
                  <a:lnTo>
                    <a:pt x="232816" y="201127"/>
                  </a:lnTo>
                  <a:lnTo>
                    <a:pt x="192148" y="176764"/>
                  </a:lnTo>
                  <a:lnTo>
                    <a:pt x="153551" y="149069"/>
                  </a:lnTo>
                  <a:lnTo>
                    <a:pt x="117230" y="118155"/>
                  </a:lnTo>
                  <a:lnTo>
                    <a:pt x="83389" y="84131"/>
                  </a:lnTo>
                  <a:lnTo>
                    <a:pt x="52233" y="47110"/>
                  </a:lnTo>
                  <a:lnTo>
                    <a:pt x="23967" y="7203"/>
                  </a:lnTo>
                  <a:lnTo>
                    <a:pt x="20334" y="1581"/>
                  </a:lnTo>
                  <a:lnTo>
                    <a:pt x="12816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2" name="Grupo 211">
            <a:extLst>
              <a:ext uri="{FF2B5EF4-FFF2-40B4-BE49-F238E27FC236}">
                <a16:creationId xmlns:a16="http://schemas.microsoft.com/office/drawing/2014/main" id="{DA4C182B-B9A6-97CF-7027-BCE22DF53596}"/>
              </a:ext>
            </a:extLst>
          </p:cNvPr>
          <p:cNvGrpSpPr/>
          <p:nvPr/>
        </p:nvGrpSpPr>
        <p:grpSpPr>
          <a:xfrm>
            <a:off x="7286385" y="4387960"/>
            <a:ext cx="956804" cy="973455"/>
            <a:chOff x="7286385" y="4387960"/>
            <a:chExt cx="956804" cy="973455"/>
          </a:xfrm>
        </p:grpSpPr>
        <p:sp>
          <p:nvSpPr>
            <p:cNvPr id="66" name="object 66"/>
            <p:cNvSpPr/>
            <p:nvPr/>
          </p:nvSpPr>
          <p:spPr>
            <a:xfrm>
              <a:off x="7779639" y="4522971"/>
              <a:ext cx="463550" cy="429895"/>
            </a:xfrm>
            <a:custGeom>
              <a:avLst/>
              <a:gdLst/>
              <a:ahLst/>
              <a:cxnLst/>
              <a:rect l="l" t="t" r="r" b="b"/>
              <a:pathLst>
                <a:path w="463550" h="429895">
                  <a:moveTo>
                    <a:pt x="463550" y="5422"/>
                  </a:moveTo>
                  <a:lnTo>
                    <a:pt x="458139" y="0"/>
                  </a:lnTo>
                  <a:lnTo>
                    <a:pt x="5410" y="0"/>
                  </a:lnTo>
                  <a:lnTo>
                    <a:pt x="0" y="5422"/>
                  </a:lnTo>
                  <a:lnTo>
                    <a:pt x="0" y="18796"/>
                  </a:lnTo>
                  <a:lnTo>
                    <a:pt x="5410" y="24231"/>
                  </a:lnTo>
                  <a:lnTo>
                    <a:pt x="439331" y="24231"/>
                  </a:lnTo>
                  <a:lnTo>
                    <a:pt x="439331" y="405104"/>
                  </a:lnTo>
                  <a:lnTo>
                    <a:pt x="364820" y="405104"/>
                  </a:lnTo>
                  <a:lnTo>
                    <a:pt x="364820" y="343001"/>
                  </a:lnTo>
                  <a:lnTo>
                    <a:pt x="359397" y="337578"/>
                  </a:lnTo>
                  <a:lnTo>
                    <a:pt x="346011" y="337578"/>
                  </a:lnTo>
                  <a:lnTo>
                    <a:pt x="340601" y="343001"/>
                  </a:lnTo>
                  <a:lnTo>
                    <a:pt x="340601" y="405104"/>
                  </a:lnTo>
                  <a:lnTo>
                    <a:pt x="251307" y="405104"/>
                  </a:lnTo>
                  <a:lnTo>
                    <a:pt x="251307" y="343001"/>
                  </a:lnTo>
                  <a:lnTo>
                    <a:pt x="245884" y="337578"/>
                  </a:lnTo>
                  <a:lnTo>
                    <a:pt x="232498" y="337578"/>
                  </a:lnTo>
                  <a:lnTo>
                    <a:pt x="227088" y="343001"/>
                  </a:lnTo>
                  <a:lnTo>
                    <a:pt x="227088" y="405104"/>
                  </a:lnTo>
                  <a:lnTo>
                    <a:pt x="137782" y="405104"/>
                  </a:lnTo>
                  <a:lnTo>
                    <a:pt x="137782" y="343001"/>
                  </a:lnTo>
                  <a:lnTo>
                    <a:pt x="132372" y="337578"/>
                  </a:lnTo>
                  <a:lnTo>
                    <a:pt x="118973" y="337578"/>
                  </a:lnTo>
                  <a:lnTo>
                    <a:pt x="113563" y="343001"/>
                  </a:lnTo>
                  <a:lnTo>
                    <a:pt x="113563" y="405104"/>
                  </a:lnTo>
                  <a:lnTo>
                    <a:pt x="24269" y="405104"/>
                  </a:lnTo>
                  <a:lnTo>
                    <a:pt x="24269" y="343001"/>
                  </a:lnTo>
                  <a:lnTo>
                    <a:pt x="18859" y="337578"/>
                  </a:lnTo>
                  <a:lnTo>
                    <a:pt x="5461" y="337578"/>
                  </a:lnTo>
                  <a:lnTo>
                    <a:pt x="50" y="343001"/>
                  </a:lnTo>
                  <a:lnTo>
                    <a:pt x="50" y="410502"/>
                  </a:lnTo>
                  <a:lnTo>
                    <a:pt x="25" y="423900"/>
                  </a:lnTo>
                  <a:lnTo>
                    <a:pt x="2209" y="426072"/>
                  </a:lnTo>
                  <a:lnTo>
                    <a:pt x="5461" y="429323"/>
                  </a:lnTo>
                  <a:lnTo>
                    <a:pt x="458139" y="429323"/>
                  </a:lnTo>
                  <a:lnTo>
                    <a:pt x="463550" y="423900"/>
                  </a:lnTo>
                  <a:lnTo>
                    <a:pt x="463550" y="542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7" name="object 67"/>
            <p:cNvGrpSpPr/>
            <p:nvPr/>
          </p:nvGrpSpPr>
          <p:grpSpPr>
            <a:xfrm>
              <a:off x="7286385" y="4387960"/>
              <a:ext cx="429895" cy="973455"/>
              <a:chOff x="7286385" y="4387960"/>
              <a:chExt cx="429895" cy="973455"/>
            </a:xfrm>
          </p:grpSpPr>
          <p:sp>
            <p:nvSpPr>
              <p:cNvPr id="68" name="object 68"/>
              <p:cNvSpPr/>
              <p:nvPr/>
            </p:nvSpPr>
            <p:spPr>
              <a:xfrm>
                <a:off x="7286385" y="4387960"/>
                <a:ext cx="429895" cy="973455"/>
              </a:xfrm>
              <a:custGeom>
                <a:avLst/>
                <a:gdLst/>
                <a:ahLst/>
                <a:cxnLst/>
                <a:rect l="l" t="t" r="r" b="b"/>
                <a:pathLst>
                  <a:path w="429895" h="973454">
                    <a:moveTo>
                      <a:pt x="423892" y="0"/>
                    </a:moveTo>
                    <a:lnTo>
                      <a:pt x="5423" y="0"/>
                    </a:lnTo>
                    <a:lnTo>
                      <a:pt x="0" y="5423"/>
                    </a:lnTo>
                    <a:lnTo>
                      <a:pt x="0" y="967562"/>
                    </a:lnTo>
                    <a:lnTo>
                      <a:pt x="5423" y="972986"/>
                    </a:lnTo>
                    <a:lnTo>
                      <a:pt x="423892" y="972986"/>
                    </a:lnTo>
                    <a:lnTo>
                      <a:pt x="429316" y="967562"/>
                    </a:lnTo>
                    <a:lnTo>
                      <a:pt x="429316" y="948766"/>
                    </a:lnTo>
                    <a:lnTo>
                      <a:pt x="24229" y="948766"/>
                    </a:lnTo>
                    <a:lnTo>
                      <a:pt x="24229" y="24219"/>
                    </a:lnTo>
                    <a:lnTo>
                      <a:pt x="429316" y="24219"/>
                    </a:lnTo>
                    <a:lnTo>
                      <a:pt x="429316" y="5423"/>
                    </a:lnTo>
                    <a:lnTo>
                      <a:pt x="423892" y="0"/>
                    </a:lnTo>
                    <a:close/>
                  </a:path>
                  <a:path w="429895" h="973454">
                    <a:moveTo>
                      <a:pt x="429316" y="24219"/>
                    </a:moveTo>
                    <a:lnTo>
                      <a:pt x="405097" y="24219"/>
                    </a:lnTo>
                    <a:lnTo>
                      <a:pt x="405097" y="948766"/>
                    </a:lnTo>
                    <a:lnTo>
                      <a:pt x="429316" y="948766"/>
                    </a:lnTo>
                    <a:lnTo>
                      <a:pt x="429316" y="24219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9" name="object 69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7395398" y="4631996"/>
                <a:ext cx="211291" cy="211281"/>
              </a:xfrm>
              <a:prstGeom prst="rect">
                <a:avLst/>
              </a:prstGeom>
            </p:spPr>
          </p:pic>
          <p:sp>
            <p:nvSpPr>
              <p:cNvPr id="70" name="object 70"/>
              <p:cNvSpPr/>
              <p:nvPr/>
            </p:nvSpPr>
            <p:spPr>
              <a:xfrm>
                <a:off x="7623962" y="4905482"/>
                <a:ext cx="92075" cy="365125"/>
              </a:xfrm>
              <a:custGeom>
                <a:avLst/>
                <a:gdLst/>
                <a:ahLst/>
                <a:cxnLst/>
                <a:rect l="l" t="t" r="r" b="b"/>
                <a:pathLst>
                  <a:path w="92075" h="365125">
                    <a:moveTo>
                      <a:pt x="91732" y="345960"/>
                    </a:moveTo>
                    <a:lnTo>
                      <a:pt x="86321" y="340537"/>
                    </a:lnTo>
                    <a:lnTo>
                      <a:pt x="5410" y="340537"/>
                    </a:lnTo>
                    <a:lnTo>
                      <a:pt x="0" y="345960"/>
                    </a:lnTo>
                    <a:lnTo>
                      <a:pt x="0" y="359333"/>
                    </a:lnTo>
                    <a:lnTo>
                      <a:pt x="5410" y="364756"/>
                    </a:lnTo>
                    <a:lnTo>
                      <a:pt x="79629" y="364756"/>
                    </a:lnTo>
                    <a:lnTo>
                      <a:pt x="86321" y="364756"/>
                    </a:lnTo>
                    <a:lnTo>
                      <a:pt x="91732" y="359333"/>
                    </a:lnTo>
                    <a:lnTo>
                      <a:pt x="91732" y="345960"/>
                    </a:lnTo>
                    <a:close/>
                  </a:path>
                  <a:path w="92075" h="365125">
                    <a:moveTo>
                      <a:pt x="91732" y="232448"/>
                    </a:moveTo>
                    <a:lnTo>
                      <a:pt x="86321" y="227025"/>
                    </a:lnTo>
                    <a:lnTo>
                      <a:pt x="5410" y="227025"/>
                    </a:lnTo>
                    <a:lnTo>
                      <a:pt x="0" y="232448"/>
                    </a:lnTo>
                    <a:lnTo>
                      <a:pt x="0" y="245821"/>
                    </a:lnTo>
                    <a:lnTo>
                      <a:pt x="5410" y="251244"/>
                    </a:lnTo>
                    <a:lnTo>
                      <a:pt x="79629" y="251244"/>
                    </a:lnTo>
                    <a:lnTo>
                      <a:pt x="86321" y="251244"/>
                    </a:lnTo>
                    <a:lnTo>
                      <a:pt x="91732" y="245821"/>
                    </a:lnTo>
                    <a:lnTo>
                      <a:pt x="91732" y="232448"/>
                    </a:lnTo>
                    <a:close/>
                  </a:path>
                  <a:path w="92075" h="365125">
                    <a:moveTo>
                      <a:pt x="91732" y="118935"/>
                    </a:moveTo>
                    <a:lnTo>
                      <a:pt x="86321" y="113512"/>
                    </a:lnTo>
                    <a:lnTo>
                      <a:pt x="5410" y="113512"/>
                    </a:lnTo>
                    <a:lnTo>
                      <a:pt x="0" y="118935"/>
                    </a:lnTo>
                    <a:lnTo>
                      <a:pt x="0" y="132308"/>
                    </a:lnTo>
                    <a:lnTo>
                      <a:pt x="5410" y="137731"/>
                    </a:lnTo>
                    <a:lnTo>
                      <a:pt x="79629" y="137731"/>
                    </a:lnTo>
                    <a:lnTo>
                      <a:pt x="86321" y="137731"/>
                    </a:lnTo>
                    <a:lnTo>
                      <a:pt x="91732" y="132308"/>
                    </a:lnTo>
                    <a:lnTo>
                      <a:pt x="91732" y="118935"/>
                    </a:lnTo>
                    <a:close/>
                  </a:path>
                  <a:path w="92075" h="365125">
                    <a:moveTo>
                      <a:pt x="91732" y="5422"/>
                    </a:moveTo>
                    <a:lnTo>
                      <a:pt x="86321" y="0"/>
                    </a:lnTo>
                    <a:lnTo>
                      <a:pt x="5410" y="0"/>
                    </a:lnTo>
                    <a:lnTo>
                      <a:pt x="0" y="5422"/>
                    </a:lnTo>
                    <a:lnTo>
                      <a:pt x="0" y="18796"/>
                    </a:lnTo>
                    <a:lnTo>
                      <a:pt x="5410" y="24218"/>
                    </a:lnTo>
                    <a:lnTo>
                      <a:pt x="79629" y="24218"/>
                    </a:lnTo>
                    <a:lnTo>
                      <a:pt x="86321" y="24218"/>
                    </a:lnTo>
                    <a:lnTo>
                      <a:pt x="91732" y="18796"/>
                    </a:lnTo>
                    <a:lnTo>
                      <a:pt x="91732" y="5422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11" name="Grupo 210">
            <a:extLst>
              <a:ext uri="{FF2B5EF4-FFF2-40B4-BE49-F238E27FC236}">
                <a16:creationId xmlns:a16="http://schemas.microsoft.com/office/drawing/2014/main" id="{581693DF-4E69-2329-A9DE-6982E985FF11}"/>
              </a:ext>
            </a:extLst>
          </p:cNvPr>
          <p:cNvGrpSpPr/>
          <p:nvPr/>
        </p:nvGrpSpPr>
        <p:grpSpPr>
          <a:xfrm>
            <a:off x="7147618" y="5834183"/>
            <a:ext cx="1016635" cy="999204"/>
            <a:chOff x="7147618" y="5834183"/>
            <a:chExt cx="1016635" cy="999204"/>
          </a:xfrm>
        </p:grpSpPr>
        <p:sp>
          <p:nvSpPr>
            <p:cNvPr id="71" name="object 71"/>
            <p:cNvSpPr/>
            <p:nvPr/>
          </p:nvSpPr>
          <p:spPr>
            <a:xfrm>
              <a:off x="7147618" y="6808622"/>
              <a:ext cx="1016635" cy="24765"/>
            </a:xfrm>
            <a:custGeom>
              <a:avLst/>
              <a:gdLst/>
              <a:ahLst/>
              <a:cxnLst/>
              <a:rect l="l" t="t" r="r" b="b"/>
              <a:pathLst>
                <a:path w="1016634" h="24765">
                  <a:moveTo>
                    <a:pt x="1010911" y="0"/>
                  </a:moveTo>
                  <a:lnTo>
                    <a:pt x="5413" y="0"/>
                  </a:lnTo>
                  <a:lnTo>
                    <a:pt x="0" y="5423"/>
                  </a:lnTo>
                  <a:lnTo>
                    <a:pt x="0" y="18795"/>
                  </a:lnTo>
                  <a:lnTo>
                    <a:pt x="5413" y="24219"/>
                  </a:lnTo>
                  <a:lnTo>
                    <a:pt x="1004220" y="24219"/>
                  </a:lnTo>
                  <a:lnTo>
                    <a:pt x="1010911" y="24219"/>
                  </a:lnTo>
                  <a:lnTo>
                    <a:pt x="1016335" y="18795"/>
                  </a:lnTo>
                  <a:lnTo>
                    <a:pt x="1016335" y="5423"/>
                  </a:lnTo>
                  <a:lnTo>
                    <a:pt x="1010911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250718" y="6720033"/>
              <a:ext cx="810260" cy="24765"/>
            </a:xfrm>
            <a:custGeom>
              <a:avLst/>
              <a:gdLst/>
              <a:ahLst/>
              <a:cxnLst/>
              <a:rect l="l" t="t" r="r" b="b"/>
              <a:pathLst>
                <a:path w="810259" h="24765">
                  <a:moveTo>
                    <a:pt x="804708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8795"/>
                  </a:lnTo>
                  <a:lnTo>
                    <a:pt x="5423" y="24219"/>
                  </a:lnTo>
                  <a:lnTo>
                    <a:pt x="798017" y="24219"/>
                  </a:lnTo>
                  <a:lnTo>
                    <a:pt x="804708" y="24219"/>
                  </a:lnTo>
                  <a:lnTo>
                    <a:pt x="810121" y="18795"/>
                  </a:lnTo>
                  <a:lnTo>
                    <a:pt x="810121" y="5423"/>
                  </a:lnTo>
                  <a:lnTo>
                    <a:pt x="804708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583276" y="6162450"/>
              <a:ext cx="145415" cy="496570"/>
            </a:xfrm>
            <a:custGeom>
              <a:avLst/>
              <a:gdLst/>
              <a:ahLst/>
              <a:cxnLst/>
              <a:rect l="l" t="t" r="r" b="b"/>
              <a:pathLst>
                <a:path w="145415" h="496570">
                  <a:moveTo>
                    <a:pt x="139608" y="0"/>
                  </a:moveTo>
                  <a:lnTo>
                    <a:pt x="5413" y="0"/>
                  </a:lnTo>
                  <a:lnTo>
                    <a:pt x="0" y="5423"/>
                  </a:lnTo>
                  <a:lnTo>
                    <a:pt x="0" y="490707"/>
                  </a:lnTo>
                  <a:lnTo>
                    <a:pt x="5413" y="496131"/>
                  </a:lnTo>
                  <a:lnTo>
                    <a:pt x="139608" y="496131"/>
                  </a:lnTo>
                  <a:lnTo>
                    <a:pt x="145021" y="490707"/>
                  </a:lnTo>
                  <a:lnTo>
                    <a:pt x="145021" y="471901"/>
                  </a:lnTo>
                  <a:lnTo>
                    <a:pt x="24219" y="471901"/>
                  </a:lnTo>
                  <a:lnTo>
                    <a:pt x="24219" y="24229"/>
                  </a:lnTo>
                  <a:lnTo>
                    <a:pt x="145021" y="24229"/>
                  </a:lnTo>
                  <a:lnTo>
                    <a:pt x="145021" y="5423"/>
                  </a:lnTo>
                  <a:lnTo>
                    <a:pt x="139608" y="0"/>
                  </a:lnTo>
                  <a:close/>
                </a:path>
                <a:path w="145415" h="496570">
                  <a:moveTo>
                    <a:pt x="145021" y="24229"/>
                  </a:moveTo>
                  <a:lnTo>
                    <a:pt x="120802" y="24229"/>
                  </a:lnTo>
                  <a:lnTo>
                    <a:pt x="120802" y="471901"/>
                  </a:lnTo>
                  <a:lnTo>
                    <a:pt x="145021" y="471901"/>
                  </a:lnTo>
                  <a:lnTo>
                    <a:pt x="145021" y="2422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327682" y="6162450"/>
              <a:ext cx="145415" cy="496570"/>
            </a:xfrm>
            <a:custGeom>
              <a:avLst/>
              <a:gdLst/>
              <a:ahLst/>
              <a:cxnLst/>
              <a:rect l="l" t="t" r="r" b="b"/>
              <a:pathLst>
                <a:path w="145415" h="496570">
                  <a:moveTo>
                    <a:pt x="139608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490707"/>
                  </a:lnTo>
                  <a:lnTo>
                    <a:pt x="5423" y="496131"/>
                  </a:lnTo>
                  <a:lnTo>
                    <a:pt x="139608" y="496131"/>
                  </a:lnTo>
                  <a:lnTo>
                    <a:pt x="145032" y="490707"/>
                  </a:lnTo>
                  <a:lnTo>
                    <a:pt x="145032" y="471901"/>
                  </a:lnTo>
                  <a:lnTo>
                    <a:pt x="24229" y="471901"/>
                  </a:lnTo>
                  <a:lnTo>
                    <a:pt x="24229" y="24229"/>
                  </a:lnTo>
                  <a:lnTo>
                    <a:pt x="145032" y="24229"/>
                  </a:lnTo>
                  <a:lnTo>
                    <a:pt x="145032" y="5423"/>
                  </a:lnTo>
                  <a:lnTo>
                    <a:pt x="139608" y="0"/>
                  </a:lnTo>
                  <a:close/>
                </a:path>
                <a:path w="145415" h="496570">
                  <a:moveTo>
                    <a:pt x="145032" y="24229"/>
                  </a:moveTo>
                  <a:lnTo>
                    <a:pt x="120813" y="24229"/>
                  </a:lnTo>
                  <a:lnTo>
                    <a:pt x="120813" y="471901"/>
                  </a:lnTo>
                  <a:lnTo>
                    <a:pt x="145032" y="471901"/>
                  </a:lnTo>
                  <a:lnTo>
                    <a:pt x="145032" y="2422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838850" y="6162450"/>
              <a:ext cx="145415" cy="496570"/>
            </a:xfrm>
            <a:custGeom>
              <a:avLst/>
              <a:gdLst/>
              <a:ahLst/>
              <a:cxnLst/>
              <a:rect l="l" t="t" r="r" b="b"/>
              <a:pathLst>
                <a:path w="145415" h="496570">
                  <a:moveTo>
                    <a:pt x="139608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490707"/>
                  </a:lnTo>
                  <a:lnTo>
                    <a:pt x="5423" y="496131"/>
                  </a:lnTo>
                  <a:lnTo>
                    <a:pt x="139608" y="496131"/>
                  </a:lnTo>
                  <a:lnTo>
                    <a:pt x="145032" y="490707"/>
                  </a:lnTo>
                  <a:lnTo>
                    <a:pt x="145032" y="471901"/>
                  </a:lnTo>
                  <a:lnTo>
                    <a:pt x="24219" y="471901"/>
                  </a:lnTo>
                  <a:lnTo>
                    <a:pt x="24219" y="24229"/>
                  </a:lnTo>
                  <a:lnTo>
                    <a:pt x="145032" y="24229"/>
                  </a:lnTo>
                  <a:lnTo>
                    <a:pt x="145032" y="5423"/>
                  </a:lnTo>
                  <a:lnTo>
                    <a:pt x="139608" y="0"/>
                  </a:lnTo>
                  <a:close/>
                </a:path>
                <a:path w="145415" h="496570">
                  <a:moveTo>
                    <a:pt x="145032" y="24229"/>
                  </a:moveTo>
                  <a:lnTo>
                    <a:pt x="120813" y="24229"/>
                  </a:lnTo>
                  <a:lnTo>
                    <a:pt x="120813" y="471901"/>
                  </a:lnTo>
                  <a:lnTo>
                    <a:pt x="145032" y="471901"/>
                  </a:lnTo>
                  <a:lnTo>
                    <a:pt x="145032" y="2422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153224" y="5834183"/>
              <a:ext cx="986790" cy="267335"/>
            </a:xfrm>
            <a:custGeom>
              <a:avLst/>
              <a:gdLst/>
              <a:ahLst/>
              <a:cxnLst/>
              <a:rect l="l" t="t" r="r" b="b"/>
              <a:pathLst>
                <a:path w="986790" h="267335">
                  <a:moveTo>
                    <a:pt x="566356" y="175425"/>
                  </a:moveTo>
                  <a:lnTo>
                    <a:pt x="560946" y="170002"/>
                  </a:lnTo>
                  <a:lnTo>
                    <a:pt x="444169" y="170002"/>
                  </a:lnTo>
                  <a:lnTo>
                    <a:pt x="438759" y="175425"/>
                  </a:lnTo>
                  <a:lnTo>
                    <a:pt x="438759" y="188785"/>
                  </a:lnTo>
                  <a:lnTo>
                    <a:pt x="444169" y="194221"/>
                  </a:lnTo>
                  <a:lnTo>
                    <a:pt x="554240" y="194221"/>
                  </a:lnTo>
                  <a:lnTo>
                    <a:pt x="560946" y="194221"/>
                  </a:lnTo>
                  <a:lnTo>
                    <a:pt x="566356" y="188785"/>
                  </a:lnTo>
                  <a:lnTo>
                    <a:pt x="566356" y="175425"/>
                  </a:lnTo>
                  <a:close/>
                </a:path>
                <a:path w="986790" h="267335">
                  <a:moveTo>
                    <a:pt x="986497" y="219481"/>
                  </a:moveTo>
                  <a:lnTo>
                    <a:pt x="984237" y="205079"/>
                  </a:lnTo>
                  <a:lnTo>
                    <a:pt x="977900" y="192278"/>
                  </a:lnTo>
                  <a:lnTo>
                    <a:pt x="968082" y="181965"/>
                  </a:lnTo>
                  <a:lnTo>
                    <a:pt x="962279" y="178777"/>
                  </a:lnTo>
                  <a:lnTo>
                    <a:pt x="962279" y="219481"/>
                  </a:lnTo>
                  <a:lnTo>
                    <a:pt x="960462" y="228460"/>
                  </a:lnTo>
                  <a:lnTo>
                    <a:pt x="955497" y="235813"/>
                  </a:lnTo>
                  <a:lnTo>
                    <a:pt x="948143" y="240779"/>
                  </a:lnTo>
                  <a:lnTo>
                    <a:pt x="939152" y="242595"/>
                  </a:lnTo>
                  <a:lnTo>
                    <a:pt x="47358" y="242595"/>
                  </a:lnTo>
                  <a:lnTo>
                    <a:pt x="38354" y="240779"/>
                  </a:lnTo>
                  <a:lnTo>
                    <a:pt x="31000" y="235813"/>
                  </a:lnTo>
                  <a:lnTo>
                    <a:pt x="26047" y="228460"/>
                  </a:lnTo>
                  <a:lnTo>
                    <a:pt x="24218" y="219481"/>
                  </a:lnTo>
                  <a:lnTo>
                    <a:pt x="25323" y="212445"/>
                  </a:lnTo>
                  <a:lnTo>
                    <a:pt x="28460" y="206197"/>
                  </a:lnTo>
                  <a:lnTo>
                    <a:pt x="33312" y="201142"/>
                  </a:lnTo>
                  <a:lnTo>
                    <a:pt x="39560" y="197713"/>
                  </a:lnTo>
                  <a:lnTo>
                    <a:pt x="493242" y="25323"/>
                  </a:lnTo>
                  <a:lnTo>
                    <a:pt x="947000" y="197713"/>
                  </a:lnTo>
                  <a:lnTo>
                    <a:pt x="953236" y="201142"/>
                  </a:lnTo>
                  <a:lnTo>
                    <a:pt x="958062" y="206197"/>
                  </a:lnTo>
                  <a:lnTo>
                    <a:pt x="961174" y="212445"/>
                  </a:lnTo>
                  <a:lnTo>
                    <a:pt x="962279" y="219481"/>
                  </a:lnTo>
                  <a:lnTo>
                    <a:pt x="962279" y="178777"/>
                  </a:lnTo>
                  <a:lnTo>
                    <a:pt x="955408" y="174993"/>
                  </a:lnTo>
                  <a:lnTo>
                    <a:pt x="561441" y="25323"/>
                  </a:lnTo>
                  <a:lnTo>
                    <a:pt x="494779" y="0"/>
                  </a:lnTo>
                  <a:lnTo>
                    <a:pt x="491718" y="0"/>
                  </a:lnTo>
                  <a:lnTo>
                    <a:pt x="31165" y="174993"/>
                  </a:lnTo>
                  <a:lnTo>
                    <a:pt x="2260" y="205079"/>
                  </a:lnTo>
                  <a:lnTo>
                    <a:pt x="0" y="219481"/>
                  </a:lnTo>
                  <a:lnTo>
                    <a:pt x="3733" y="237883"/>
                  </a:lnTo>
                  <a:lnTo>
                    <a:pt x="13893" y="252945"/>
                  </a:lnTo>
                  <a:lnTo>
                    <a:pt x="28943" y="263093"/>
                  </a:lnTo>
                  <a:lnTo>
                    <a:pt x="47358" y="266827"/>
                  </a:lnTo>
                  <a:lnTo>
                    <a:pt x="939152" y="266827"/>
                  </a:lnTo>
                  <a:lnTo>
                    <a:pt x="957554" y="263093"/>
                  </a:lnTo>
                  <a:lnTo>
                    <a:pt x="972616" y="252945"/>
                  </a:lnTo>
                  <a:lnTo>
                    <a:pt x="979589" y="242595"/>
                  </a:lnTo>
                  <a:lnTo>
                    <a:pt x="982764" y="237883"/>
                  </a:lnTo>
                  <a:lnTo>
                    <a:pt x="986497" y="219481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10334907" y="5957958"/>
            <a:ext cx="1014094" cy="897255"/>
            <a:chOff x="10334907" y="5957958"/>
            <a:chExt cx="1014094" cy="897255"/>
          </a:xfrm>
        </p:grpSpPr>
        <p:sp>
          <p:nvSpPr>
            <p:cNvPr id="78" name="object 78"/>
            <p:cNvSpPr/>
            <p:nvPr/>
          </p:nvSpPr>
          <p:spPr>
            <a:xfrm>
              <a:off x="10563498" y="5957958"/>
              <a:ext cx="785495" cy="702310"/>
            </a:xfrm>
            <a:custGeom>
              <a:avLst/>
              <a:gdLst/>
              <a:ahLst/>
              <a:cxnLst/>
              <a:rect l="l" t="t" r="r" b="b"/>
              <a:pathLst>
                <a:path w="785495" h="702309">
                  <a:moveTo>
                    <a:pt x="717203" y="0"/>
                  </a:moveTo>
                  <a:lnTo>
                    <a:pt x="67924" y="0"/>
                  </a:lnTo>
                  <a:lnTo>
                    <a:pt x="41510" y="5346"/>
                  </a:lnTo>
                  <a:lnTo>
                    <a:pt x="19916" y="19916"/>
                  </a:lnTo>
                  <a:lnTo>
                    <a:pt x="5346" y="41510"/>
                  </a:lnTo>
                  <a:lnTo>
                    <a:pt x="0" y="67924"/>
                  </a:lnTo>
                  <a:lnTo>
                    <a:pt x="0" y="253489"/>
                  </a:lnTo>
                  <a:lnTo>
                    <a:pt x="5413" y="258913"/>
                  </a:lnTo>
                  <a:lnTo>
                    <a:pt x="18805" y="258913"/>
                  </a:lnTo>
                  <a:lnTo>
                    <a:pt x="24219" y="253489"/>
                  </a:lnTo>
                  <a:lnTo>
                    <a:pt x="24219" y="67924"/>
                  </a:lnTo>
                  <a:lnTo>
                    <a:pt x="27659" y="50931"/>
                  </a:lnTo>
                  <a:lnTo>
                    <a:pt x="37036" y="37036"/>
                  </a:lnTo>
                  <a:lnTo>
                    <a:pt x="50931" y="27659"/>
                  </a:lnTo>
                  <a:lnTo>
                    <a:pt x="67924" y="24219"/>
                  </a:lnTo>
                  <a:lnTo>
                    <a:pt x="717203" y="24219"/>
                  </a:lnTo>
                  <a:lnTo>
                    <a:pt x="734201" y="27659"/>
                  </a:lnTo>
                  <a:lnTo>
                    <a:pt x="748095" y="37036"/>
                  </a:lnTo>
                  <a:lnTo>
                    <a:pt x="757469" y="50931"/>
                  </a:lnTo>
                  <a:lnTo>
                    <a:pt x="760908" y="67924"/>
                  </a:lnTo>
                  <a:lnTo>
                    <a:pt x="760908" y="633949"/>
                  </a:lnTo>
                  <a:lnTo>
                    <a:pt x="757469" y="650907"/>
                  </a:lnTo>
                  <a:lnTo>
                    <a:pt x="748095" y="664775"/>
                  </a:lnTo>
                  <a:lnTo>
                    <a:pt x="734201" y="674135"/>
                  </a:lnTo>
                  <a:lnTo>
                    <a:pt x="717203" y="677570"/>
                  </a:lnTo>
                  <a:lnTo>
                    <a:pt x="317529" y="677570"/>
                  </a:lnTo>
                  <a:lnTo>
                    <a:pt x="312105" y="682994"/>
                  </a:lnTo>
                  <a:lnTo>
                    <a:pt x="312105" y="696366"/>
                  </a:lnTo>
                  <a:lnTo>
                    <a:pt x="317529" y="701790"/>
                  </a:lnTo>
                  <a:lnTo>
                    <a:pt x="717203" y="701790"/>
                  </a:lnTo>
                  <a:lnTo>
                    <a:pt x="743617" y="696449"/>
                  </a:lnTo>
                  <a:lnTo>
                    <a:pt x="765210" y="681895"/>
                  </a:lnTo>
                  <a:lnTo>
                    <a:pt x="779781" y="660328"/>
                  </a:lnTo>
                  <a:lnTo>
                    <a:pt x="785127" y="633949"/>
                  </a:lnTo>
                  <a:lnTo>
                    <a:pt x="785127" y="67924"/>
                  </a:lnTo>
                  <a:lnTo>
                    <a:pt x="779781" y="41510"/>
                  </a:lnTo>
                  <a:lnTo>
                    <a:pt x="765210" y="19916"/>
                  </a:lnTo>
                  <a:lnTo>
                    <a:pt x="743617" y="5346"/>
                  </a:lnTo>
                  <a:lnTo>
                    <a:pt x="71720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888947" y="6635549"/>
              <a:ext cx="134844" cy="218851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1043456" y="6101610"/>
              <a:ext cx="145415" cy="118110"/>
            </a:xfrm>
            <a:custGeom>
              <a:avLst/>
              <a:gdLst/>
              <a:ahLst/>
              <a:cxnLst/>
              <a:rect l="l" t="t" r="r" b="b"/>
              <a:pathLst>
                <a:path w="145415" h="118110">
                  <a:moveTo>
                    <a:pt x="139503" y="0"/>
                  </a:moveTo>
                  <a:lnTo>
                    <a:pt x="5423" y="0"/>
                  </a:lnTo>
                  <a:lnTo>
                    <a:pt x="0" y="5423"/>
                  </a:lnTo>
                  <a:lnTo>
                    <a:pt x="0" y="18805"/>
                  </a:lnTo>
                  <a:lnTo>
                    <a:pt x="5423" y="24229"/>
                  </a:lnTo>
                  <a:lnTo>
                    <a:pt x="120708" y="24229"/>
                  </a:lnTo>
                  <a:lnTo>
                    <a:pt x="120708" y="112645"/>
                  </a:lnTo>
                  <a:lnTo>
                    <a:pt x="126121" y="118069"/>
                  </a:lnTo>
                  <a:lnTo>
                    <a:pt x="132812" y="118069"/>
                  </a:lnTo>
                  <a:lnTo>
                    <a:pt x="139503" y="118069"/>
                  </a:lnTo>
                  <a:lnTo>
                    <a:pt x="144927" y="112645"/>
                  </a:lnTo>
                  <a:lnTo>
                    <a:pt x="144927" y="5423"/>
                  </a:lnTo>
                  <a:lnTo>
                    <a:pt x="13950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018556" y="6364846"/>
              <a:ext cx="169827" cy="15135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0732198" y="6101619"/>
              <a:ext cx="456565" cy="203200"/>
            </a:xfrm>
            <a:custGeom>
              <a:avLst/>
              <a:gdLst/>
              <a:ahLst/>
              <a:cxnLst/>
              <a:rect l="l" t="t" r="r" b="b"/>
              <a:pathLst>
                <a:path w="456565" h="203200">
                  <a:moveTo>
                    <a:pt x="166090" y="5422"/>
                  </a:moveTo>
                  <a:lnTo>
                    <a:pt x="160680" y="0"/>
                  </a:lnTo>
                  <a:lnTo>
                    <a:pt x="5422" y="0"/>
                  </a:lnTo>
                  <a:lnTo>
                    <a:pt x="0" y="5422"/>
                  </a:lnTo>
                  <a:lnTo>
                    <a:pt x="0" y="193624"/>
                  </a:lnTo>
                  <a:lnTo>
                    <a:pt x="5422" y="199047"/>
                  </a:lnTo>
                  <a:lnTo>
                    <a:pt x="5930" y="199047"/>
                  </a:lnTo>
                  <a:lnTo>
                    <a:pt x="9664" y="202780"/>
                  </a:lnTo>
                  <a:lnTo>
                    <a:pt x="109524" y="202780"/>
                  </a:lnTo>
                  <a:lnTo>
                    <a:pt x="116217" y="202780"/>
                  </a:lnTo>
                  <a:lnTo>
                    <a:pt x="121627" y="197358"/>
                  </a:lnTo>
                  <a:lnTo>
                    <a:pt x="121627" y="183984"/>
                  </a:lnTo>
                  <a:lnTo>
                    <a:pt x="116217" y="178562"/>
                  </a:lnTo>
                  <a:lnTo>
                    <a:pt x="24218" y="178562"/>
                  </a:lnTo>
                  <a:lnTo>
                    <a:pt x="24218" y="24218"/>
                  </a:lnTo>
                  <a:lnTo>
                    <a:pt x="160680" y="24218"/>
                  </a:lnTo>
                  <a:lnTo>
                    <a:pt x="166090" y="18796"/>
                  </a:lnTo>
                  <a:lnTo>
                    <a:pt x="166090" y="5422"/>
                  </a:lnTo>
                  <a:close/>
                </a:path>
                <a:path w="456565" h="203200">
                  <a:moveTo>
                    <a:pt x="456184" y="183984"/>
                  </a:moveTo>
                  <a:lnTo>
                    <a:pt x="450761" y="178562"/>
                  </a:lnTo>
                  <a:lnTo>
                    <a:pt x="250786" y="178562"/>
                  </a:lnTo>
                  <a:lnTo>
                    <a:pt x="250786" y="5422"/>
                  </a:lnTo>
                  <a:lnTo>
                    <a:pt x="245364" y="0"/>
                  </a:lnTo>
                  <a:lnTo>
                    <a:pt x="231990" y="0"/>
                  </a:lnTo>
                  <a:lnTo>
                    <a:pt x="226568" y="5422"/>
                  </a:lnTo>
                  <a:lnTo>
                    <a:pt x="226568" y="197358"/>
                  </a:lnTo>
                  <a:lnTo>
                    <a:pt x="231990" y="202780"/>
                  </a:lnTo>
                  <a:lnTo>
                    <a:pt x="444068" y="202780"/>
                  </a:lnTo>
                  <a:lnTo>
                    <a:pt x="450761" y="202780"/>
                  </a:lnTo>
                  <a:lnTo>
                    <a:pt x="456184" y="197358"/>
                  </a:lnTo>
                  <a:lnTo>
                    <a:pt x="456184" y="18398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459141" y="6277178"/>
              <a:ext cx="248243" cy="248233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0334904" y="6407308"/>
              <a:ext cx="629920" cy="447675"/>
            </a:xfrm>
            <a:custGeom>
              <a:avLst/>
              <a:gdLst/>
              <a:ahLst/>
              <a:cxnLst/>
              <a:rect l="l" t="t" r="r" b="b"/>
              <a:pathLst>
                <a:path w="629920" h="447675">
                  <a:moveTo>
                    <a:pt x="114198" y="357936"/>
                  </a:moveTo>
                  <a:lnTo>
                    <a:pt x="108788" y="352513"/>
                  </a:lnTo>
                  <a:lnTo>
                    <a:pt x="95389" y="352513"/>
                  </a:lnTo>
                  <a:lnTo>
                    <a:pt x="89979" y="357936"/>
                  </a:lnTo>
                  <a:lnTo>
                    <a:pt x="89979" y="441909"/>
                  </a:lnTo>
                  <a:lnTo>
                    <a:pt x="95389" y="447332"/>
                  </a:lnTo>
                  <a:lnTo>
                    <a:pt x="102095" y="447332"/>
                  </a:lnTo>
                  <a:lnTo>
                    <a:pt x="108788" y="447332"/>
                  </a:lnTo>
                  <a:lnTo>
                    <a:pt x="114198" y="441909"/>
                  </a:lnTo>
                  <a:lnTo>
                    <a:pt x="114198" y="357936"/>
                  </a:lnTo>
                  <a:close/>
                </a:path>
                <a:path w="629920" h="447675">
                  <a:moveTo>
                    <a:pt x="629437" y="56959"/>
                  </a:moveTo>
                  <a:lnTo>
                    <a:pt x="616635" y="20866"/>
                  </a:lnTo>
                  <a:lnTo>
                    <a:pt x="578078" y="63"/>
                  </a:lnTo>
                  <a:lnTo>
                    <a:pt x="566762" y="0"/>
                  </a:lnTo>
                  <a:lnTo>
                    <a:pt x="555815" y="2108"/>
                  </a:lnTo>
                  <a:lnTo>
                    <a:pt x="545503" y="6311"/>
                  </a:lnTo>
                  <a:lnTo>
                    <a:pt x="536092" y="12534"/>
                  </a:lnTo>
                  <a:lnTo>
                    <a:pt x="331520" y="178739"/>
                  </a:lnTo>
                  <a:lnTo>
                    <a:pt x="109880" y="178739"/>
                  </a:lnTo>
                  <a:lnTo>
                    <a:pt x="67144" y="187375"/>
                  </a:lnTo>
                  <a:lnTo>
                    <a:pt x="32219" y="210934"/>
                  </a:lnTo>
                  <a:lnTo>
                    <a:pt x="8648" y="245833"/>
                  </a:lnTo>
                  <a:lnTo>
                    <a:pt x="0" y="288531"/>
                  </a:lnTo>
                  <a:lnTo>
                    <a:pt x="0" y="441934"/>
                  </a:lnTo>
                  <a:lnTo>
                    <a:pt x="5422" y="447357"/>
                  </a:lnTo>
                  <a:lnTo>
                    <a:pt x="18796" y="447357"/>
                  </a:lnTo>
                  <a:lnTo>
                    <a:pt x="24218" y="441934"/>
                  </a:lnTo>
                  <a:lnTo>
                    <a:pt x="24218" y="288531"/>
                  </a:lnTo>
                  <a:lnTo>
                    <a:pt x="30962" y="255244"/>
                  </a:lnTo>
                  <a:lnTo>
                    <a:pt x="49339" y="228041"/>
                  </a:lnTo>
                  <a:lnTo>
                    <a:pt x="76568" y="209689"/>
                  </a:lnTo>
                  <a:lnTo>
                    <a:pt x="109880" y="202958"/>
                  </a:lnTo>
                  <a:lnTo>
                    <a:pt x="338594" y="202958"/>
                  </a:lnTo>
                  <a:lnTo>
                    <a:pt x="341299" y="202006"/>
                  </a:lnTo>
                  <a:lnTo>
                    <a:pt x="551357" y="31343"/>
                  </a:lnTo>
                  <a:lnTo>
                    <a:pt x="556806" y="27762"/>
                  </a:lnTo>
                  <a:lnTo>
                    <a:pt x="562762" y="25349"/>
                  </a:lnTo>
                  <a:lnTo>
                    <a:pt x="569074" y="24130"/>
                  </a:lnTo>
                  <a:lnTo>
                    <a:pt x="575614" y="24168"/>
                  </a:lnTo>
                  <a:lnTo>
                    <a:pt x="584403" y="25069"/>
                  </a:lnTo>
                  <a:lnTo>
                    <a:pt x="592289" y="29311"/>
                  </a:lnTo>
                  <a:lnTo>
                    <a:pt x="602576" y="42037"/>
                  </a:lnTo>
                  <a:lnTo>
                    <a:pt x="605218" y="49453"/>
                  </a:lnTo>
                  <a:lnTo>
                    <a:pt x="605218" y="56959"/>
                  </a:lnTo>
                  <a:lnTo>
                    <a:pt x="471411" y="181470"/>
                  </a:lnTo>
                  <a:lnTo>
                    <a:pt x="349897" y="280924"/>
                  </a:lnTo>
                  <a:lnTo>
                    <a:pt x="348272" y="284365"/>
                  </a:lnTo>
                  <a:lnTo>
                    <a:pt x="348272" y="441934"/>
                  </a:lnTo>
                  <a:lnTo>
                    <a:pt x="353682" y="447357"/>
                  </a:lnTo>
                  <a:lnTo>
                    <a:pt x="360375" y="447357"/>
                  </a:lnTo>
                  <a:lnTo>
                    <a:pt x="367068" y="447357"/>
                  </a:lnTo>
                  <a:lnTo>
                    <a:pt x="372491" y="441934"/>
                  </a:lnTo>
                  <a:lnTo>
                    <a:pt x="372491" y="293738"/>
                  </a:lnTo>
                  <a:lnTo>
                    <a:pt x="486702" y="200240"/>
                  </a:lnTo>
                  <a:lnTo>
                    <a:pt x="608342" y="101447"/>
                  </a:lnTo>
                  <a:lnTo>
                    <a:pt x="617296" y="92316"/>
                  </a:lnTo>
                  <a:lnTo>
                    <a:pt x="623912" y="81597"/>
                  </a:lnTo>
                  <a:lnTo>
                    <a:pt x="628027" y="69684"/>
                  </a:lnTo>
                  <a:lnTo>
                    <a:pt x="629437" y="5695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8895090" y="2761694"/>
            <a:ext cx="780415" cy="1113790"/>
            <a:chOff x="8895090" y="2761694"/>
            <a:chExt cx="780415" cy="1113790"/>
          </a:xfrm>
        </p:grpSpPr>
        <p:sp>
          <p:nvSpPr>
            <p:cNvPr id="86" name="object 86"/>
            <p:cNvSpPr/>
            <p:nvPr/>
          </p:nvSpPr>
          <p:spPr>
            <a:xfrm>
              <a:off x="8895090" y="2761694"/>
              <a:ext cx="780415" cy="1113790"/>
            </a:xfrm>
            <a:custGeom>
              <a:avLst/>
              <a:gdLst/>
              <a:ahLst/>
              <a:cxnLst/>
              <a:rect l="l" t="t" r="r" b="b"/>
              <a:pathLst>
                <a:path w="780415" h="1113789">
                  <a:moveTo>
                    <a:pt x="779704" y="389890"/>
                  </a:moveTo>
                  <a:lnTo>
                    <a:pt x="324" y="389890"/>
                  </a:lnTo>
                  <a:lnTo>
                    <a:pt x="230" y="391160"/>
                  </a:lnTo>
                  <a:lnTo>
                    <a:pt x="0" y="394970"/>
                  </a:lnTo>
                  <a:lnTo>
                    <a:pt x="8031" y="471170"/>
                  </a:lnTo>
                  <a:lnTo>
                    <a:pt x="8125" y="472440"/>
                  </a:lnTo>
                  <a:lnTo>
                    <a:pt x="80866" y="1082040"/>
                  </a:lnTo>
                  <a:lnTo>
                    <a:pt x="116488" y="1113790"/>
                  </a:lnTo>
                  <a:lnTo>
                    <a:pt x="663414" y="1113790"/>
                  </a:lnTo>
                  <a:lnTo>
                    <a:pt x="676470" y="1112520"/>
                  </a:lnTo>
                  <a:lnTo>
                    <a:pt x="687397" y="1104900"/>
                  </a:lnTo>
                  <a:lnTo>
                    <a:pt x="695231" y="1094740"/>
                  </a:lnTo>
                  <a:lnTo>
                    <a:pt x="696740" y="1089660"/>
                  </a:lnTo>
                  <a:lnTo>
                    <a:pt x="110467" y="1089660"/>
                  </a:lnTo>
                  <a:lnTo>
                    <a:pt x="105619" y="1085850"/>
                  </a:lnTo>
                  <a:lnTo>
                    <a:pt x="104981" y="1079500"/>
                  </a:lnTo>
                  <a:lnTo>
                    <a:pt x="32030" y="467360"/>
                  </a:lnTo>
                  <a:lnTo>
                    <a:pt x="82713" y="467360"/>
                  </a:lnTo>
                  <a:lnTo>
                    <a:pt x="71945" y="462280"/>
                  </a:lnTo>
                  <a:lnTo>
                    <a:pt x="63526" y="458470"/>
                  </a:lnTo>
                  <a:lnTo>
                    <a:pt x="54495" y="452120"/>
                  </a:lnTo>
                  <a:lnTo>
                    <a:pt x="29569" y="416560"/>
                  </a:lnTo>
                  <a:lnTo>
                    <a:pt x="25936" y="405130"/>
                  </a:lnTo>
                  <a:lnTo>
                    <a:pt x="778944" y="405130"/>
                  </a:lnTo>
                  <a:lnTo>
                    <a:pt x="780007" y="394970"/>
                  </a:lnTo>
                  <a:lnTo>
                    <a:pt x="780112" y="392430"/>
                  </a:lnTo>
                  <a:lnTo>
                    <a:pt x="779871" y="391160"/>
                  </a:lnTo>
                  <a:lnTo>
                    <a:pt x="779704" y="389890"/>
                  </a:lnTo>
                  <a:close/>
                </a:path>
                <a:path w="780415" h="1113789">
                  <a:moveTo>
                    <a:pt x="773497" y="457200"/>
                  </a:moveTo>
                  <a:lnTo>
                    <a:pt x="749212" y="457200"/>
                  </a:lnTo>
                  <a:lnTo>
                    <a:pt x="674890" y="1079500"/>
                  </a:lnTo>
                  <a:lnTo>
                    <a:pt x="674293" y="1085850"/>
                  </a:lnTo>
                  <a:lnTo>
                    <a:pt x="669361" y="1089660"/>
                  </a:lnTo>
                  <a:lnTo>
                    <a:pt x="696740" y="1089660"/>
                  </a:lnTo>
                  <a:lnTo>
                    <a:pt x="699004" y="1082040"/>
                  </a:lnTo>
                  <a:lnTo>
                    <a:pt x="771808" y="473710"/>
                  </a:lnTo>
                  <a:lnTo>
                    <a:pt x="771903" y="472440"/>
                  </a:lnTo>
                  <a:lnTo>
                    <a:pt x="773497" y="457200"/>
                  </a:lnTo>
                  <a:close/>
                </a:path>
                <a:path w="780415" h="1113789">
                  <a:moveTo>
                    <a:pt x="391174" y="463550"/>
                  </a:moveTo>
                  <a:lnTo>
                    <a:pt x="338641" y="463550"/>
                  </a:lnTo>
                  <a:lnTo>
                    <a:pt x="351249" y="467360"/>
                  </a:lnTo>
                  <a:lnTo>
                    <a:pt x="362662" y="472440"/>
                  </a:lnTo>
                  <a:lnTo>
                    <a:pt x="391126" y="497840"/>
                  </a:lnTo>
                  <a:lnTo>
                    <a:pt x="413407" y="530860"/>
                  </a:lnTo>
                  <a:lnTo>
                    <a:pt x="432234" y="588010"/>
                  </a:lnTo>
                  <a:lnTo>
                    <a:pt x="440164" y="673100"/>
                  </a:lnTo>
                  <a:lnTo>
                    <a:pt x="441500" y="685800"/>
                  </a:lnTo>
                  <a:lnTo>
                    <a:pt x="469670" y="723900"/>
                  </a:lnTo>
                  <a:lnTo>
                    <a:pt x="503544" y="731520"/>
                  </a:lnTo>
                  <a:lnTo>
                    <a:pt x="528771" y="727710"/>
                  </a:lnTo>
                  <a:lnTo>
                    <a:pt x="551018" y="716280"/>
                  </a:lnTo>
                  <a:lnTo>
                    <a:pt x="558416" y="707390"/>
                  </a:lnTo>
                  <a:lnTo>
                    <a:pt x="495590" y="707390"/>
                  </a:lnTo>
                  <a:lnTo>
                    <a:pt x="488142" y="704850"/>
                  </a:lnTo>
                  <a:lnTo>
                    <a:pt x="464425" y="673100"/>
                  </a:lnTo>
                  <a:lnTo>
                    <a:pt x="459666" y="603250"/>
                  </a:lnTo>
                  <a:lnTo>
                    <a:pt x="447117" y="549910"/>
                  </a:lnTo>
                  <a:lnTo>
                    <a:pt x="429366" y="509270"/>
                  </a:lnTo>
                  <a:lnTo>
                    <a:pt x="409006" y="481330"/>
                  </a:lnTo>
                  <a:lnTo>
                    <a:pt x="391174" y="463550"/>
                  </a:lnTo>
                  <a:close/>
                </a:path>
                <a:path w="780415" h="1113789">
                  <a:moveTo>
                    <a:pt x="778944" y="405130"/>
                  </a:moveTo>
                  <a:lnTo>
                    <a:pt x="753956" y="405130"/>
                  </a:lnTo>
                  <a:lnTo>
                    <a:pt x="747275" y="417830"/>
                  </a:lnTo>
                  <a:lnTo>
                    <a:pt x="736803" y="433070"/>
                  </a:lnTo>
                  <a:lnTo>
                    <a:pt x="720310" y="448310"/>
                  </a:lnTo>
                  <a:lnTo>
                    <a:pt x="696454" y="459740"/>
                  </a:lnTo>
                  <a:lnTo>
                    <a:pt x="663896" y="466090"/>
                  </a:lnTo>
                  <a:lnTo>
                    <a:pt x="627904" y="474980"/>
                  </a:lnTo>
                  <a:lnTo>
                    <a:pt x="573764" y="524510"/>
                  </a:lnTo>
                  <a:lnTo>
                    <a:pt x="554778" y="590550"/>
                  </a:lnTo>
                  <a:lnTo>
                    <a:pt x="549248" y="648970"/>
                  </a:lnTo>
                  <a:lnTo>
                    <a:pt x="548642" y="673100"/>
                  </a:lnTo>
                  <a:lnTo>
                    <a:pt x="544230" y="688340"/>
                  </a:lnTo>
                  <a:lnTo>
                    <a:pt x="533118" y="699770"/>
                  </a:lnTo>
                  <a:lnTo>
                    <a:pt x="518494" y="704850"/>
                  </a:lnTo>
                  <a:lnTo>
                    <a:pt x="503544" y="707390"/>
                  </a:lnTo>
                  <a:lnTo>
                    <a:pt x="558416" y="707390"/>
                  </a:lnTo>
                  <a:lnTo>
                    <a:pt x="566871" y="697230"/>
                  </a:lnTo>
                  <a:lnTo>
                    <a:pt x="572914" y="673100"/>
                  </a:lnTo>
                  <a:lnTo>
                    <a:pt x="573491" y="650240"/>
                  </a:lnTo>
                  <a:lnTo>
                    <a:pt x="575371" y="623570"/>
                  </a:lnTo>
                  <a:lnTo>
                    <a:pt x="583929" y="565150"/>
                  </a:lnTo>
                  <a:lnTo>
                    <a:pt x="613069" y="513080"/>
                  </a:lnTo>
                  <a:lnTo>
                    <a:pt x="665602" y="490220"/>
                  </a:lnTo>
                  <a:lnTo>
                    <a:pt x="684673" y="487680"/>
                  </a:lnTo>
                  <a:lnTo>
                    <a:pt x="702389" y="483870"/>
                  </a:lnTo>
                  <a:lnTo>
                    <a:pt x="718688" y="476250"/>
                  </a:lnTo>
                  <a:lnTo>
                    <a:pt x="733506" y="468630"/>
                  </a:lnTo>
                  <a:lnTo>
                    <a:pt x="749212" y="457200"/>
                  </a:lnTo>
                  <a:lnTo>
                    <a:pt x="773497" y="457200"/>
                  </a:lnTo>
                  <a:lnTo>
                    <a:pt x="778944" y="405130"/>
                  </a:lnTo>
                  <a:close/>
                </a:path>
                <a:path w="780415" h="1113789">
                  <a:moveTo>
                    <a:pt x="82713" y="467360"/>
                  </a:moveTo>
                  <a:lnTo>
                    <a:pt x="32030" y="467360"/>
                  </a:lnTo>
                  <a:lnTo>
                    <a:pt x="47317" y="477520"/>
                  </a:lnTo>
                  <a:lnTo>
                    <a:pt x="54015" y="481330"/>
                  </a:lnTo>
                  <a:lnTo>
                    <a:pt x="60244" y="483870"/>
                  </a:lnTo>
                  <a:lnTo>
                    <a:pt x="65962" y="486410"/>
                  </a:lnTo>
                  <a:lnTo>
                    <a:pt x="71128" y="488950"/>
                  </a:lnTo>
                  <a:lnTo>
                    <a:pt x="81116" y="492760"/>
                  </a:lnTo>
                  <a:lnTo>
                    <a:pt x="88667" y="497840"/>
                  </a:lnTo>
                  <a:lnTo>
                    <a:pt x="94655" y="506730"/>
                  </a:lnTo>
                  <a:lnTo>
                    <a:pt x="99955" y="520700"/>
                  </a:lnTo>
                  <a:lnTo>
                    <a:pt x="107955" y="542290"/>
                  </a:lnTo>
                  <a:lnTo>
                    <a:pt x="119628" y="562610"/>
                  </a:lnTo>
                  <a:lnTo>
                    <a:pt x="136671" y="576580"/>
                  </a:lnTo>
                  <a:lnTo>
                    <a:pt x="160780" y="582930"/>
                  </a:lnTo>
                  <a:lnTo>
                    <a:pt x="164633" y="582930"/>
                  </a:lnTo>
                  <a:lnTo>
                    <a:pt x="187224" y="577850"/>
                  </a:lnTo>
                  <a:lnTo>
                    <a:pt x="203623" y="566420"/>
                  </a:lnTo>
                  <a:lnTo>
                    <a:pt x="208737" y="558800"/>
                  </a:lnTo>
                  <a:lnTo>
                    <a:pt x="162131" y="558800"/>
                  </a:lnTo>
                  <a:lnTo>
                    <a:pt x="151070" y="556260"/>
                  </a:lnTo>
                  <a:lnTo>
                    <a:pt x="140974" y="549910"/>
                  </a:lnTo>
                  <a:lnTo>
                    <a:pt x="131718" y="535940"/>
                  </a:lnTo>
                  <a:lnTo>
                    <a:pt x="123179" y="514350"/>
                  </a:lnTo>
                  <a:lnTo>
                    <a:pt x="114995" y="494030"/>
                  </a:lnTo>
                  <a:lnTo>
                    <a:pt x="105215" y="480060"/>
                  </a:lnTo>
                  <a:lnTo>
                    <a:pt x="93619" y="472440"/>
                  </a:lnTo>
                  <a:lnTo>
                    <a:pt x="82713" y="467360"/>
                  </a:lnTo>
                  <a:close/>
                </a:path>
                <a:path w="780415" h="1113789">
                  <a:moveTo>
                    <a:pt x="324702" y="438150"/>
                  </a:moveTo>
                  <a:lnTo>
                    <a:pt x="319341" y="438150"/>
                  </a:lnTo>
                  <a:lnTo>
                    <a:pt x="313833" y="439420"/>
                  </a:lnTo>
                  <a:lnTo>
                    <a:pt x="308325" y="439420"/>
                  </a:lnTo>
                  <a:lnTo>
                    <a:pt x="257011" y="457200"/>
                  </a:lnTo>
                  <a:lnTo>
                    <a:pt x="219543" y="490220"/>
                  </a:lnTo>
                  <a:lnTo>
                    <a:pt x="202883" y="520700"/>
                  </a:lnTo>
                  <a:lnTo>
                    <a:pt x="194587" y="537210"/>
                  </a:lnTo>
                  <a:lnTo>
                    <a:pt x="186417" y="548640"/>
                  </a:lnTo>
                  <a:lnTo>
                    <a:pt x="176925" y="556260"/>
                  </a:lnTo>
                  <a:lnTo>
                    <a:pt x="164665" y="558800"/>
                  </a:lnTo>
                  <a:lnTo>
                    <a:pt x="208737" y="558800"/>
                  </a:lnTo>
                  <a:lnTo>
                    <a:pt x="215556" y="548640"/>
                  </a:lnTo>
                  <a:lnTo>
                    <a:pt x="224747" y="530860"/>
                  </a:lnTo>
                  <a:lnTo>
                    <a:pt x="228129" y="524510"/>
                  </a:lnTo>
                  <a:lnTo>
                    <a:pt x="252503" y="490220"/>
                  </a:lnTo>
                  <a:lnTo>
                    <a:pt x="289854" y="468630"/>
                  </a:lnTo>
                  <a:lnTo>
                    <a:pt x="311487" y="463550"/>
                  </a:lnTo>
                  <a:lnTo>
                    <a:pt x="391174" y="463550"/>
                  </a:lnTo>
                  <a:lnTo>
                    <a:pt x="388626" y="461010"/>
                  </a:lnTo>
                  <a:lnTo>
                    <a:pt x="374954" y="450850"/>
                  </a:lnTo>
                  <a:lnTo>
                    <a:pt x="359593" y="444500"/>
                  </a:lnTo>
                  <a:lnTo>
                    <a:pt x="342768" y="440690"/>
                  </a:lnTo>
                  <a:lnTo>
                    <a:pt x="324702" y="438150"/>
                  </a:lnTo>
                  <a:close/>
                </a:path>
                <a:path w="780415" h="1113789">
                  <a:moveTo>
                    <a:pt x="778813" y="387350"/>
                  </a:moveTo>
                  <a:lnTo>
                    <a:pt x="1225" y="387350"/>
                  </a:lnTo>
                  <a:lnTo>
                    <a:pt x="513" y="389890"/>
                  </a:lnTo>
                  <a:lnTo>
                    <a:pt x="779567" y="389890"/>
                  </a:lnTo>
                  <a:lnTo>
                    <a:pt x="778981" y="388620"/>
                  </a:lnTo>
                  <a:lnTo>
                    <a:pt x="778813" y="387350"/>
                  </a:lnTo>
                  <a:close/>
                </a:path>
                <a:path w="780415" h="1113789">
                  <a:moveTo>
                    <a:pt x="777735" y="386080"/>
                  </a:moveTo>
                  <a:lnTo>
                    <a:pt x="2324" y="386080"/>
                  </a:lnTo>
                  <a:lnTo>
                    <a:pt x="1476" y="387350"/>
                  </a:lnTo>
                  <a:lnTo>
                    <a:pt x="778604" y="387350"/>
                  </a:lnTo>
                  <a:lnTo>
                    <a:pt x="777735" y="386080"/>
                  </a:lnTo>
                  <a:close/>
                </a:path>
                <a:path w="780415" h="1113789">
                  <a:moveTo>
                    <a:pt x="777044" y="384810"/>
                  </a:moveTo>
                  <a:lnTo>
                    <a:pt x="3287" y="384810"/>
                  </a:lnTo>
                  <a:lnTo>
                    <a:pt x="2565" y="386080"/>
                  </a:lnTo>
                  <a:lnTo>
                    <a:pt x="777484" y="386080"/>
                  </a:lnTo>
                  <a:lnTo>
                    <a:pt x="777044" y="384810"/>
                  </a:lnTo>
                  <a:close/>
                </a:path>
                <a:path w="780415" h="1113789">
                  <a:moveTo>
                    <a:pt x="775746" y="383540"/>
                  </a:moveTo>
                  <a:lnTo>
                    <a:pt x="4334" y="383540"/>
                  </a:lnTo>
                  <a:lnTo>
                    <a:pt x="4031" y="384810"/>
                  </a:lnTo>
                  <a:lnTo>
                    <a:pt x="776405" y="384810"/>
                  </a:lnTo>
                  <a:lnTo>
                    <a:pt x="775746" y="383540"/>
                  </a:lnTo>
                  <a:close/>
                </a:path>
                <a:path w="780415" h="1113789">
                  <a:moveTo>
                    <a:pt x="773400" y="382270"/>
                  </a:moveTo>
                  <a:lnTo>
                    <a:pt x="6324" y="382270"/>
                  </a:lnTo>
                  <a:lnTo>
                    <a:pt x="4680" y="383540"/>
                  </a:lnTo>
                  <a:lnTo>
                    <a:pt x="775075" y="383540"/>
                  </a:lnTo>
                  <a:lnTo>
                    <a:pt x="773400" y="382270"/>
                  </a:lnTo>
                  <a:close/>
                </a:path>
                <a:path w="780415" h="1113789">
                  <a:moveTo>
                    <a:pt x="771065" y="381000"/>
                  </a:moveTo>
                  <a:lnTo>
                    <a:pt x="8963" y="381000"/>
                  </a:lnTo>
                  <a:lnTo>
                    <a:pt x="8544" y="382270"/>
                  </a:lnTo>
                  <a:lnTo>
                    <a:pt x="771903" y="382270"/>
                  </a:lnTo>
                  <a:lnTo>
                    <a:pt x="771065" y="381000"/>
                  </a:lnTo>
                  <a:close/>
                </a:path>
                <a:path w="780415" h="1113789">
                  <a:moveTo>
                    <a:pt x="518036" y="0"/>
                  </a:moveTo>
                  <a:lnTo>
                    <a:pt x="261992" y="0"/>
                  </a:lnTo>
                  <a:lnTo>
                    <a:pt x="254407" y="1270"/>
                  </a:lnTo>
                  <a:lnTo>
                    <a:pt x="248205" y="6350"/>
                  </a:lnTo>
                  <a:lnTo>
                    <a:pt x="244020" y="12700"/>
                  </a:lnTo>
                  <a:lnTo>
                    <a:pt x="242484" y="20320"/>
                  </a:lnTo>
                  <a:lnTo>
                    <a:pt x="242484" y="57150"/>
                  </a:lnTo>
                  <a:lnTo>
                    <a:pt x="236233" y="58420"/>
                  </a:lnTo>
                  <a:lnTo>
                    <a:pt x="184264" y="78740"/>
                  </a:lnTo>
                  <a:lnTo>
                    <a:pt x="142094" y="104140"/>
                  </a:lnTo>
                  <a:lnTo>
                    <a:pt x="108713" y="133350"/>
                  </a:lnTo>
                  <a:lnTo>
                    <a:pt x="83112" y="167640"/>
                  </a:lnTo>
                  <a:lnTo>
                    <a:pt x="64279" y="205740"/>
                  </a:lnTo>
                  <a:lnTo>
                    <a:pt x="51204" y="245110"/>
                  </a:lnTo>
                  <a:lnTo>
                    <a:pt x="42878" y="287020"/>
                  </a:lnTo>
                  <a:lnTo>
                    <a:pt x="38289" y="330200"/>
                  </a:lnTo>
                  <a:lnTo>
                    <a:pt x="36428" y="372110"/>
                  </a:lnTo>
                  <a:lnTo>
                    <a:pt x="36271" y="381000"/>
                  </a:lnTo>
                  <a:lnTo>
                    <a:pt x="60678" y="381000"/>
                  </a:lnTo>
                  <a:lnTo>
                    <a:pt x="60877" y="372110"/>
                  </a:lnTo>
                  <a:lnTo>
                    <a:pt x="64604" y="314960"/>
                  </a:lnTo>
                  <a:lnTo>
                    <a:pt x="72938" y="264160"/>
                  </a:lnTo>
                  <a:lnTo>
                    <a:pt x="86084" y="219710"/>
                  </a:lnTo>
                  <a:lnTo>
                    <a:pt x="104248" y="181610"/>
                  </a:lnTo>
                  <a:lnTo>
                    <a:pt x="127633" y="149860"/>
                  </a:lnTo>
                  <a:lnTo>
                    <a:pt x="156446" y="123190"/>
                  </a:lnTo>
                  <a:lnTo>
                    <a:pt x="190892" y="102870"/>
                  </a:lnTo>
                  <a:lnTo>
                    <a:pt x="231176" y="86360"/>
                  </a:lnTo>
                  <a:lnTo>
                    <a:pt x="242484" y="82550"/>
                  </a:lnTo>
                  <a:lnTo>
                    <a:pt x="266756" y="82550"/>
                  </a:lnTo>
                  <a:lnTo>
                    <a:pt x="266756" y="24130"/>
                  </a:lnTo>
                  <a:lnTo>
                    <a:pt x="537543" y="24130"/>
                  </a:lnTo>
                  <a:lnTo>
                    <a:pt x="537543" y="20320"/>
                  </a:lnTo>
                  <a:lnTo>
                    <a:pt x="536008" y="12700"/>
                  </a:lnTo>
                  <a:lnTo>
                    <a:pt x="531822" y="6350"/>
                  </a:lnTo>
                  <a:lnTo>
                    <a:pt x="525621" y="1270"/>
                  </a:lnTo>
                  <a:lnTo>
                    <a:pt x="518036" y="0"/>
                  </a:lnTo>
                  <a:close/>
                </a:path>
                <a:path w="780415" h="1113789">
                  <a:moveTo>
                    <a:pt x="603133" y="82550"/>
                  </a:moveTo>
                  <a:lnTo>
                    <a:pt x="537543" y="82550"/>
                  </a:lnTo>
                  <a:lnTo>
                    <a:pt x="548810" y="85090"/>
                  </a:lnTo>
                  <a:lnTo>
                    <a:pt x="590037" y="101600"/>
                  </a:lnTo>
                  <a:lnTo>
                    <a:pt x="625289" y="123190"/>
                  </a:lnTo>
                  <a:lnTo>
                    <a:pt x="654776" y="149860"/>
                  </a:lnTo>
                  <a:lnTo>
                    <a:pt x="678708" y="181610"/>
                  </a:lnTo>
                  <a:lnTo>
                    <a:pt x="697294" y="219710"/>
                  </a:lnTo>
                  <a:lnTo>
                    <a:pt x="710745" y="264160"/>
                  </a:lnTo>
                  <a:lnTo>
                    <a:pt x="719269" y="314960"/>
                  </a:lnTo>
                  <a:lnTo>
                    <a:pt x="723077" y="372110"/>
                  </a:lnTo>
                  <a:lnTo>
                    <a:pt x="723297" y="381000"/>
                  </a:lnTo>
                  <a:lnTo>
                    <a:pt x="747715" y="381000"/>
                  </a:lnTo>
                  <a:lnTo>
                    <a:pt x="745648" y="331470"/>
                  </a:lnTo>
                  <a:lnTo>
                    <a:pt x="741025" y="290830"/>
                  </a:lnTo>
                  <a:lnTo>
                    <a:pt x="732610" y="248920"/>
                  </a:lnTo>
                  <a:lnTo>
                    <a:pt x="719354" y="209550"/>
                  </a:lnTo>
                  <a:lnTo>
                    <a:pt x="700211" y="171450"/>
                  </a:lnTo>
                  <a:lnTo>
                    <a:pt x="674132" y="135890"/>
                  </a:lnTo>
                  <a:lnTo>
                    <a:pt x="640070" y="105410"/>
                  </a:lnTo>
                  <a:lnTo>
                    <a:pt x="603133" y="82550"/>
                  </a:lnTo>
                  <a:close/>
                </a:path>
                <a:path w="780415" h="1113789">
                  <a:moveTo>
                    <a:pt x="266756" y="82550"/>
                  </a:moveTo>
                  <a:lnTo>
                    <a:pt x="242484" y="82550"/>
                  </a:lnTo>
                  <a:lnTo>
                    <a:pt x="242484" y="107950"/>
                  </a:lnTo>
                  <a:lnTo>
                    <a:pt x="244020" y="115570"/>
                  </a:lnTo>
                  <a:lnTo>
                    <a:pt x="248205" y="121920"/>
                  </a:lnTo>
                  <a:lnTo>
                    <a:pt x="254407" y="125730"/>
                  </a:lnTo>
                  <a:lnTo>
                    <a:pt x="261992" y="127000"/>
                  </a:lnTo>
                  <a:lnTo>
                    <a:pt x="518036" y="127000"/>
                  </a:lnTo>
                  <a:lnTo>
                    <a:pt x="525621" y="125730"/>
                  </a:lnTo>
                  <a:lnTo>
                    <a:pt x="531822" y="121920"/>
                  </a:lnTo>
                  <a:lnTo>
                    <a:pt x="536008" y="115570"/>
                  </a:lnTo>
                  <a:lnTo>
                    <a:pt x="537543" y="107950"/>
                  </a:lnTo>
                  <a:lnTo>
                    <a:pt x="537543" y="102870"/>
                  </a:lnTo>
                  <a:lnTo>
                    <a:pt x="266756" y="102870"/>
                  </a:lnTo>
                  <a:lnTo>
                    <a:pt x="266756" y="82550"/>
                  </a:lnTo>
                  <a:close/>
                </a:path>
                <a:path w="780415" h="1113789">
                  <a:moveTo>
                    <a:pt x="537543" y="24130"/>
                  </a:moveTo>
                  <a:lnTo>
                    <a:pt x="513282" y="24130"/>
                  </a:lnTo>
                  <a:lnTo>
                    <a:pt x="513282" y="102870"/>
                  </a:lnTo>
                  <a:lnTo>
                    <a:pt x="537543" y="102870"/>
                  </a:lnTo>
                  <a:lnTo>
                    <a:pt x="537543" y="82550"/>
                  </a:lnTo>
                  <a:lnTo>
                    <a:pt x="603133" y="82550"/>
                  </a:lnTo>
                  <a:lnTo>
                    <a:pt x="596977" y="78740"/>
                  </a:lnTo>
                  <a:lnTo>
                    <a:pt x="543805" y="58420"/>
                  </a:lnTo>
                  <a:lnTo>
                    <a:pt x="537543" y="57150"/>
                  </a:lnTo>
                  <a:lnTo>
                    <a:pt x="537543" y="2413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354727" y="3531194"/>
              <a:ext cx="95146" cy="135200"/>
            </a:xfrm>
            <a:prstGeom prst="rect">
              <a:avLst/>
            </a:prstGeom>
          </p:spPr>
        </p:pic>
      </p:grpSp>
      <p:sp>
        <p:nvSpPr>
          <p:cNvPr id="88" name="object 88"/>
          <p:cNvSpPr/>
          <p:nvPr/>
        </p:nvSpPr>
        <p:spPr>
          <a:xfrm>
            <a:off x="3917377" y="4330598"/>
            <a:ext cx="960119" cy="974725"/>
          </a:xfrm>
          <a:custGeom>
            <a:avLst/>
            <a:gdLst/>
            <a:ahLst/>
            <a:cxnLst/>
            <a:rect l="l" t="t" r="r" b="b"/>
            <a:pathLst>
              <a:path w="960120" h="974725">
                <a:moveTo>
                  <a:pt x="914841" y="707297"/>
                </a:moveTo>
                <a:lnTo>
                  <a:pt x="44668" y="707297"/>
                </a:lnTo>
                <a:lnTo>
                  <a:pt x="27295" y="710814"/>
                </a:lnTo>
                <a:lnTo>
                  <a:pt x="13095" y="720396"/>
                </a:lnTo>
                <a:lnTo>
                  <a:pt x="3514" y="734597"/>
                </a:lnTo>
                <a:lnTo>
                  <a:pt x="0" y="751966"/>
                </a:lnTo>
                <a:lnTo>
                  <a:pt x="0" y="930003"/>
                </a:lnTo>
                <a:lnTo>
                  <a:pt x="3514" y="947366"/>
                </a:lnTo>
                <a:lnTo>
                  <a:pt x="13095" y="961563"/>
                </a:lnTo>
                <a:lnTo>
                  <a:pt x="27295" y="971145"/>
                </a:lnTo>
                <a:lnTo>
                  <a:pt x="44668" y="974661"/>
                </a:lnTo>
                <a:lnTo>
                  <a:pt x="914841" y="974661"/>
                </a:lnTo>
                <a:lnTo>
                  <a:pt x="932210" y="971145"/>
                </a:lnTo>
                <a:lnTo>
                  <a:pt x="946410" y="961563"/>
                </a:lnTo>
                <a:lnTo>
                  <a:pt x="954094" y="950180"/>
                </a:lnTo>
                <a:lnTo>
                  <a:pt x="44668" y="950180"/>
                </a:lnTo>
                <a:lnTo>
                  <a:pt x="36806" y="948593"/>
                </a:lnTo>
                <a:lnTo>
                  <a:pt x="30382" y="944265"/>
                </a:lnTo>
                <a:lnTo>
                  <a:pt x="26049" y="937851"/>
                </a:lnTo>
                <a:lnTo>
                  <a:pt x="24459" y="930003"/>
                </a:lnTo>
                <a:lnTo>
                  <a:pt x="24459" y="751966"/>
                </a:lnTo>
                <a:lnTo>
                  <a:pt x="26049" y="744114"/>
                </a:lnTo>
                <a:lnTo>
                  <a:pt x="30382" y="737693"/>
                </a:lnTo>
                <a:lnTo>
                  <a:pt x="36806" y="733359"/>
                </a:lnTo>
                <a:lnTo>
                  <a:pt x="44668" y="731768"/>
                </a:lnTo>
                <a:lnTo>
                  <a:pt x="954084" y="731768"/>
                </a:lnTo>
                <a:lnTo>
                  <a:pt x="946410" y="720396"/>
                </a:lnTo>
                <a:lnTo>
                  <a:pt x="932210" y="710814"/>
                </a:lnTo>
                <a:lnTo>
                  <a:pt x="914841" y="707297"/>
                </a:lnTo>
                <a:close/>
              </a:path>
              <a:path w="960120" h="974725">
                <a:moveTo>
                  <a:pt x="954084" y="731768"/>
                </a:moveTo>
                <a:lnTo>
                  <a:pt x="914841" y="731768"/>
                </a:lnTo>
                <a:lnTo>
                  <a:pt x="922697" y="733359"/>
                </a:lnTo>
                <a:lnTo>
                  <a:pt x="929118" y="737693"/>
                </a:lnTo>
                <a:lnTo>
                  <a:pt x="933450" y="744114"/>
                </a:lnTo>
                <a:lnTo>
                  <a:pt x="935039" y="751966"/>
                </a:lnTo>
                <a:lnTo>
                  <a:pt x="935039" y="930003"/>
                </a:lnTo>
                <a:lnTo>
                  <a:pt x="933450" y="937851"/>
                </a:lnTo>
                <a:lnTo>
                  <a:pt x="929118" y="944265"/>
                </a:lnTo>
                <a:lnTo>
                  <a:pt x="922697" y="948593"/>
                </a:lnTo>
                <a:lnTo>
                  <a:pt x="914841" y="950180"/>
                </a:lnTo>
                <a:lnTo>
                  <a:pt x="954094" y="950180"/>
                </a:lnTo>
                <a:lnTo>
                  <a:pt x="955993" y="947366"/>
                </a:lnTo>
                <a:lnTo>
                  <a:pt x="959510" y="930003"/>
                </a:lnTo>
                <a:lnTo>
                  <a:pt x="959510" y="751966"/>
                </a:lnTo>
                <a:lnTo>
                  <a:pt x="955993" y="734597"/>
                </a:lnTo>
                <a:lnTo>
                  <a:pt x="954084" y="731768"/>
                </a:lnTo>
                <a:close/>
              </a:path>
              <a:path w="960120" h="974725">
                <a:moveTo>
                  <a:pt x="490550" y="157147"/>
                </a:moveTo>
                <a:lnTo>
                  <a:pt x="466080" y="157147"/>
                </a:lnTo>
                <a:lnTo>
                  <a:pt x="466080" y="214339"/>
                </a:lnTo>
                <a:lnTo>
                  <a:pt x="459075" y="215407"/>
                </a:lnTo>
                <a:lnTo>
                  <a:pt x="415818" y="230332"/>
                </a:lnTo>
                <a:lnTo>
                  <a:pt x="381255" y="258740"/>
                </a:lnTo>
                <a:lnTo>
                  <a:pt x="358346" y="297184"/>
                </a:lnTo>
                <a:lnTo>
                  <a:pt x="350052" y="342219"/>
                </a:lnTo>
                <a:lnTo>
                  <a:pt x="355619" y="379622"/>
                </a:lnTo>
                <a:lnTo>
                  <a:pt x="396390" y="440898"/>
                </a:lnTo>
                <a:lnTo>
                  <a:pt x="443326" y="466593"/>
                </a:lnTo>
                <a:lnTo>
                  <a:pt x="71756" y="707297"/>
                </a:lnTo>
                <a:lnTo>
                  <a:pt x="116739" y="707297"/>
                </a:lnTo>
                <a:lnTo>
                  <a:pt x="478707" y="472823"/>
                </a:lnTo>
                <a:lnTo>
                  <a:pt x="523702" y="472823"/>
                </a:lnTo>
                <a:lnTo>
                  <a:pt x="513858" y="466446"/>
                </a:lnTo>
                <a:lnTo>
                  <a:pt x="528161" y="460394"/>
                </a:lnTo>
                <a:lnTo>
                  <a:pt x="551747" y="446017"/>
                </a:lnTo>
                <a:lnTo>
                  <a:pt x="478310" y="446017"/>
                </a:lnTo>
                <a:lnTo>
                  <a:pt x="437947" y="437847"/>
                </a:lnTo>
                <a:lnTo>
                  <a:pt x="404953" y="415581"/>
                </a:lnTo>
                <a:lnTo>
                  <a:pt x="382690" y="382583"/>
                </a:lnTo>
                <a:lnTo>
                  <a:pt x="374522" y="342219"/>
                </a:lnTo>
                <a:lnTo>
                  <a:pt x="382690" y="301862"/>
                </a:lnTo>
                <a:lnTo>
                  <a:pt x="404953" y="268867"/>
                </a:lnTo>
                <a:lnTo>
                  <a:pt x="437947" y="246602"/>
                </a:lnTo>
                <a:lnTo>
                  <a:pt x="478310" y="238432"/>
                </a:lnTo>
                <a:lnTo>
                  <a:pt x="485053" y="238432"/>
                </a:lnTo>
                <a:lnTo>
                  <a:pt x="490550" y="232945"/>
                </a:lnTo>
                <a:lnTo>
                  <a:pt x="490550" y="157147"/>
                </a:lnTo>
                <a:close/>
              </a:path>
              <a:path w="960120" h="974725">
                <a:moveTo>
                  <a:pt x="523702" y="472823"/>
                </a:moveTo>
                <a:lnTo>
                  <a:pt x="478707" y="472823"/>
                </a:lnTo>
                <a:lnTo>
                  <a:pt x="840665" y="707297"/>
                </a:lnTo>
                <a:lnTo>
                  <a:pt x="885658" y="707297"/>
                </a:lnTo>
                <a:lnTo>
                  <a:pt x="523702" y="472823"/>
                </a:lnTo>
                <a:close/>
              </a:path>
              <a:path w="960120" h="974725">
                <a:moveTo>
                  <a:pt x="601081" y="329979"/>
                </a:moveTo>
                <a:lnTo>
                  <a:pt x="587584" y="329979"/>
                </a:lnTo>
                <a:lnTo>
                  <a:pt x="582097" y="335476"/>
                </a:lnTo>
                <a:lnTo>
                  <a:pt x="582097" y="342219"/>
                </a:lnTo>
                <a:lnTo>
                  <a:pt x="573929" y="382583"/>
                </a:lnTo>
                <a:lnTo>
                  <a:pt x="551666" y="415581"/>
                </a:lnTo>
                <a:lnTo>
                  <a:pt x="518672" y="437847"/>
                </a:lnTo>
                <a:lnTo>
                  <a:pt x="478310" y="446017"/>
                </a:lnTo>
                <a:lnTo>
                  <a:pt x="551747" y="446017"/>
                </a:lnTo>
                <a:lnTo>
                  <a:pt x="560504" y="440679"/>
                </a:lnTo>
                <a:lnTo>
                  <a:pt x="585228" y="413098"/>
                </a:lnTo>
                <a:lnTo>
                  <a:pt x="600961" y="379751"/>
                </a:lnTo>
                <a:lnTo>
                  <a:pt x="601022" y="379622"/>
                </a:lnTo>
                <a:lnTo>
                  <a:pt x="606578" y="342219"/>
                </a:lnTo>
                <a:lnTo>
                  <a:pt x="606578" y="335476"/>
                </a:lnTo>
                <a:lnTo>
                  <a:pt x="601081" y="329979"/>
                </a:lnTo>
                <a:close/>
              </a:path>
              <a:path w="960120" h="974725">
                <a:moveTo>
                  <a:pt x="681686" y="0"/>
                </a:moveTo>
                <a:lnTo>
                  <a:pt x="275290" y="0"/>
                </a:lnTo>
                <a:lnTo>
                  <a:pt x="269457" y="6397"/>
                </a:lnTo>
                <a:lnTo>
                  <a:pt x="269457" y="13413"/>
                </a:lnTo>
                <a:lnTo>
                  <a:pt x="276651" y="72010"/>
                </a:lnTo>
                <a:lnTo>
                  <a:pt x="276736" y="72703"/>
                </a:lnTo>
                <a:lnTo>
                  <a:pt x="297433" y="118019"/>
                </a:lnTo>
                <a:lnTo>
                  <a:pt x="329834" y="146966"/>
                </a:lnTo>
                <a:lnTo>
                  <a:pt x="372229" y="157147"/>
                </a:lnTo>
                <a:lnTo>
                  <a:pt x="584390" y="157147"/>
                </a:lnTo>
                <a:lnTo>
                  <a:pt x="626442" y="146966"/>
                </a:lnTo>
                <a:lnTo>
                  <a:pt x="626694" y="146966"/>
                </a:lnTo>
                <a:lnTo>
                  <a:pt x="642561" y="132676"/>
                </a:lnTo>
                <a:lnTo>
                  <a:pt x="372229" y="132676"/>
                </a:lnTo>
                <a:lnTo>
                  <a:pt x="342525" y="126171"/>
                </a:lnTo>
                <a:lnTo>
                  <a:pt x="319430" y="107063"/>
                </a:lnTo>
                <a:lnTo>
                  <a:pt x="303418" y="75961"/>
                </a:lnTo>
                <a:lnTo>
                  <a:pt x="294964" y="33475"/>
                </a:lnTo>
                <a:lnTo>
                  <a:pt x="294116" y="24470"/>
                </a:lnTo>
                <a:lnTo>
                  <a:pt x="685681" y="24470"/>
                </a:lnTo>
                <a:lnTo>
                  <a:pt x="687172" y="12229"/>
                </a:lnTo>
                <a:lnTo>
                  <a:pt x="687172" y="5486"/>
                </a:lnTo>
                <a:lnTo>
                  <a:pt x="681686" y="0"/>
                </a:lnTo>
                <a:close/>
              </a:path>
              <a:path w="960120" h="974725">
                <a:moveTo>
                  <a:pt x="685681" y="24470"/>
                </a:moveTo>
                <a:lnTo>
                  <a:pt x="662555" y="24470"/>
                </a:lnTo>
                <a:lnTo>
                  <a:pt x="661715" y="33475"/>
                </a:lnTo>
                <a:lnTo>
                  <a:pt x="653235" y="75568"/>
                </a:lnTo>
                <a:lnTo>
                  <a:pt x="637068" y="106716"/>
                </a:lnTo>
                <a:lnTo>
                  <a:pt x="613893" y="126041"/>
                </a:lnTo>
                <a:lnTo>
                  <a:pt x="584390" y="132676"/>
                </a:lnTo>
                <a:lnTo>
                  <a:pt x="642561" y="132676"/>
                </a:lnTo>
                <a:lnTo>
                  <a:pt x="659191" y="117699"/>
                </a:lnTo>
                <a:lnTo>
                  <a:pt x="679891" y="72010"/>
                </a:lnTo>
                <a:lnTo>
                  <a:pt x="685681" y="2447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117325" y="8894527"/>
            <a:ext cx="1464945" cy="1054735"/>
          </a:xfrm>
          <a:custGeom>
            <a:avLst/>
            <a:gdLst/>
            <a:ahLst/>
            <a:cxnLst/>
            <a:rect l="l" t="t" r="r" b="b"/>
            <a:pathLst>
              <a:path w="1464945" h="1054734">
                <a:moveTo>
                  <a:pt x="1305521" y="298183"/>
                </a:moveTo>
                <a:lnTo>
                  <a:pt x="1295768" y="251637"/>
                </a:lnTo>
                <a:lnTo>
                  <a:pt x="1274127" y="216382"/>
                </a:lnTo>
                <a:lnTo>
                  <a:pt x="1242872" y="188112"/>
                </a:lnTo>
                <a:lnTo>
                  <a:pt x="1204760" y="169329"/>
                </a:lnTo>
                <a:lnTo>
                  <a:pt x="1162558" y="162509"/>
                </a:lnTo>
                <a:lnTo>
                  <a:pt x="1154417" y="162509"/>
                </a:lnTo>
                <a:lnTo>
                  <a:pt x="1146276" y="163309"/>
                </a:lnTo>
                <a:lnTo>
                  <a:pt x="1128433" y="166839"/>
                </a:lnTo>
                <a:lnTo>
                  <a:pt x="1124775" y="157353"/>
                </a:lnTo>
                <a:lnTo>
                  <a:pt x="1103909" y="122339"/>
                </a:lnTo>
                <a:lnTo>
                  <a:pt x="1072832" y="95275"/>
                </a:lnTo>
                <a:lnTo>
                  <a:pt x="1034161" y="77825"/>
                </a:lnTo>
                <a:lnTo>
                  <a:pt x="990447" y="71640"/>
                </a:lnTo>
                <a:lnTo>
                  <a:pt x="961529" y="74485"/>
                </a:lnTo>
                <a:lnTo>
                  <a:pt x="934847" y="82816"/>
                </a:lnTo>
                <a:lnTo>
                  <a:pt x="911047" y="96367"/>
                </a:lnTo>
                <a:lnTo>
                  <a:pt x="890727" y="114896"/>
                </a:lnTo>
                <a:lnTo>
                  <a:pt x="882523" y="124244"/>
                </a:lnTo>
                <a:lnTo>
                  <a:pt x="873391" y="115785"/>
                </a:lnTo>
                <a:lnTo>
                  <a:pt x="855764" y="101981"/>
                </a:lnTo>
                <a:lnTo>
                  <a:pt x="836917" y="91986"/>
                </a:lnTo>
                <a:lnTo>
                  <a:pt x="817105" y="85902"/>
                </a:lnTo>
                <a:lnTo>
                  <a:pt x="796620" y="83858"/>
                </a:lnTo>
                <a:lnTo>
                  <a:pt x="755688" y="92049"/>
                </a:lnTo>
                <a:lnTo>
                  <a:pt x="721715" y="114693"/>
                </a:lnTo>
                <a:lnTo>
                  <a:pt x="697699" y="148844"/>
                </a:lnTo>
                <a:lnTo>
                  <a:pt x="686638" y="191592"/>
                </a:lnTo>
                <a:lnTo>
                  <a:pt x="685634" y="204508"/>
                </a:lnTo>
                <a:lnTo>
                  <a:pt x="665721" y="201726"/>
                </a:lnTo>
                <a:lnTo>
                  <a:pt x="658812" y="201066"/>
                </a:lnTo>
                <a:lnTo>
                  <a:pt x="652094" y="200672"/>
                </a:lnTo>
                <a:lnTo>
                  <a:pt x="645617" y="200545"/>
                </a:lnTo>
                <a:lnTo>
                  <a:pt x="625919" y="201942"/>
                </a:lnTo>
                <a:lnTo>
                  <a:pt x="582028" y="222758"/>
                </a:lnTo>
                <a:lnTo>
                  <a:pt x="560209" y="275920"/>
                </a:lnTo>
                <a:lnTo>
                  <a:pt x="559384" y="300456"/>
                </a:lnTo>
                <a:lnTo>
                  <a:pt x="559714" y="306844"/>
                </a:lnTo>
                <a:lnTo>
                  <a:pt x="564972" y="311861"/>
                </a:lnTo>
                <a:lnTo>
                  <a:pt x="571423" y="311861"/>
                </a:lnTo>
                <a:lnTo>
                  <a:pt x="574700" y="311861"/>
                </a:lnTo>
                <a:lnTo>
                  <a:pt x="577786" y="310527"/>
                </a:lnTo>
                <a:lnTo>
                  <a:pt x="582383" y="305689"/>
                </a:lnTo>
                <a:lnTo>
                  <a:pt x="583539" y="302552"/>
                </a:lnTo>
                <a:lnTo>
                  <a:pt x="583387" y="299466"/>
                </a:lnTo>
                <a:lnTo>
                  <a:pt x="583311" y="281101"/>
                </a:lnTo>
                <a:lnTo>
                  <a:pt x="598589" y="241287"/>
                </a:lnTo>
                <a:lnTo>
                  <a:pt x="645477" y="224155"/>
                </a:lnTo>
                <a:lnTo>
                  <a:pt x="656780" y="224663"/>
                </a:lnTo>
                <a:lnTo>
                  <a:pt x="669099" y="226212"/>
                </a:lnTo>
                <a:lnTo>
                  <a:pt x="682523" y="228815"/>
                </a:lnTo>
                <a:lnTo>
                  <a:pt x="699262" y="232918"/>
                </a:lnTo>
                <a:lnTo>
                  <a:pt x="703389" y="232918"/>
                </a:lnTo>
                <a:lnTo>
                  <a:pt x="706323" y="231775"/>
                </a:lnTo>
                <a:lnTo>
                  <a:pt x="711581" y="226898"/>
                </a:lnTo>
                <a:lnTo>
                  <a:pt x="712952" y="222631"/>
                </a:lnTo>
                <a:lnTo>
                  <a:pt x="712127" y="218554"/>
                </a:lnTo>
                <a:lnTo>
                  <a:pt x="711161" y="187375"/>
                </a:lnTo>
                <a:lnTo>
                  <a:pt x="737260" y="133299"/>
                </a:lnTo>
                <a:lnTo>
                  <a:pt x="769975" y="112090"/>
                </a:lnTo>
                <a:lnTo>
                  <a:pt x="795223" y="107696"/>
                </a:lnTo>
                <a:lnTo>
                  <a:pt x="815936" y="110490"/>
                </a:lnTo>
                <a:lnTo>
                  <a:pt x="836256" y="118795"/>
                </a:lnTo>
                <a:lnTo>
                  <a:pt x="855941" y="132473"/>
                </a:lnTo>
                <a:lnTo>
                  <a:pt x="874725" y="151384"/>
                </a:lnTo>
                <a:lnTo>
                  <a:pt x="876719" y="153873"/>
                </a:lnTo>
                <a:lnTo>
                  <a:pt x="879957" y="155282"/>
                </a:lnTo>
                <a:lnTo>
                  <a:pt x="886929" y="155282"/>
                </a:lnTo>
                <a:lnTo>
                  <a:pt x="891298" y="153949"/>
                </a:lnTo>
                <a:lnTo>
                  <a:pt x="893546" y="150266"/>
                </a:lnTo>
                <a:lnTo>
                  <a:pt x="911910" y="127127"/>
                </a:lnTo>
                <a:lnTo>
                  <a:pt x="935062" y="110020"/>
                </a:lnTo>
                <a:lnTo>
                  <a:pt x="962164" y="99390"/>
                </a:lnTo>
                <a:lnTo>
                  <a:pt x="992314" y="95745"/>
                </a:lnTo>
                <a:lnTo>
                  <a:pt x="1032891" y="102196"/>
                </a:lnTo>
                <a:lnTo>
                  <a:pt x="1067282" y="120319"/>
                </a:lnTo>
                <a:lnTo>
                  <a:pt x="1092962" y="148234"/>
                </a:lnTo>
                <a:lnTo>
                  <a:pt x="1107440" y="184086"/>
                </a:lnTo>
                <a:lnTo>
                  <a:pt x="1108240" y="189357"/>
                </a:lnTo>
                <a:lnTo>
                  <a:pt x="1113713" y="193802"/>
                </a:lnTo>
                <a:lnTo>
                  <a:pt x="1119390" y="193802"/>
                </a:lnTo>
                <a:lnTo>
                  <a:pt x="1121562" y="193624"/>
                </a:lnTo>
                <a:lnTo>
                  <a:pt x="1131671" y="190474"/>
                </a:lnTo>
                <a:lnTo>
                  <a:pt x="1141158" y="188404"/>
                </a:lnTo>
                <a:lnTo>
                  <a:pt x="1150823" y="187159"/>
                </a:lnTo>
                <a:lnTo>
                  <a:pt x="1160640" y="186753"/>
                </a:lnTo>
                <a:lnTo>
                  <a:pt x="1205166" y="195122"/>
                </a:lnTo>
                <a:lnTo>
                  <a:pt x="1242695" y="217957"/>
                </a:lnTo>
                <a:lnTo>
                  <a:pt x="1269314" y="251790"/>
                </a:lnTo>
                <a:lnTo>
                  <a:pt x="1281137" y="293192"/>
                </a:lnTo>
                <a:lnTo>
                  <a:pt x="1281569" y="299669"/>
                </a:lnTo>
                <a:lnTo>
                  <a:pt x="1286662" y="304368"/>
                </a:lnTo>
                <a:lnTo>
                  <a:pt x="1293876" y="304368"/>
                </a:lnTo>
                <a:lnTo>
                  <a:pt x="1300518" y="303923"/>
                </a:lnTo>
                <a:lnTo>
                  <a:pt x="1305521" y="298183"/>
                </a:lnTo>
                <a:close/>
              </a:path>
              <a:path w="1464945" h="1054734">
                <a:moveTo>
                  <a:pt x="1464335" y="380263"/>
                </a:moveTo>
                <a:lnTo>
                  <a:pt x="1463992" y="377012"/>
                </a:lnTo>
                <a:lnTo>
                  <a:pt x="1463433" y="371741"/>
                </a:lnTo>
                <a:lnTo>
                  <a:pt x="1454073" y="357301"/>
                </a:lnTo>
                <a:lnTo>
                  <a:pt x="1452079" y="356133"/>
                </a:lnTo>
                <a:lnTo>
                  <a:pt x="1446949" y="353123"/>
                </a:lnTo>
                <a:lnTo>
                  <a:pt x="1439494" y="353123"/>
                </a:lnTo>
                <a:lnTo>
                  <a:pt x="1439494" y="377012"/>
                </a:lnTo>
                <a:lnTo>
                  <a:pt x="1394726" y="471170"/>
                </a:lnTo>
                <a:lnTo>
                  <a:pt x="1042619" y="471170"/>
                </a:lnTo>
                <a:lnTo>
                  <a:pt x="1037234" y="476554"/>
                </a:lnTo>
                <a:lnTo>
                  <a:pt x="1037234" y="489800"/>
                </a:lnTo>
                <a:lnTo>
                  <a:pt x="1042619" y="495185"/>
                </a:lnTo>
                <a:lnTo>
                  <a:pt x="1383296" y="495185"/>
                </a:lnTo>
                <a:lnTo>
                  <a:pt x="1230045" y="817384"/>
                </a:lnTo>
                <a:lnTo>
                  <a:pt x="1193482" y="842759"/>
                </a:lnTo>
                <a:lnTo>
                  <a:pt x="1192542" y="842759"/>
                </a:lnTo>
                <a:lnTo>
                  <a:pt x="1130935" y="833170"/>
                </a:lnTo>
                <a:lnTo>
                  <a:pt x="1129487" y="824534"/>
                </a:lnTo>
                <a:lnTo>
                  <a:pt x="1113802" y="771702"/>
                </a:lnTo>
                <a:lnTo>
                  <a:pt x="1107427" y="761288"/>
                </a:lnTo>
                <a:lnTo>
                  <a:pt x="1107427" y="844956"/>
                </a:lnTo>
                <a:lnTo>
                  <a:pt x="1105916" y="880237"/>
                </a:lnTo>
                <a:lnTo>
                  <a:pt x="1097368" y="913904"/>
                </a:lnTo>
                <a:lnTo>
                  <a:pt x="1097254" y="914361"/>
                </a:lnTo>
                <a:lnTo>
                  <a:pt x="1081862" y="946188"/>
                </a:lnTo>
                <a:lnTo>
                  <a:pt x="1032979" y="998118"/>
                </a:lnTo>
                <a:lnTo>
                  <a:pt x="968044" y="1026363"/>
                </a:lnTo>
                <a:lnTo>
                  <a:pt x="932141" y="1030109"/>
                </a:lnTo>
                <a:lnTo>
                  <a:pt x="929246" y="1030109"/>
                </a:lnTo>
                <a:lnTo>
                  <a:pt x="888022" y="1024801"/>
                </a:lnTo>
                <a:lnTo>
                  <a:pt x="849541" y="1009484"/>
                </a:lnTo>
                <a:lnTo>
                  <a:pt x="815416" y="985037"/>
                </a:lnTo>
                <a:lnTo>
                  <a:pt x="787285" y="952347"/>
                </a:lnTo>
                <a:lnTo>
                  <a:pt x="767511" y="913904"/>
                </a:lnTo>
                <a:lnTo>
                  <a:pt x="757643" y="872972"/>
                </a:lnTo>
                <a:lnTo>
                  <a:pt x="757758" y="855865"/>
                </a:lnTo>
                <a:lnTo>
                  <a:pt x="757859" y="840460"/>
                </a:lnTo>
                <a:lnTo>
                  <a:pt x="757923" y="831418"/>
                </a:lnTo>
                <a:lnTo>
                  <a:pt x="768527" y="791070"/>
                </a:lnTo>
                <a:lnTo>
                  <a:pt x="778713" y="773544"/>
                </a:lnTo>
                <a:lnTo>
                  <a:pt x="795489" y="744664"/>
                </a:lnTo>
                <a:lnTo>
                  <a:pt x="833107" y="709599"/>
                </a:lnTo>
                <a:lnTo>
                  <a:pt x="879081" y="687400"/>
                </a:lnTo>
                <a:lnTo>
                  <a:pt x="931138" y="679653"/>
                </a:lnTo>
                <a:lnTo>
                  <a:pt x="972146" y="684364"/>
                </a:lnTo>
                <a:lnTo>
                  <a:pt x="1011631" y="698398"/>
                </a:lnTo>
                <a:lnTo>
                  <a:pt x="1047242" y="721601"/>
                </a:lnTo>
                <a:lnTo>
                  <a:pt x="1076642" y="753859"/>
                </a:lnTo>
                <a:lnTo>
                  <a:pt x="1097483" y="795020"/>
                </a:lnTo>
                <a:lnTo>
                  <a:pt x="1107427" y="844956"/>
                </a:lnTo>
                <a:lnTo>
                  <a:pt x="1107427" y="761288"/>
                </a:lnTo>
                <a:lnTo>
                  <a:pt x="1053909" y="696518"/>
                </a:lnTo>
                <a:lnTo>
                  <a:pt x="1014857" y="673582"/>
                </a:lnTo>
                <a:lnTo>
                  <a:pt x="973162" y="660031"/>
                </a:lnTo>
                <a:lnTo>
                  <a:pt x="931392" y="655574"/>
                </a:lnTo>
                <a:lnTo>
                  <a:pt x="887260" y="660412"/>
                </a:lnTo>
                <a:lnTo>
                  <a:pt x="846353" y="674497"/>
                </a:lnTo>
                <a:lnTo>
                  <a:pt x="809739" y="697179"/>
                </a:lnTo>
                <a:lnTo>
                  <a:pt x="778433" y="727824"/>
                </a:lnTo>
                <a:lnTo>
                  <a:pt x="753491" y="765797"/>
                </a:lnTo>
                <a:lnTo>
                  <a:pt x="749477" y="773544"/>
                </a:lnTo>
                <a:lnTo>
                  <a:pt x="675690" y="762012"/>
                </a:lnTo>
                <a:lnTo>
                  <a:pt x="634517" y="736727"/>
                </a:lnTo>
                <a:lnTo>
                  <a:pt x="623570" y="717689"/>
                </a:lnTo>
                <a:lnTo>
                  <a:pt x="442734" y="407454"/>
                </a:lnTo>
                <a:lnTo>
                  <a:pt x="439788" y="402310"/>
                </a:lnTo>
                <a:lnTo>
                  <a:pt x="439115" y="401053"/>
                </a:lnTo>
                <a:lnTo>
                  <a:pt x="438467" y="398462"/>
                </a:lnTo>
                <a:lnTo>
                  <a:pt x="437819" y="397065"/>
                </a:lnTo>
                <a:lnTo>
                  <a:pt x="425361" y="377012"/>
                </a:lnTo>
                <a:lnTo>
                  <a:pt x="1439494" y="377012"/>
                </a:lnTo>
                <a:lnTo>
                  <a:pt x="1439494" y="353123"/>
                </a:lnTo>
                <a:lnTo>
                  <a:pt x="463791" y="353123"/>
                </a:lnTo>
                <a:lnTo>
                  <a:pt x="435775" y="353339"/>
                </a:lnTo>
                <a:lnTo>
                  <a:pt x="422059" y="353593"/>
                </a:lnTo>
                <a:lnTo>
                  <a:pt x="414718" y="356133"/>
                </a:lnTo>
                <a:lnTo>
                  <a:pt x="409511" y="348411"/>
                </a:lnTo>
                <a:lnTo>
                  <a:pt x="405409" y="341718"/>
                </a:lnTo>
                <a:lnTo>
                  <a:pt x="397497" y="328193"/>
                </a:lnTo>
                <a:lnTo>
                  <a:pt x="342011" y="231762"/>
                </a:lnTo>
                <a:lnTo>
                  <a:pt x="309626" y="175831"/>
                </a:lnTo>
                <a:lnTo>
                  <a:pt x="277583" y="121259"/>
                </a:lnTo>
                <a:lnTo>
                  <a:pt x="251015" y="77292"/>
                </a:lnTo>
                <a:lnTo>
                  <a:pt x="235000" y="53225"/>
                </a:lnTo>
                <a:lnTo>
                  <a:pt x="208711" y="45173"/>
                </a:lnTo>
                <a:lnTo>
                  <a:pt x="221767" y="38646"/>
                </a:lnTo>
                <a:lnTo>
                  <a:pt x="203682" y="23672"/>
                </a:lnTo>
                <a:lnTo>
                  <a:pt x="201891" y="22174"/>
                </a:lnTo>
                <a:lnTo>
                  <a:pt x="179362" y="10058"/>
                </a:lnTo>
                <a:lnTo>
                  <a:pt x="154774" y="2565"/>
                </a:lnTo>
                <a:lnTo>
                  <a:pt x="128739" y="0"/>
                </a:lnTo>
                <a:lnTo>
                  <a:pt x="94081" y="4572"/>
                </a:lnTo>
                <a:lnTo>
                  <a:pt x="62763" y="17780"/>
                </a:lnTo>
                <a:lnTo>
                  <a:pt x="36093" y="38862"/>
                </a:lnTo>
                <a:lnTo>
                  <a:pt x="15354" y="67043"/>
                </a:lnTo>
                <a:lnTo>
                  <a:pt x="0" y="116243"/>
                </a:lnTo>
                <a:lnTo>
                  <a:pt x="4521" y="165836"/>
                </a:lnTo>
                <a:lnTo>
                  <a:pt x="27216" y="210096"/>
                </a:lnTo>
                <a:lnTo>
                  <a:pt x="66395" y="243281"/>
                </a:lnTo>
                <a:lnTo>
                  <a:pt x="68656" y="244449"/>
                </a:lnTo>
                <a:lnTo>
                  <a:pt x="70827" y="245033"/>
                </a:lnTo>
                <a:lnTo>
                  <a:pt x="78765" y="245033"/>
                </a:lnTo>
                <a:lnTo>
                  <a:pt x="82791" y="240093"/>
                </a:lnTo>
                <a:lnTo>
                  <a:pt x="85039" y="231762"/>
                </a:lnTo>
                <a:lnTo>
                  <a:pt x="84848" y="226250"/>
                </a:lnTo>
                <a:lnTo>
                  <a:pt x="78270" y="222389"/>
                </a:lnTo>
                <a:lnTo>
                  <a:pt x="61010" y="210604"/>
                </a:lnTo>
                <a:lnTo>
                  <a:pt x="46609" y="195872"/>
                </a:lnTo>
                <a:lnTo>
                  <a:pt x="35369" y="178587"/>
                </a:lnTo>
                <a:lnTo>
                  <a:pt x="27597" y="159156"/>
                </a:lnTo>
                <a:lnTo>
                  <a:pt x="23723" y="138582"/>
                </a:lnTo>
                <a:lnTo>
                  <a:pt x="23901" y="121932"/>
                </a:lnTo>
                <a:lnTo>
                  <a:pt x="23939" y="117957"/>
                </a:lnTo>
                <a:lnTo>
                  <a:pt x="36410" y="78600"/>
                </a:lnTo>
                <a:lnTo>
                  <a:pt x="75336" y="38430"/>
                </a:lnTo>
                <a:lnTo>
                  <a:pt x="129387" y="23672"/>
                </a:lnTo>
                <a:lnTo>
                  <a:pt x="142608" y="24511"/>
                </a:lnTo>
                <a:lnTo>
                  <a:pt x="180200" y="36715"/>
                </a:lnTo>
                <a:lnTo>
                  <a:pt x="218351" y="71551"/>
                </a:lnTo>
                <a:lnTo>
                  <a:pt x="384111" y="353123"/>
                </a:lnTo>
                <a:lnTo>
                  <a:pt x="612584" y="746480"/>
                </a:lnTo>
                <a:lnTo>
                  <a:pt x="652780" y="782650"/>
                </a:lnTo>
                <a:lnTo>
                  <a:pt x="671195" y="785723"/>
                </a:lnTo>
                <a:lnTo>
                  <a:pt x="671906" y="785723"/>
                </a:lnTo>
                <a:lnTo>
                  <a:pt x="741260" y="796556"/>
                </a:lnTo>
                <a:lnTo>
                  <a:pt x="738073" y="809409"/>
                </a:lnTo>
                <a:lnTo>
                  <a:pt x="732485" y="853147"/>
                </a:lnTo>
                <a:lnTo>
                  <a:pt x="737069" y="896645"/>
                </a:lnTo>
                <a:lnTo>
                  <a:pt x="751509" y="938466"/>
                </a:lnTo>
                <a:lnTo>
                  <a:pt x="775449" y="977112"/>
                </a:lnTo>
                <a:lnTo>
                  <a:pt x="807275" y="1009789"/>
                </a:lnTo>
                <a:lnTo>
                  <a:pt x="844486" y="1033957"/>
                </a:lnTo>
                <a:lnTo>
                  <a:pt x="885710" y="1048956"/>
                </a:lnTo>
                <a:lnTo>
                  <a:pt x="929601" y="1054112"/>
                </a:lnTo>
                <a:lnTo>
                  <a:pt x="932040" y="1054112"/>
                </a:lnTo>
                <a:lnTo>
                  <a:pt x="982167" y="1047648"/>
                </a:lnTo>
                <a:lnTo>
                  <a:pt x="1025956" y="1030109"/>
                </a:lnTo>
                <a:lnTo>
                  <a:pt x="1067181" y="1000937"/>
                </a:lnTo>
                <a:lnTo>
                  <a:pt x="1098702" y="963930"/>
                </a:lnTo>
                <a:lnTo>
                  <a:pt x="1120571" y="919949"/>
                </a:lnTo>
                <a:lnTo>
                  <a:pt x="1131023" y="870648"/>
                </a:lnTo>
                <a:lnTo>
                  <a:pt x="1132065" y="857643"/>
                </a:lnTo>
                <a:lnTo>
                  <a:pt x="1189837" y="866660"/>
                </a:lnTo>
                <a:lnTo>
                  <a:pt x="1192796" y="866660"/>
                </a:lnTo>
                <a:lnTo>
                  <a:pt x="1211262" y="863841"/>
                </a:lnTo>
                <a:lnTo>
                  <a:pt x="1251813" y="827443"/>
                </a:lnTo>
                <a:lnTo>
                  <a:pt x="1251915" y="827290"/>
                </a:lnTo>
                <a:lnTo>
                  <a:pt x="1461173" y="387299"/>
                </a:lnTo>
                <a:lnTo>
                  <a:pt x="1464335" y="380263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0" name="object 90"/>
          <p:cNvGrpSpPr/>
          <p:nvPr/>
        </p:nvGrpSpPr>
        <p:grpSpPr>
          <a:xfrm>
            <a:off x="3817703" y="2861786"/>
            <a:ext cx="1158875" cy="994410"/>
            <a:chOff x="3817703" y="2861786"/>
            <a:chExt cx="1158875" cy="994410"/>
          </a:xfrm>
        </p:grpSpPr>
        <p:sp>
          <p:nvSpPr>
            <p:cNvPr id="91" name="object 91"/>
            <p:cNvSpPr/>
            <p:nvPr/>
          </p:nvSpPr>
          <p:spPr>
            <a:xfrm>
              <a:off x="3817703" y="3057148"/>
              <a:ext cx="1158875" cy="798830"/>
            </a:xfrm>
            <a:custGeom>
              <a:avLst/>
              <a:gdLst/>
              <a:ahLst/>
              <a:cxnLst/>
              <a:rect l="l" t="t" r="r" b="b"/>
              <a:pathLst>
                <a:path w="1158875" h="798829">
                  <a:moveTo>
                    <a:pt x="327885" y="471922"/>
                  </a:moveTo>
                  <a:lnTo>
                    <a:pt x="300284" y="471922"/>
                  </a:lnTo>
                  <a:lnTo>
                    <a:pt x="164173" y="724030"/>
                  </a:lnTo>
                  <a:lnTo>
                    <a:pt x="159447" y="736320"/>
                  </a:lnTo>
                  <a:lnTo>
                    <a:pt x="158114" y="748614"/>
                  </a:lnTo>
                  <a:lnTo>
                    <a:pt x="158060" y="749110"/>
                  </a:lnTo>
                  <a:lnTo>
                    <a:pt x="159945" y="761474"/>
                  </a:lnTo>
                  <a:lnTo>
                    <a:pt x="183673" y="792021"/>
                  </a:lnTo>
                  <a:lnTo>
                    <a:pt x="208642" y="798551"/>
                  </a:lnTo>
                  <a:lnTo>
                    <a:pt x="209522" y="798551"/>
                  </a:lnTo>
                  <a:lnTo>
                    <a:pt x="245911" y="783077"/>
                  </a:lnTo>
                  <a:lnTo>
                    <a:pt x="208642" y="774269"/>
                  </a:lnTo>
                  <a:lnTo>
                    <a:pt x="201857" y="773396"/>
                  </a:lnTo>
                  <a:lnTo>
                    <a:pt x="182362" y="748614"/>
                  </a:lnTo>
                  <a:lnTo>
                    <a:pt x="183079" y="741962"/>
                  </a:lnTo>
                  <a:lnTo>
                    <a:pt x="185533" y="735558"/>
                  </a:lnTo>
                  <a:lnTo>
                    <a:pt x="327885" y="471922"/>
                  </a:lnTo>
                  <a:close/>
                </a:path>
                <a:path w="1158875" h="798829">
                  <a:moveTo>
                    <a:pt x="745286" y="471922"/>
                  </a:moveTo>
                  <a:lnTo>
                    <a:pt x="717684" y="471922"/>
                  </a:lnTo>
                  <a:lnTo>
                    <a:pt x="879700" y="772028"/>
                  </a:lnTo>
                  <a:lnTo>
                    <a:pt x="887766" y="783077"/>
                  </a:lnTo>
                  <a:lnTo>
                    <a:pt x="898278" y="791427"/>
                  </a:lnTo>
                  <a:lnTo>
                    <a:pt x="910616" y="796708"/>
                  </a:lnTo>
                  <a:lnTo>
                    <a:pt x="924160" y="798551"/>
                  </a:lnTo>
                  <a:lnTo>
                    <a:pt x="925039" y="798551"/>
                  </a:lnTo>
                  <a:lnTo>
                    <a:pt x="938101" y="796872"/>
                  </a:lnTo>
                  <a:lnTo>
                    <a:pt x="950018" y="792021"/>
                  </a:lnTo>
                  <a:lnTo>
                    <a:pt x="960293" y="784278"/>
                  </a:lnTo>
                  <a:lnTo>
                    <a:pt x="968159" y="774269"/>
                  </a:lnTo>
                  <a:lnTo>
                    <a:pt x="924160" y="774269"/>
                  </a:lnTo>
                  <a:lnTo>
                    <a:pt x="917750" y="773396"/>
                  </a:lnTo>
                  <a:lnTo>
                    <a:pt x="917334" y="773396"/>
                  </a:lnTo>
                  <a:lnTo>
                    <a:pt x="910735" y="770573"/>
                  </a:lnTo>
                  <a:lnTo>
                    <a:pt x="905270" y="766238"/>
                  </a:lnTo>
                  <a:lnTo>
                    <a:pt x="901072" y="760500"/>
                  </a:lnTo>
                  <a:lnTo>
                    <a:pt x="745286" y="471922"/>
                  </a:lnTo>
                  <a:close/>
                </a:path>
                <a:path w="1158875" h="798829">
                  <a:moveTo>
                    <a:pt x="415976" y="471922"/>
                  </a:moveTo>
                  <a:lnTo>
                    <a:pt x="388396" y="471922"/>
                  </a:lnTo>
                  <a:lnTo>
                    <a:pt x="232600" y="760500"/>
                  </a:lnTo>
                  <a:lnTo>
                    <a:pt x="228402" y="766238"/>
                  </a:lnTo>
                  <a:lnTo>
                    <a:pt x="222936" y="770573"/>
                  </a:lnTo>
                  <a:lnTo>
                    <a:pt x="216344" y="773396"/>
                  </a:lnTo>
                  <a:lnTo>
                    <a:pt x="215922" y="773396"/>
                  </a:lnTo>
                  <a:lnTo>
                    <a:pt x="209522" y="774269"/>
                  </a:lnTo>
                  <a:lnTo>
                    <a:pt x="252336" y="774269"/>
                  </a:lnTo>
                  <a:lnTo>
                    <a:pt x="253971" y="772028"/>
                  </a:lnTo>
                  <a:lnTo>
                    <a:pt x="415976" y="471922"/>
                  </a:lnTo>
                  <a:close/>
                </a:path>
                <a:path w="1158875" h="798829">
                  <a:moveTo>
                    <a:pt x="833388" y="471922"/>
                  </a:moveTo>
                  <a:lnTo>
                    <a:pt x="805797" y="471922"/>
                  </a:lnTo>
                  <a:lnTo>
                    <a:pt x="948138" y="735558"/>
                  </a:lnTo>
                  <a:lnTo>
                    <a:pt x="950597" y="741962"/>
                  </a:lnTo>
                  <a:lnTo>
                    <a:pt x="925039" y="774269"/>
                  </a:lnTo>
                  <a:lnTo>
                    <a:pt x="968159" y="774269"/>
                  </a:lnTo>
                  <a:lnTo>
                    <a:pt x="968431" y="773924"/>
                  </a:lnTo>
                  <a:lnTo>
                    <a:pt x="973681" y="761834"/>
                  </a:lnTo>
                  <a:lnTo>
                    <a:pt x="975616" y="749110"/>
                  </a:lnTo>
                  <a:lnTo>
                    <a:pt x="974226" y="736320"/>
                  </a:lnTo>
                  <a:lnTo>
                    <a:pt x="969499" y="724030"/>
                  </a:lnTo>
                  <a:lnTo>
                    <a:pt x="833388" y="471922"/>
                  </a:lnTo>
                  <a:close/>
                </a:path>
                <a:path w="1158875" h="798829">
                  <a:moveTo>
                    <a:pt x="1153409" y="0"/>
                  </a:moveTo>
                  <a:lnTo>
                    <a:pt x="5434" y="0"/>
                  </a:lnTo>
                  <a:lnTo>
                    <a:pt x="0" y="5444"/>
                  </a:lnTo>
                  <a:lnTo>
                    <a:pt x="0" y="466467"/>
                  </a:lnTo>
                  <a:lnTo>
                    <a:pt x="5434" y="471922"/>
                  </a:lnTo>
                  <a:lnTo>
                    <a:pt x="1153409" y="471922"/>
                  </a:lnTo>
                  <a:lnTo>
                    <a:pt x="1158865" y="466467"/>
                  </a:lnTo>
                  <a:lnTo>
                    <a:pt x="1158865" y="447630"/>
                  </a:lnTo>
                  <a:lnTo>
                    <a:pt x="24271" y="447630"/>
                  </a:lnTo>
                  <a:lnTo>
                    <a:pt x="24271" y="24281"/>
                  </a:lnTo>
                  <a:lnTo>
                    <a:pt x="1158865" y="24281"/>
                  </a:lnTo>
                  <a:lnTo>
                    <a:pt x="1158865" y="5444"/>
                  </a:lnTo>
                  <a:lnTo>
                    <a:pt x="1153409" y="0"/>
                  </a:lnTo>
                  <a:close/>
                </a:path>
                <a:path w="1158875" h="798829">
                  <a:moveTo>
                    <a:pt x="250180" y="72929"/>
                  </a:moveTo>
                  <a:lnTo>
                    <a:pt x="243678" y="72929"/>
                  </a:lnTo>
                  <a:lnTo>
                    <a:pt x="239531" y="75463"/>
                  </a:lnTo>
                  <a:lnTo>
                    <a:pt x="48448" y="447630"/>
                  </a:lnTo>
                  <a:lnTo>
                    <a:pt x="75735" y="447630"/>
                  </a:lnTo>
                  <a:lnTo>
                    <a:pt x="262096" y="84657"/>
                  </a:lnTo>
                  <a:lnTo>
                    <a:pt x="259730" y="77327"/>
                  </a:lnTo>
                  <a:lnTo>
                    <a:pt x="252044" y="73379"/>
                  </a:lnTo>
                  <a:lnTo>
                    <a:pt x="250180" y="72929"/>
                  </a:lnTo>
                  <a:close/>
                </a:path>
                <a:path w="1158875" h="798829">
                  <a:moveTo>
                    <a:pt x="394867" y="72929"/>
                  </a:moveTo>
                  <a:lnTo>
                    <a:pt x="388354" y="72929"/>
                  </a:lnTo>
                  <a:lnTo>
                    <a:pt x="384197" y="75463"/>
                  </a:lnTo>
                  <a:lnTo>
                    <a:pt x="193114" y="447630"/>
                  </a:lnTo>
                  <a:lnTo>
                    <a:pt x="220412" y="447630"/>
                  </a:lnTo>
                  <a:lnTo>
                    <a:pt x="405191" y="87735"/>
                  </a:lnTo>
                  <a:lnTo>
                    <a:pt x="405436" y="84657"/>
                  </a:lnTo>
                  <a:lnTo>
                    <a:pt x="405453" y="84447"/>
                  </a:lnTo>
                  <a:lnTo>
                    <a:pt x="403474" y="78269"/>
                  </a:lnTo>
                  <a:lnTo>
                    <a:pt x="401338" y="75756"/>
                  </a:lnTo>
                  <a:lnTo>
                    <a:pt x="396710" y="73379"/>
                  </a:lnTo>
                  <a:lnTo>
                    <a:pt x="394867" y="72929"/>
                  </a:lnTo>
                  <a:close/>
                </a:path>
                <a:path w="1158875" h="798829">
                  <a:moveTo>
                    <a:pt x="586809" y="72929"/>
                  </a:moveTo>
                  <a:lnTo>
                    <a:pt x="580296" y="72929"/>
                  </a:lnTo>
                  <a:lnTo>
                    <a:pt x="576134" y="75463"/>
                  </a:lnTo>
                  <a:lnTo>
                    <a:pt x="385056" y="447630"/>
                  </a:lnTo>
                  <a:lnTo>
                    <a:pt x="412364" y="447630"/>
                  </a:lnTo>
                  <a:lnTo>
                    <a:pt x="597144" y="87735"/>
                  </a:lnTo>
                  <a:lnTo>
                    <a:pt x="597389" y="84657"/>
                  </a:lnTo>
                  <a:lnTo>
                    <a:pt x="597405" y="84447"/>
                  </a:lnTo>
                  <a:lnTo>
                    <a:pt x="595426" y="78269"/>
                  </a:lnTo>
                  <a:lnTo>
                    <a:pt x="593290" y="75756"/>
                  </a:lnTo>
                  <a:lnTo>
                    <a:pt x="588662" y="73379"/>
                  </a:lnTo>
                  <a:lnTo>
                    <a:pt x="586809" y="72929"/>
                  </a:lnTo>
                  <a:close/>
                </a:path>
                <a:path w="1158875" h="798829">
                  <a:moveTo>
                    <a:pt x="731621" y="72929"/>
                  </a:moveTo>
                  <a:lnTo>
                    <a:pt x="725108" y="72929"/>
                  </a:lnTo>
                  <a:lnTo>
                    <a:pt x="720956" y="75463"/>
                  </a:lnTo>
                  <a:lnTo>
                    <a:pt x="529868" y="447630"/>
                  </a:lnTo>
                  <a:lnTo>
                    <a:pt x="557176" y="447630"/>
                  </a:lnTo>
                  <a:lnTo>
                    <a:pt x="741956" y="87735"/>
                  </a:lnTo>
                  <a:lnTo>
                    <a:pt x="742211" y="84657"/>
                  </a:lnTo>
                  <a:lnTo>
                    <a:pt x="742228" y="84447"/>
                  </a:lnTo>
                  <a:lnTo>
                    <a:pt x="740239" y="78269"/>
                  </a:lnTo>
                  <a:lnTo>
                    <a:pt x="738103" y="75756"/>
                  </a:lnTo>
                  <a:lnTo>
                    <a:pt x="733485" y="73379"/>
                  </a:lnTo>
                  <a:lnTo>
                    <a:pt x="731621" y="72929"/>
                  </a:lnTo>
                  <a:close/>
                </a:path>
                <a:path w="1158875" h="798829">
                  <a:moveTo>
                    <a:pt x="923563" y="72929"/>
                  </a:moveTo>
                  <a:lnTo>
                    <a:pt x="917050" y="72929"/>
                  </a:lnTo>
                  <a:lnTo>
                    <a:pt x="912898" y="75463"/>
                  </a:lnTo>
                  <a:lnTo>
                    <a:pt x="721820" y="447630"/>
                  </a:lnTo>
                  <a:lnTo>
                    <a:pt x="749118" y="447630"/>
                  </a:lnTo>
                  <a:lnTo>
                    <a:pt x="933898" y="87735"/>
                  </a:lnTo>
                  <a:lnTo>
                    <a:pt x="934162" y="84657"/>
                  </a:lnTo>
                  <a:lnTo>
                    <a:pt x="934180" y="84447"/>
                  </a:lnTo>
                  <a:lnTo>
                    <a:pt x="932181" y="78269"/>
                  </a:lnTo>
                  <a:lnTo>
                    <a:pt x="930044" y="75756"/>
                  </a:lnTo>
                  <a:lnTo>
                    <a:pt x="925427" y="73379"/>
                  </a:lnTo>
                  <a:lnTo>
                    <a:pt x="923563" y="72929"/>
                  </a:lnTo>
                  <a:close/>
                </a:path>
                <a:path w="1158875" h="798829">
                  <a:moveTo>
                    <a:pt x="1068114" y="72929"/>
                  </a:moveTo>
                  <a:lnTo>
                    <a:pt x="1061601" y="72929"/>
                  </a:lnTo>
                  <a:lnTo>
                    <a:pt x="1057438" y="75463"/>
                  </a:lnTo>
                  <a:lnTo>
                    <a:pt x="866361" y="447630"/>
                  </a:lnTo>
                  <a:lnTo>
                    <a:pt x="893658" y="447630"/>
                  </a:lnTo>
                  <a:lnTo>
                    <a:pt x="1078448" y="87735"/>
                  </a:lnTo>
                  <a:lnTo>
                    <a:pt x="1078693" y="84657"/>
                  </a:lnTo>
                  <a:lnTo>
                    <a:pt x="1078710" y="84447"/>
                  </a:lnTo>
                  <a:lnTo>
                    <a:pt x="1076731" y="78269"/>
                  </a:lnTo>
                  <a:lnTo>
                    <a:pt x="1074595" y="75756"/>
                  </a:lnTo>
                  <a:lnTo>
                    <a:pt x="1069967" y="73379"/>
                  </a:lnTo>
                  <a:lnTo>
                    <a:pt x="1068114" y="72929"/>
                  </a:lnTo>
                  <a:close/>
                </a:path>
                <a:path w="1158875" h="798829">
                  <a:moveTo>
                    <a:pt x="1158865" y="24281"/>
                  </a:moveTo>
                  <a:lnTo>
                    <a:pt x="1134572" y="24281"/>
                  </a:lnTo>
                  <a:lnTo>
                    <a:pt x="1134572" y="447630"/>
                  </a:lnTo>
                  <a:lnTo>
                    <a:pt x="1158865" y="447630"/>
                  </a:lnTo>
                  <a:lnTo>
                    <a:pt x="1158865" y="24281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95911" y="2861786"/>
              <a:ext cx="160120" cy="16013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23346" y="2861786"/>
              <a:ext cx="160131" cy="160131"/>
            </a:xfrm>
            <a:prstGeom prst="rect">
              <a:avLst/>
            </a:prstGeom>
          </p:spPr>
        </p:pic>
      </p:grpSp>
      <p:sp>
        <p:nvSpPr>
          <p:cNvPr id="94" name="object 94"/>
          <p:cNvSpPr/>
          <p:nvPr/>
        </p:nvSpPr>
        <p:spPr>
          <a:xfrm>
            <a:off x="7168776" y="7418603"/>
            <a:ext cx="974090" cy="974725"/>
          </a:xfrm>
          <a:custGeom>
            <a:avLst/>
            <a:gdLst/>
            <a:ahLst/>
            <a:cxnLst/>
            <a:rect l="l" t="t" r="r" b="b"/>
            <a:pathLst>
              <a:path w="974090" h="974725">
                <a:moveTo>
                  <a:pt x="730566" y="0"/>
                </a:moveTo>
                <a:lnTo>
                  <a:pt x="682679" y="4678"/>
                </a:lnTo>
                <a:lnTo>
                  <a:pt x="637306" y="18420"/>
                </a:lnTo>
                <a:lnTo>
                  <a:pt x="595504" y="40790"/>
                </a:lnTo>
                <a:lnTo>
                  <a:pt x="558330" y="71348"/>
                </a:lnTo>
                <a:lnTo>
                  <a:pt x="528396" y="107753"/>
                </a:lnTo>
                <a:lnTo>
                  <a:pt x="506366" y="148538"/>
                </a:lnTo>
                <a:lnTo>
                  <a:pt x="492513" y="192428"/>
                </a:lnTo>
                <a:lnTo>
                  <a:pt x="487112" y="238147"/>
                </a:lnTo>
                <a:lnTo>
                  <a:pt x="490437" y="284419"/>
                </a:lnTo>
                <a:lnTo>
                  <a:pt x="502761" y="329969"/>
                </a:lnTo>
                <a:lnTo>
                  <a:pt x="504793" y="335330"/>
                </a:lnTo>
                <a:lnTo>
                  <a:pt x="27540" y="812572"/>
                </a:lnTo>
                <a:lnTo>
                  <a:pt x="6888" y="843708"/>
                </a:lnTo>
                <a:lnTo>
                  <a:pt x="0" y="879172"/>
                </a:lnTo>
                <a:lnTo>
                  <a:pt x="6864" y="914596"/>
                </a:lnTo>
                <a:lnTo>
                  <a:pt x="28692" y="946913"/>
                </a:lnTo>
                <a:lnTo>
                  <a:pt x="76774" y="972714"/>
                </a:lnTo>
                <a:lnTo>
                  <a:pt x="95276" y="974525"/>
                </a:lnTo>
                <a:lnTo>
                  <a:pt x="113785" y="972714"/>
                </a:lnTo>
                <a:lnTo>
                  <a:pt x="131326" y="967394"/>
                </a:lnTo>
                <a:lnTo>
                  <a:pt x="147491" y="958737"/>
                </a:lnTo>
                <a:lnTo>
                  <a:pt x="157401" y="950588"/>
                </a:lnTo>
                <a:lnTo>
                  <a:pt x="95276" y="950588"/>
                </a:lnTo>
                <a:lnTo>
                  <a:pt x="81478" y="949242"/>
                </a:lnTo>
                <a:lnTo>
                  <a:pt x="45644" y="930034"/>
                </a:lnTo>
                <a:lnTo>
                  <a:pt x="23909" y="879172"/>
                </a:lnTo>
                <a:lnTo>
                  <a:pt x="29047" y="852725"/>
                </a:lnTo>
                <a:lnTo>
                  <a:pt x="44461" y="829503"/>
                </a:lnTo>
                <a:lnTo>
                  <a:pt x="530949" y="343005"/>
                </a:lnTo>
                <a:lnTo>
                  <a:pt x="531933" y="337644"/>
                </a:lnTo>
                <a:lnTo>
                  <a:pt x="529923" y="333152"/>
                </a:lnTo>
                <a:lnTo>
                  <a:pt x="516049" y="290795"/>
                </a:lnTo>
                <a:lnTo>
                  <a:pt x="511093" y="247191"/>
                </a:lnTo>
                <a:lnTo>
                  <a:pt x="514794" y="203737"/>
                </a:lnTo>
                <a:lnTo>
                  <a:pt x="526893" y="161832"/>
                </a:lnTo>
                <a:lnTo>
                  <a:pt x="547132" y="122877"/>
                </a:lnTo>
                <a:lnTo>
                  <a:pt x="575251" y="88269"/>
                </a:lnTo>
                <a:lnTo>
                  <a:pt x="608781" y="60708"/>
                </a:lnTo>
                <a:lnTo>
                  <a:pt x="646477" y="40531"/>
                </a:lnTo>
                <a:lnTo>
                  <a:pt x="687388" y="28135"/>
                </a:lnTo>
                <a:lnTo>
                  <a:pt x="730566" y="23915"/>
                </a:lnTo>
                <a:lnTo>
                  <a:pt x="834434" y="23915"/>
                </a:lnTo>
                <a:lnTo>
                  <a:pt x="833484" y="22711"/>
                </a:lnTo>
                <a:lnTo>
                  <a:pt x="829882" y="21109"/>
                </a:lnTo>
                <a:lnTo>
                  <a:pt x="805984" y="11900"/>
                </a:lnTo>
                <a:lnTo>
                  <a:pt x="781406" y="5300"/>
                </a:lnTo>
                <a:lnTo>
                  <a:pt x="756237" y="1328"/>
                </a:lnTo>
                <a:lnTo>
                  <a:pt x="730566" y="0"/>
                </a:lnTo>
                <a:close/>
              </a:path>
              <a:path w="974090" h="974725">
                <a:moveTo>
                  <a:pt x="638286" y="443326"/>
                </a:moveTo>
                <a:lnTo>
                  <a:pt x="633448" y="443326"/>
                </a:lnTo>
                <a:lnTo>
                  <a:pt x="630359" y="444604"/>
                </a:lnTo>
                <a:lnTo>
                  <a:pt x="144910" y="930034"/>
                </a:lnTo>
                <a:lnTo>
                  <a:pt x="134185" y="938842"/>
                </a:lnTo>
                <a:lnTo>
                  <a:pt x="122133" y="945286"/>
                </a:lnTo>
                <a:lnTo>
                  <a:pt x="109052" y="949242"/>
                </a:lnTo>
                <a:lnTo>
                  <a:pt x="95276" y="950588"/>
                </a:lnTo>
                <a:lnTo>
                  <a:pt x="157401" y="950588"/>
                </a:lnTo>
                <a:lnTo>
                  <a:pt x="161871" y="946913"/>
                </a:lnTo>
                <a:lnTo>
                  <a:pt x="639260" y="469514"/>
                </a:lnTo>
                <a:lnTo>
                  <a:pt x="821627" y="469514"/>
                </a:lnTo>
                <a:lnTo>
                  <a:pt x="823929" y="468816"/>
                </a:lnTo>
                <a:lnTo>
                  <a:pt x="834228" y="463305"/>
                </a:lnTo>
                <a:lnTo>
                  <a:pt x="730723" y="463305"/>
                </a:lnTo>
                <a:lnTo>
                  <a:pt x="707631" y="462112"/>
                </a:lnTo>
                <a:lnTo>
                  <a:pt x="685004" y="458544"/>
                </a:lnTo>
                <a:lnTo>
                  <a:pt x="662916" y="452619"/>
                </a:lnTo>
                <a:lnTo>
                  <a:pt x="641438" y="444352"/>
                </a:lnTo>
                <a:lnTo>
                  <a:pt x="639909" y="443672"/>
                </a:lnTo>
                <a:lnTo>
                  <a:pt x="638286" y="443326"/>
                </a:lnTo>
                <a:close/>
              </a:path>
              <a:path w="974090" h="974725">
                <a:moveTo>
                  <a:pt x="821627" y="469514"/>
                </a:moveTo>
                <a:lnTo>
                  <a:pt x="639260" y="469514"/>
                </a:lnTo>
                <a:lnTo>
                  <a:pt x="644631" y="471545"/>
                </a:lnTo>
                <a:lnTo>
                  <a:pt x="665482" y="478387"/>
                </a:lnTo>
                <a:lnTo>
                  <a:pt x="686833" y="483291"/>
                </a:lnTo>
                <a:lnTo>
                  <a:pt x="708606" y="486244"/>
                </a:lnTo>
                <a:lnTo>
                  <a:pt x="730723" y="487231"/>
                </a:lnTo>
                <a:lnTo>
                  <a:pt x="778581" y="482554"/>
                </a:lnTo>
                <a:lnTo>
                  <a:pt x="821627" y="469514"/>
                </a:lnTo>
                <a:close/>
              </a:path>
              <a:path w="974090" h="974725">
                <a:moveTo>
                  <a:pt x="961551" y="170089"/>
                </a:moveTo>
                <a:lnTo>
                  <a:pt x="938235" y="170089"/>
                </a:lnTo>
                <a:lnTo>
                  <a:pt x="942287" y="184811"/>
                </a:lnTo>
                <a:lnTo>
                  <a:pt x="949861" y="231036"/>
                </a:lnTo>
                <a:lnTo>
                  <a:pt x="947610" y="277103"/>
                </a:lnTo>
                <a:lnTo>
                  <a:pt x="935940" y="321474"/>
                </a:lnTo>
                <a:lnTo>
                  <a:pt x="915256" y="362612"/>
                </a:lnTo>
                <a:lnTo>
                  <a:pt x="885964" y="398982"/>
                </a:lnTo>
                <a:lnTo>
                  <a:pt x="852450" y="426534"/>
                </a:lnTo>
                <a:lnTo>
                  <a:pt x="814771" y="446701"/>
                </a:lnTo>
                <a:lnTo>
                  <a:pt x="773878" y="459088"/>
                </a:lnTo>
                <a:lnTo>
                  <a:pt x="730723" y="463305"/>
                </a:lnTo>
                <a:lnTo>
                  <a:pt x="834228" y="463305"/>
                </a:lnTo>
                <a:lnTo>
                  <a:pt x="902875" y="415903"/>
                </a:lnTo>
                <a:lnTo>
                  <a:pt x="934054" y="377518"/>
                </a:lnTo>
                <a:lnTo>
                  <a:pt x="956492" y="334315"/>
                </a:lnTo>
                <a:lnTo>
                  <a:pt x="969903" y="287844"/>
                </a:lnTo>
                <a:lnTo>
                  <a:pt x="974001" y="239656"/>
                </a:lnTo>
                <a:lnTo>
                  <a:pt x="968500" y="191302"/>
                </a:lnTo>
                <a:lnTo>
                  <a:pt x="961551" y="170089"/>
                </a:lnTo>
                <a:close/>
              </a:path>
              <a:path w="974090" h="974725">
                <a:moveTo>
                  <a:pt x="834434" y="23915"/>
                </a:moveTo>
                <a:lnTo>
                  <a:pt x="730566" y="23915"/>
                </a:lnTo>
                <a:lnTo>
                  <a:pt x="745537" y="24418"/>
                </a:lnTo>
                <a:lnTo>
                  <a:pt x="760925" y="25978"/>
                </a:lnTo>
                <a:lnTo>
                  <a:pt x="760706" y="25978"/>
                </a:lnTo>
                <a:lnTo>
                  <a:pt x="775051" y="28421"/>
                </a:lnTo>
                <a:lnTo>
                  <a:pt x="789486" y="31904"/>
                </a:lnTo>
                <a:lnTo>
                  <a:pt x="804134" y="35977"/>
                </a:lnTo>
                <a:lnTo>
                  <a:pt x="661290" y="178832"/>
                </a:lnTo>
                <a:lnTo>
                  <a:pt x="660055" y="181837"/>
                </a:lnTo>
                <a:lnTo>
                  <a:pt x="660055" y="188224"/>
                </a:lnTo>
                <a:lnTo>
                  <a:pt x="661363" y="191302"/>
                </a:lnTo>
                <a:lnTo>
                  <a:pt x="783004" y="312943"/>
                </a:lnTo>
                <a:lnTo>
                  <a:pt x="786009" y="314178"/>
                </a:lnTo>
                <a:lnTo>
                  <a:pt x="792386" y="314178"/>
                </a:lnTo>
                <a:lnTo>
                  <a:pt x="795391" y="312943"/>
                </a:lnTo>
                <a:lnTo>
                  <a:pt x="823032" y="285300"/>
                </a:lnTo>
                <a:lnTo>
                  <a:pt x="789203" y="285300"/>
                </a:lnTo>
                <a:lnTo>
                  <a:pt x="688923" y="185031"/>
                </a:lnTo>
                <a:lnTo>
                  <a:pt x="836248" y="37695"/>
                </a:lnTo>
                <a:lnTo>
                  <a:pt x="837484" y="33726"/>
                </a:lnTo>
                <a:lnTo>
                  <a:pt x="836060" y="25978"/>
                </a:lnTo>
                <a:lnTo>
                  <a:pt x="834434" y="23915"/>
                </a:lnTo>
                <a:close/>
              </a:path>
              <a:path w="974090" h="974725">
                <a:moveTo>
                  <a:pt x="943669" y="137325"/>
                </a:moveTo>
                <a:lnTo>
                  <a:pt x="938889" y="137325"/>
                </a:lnTo>
                <a:lnTo>
                  <a:pt x="935963" y="138529"/>
                </a:lnTo>
                <a:lnTo>
                  <a:pt x="789203" y="285300"/>
                </a:lnTo>
                <a:lnTo>
                  <a:pt x="823032" y="285300"/>
                </a:lnTo>
                <a:lnTo>
                  <a:pt x="938235" y="170089"/>
                </a:lnTo>
                <a:lnTo>
                  <a:pt x="961551" y="170089"/>
                </a:lnTo>
                <a:lnTo>
                  <a:pt x="953114" y="144330"/>
                </a:lnTo>
                <a:lnTo>
                  <a:pt x="951512" y="140739"/>
                </a:lnTo>
                <a:lnTo>
                  <a:pt x="948245" y="138173"/>
                </a:lnTo>
                <a:lnTo>
                  <a:pt x="943669" y="137325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5" name="object 95"/>
          <p:cNvGrpSpPr/>
          <p:nvPr/>
        </p:nvGrpSpPr>
        <p:grpSpPr>
          <a:xfrm>
            <a:off x="8656236" y="8987437"/>
            <a:ext cx="1257935" cy="868680"/>
            <a:chOff x="8656236" y="8987437"/>
            <a:chExt cx="1257935" cy="868680"/>
          </a:xfrm>
        </p:grpSpPr>
        <p:pic>
          <p:nvPicPr>
            <p:cNvPr id="96" name="object 9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888773" y="9261150"/>
              <a:ext cx="136117" cy="216653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8656236" y="8987437"/>
              <a:ext cx="1257935" cy="868680"/>
            </a:xfrm>
            <a:custGeom>
              <a:avLst/>
              <a:gdLst/>
              <a:ahLst/>
              <a:cxnLst/>
              <a:rect l="l" t="t" r="r" b="b"/>
              <a:pathLst>
                <a:path w="1257934" h="868679">
                  <a:moveTo>
                    <a:pt x="720983" y="0"/>
                  </a:moveTo>
                  <a:lnTo>
                    <a:pt x="536905" y="0"/>
                  </a:lnTo>
                  <a:lnTo>
                    <a:pt x="531428" y="5476"/>
                  </a:lnTo>
                  <a:lnTo>
                    <a:pt x="531428" y="23978"/>
                  </a:lnTo>
                  <a:lnTo>
                    <a:pt x="522278" y="25318"/>
                  </a:lnTo>
                  <a:lnTo>
                    <a:pt x="522413" y="25318"/>
                  </a:lnTo>
                  <a:lnTo>
                    <a:pt x="489485" y="31045"/>
                  </a:lnTo>
                  <a:lnTo>
                    <a:pt x="489658" y="31045"/>
                  </a:lnTo>
                  <a:lnTo>
                    <a:pt x="424581" y="48689"/>
                  </a:lnTo>
                  <a:lnTo>
                    <a:pt x="356934" y="77960"/>
                  </a:lnTo>
                  <a:lnTo>
                    <a:pt x="294156" y="119286"/>
                  </a:lnTo>
                  <a:lnTo>
                    <a:pt x="264777" y="145281"/>
                  </a:lnTo>
                  <a:lnTo>
                    <a:pt x="237158" y="175161"/>
                  </a:lnTo>
                  <a:lnTo>
                    <a:pt x="211613" y="209173"/>
                  </a:lnTo>
                  <a:lnTo>
                    <a:pt x="188457" y="247564"/>
                  </a:lnTo>
                  <a:lnTo>
                    <a:pt x="168003" y="290583"/>
                  </a:lnTo>
                  <a:lnTo>
                    <a:pt x="150564" y="338478"/>
                  </a:lnTo>
                  <a:lnTo>
                    <a:pt x="136455" y="391494"/>
                  </a:lnTo>
                  <a:lnTo>
                    <a:pt x="125990" y="449877"/>
                  </a:lnTo>
                  <a:lnTo>
                    <a:pt x="119481" y="513873"/>
                  </a:lnTo>
                  <a:lnTo>
                    <a:pt x="117242" y="583730"/>
                  </a:lnTo>
                  <a:lnTo>
                    <a:pt x="106494" y="657925"/>
                  </a:lnTo>
                  <a:lnTo>
                    <a:pt x="80696" y="708343"/>
                  </a:lnTo>
                  <a:lnTo>
                    <a:pt x="49520" y="739262"/>
                  </a:lnTo>
                  <a:lnTo>
                    <a:pt x="9592" y="759746"/>
                  </a:lnTo>
                  <a:lnTo>
                    <a:pt x="4806" y="760950"/>
                  </a:lnTo>
                  <a:lnTo>
                    <a:pt x="1129" y="765159"/>
                  </a:lnTo>
                  <a:lnTo>
                    <a:pt x="39077" y="795481"/>
                  </a:lnTo>
                  <a:lnTo>
                    <a:pt x="93201" y="812297"/>
                  </a:lnTo>
                  <a:lnTo>
                    <a:pt x="131093" y="821822"/>
                  </a:lnTo>
                  <a:lnTo>
                    <a:pt x="176639" y="831504"/>
                  </a:lnTo>
                  <a:lnTo>
                    <a:pt x="230164" y="840904"/>
                  </a:lnTo>
                  <a:lnTo>
                    <a:pt x="291993" y="849581"/>
                  </a:lnTo>
                  <a:lnTo>
                    <a:pt x="362452" y="857096"/>
                  </a:lnTo>
                  <a:lnTo>
                    <a:pt x="441867" y="863008"/>
                  </a:lnTo>
                  <a:lnTo>
                    <a:pt x="530565" y="866878"/>
                  </a:lnTo>
                  <a:lnTo>
                    <a:pt x="628860" y="868266"/>
                  </a:lnTo>
                  <a:lnTo>
                    <a:pt x="727190" y="866878"/>
                  </a:lnTo>
                  <a:lnTo>
                    <a:pt x="815906" y="863008"/>
                  </a:lnTo>
                  <a:lnTo>
                    <a:pt x="895333" y="857096"/>
                  </a:lnTo>
                  <a:lnTo>
                    <a:pt x="965799" y="849581"/>
                  </a:lnTo>
                  <a:lnTo>
                    <a:pt x="1006573" y="843859"/>
                  </a:lnTo>
                  <a:lnTo>
                    <a:pt x="628860" y="843859"/>
                  </a:lnTo>
                  <a:lnTo>
                    <a:pt x="546969" y="842874"/>
                  </a:lnTo>
                  <a:lnTo>
                    <a:pt x="471689" y="840096"/>
                  </a:lnTo>
                  <a:lnTo>
                    <a:pt x="402850" y="835787"/>
                  </a:lnTo>
                  <a:lnTo>
                    <a:pt x="340280" y="830209"/>
                  </a:lnTo>
                  <a:lnTo>
                    <a:pt x="283809" y="823624"/>
                  </a:lnTo>
                  <a:lnTo>
                    <a:pt x="233266" y="816295"/>
                  </a:lnTo>
                  <a:lnTo>
                    <a:pt x="188478" y="808484"/>
                  </a:lnTo>
                  <a:lnTo>
                    <a:pt x="149277" y="800454"/>
                  </a:lnTo>
                  <a:lnTo>
                    <a:pt x="86945" y="784786"/>
                  </a:lnTo>
                  <a:lnTo>
                    <a:pt x="45024" y="771746"/>
                  </a:lnTo>
                  <a:lnTo>
                    <a:pt x="60825" y="760542"/>
                  </a:lnTo>
                  <a:lnTo>
                    <a:pt x="89012" y="735773"/>
                  </a:lnTo>
                  <a:lnTo>
                    <a:pt x="115067" y="699367"/>
                  </a:lnTo>
                  <a:lnTo>
                    <a:pt x="134207" y="649345"/>
                  </a:lnTo>
                  <a:lnTo>
                    <a:pt x="141650" y="583730"/>
                  </a:lnTo>
                  <a:lnTo>
                    <a:pt x="143142" y="526240"/>
                  </a:lnTo>
                  <a:lnTo>
                    <a:pt x="147614" y="471935"/>
                  </a:lnTo>
                  <a:lnTo>
                    <a:pt x="155062" y="420823"/>
                  </a:lnTo>
                  <a:lnTo>
                    <a:pt x="165479" y="372914"/>
                  </a:lnTo>
                  <a:lnTo>
                    <a:pt x="178861" y="328214"/>
                  </a:lnTo>
                  <a:lnTo>
                    <a:pt x="195201" y="286730"/>
                  </a:lnTo>
                  <a:lnTo>
                    <a:pt x="214493" y="248471"/>
                  </a:lnTo>
                  <a:lnTo>
                    <a:pt x="236733" y="213442"/>
                  </a:lnTo>
                  <a:lnTo>
                    <a:pt x="261912" y="181652"/>
                  </a:lnTo>
                  <a:lnTo>
                    <a:pt x="290026" y="153107"/>
                  </a:lnTo>
                  <a:lnTo>
                    <a:pt x="321065" y="127815"/>
                  </a:lnTo>
                  <a:lnTo>
                    <a:pt x="355021" y="105783"/>
                  </a:lnTo>
                  <a:lnTo>
                    <a:pt x="391882" y="87019"/>
                  </a:lnTo>
                  <a:lnTo>
                    <a:pt x="431629" y="71530"/>
                  </a:lnTo>
                  <a:lnTo>
                    <a:pt x="474233" y="59324"/>
                  </a:lnTo>
                  <a:lnTo>
                    <a:pt x="474058" y="59324"/>
                  </a:lnTo>
                  <a:lnTo>
                    <a:pt x="519624" y="50406"/>
                  </a:lnTo>
                  <a:lnTo>
                    <a:pt x="519455" y="50406"/>
                  </a:lnTo>
                  <a:lnTo>
                    <a:pt x="531428" y="48553"/>
                  </a:lnTo>
                  <a:lnTo>
                    <a:pt x="555836" y="48553"/>
                  </a:lnTo>
                  <a:lnTo>
                    <a:pt x="555836" y="24407"/>
                  </a:lnTo>
                  <a:lnTo>
                    <a:pt x="728470" y="24407"/>
                  </a:lnTo>
                  <a:lnTo>
                    <a:pt x="726449" y="24114"/>
                  </a:lnTo>
                  <a:lnTo>
                    <a:pt x="726449" y="5476"/>
                  </a:lnTo>
                  <a:lnTo>
                    <a:pt x="720983" y="0"/>
                  </a:lnTo>
                  <a:close/>
                </a:path>
                <a:path w="1257934" h="868679">
                  <a:moveTo>
                    <a:pt x="832976" y="48689"/>
                  </a:moveTo>
                  <a:lnTo>
                    <a:pt x="726449" y="48689"/>
                  </a:lnTo>
                  <a:lnTo>
                    <a:pt x="737631" y="50406"/>
                  </a:lnTo>
                  <a:lnTo>
                    <a:pt x="783266" y="59324"/>
                  </a:lnTo>
                  <a:lnTo>
                    <a:pt x="825994" y="71530"/>
                  </a:lnTo>
                  <a:lnTo>
                    <a:pt x="865810" y="87019"/>
                  </a:lnTo>
                  <a:lnTo>
                    <a:pt x="902710" y="105783"/>
                  </a:lnTo>
                  <a:lnTo>
                    <a:pt x="936688" y="127815"/>
                  </a:lnTo>
                  <a:lnTo>
                    <a:pt x="967739" y="153107"/>
                  </a:lnTo>
                  <a:lnTo>
                    <a:pt x="995857" y="181652"/>
                  </a:lnTo>
                  <a:lnTo>
                    <a:pt x="1021038" y="213442"/>
                  </a:lnTo>
                  <a:lnTo>
                    <a:pt x="1043276" y="248471"/>
                  </a:lnTo>
                  <a:lnTo>
                    <a:pt x="1062565" y="286730"/>
                  </a:lnTo>
                  <a:lnTo>
                    <a:pt x="1078902" y="328214"/>
                  </a:lnTo>
                  <a:lnTo>
                    <a:pt x="1092280" y="372914"/>
                  </a:lnTo>
                  <a:lnTo>
                    <a:pt x="1102694" y="420823"/>
                  </a:lnTo>
                  <a:lnTo>
                    <a:pt x="1110139" y="471935"/>
                  </a:lnTo>
                  <a:lnTo>
                    <a:pt x="1114610" y="526240"/>
                  </a:lnTo>
                  <a:lnTo>
                    <a:pt x="1116102" y="583730"/>
                  </a:lnTo>
                  <a:lnTo>
                    <a:pt x="1123547" y="649345"/>
                  </a:lnTo>
                  <a:lnTo>
                    <a:pt x="1142689" y="699367"/>
                  </a:lnTo>
                  <a:lnTo>
                    <a:pt x="1168742" y="735773"/>
                  </a:lnTo>
                  <a:lnTo>
                    <a:pt x="1196916" y="760542"/>
                  </a:lnTo>
                  <a:lnTo>
                    <a:pt x="1212727" y="771746"/>
                  </a:lnTo>
                  <a:lnTo>
                    <a:pt x="1194277" y="777672"/>
                  </a:lnTo>
                  <a:lnTo>
                    <a:pt x="1142234" y="792467"/>
                  </a:lnTo>
                  <a:lnTo>
                    <a:pt x="1069222" y="808484"/>
                  </a:lnTo>
                  <a:lnTo>
                    <a:pt x="1024426" y="816295"/>
                  </a:lnTo>
                  <a:lnTo>
                    <a:pt x="973877" y="823624"/>
                  </a:lnTo>
                  <a:lnTo>
                    <a:pt x="917403" y="830209"/>
                  </a:lnTo>
                  <a:lnTo>
                    <a:pt x="854835" y="835787"/>
                  </a:lnTo>
                  <a:lnTo>
                    <a:pt x="786002" y="840096"/>
                  </a:lnTo>
                  <a:lnTo>
                    <a:pt x="710734" y="842874"/>
                  </a:lnTo>
                  <a:lnTo>
                    <a:pt x="628860" y="843859"/>
                  </a:lnTo>
                  <a:lnTo>
                    <a:pt x="1006573" y="843859"/>
                  </a:lnTo>
                  <a:lnTo>
                    <a:pt x="1081151" y="831504"/>
                  </a:lnTo>
                  <a:lnTo>
                    <a:pt x="1126690" y="821822"/>
                  </a:lnTo>
                  <a:lnTo>
                    <a:pt x="1164573" y="812297"/>
                  </a:lnTo>
                  <a:lnTo>
                    <a:pt x="1218674" y="795481"/>
                  </a:lnTo>
                  <a:lnTo>
                    <a:pt x="1255092" y="780164"/>
                  </a:lnTo>
                  <a:lnTo>
                    <a:pt x="1257752" y="775243"/>
                  </a:lnTo>
                  <a:lnTo>
                    <a:pt x="1256610" y="765159"/>
                  </a:lnTo>
                  <a:lnTo>
                    <a:pt x="1252946" y="760950"/>
                  </a:lnTo>
                  <a:lnTo>
                    <a:pt x="1248119" y="759746"/>
                  </a:lnTo>
                  <a:lnTo>
                    <a:pt x="1236508" y="755591"/>
                  </a:lnTo>
                  <a:lnTo>
                    <a:pt x="1178067" y="709741"/>
                  </a:lnTo>
                  <a:lnTo>
                    <a:pt x="1151587" y="659014"/>
                  </a:lnTo>
                  <a:lnTo>
                    <a:pt x="1140499" y="583730"/>
                  </a:lnTo>
                  <a:lnTo>
                    <a:pt x="1138261" y="513873"/>
                  </a:lnTo>
                  <a:lnTo>
                    <a:pt x="1131755" y="449877"/>
                  </a:lnTo>
                  <a:lnTo>
                    <a:pt x="1121294" y="391494"/>
                  </a:lnTo>
                  <a:lnTo>
                    <a:pt x="1107190" y="338478"/>
                  </a:lnTo>
                  <a:lnTo>
                    <a:pt x="1089757" y="290583"/>
                  </a:lnTo>
                  <a:lnTo>
                    <a:pt x="1069307" y="247564"/>
                  </a:lnTo>
                  <a:lnTo>
                    <a:pt x="1046154" y="209173"/>
                  </a:lnTo>
                  <a:lnTo>
                    <a:pt x="1020610" y="175161"/>
                  </a:lnTo>
                  <a:lnTo>
                    <a:pt x="992988" y="145281"/>
                  </a:lnTo>
                  <a:lnTo>
                    <a:pt x="963602" y="119286"/>
                  </a:lnTo>
                  <a:lnTo>
                    <a:pt x="900784" y="77960"/>
                  </a:lnTo>
                  <a:lnTo>
                    <a:pt x="834661" y="49206"/>
                  </a:lnTo>
                  <a:lnTo>
                    <a:pt x="832976" y="48689"/>
                  </a:lnTo>
                  <a:close/>
                </a:path>
                <a:path w="1257934" h="868679">
                  <a:moveTo>
                    <a:pt x="555836" y="48553"/>
                  </a:moveTo>
                  <a:lnTo>
                    <a:pt x="531428" y="48553"/>
                  </a:lnTo>
                  <a:lnTo>
                    <a:pt x="531428" y="223260"/>
                  </a:lnTo>
                  <a:lnTo>
                    <a:pt x="536905" y="228726"/>
                  </a:lnTo>
                  <a:lnTo>
                    <a:pt x="550360" y="228726"/>
                  </a:lnTo>
                  <a:lnTo>
                    <a:pt x="555836" y="223260"/>
                  </a:lnTo>
                  <a:lnTo>
                    <a:pt x="555836" y="48553"/>
                  </a:lnTo>
                  <a:close/>
                </a:path>
                <a:path w="1257934" h="868679">
                  <a:moveTo>
                    <a:pt x="728470" y="24407"/>
                  </a:moveTo>
                  <a:lnTo>
                    <a:pt x="702051" y="24407"/>
                  </a:lnTo>
                  <a:lnTo>
                    <a:pt x="702051" y="223260"/>
                  </a:lnTo>
                  <a:lnTo>
                    <a:pt x="707528" y="228726"/>
                  </a:lnTo>
                  <a:lnTo>
                    <a:pt x="720983" y="228726"/>
                  </a:lnTo>
                  <a:lnTo>
                    <a:pt x="726449" y="223260"/>
                  </a:lnTo>
                  <a:lnTo>
                    <a:pt x="726449" y="48689"/>
                  </a:lnTo>
                  <a:lnTo>
                    <a:pt x="832976" y="48689"/>
                  </a:lnTo>
                  <a:lnTo>
                    <a:pt x="801141" y="38925"/>
                  </a:lnTo>
                  <a:lnTo>
                    <a:pt x="767734" y="31045"/>
                  </a:lnTo>
                  <a:lnTo>
                    <a:pt x="734752" y="25318"/>
                  </a:lnTo>
                  <a:lnTo>
                    <a:pt x="728470" y="2440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/>
          <p:nvPr/>
        </p:nvSpPr>
        <p:spPr>
          <a:xfrm>
            <a:off x="3713454" y="7564469"/>
            <a:ext cx="1233170" cy="843915"/>
          </a:xfrm>
          <a:custGeom>
            <a:avLst/>
            <a:gdLst/>
            <a:ahLst/>
            <a:cxnLst/>
            <a:rect l="l" t="t" r="r" b="b"/>
            <a:pathLst>
              <a:path w="1233170" h="843915">
                <a:moveTo>
                  <a:pt x="898829" y="183997"/>
                </a:moveTo>
                <a:lnTo>
                  <a:pt x="893394" y="178574"/>
                </a:lnTo>
                <a:lnTo>
                  <a:pt x="798233" y="178574"/>
                </a:lnTo>
                <a:lnTo>
                  <a:pt x="792810" y="183997"/>
                </a:lnTo>
                <a:lnTo>
                  <a:pt x="792810" y="197345"/>
                </a:lnTo>
                <a:lnTo>
                  <a:pt x="798233" y="202768"/>
                </a:lnTo>
                <a:lnTo>
                  <a:pt x="804900" y="202768"/>
                </a:lnTo>
                <a:lnTo>
                  <a:pt x="893394" y="202768"/>
                </a:lnTo>
                <a:lnTo>
                  <a:pt x="898829" y="197345"/>
                </a:lnTo>
                <a:lnTo>
                  <a:pt x="898829" y="183997"/>
                </a:lnTo>
                <a:close/>
              </a:path>
              <a:path w="1233170" h="843915">
                <a:moveTo>
                  <a:pt x="950163" y="126212"/>
                </a:moveTo>
                <a:lnTo>
                  <a:pt x="944740" y="120789"/>
                </a:lnTo>
                <a:lnTo>
                  <a:pt x="746887" y="120789"/>
                </a:lnTo>
                <a:lnTo>
                  <a:pt x="741464" y="126212"/>
                </a:lnTo>
                <a:lnTo>
                  <a:pt x="741464" y="139560"/>
                </a:lnTo>
                <a:lnTo>
                  <a:pt x="746887" y="144983"/>
                </a:lnTo>
                <a:lnTo>
                  <a:pt x="753554" y="144983"/>
                </a:lnTo>
                <a:lnTo>
                  <a:pt x="944740" y="144983"/>
                </a:lnTo>
                <a:lnTo>
                  <a:pt x="950163" y="139560"/>
                </a:lnTo>
                <a:lnTo>
                  <a:pt x="950163" y="126212"/>
                </a:lnTo>
                <a:close/>
              </a:path>
              <a:path w="1233170" h="843915">
                <a:moveTo>
                  <a:pt x="1233093" y="645236"/>
                </a:moveTo>
                <a:lnTo>
                  <a:pt x="1232242" y="594017"/>
                </a:lnTo>
                <a:lnTo>
                  <a:pt x="1232217" y="591934"/>
                </a:lnTo>
                <a:lnTo>
                  <a:pt x="1229639" y="534517"/>
                </a:lnTo>
                <a:lnTo>
                  <a:pt x="1224915" y="474510"/>
                </a:lnTo>
                <a:lnTo>
                  <a:pt x="1217587" y="413423"/>
                </a:lnTo>
                <a:lnTo>
                  <a:pt x="1208481" y="360324"/>
                </a:lnTo>
                <a:lnTo>
                  <a:pt x="1208481" y="659612"/>
                </a:lnTo>
                <a:lnTo>
                  <a:pt x="1207922" y="706310"/>
                </a:lnTo>
                <a:lnTo>
                  <a:pt x="1206715" y="744740"/>
                </a:lnTo>
                <a:lnTo>
                  <a:pt x="1205344" y="772782"/>
                </a:lnTo>
                <a:lnTo>
                  <a:pt x="1204226" y="790384"/>
                </a:lnTo>
                <a:lnTo>
                  <a:pt x="1204112" y="792314"/>
                </a:lnTo>
                <a:lnTo>
                  <a:pt x="1166291" y="816343"/>
                </a:lnTo>
                <a:lnTo>
                  <a:pt x="1143050" y="819188"/>
                </a:lnTo>
                <a:lnTo>
                  <a:pt x="1131684" y="818603"/>
                </a:lnTo>
                <a:lnTo>
                  <a:pt x="1094473" y="810031"/>
                </a:lnTo>
                <a:lnTo>
                  <a:pt x="1065606" y="780808"/>
                </a:lnTo>
                <a:lnTo>
                  <a:pt x="1056106" y="767930"/>
                </a:lnTo>
                <a:lnTo>
                  <a:pt x="1086510" y="731735"/>
                </a:lnTo>
                <a:lnTo>
                  <a:pt x="1088047" y="729919"/>
                </a:lnTo>
                <a:lnTo>
                  <a:pt x="1088986" y="727697"/>
                </a:lnTo>
                <a:lnTo>
                  <a:pt x="1089266" y="725360"/>
                </a:lnTo>
                <a:lnTo>
                  <a:pt x="1090155" y="713066"/>
                </a:lnTo>
                <a:lnTo>
                  <a:pt x="1090269" y="692150"/>
                </a:lnTo>
                <a:lnTo>
                  <a:pt x="1090333" y="682193"/>
                </a:lnTo>
                <a:lnTo>
                  <a:pt x="1086929" y="634911"/>
                </a:lnTo>
                <a:lnTo>
                  <a:pt x="1077036" y="573392"/>
                </a:lnTo>
                <a:lnTo>
                  <a:pt x="1062570" y="518071"/>
                </a:lnTo>
                <a:lnTo>
                  <a:pt x="1051560" y="491350"/>
                </a:lnTo>
                <a:lnTo>
                  <a:pt x="1045235" y="491350"/>
                </a:lnTo>
                <a:lnTo>
                  <a:pt x="1044194" y="491490"/>
                </a:lnTo>
                <a:lnTo>
                  <a:pt x="1012444" y="499795"/>
                </a:lnTo>
                <a:lnTo>
                  <a:pt x="925334" y="350672"/>
                </a:lnTo>
                <a:lnTo>
                  <a:pt x="921334" y="348386"/>
                </a:lnTo>
                <a:lnTo>
                  <a:pt x="589064" y="348386"/>
                </a:lnTo>
                <a:lnTo>
                  <a:pt x="587400" y="347510"/>
                </a:lnTo>
                <a:lnTo>
                  <a:pt x="553974" y="325729"/>
                </a:lnTo>
                <a:lnTo>
                  <a:pt x="514642" y="280479"/>
                </a:lnTo>
                <a:lnTo>
                  <a:pt x="508660" y="269214"/>
                </a:lnTo>
                <a:lnTo>
                  <a:pt x="658088" y="269214"/>
                </a:lnTo>
                <a:lnTo>
                  <a:pt x="663524" y="263791"/>
                </a:lnTo>
                <a:lnTo>
                  <a:pt x="663524" y="250456"/>
                </a:lnTo>
                <a:lnTo>
                  <a:pt x="658088" y="245021"/>
                </a:lnTo>
                <a:lnTo>
                  <a:pt x="493356" y="245021"/>
                </a:lnTo>
                <a:lnTo>
                  <a:pt x="452018" y="244843"/>
                </a:lnTo>
                <a:lnTo>
                  <a:pt x="416306" y="196888"/>
                </a:lnTo>
                <a:lnTo>
                  <a:pt x="412902" y="195186"/>
                </a:lnTo>
                <a:lnTo>
                  <a:pt x="331406" y="195186"/>
                </a:lnTo>
                <a:lnTo>
                  <a:pt x="331406" y="70688"/>
                </a:lnTo>
                <a:lnTo>
                  <a:pt x="401294" y="70688"/>
                </a:lnTo>
                <a:lnTo>
                  <a:pt x="404291" y="69469"/>
                </a:lnTo>
                <a:lnTo>
                  <a:pt x="450837" y="24180"/>
                </a:lnTo>
                <a:lnTo>
                  <a:pt x="675144" y="24180"/>
                </a:lnTo>
                <a:lnTo>
                  <a:pt x="737336" y="80022"/>
                </a:lnTo>
                <a:lnTo>
                  <a:pt x="737476" y="80022"/>
                </a:lnTo>
                <a:lnTo>
                  <a:pt x="740092" y="81026"/>
                </a:lnTo>
                <a:lnTo>
                  <a:pt x="958519" y="81026"/>
                </a:lnTo>
                <a:lnTo>
                  <a:pt x="961885" y="79463"/>
                </a:lnTo>
                <a:lnTo>
                  <a:pt x="981049" y="56819"/>
                </a:lnTo>
                <a:lnTo>
                  <a:pt x="988923" y="47523"/>
                </a:lnTo>
                <a:lnTo>
                  <a:pt x="992619" y="47523"/>
                </a:lnTo>
                <a:lnTo>
                  <a:pt x="1046708" y="52717"/>
                </a:lnTo>
                <a:lnTo>
                  <a:pt x="1084973" y="64287"/>
                </a:lnTo>
                <a:lnTo>
                  <a:pt x="1111199" y="80022"/>
                </a:lnTo>
                <a:lnTo>
                  <a:pt x="1129195" y="97688"/>
                </a:lnTo>
                <a:lnTo>
                  <a:pt x="1132789" y="101930"/>
                </a:lnTo>
                <a:lnTo>
                  <a:pt x="1129868" y="106667"/>
                </a:lnTo>
                <a:lnTo>
                  <a:pt x="1122210" y="125996"/>
                </a:lnTo>
                <a:lnTo>
                  <a:pt x="1120622" y="145948"/>
                </a:lnTo>
                <a:lnTo>
                  <a:pt x="1122857" y="165328"/>
                </a:lnTo>
                <a:lnTo>
                  <a:pt x="1126642" y="182905"/>
                </a:lnTo>
                <a:lnTo>
                  <a:pt x="1128445" y="190538"/>
                </a:lnTo>
                <a:lnTo>
                  <a:pt x="1129360" y="195186"/>
                </a:lnTo>
                <a:lnTo>
                  <a:pt x="1129766" y="196291"/>
                </a:lnTo>
                <a:lnTo>
                  <a:pt x="1130325" y="197345"/>
                </a:lnTo>
                <a:lnTo>
                  <a:pt x="1152715" y="247510"/>
                </a:lnTo>
                <a:lnTo>
                  <a:pt x="1170520" y="303326"/>
                </a:lnTo>
                <a:lnTo>
                  <a:pt x="1184224" y="363054"/>
                </a:lnTo>
                <a:lnTo>
                  <a:pt x="1194320" y="424980"/>
                </a:lnTo>
                <a:lnTo>
                  <a:pt x="1201305" y="487324"/>
                </a:lnTo>
                <a:lnTo>
                  <a:pt x="1205674" y="548373"/>
                </a:lnTo>
                <a:lnTo>
                  <a:pt x="1207897" y="606386"/>
                </a:lnTo>
                <a:lnTo>
                  <a:pt x="1208328" y="645236"/>
                </a:lnTo>
                <a:lnTo>
                  <a:pt x="1208379" y="650468"/>
                </a:lnTo>
                <a:lnTo>
                  <a:pt x="1208481" y="659612"/>
                </a:lnTo>
                <a:lnTo>
                  <a:pt x="1208481" y="360324"/>
                </a:lnTo>
                <a:lnTo>
                  <a:pt x="1207185" y="352767"/>
                </a:lnTo>
                <a:lnTo>
                  <a:pt x="1193253" y="294043"/>
                </a:lnTo>
                <a:lnTo>
                  <a:pt x="1175346" y="238772"/>
                </a:lnTo>
                <a:lnTo>
                  <a:pt x="1152994" y="188468"/>
                </a:lnTo>
                <a:lnTo>
                  <a:pt x="1152512" y="187540"/>
                </a:lnTo>
                <a:lnTo>
                  <a:pt x="1152283" y="186537"/>
                </a:lnTo>
                <a:lnTo>
                  <a:pt x="1151674" y="183616"/>
                </a:lnTo>
                <a:lnTo>
                  <a:pt x="1150315" y="177914"/>
                </a:lnTo>
                <a:lnTo>
                  <a:pt x="1146340" y="159410"/>
                </a:lnTo>
                <a:lnTo>
                  <a:pt x="1144676" y="141884"/>
                </a:lnTo>
                <a:lnTo>
                  <a:pt x="1147445" y="125996"/>
                </a:lnTo>
                <a:lnTo>
                  <a:pt x="1147508" y="125590"/>
                </a:lnTo>
                <a:lnTo>
                  <a:pt x="1157097" y="111277"/>
                </a:lnTo>
                <a:lnTo>
                  <a:pt x="1161694" y="106908"/>
                </a:lnTo>
                <a:lnTo>
                  <a:pt x="1162113" y="99656"/>
                </a:lnTo>
                <a:lnTo>
                  <a:pt x="1157973" y="94703"/>
                </a:lnTo>
                <a:lnTo>
                  <a:pt x="1153833" y="89611"/>
                </a:lnTo>
                <a:lnTo>
                  <a:pt x="1135291" y="68757"/>
                </a:lnTo>
                <a:lnTo>
                  <a:pt x="1105687" y="47523"/>
                </a:lnTo>
                <a:lnTo>
                  <a:pt x="1105103" y="47104"/>
                </a:lnTo>
                <a:lnTo>
                  <a:pt x="1056678" y="30111"/>
                </a:lnTo>
                <a:lnTo>
                  <a:pt x="983386" y="23228"/>
                </a:lnTo>
                <a:lnTo>
                  <a:pt x="979805" y="23228"/>
                </a:lnTo>
                <a:lnTo>
                  <a:pt x="976452" y="24790"/>
                </a:lnTo>
                <a:lnTo>
                  <a:pt x="974153" y="27520"/>
                </a:lnTo>
                <a:lnTo>
                  <a:pt x="949350" y="56819"/>
                </a:lnTo>
                <a:lnTo>
                  <a:pt x="747699" y="56819"/>
                </a:lnTo>
                <a:lnTo>
                  <a:pt x="711339" y="24180"/>
                </a:lnTo>
                <a:lnTo>
                  <a:pt x="685749" y="1206"/>
                </a:lnTo>
                <a:lnTo>
                  <a:pt x="685914" y="1206"/>
                </a:lnTo>
                <a:lnTo>
                  <a:pt x="682764" y="0"/>
                </a:lnTo>
                <a:lnTo>
                  <a:pt x="442760" y="0"/>
                </a:lnTo>
                <a:lnTo>
                  <a:pt x="439762" y="1206"/>
                </a:lnTo>
                <a:lnTo>
                  <a:pt x="393204" y="46494"/>
                </a:lnTo>
                <a:lnTo>
                  <a:pt x="307225" y="46494"/>
                </a:lnTo>
                <a:lnTo>
                  <a:pt x="307225" y="70688"/>
                </a:lnTo>
                <a:lnTo>
                  <a:pt x="307225" y="195186"/>
                </a:lnTo>
                <a:lnTo>
                  <a:pt x="206336" y="195186"/>
                </a:lnTo>
                <a:lnTo>
                  <a:pt x="206336" y="153720"/>
                </a:lnTo>
                <a:lnTo>
                  <a:pt x="206336" y="96532"/>
                </a:lnTo>
                <a:lnTo>
                  <a:pt x="206336" y="70688"/>
                </a:lnTo>
                <a:lnTo>
                  <a:pt x="307225" y="70688"/>
                </a:lnTo>
                <a:lnTo>
                  <a:pt x="307225" y="46494"/>
                </a:lnTo>
                <a:lnTo>
                  <a:pt x="187566" y="46494"/>
                </a:lnTo>
                <a:lnTo>
                  <a:pt x="182143" y="51917"/>
                </a:lnTo>
                <a:lnTo>
                  <a:pt x="182143" y="72326"/>
                </a:lnTo>
                <a:lnTo>
                  <a:pt x="182143" y="96532"/>
                </a:lnTo>
                <a:lnTo>
                  <a:pt x="182143" y="153720"/>
                </a:lnTo>
                <a:lnTo>
                  <a:pt x="138163" y="153720"/>
                </a:lnTo>
                <a:lnTo>
                  <a:pt x="138163" y="96532"/>
                </a:lnTo>
                <a:lnTo>
                  <a:pt x="182143" y="96532"/>
                </a:lnTo>
                <a:lnTo>
                  <a:pt x="182143" y="72326"/>
                </a:lnTo>
                <a:lnTo>
                  <a:pt x="119392" y="72326"/>
                </a:lnTo>
                <a:lnTo>
                  <a:pt x="113957" y="77749"/>
                </a:lnTo>
                <a:lnTo>
                  <a:pt x="113957" y="113030"/>
                </a:lnTo>
                <a:lnTo>
                  <a:pt x="5422" y="113030"/>
                </a:lnTo>
                <a:lnTo>
                  <a:pt x="0" y="118452"/>
                </a:lnTo>
                <a:lnTo>
                  <a:pt x="0" y="131800"/>
                </a:lnTo>
                <a:lnTo>
                  <a:pt x="5422" y="137223"/>
                </a:lnTo>
                <a:lnTo>
                  <a:pt x="113957" y="137223"/>
                </a:lnTo>
                <a:lnTo>
                  <a:pt x="113957" y="172491"/>
                </a:lnTo>
                <a:lnTo>
                  <a:pt x="119392" y="177914"/>
                </a:lnTo>
                <a:lnTo>
                  <a:pt x="182143" y="177914"/>
                </a:lnTo>
                <a:lnTo>
                  <a:pt x="182143" y="213842"/>
                </a:lnTo>
                <a:lnTo>
                  <a:pt x="187566" y="219265"/>
                </a:lnTo>
                <a:lnTo>
                  <a:pt x="402805" y="219265"/>
                </a:lnTo>
                <a:lnTo>
                  <a:pt x="438480" y="267169"/>
                </a:lnTo>
                <a:lnTo>
                  <a:pt x="442099" y="269011"/>
                </a:lnTo>
                <a:lnTo>
                  <a:pt x="493204" y="269214"/>
                </a:lnTo>
                <a:lnTo>
                  <a:pt x="483755" y="269214"/>
                </a:lnTo>
                <a:lnTo>
                  <a:pt x="509295" y="315772"/>
                </a:lnTo>
                <a:lnTo>
                  <a:pt x="540486" y="345909"/>
                </a:lnTo>
                <a:lnTo>
                  <a:pt x="581304" y="371487"/>
                </a:lnTo>
                <a:lnTo>
                  <a:pt x="584593" y="372567"/>
                </a:lnTo>
                <a:lnTo>
                  <a:pt x="820877" y="372567"/>
                </a:lnTo>
                <a:lnTo>
                  <a:pt x="873074" y="464007"/>
                </a:lnTo>
                <a:lnTo>
                  <a:pt x="877112" y="466344"/>
                </a:lnTo>
                <a:lnTo>
                  <a:pt x="916127" y="466344"/>
                </a:lnTo>
                <a:lnTo>
                  <a:pt x="921537" y="460921"/>
                </a:lnTo>
                <a:lnTo>
                  <a:pt x="921537" y="447573"/>
                </a:lnTo>
                <a:lnTo>
                  <a:pt x="916127" y="442150"/>
                </a:lnTo>
                <a:lnTo>
                  <a:pt x="888466" y="442150"/>
                </a:lnTo>
                <a:lnTo>
                  <a:pt x="848741" y="372567"/>
                </a:lnTo>
                <a:lnTo>
                  <a:pt x="910094" y="372567"/>
                </a:lnTo>
                <a:lnTo>
                  <a:pt x="998359" y="523608"/>
                </a:lnTo>
                <a:lnTo>
                  <a:pt x="1002347" y="525907"/>
                </a:lnTo>
                <a:lnTo>
                  <a:pt x="1007643" y="525907"/>
                </a:lnTo>
                <a:lnTo>
                  <a:pt x="1008659" y="525767"/>
                </a:lnTo>
                <a:lnTo>
                  <a:pt x="1038136" y="518071"/>
                </a:lnTo>
                <a:lnTo>
                  <a:pt x="1040206" y="525272"/>
                </a:lnTo>
                <a:lnTo>
                  <a:pt x="1056347" y="594017"/>
                </a:lnTo>
                <a:lnTo>
                  <a:pt x="1064056" y="650468"/>
                </a:lnTo>
                <a:lnTo>
                  <a:pt x="1066228" y="692150"/>
                </a:lnTo>
                <a:lnTo>
                  <a:pt x="1065784" y="713066"/>
                </a:lnTo>
                <a:lnTo>
                  <a:pt x="1065707" y="716546"/>
                </a:lnTo>
                <a:lnTo>
                  <a:pt x="1065568" y="719086"/>
                </a:lnTo>
                <a:lnTo>
                  <a:pt x="1028446" y="763244"/>
                </a:lnTo>
                <a:lnTo>
                  <a:pt x="1028115" y="767930"/>
                </a:lnTo>
                <a:lnTo>
                  <a:pt x="1061859" y="813600"/>
                </a:lnTo>
                <a:lnTo>
                  <a:pt x="1099096" y="836841"/>
                </a:lnTo>
                <a:lnTo>
                  <a:pt x="1143050" y="843368"/>
                </a:lnTo>
                <a:lnTo>
                  <a:pt x="1181100" y="837018"/>
                </a:lnTo>
                <a:lnTo>
                  <a:pt x="1206919" y="823010"/>
                </a:lnTo>
                <a:lnTo>
                  <a:pt x="1210906" y="819188"/>
                </a:lnTo>
                <a:lnTo>
                  <a:pt x="1221638" y="808913"/>
                </a:lnTo>
                <a:lnTo>
                  <a:pt x="1230096" y="765416"/>
                </a:lnTo>
                <a:lnTo>
                  <a:pt x="1232725" y="692937"/>
                </a:lnTo>
                <a:lnTo>
                  <a:pt x="1232979" y="659612"/>
                </a:lnTo>
                <a:lnTo>
                  <a:pt x="1233093" y="645236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33799" y="5782138"/>
            <a:ext cx="527050" cy="1216660"/>
          </a:xfrm>
          <a:custGeom>
            <a:avLst/>
            <a:gdLst/>
            <a:ahLst/>
            <a:cxnLst/>
            <a:rect l="l" t="t" r="r" b="b"/>
            <a:pathLst>
              <a:path w="527050" h="1216659">
                <a:moveTo>
                  <a:pt x="168948" y="796594"/>
                </a:moveTo>
                <a:lnTo>
                  <a:pt x="163588" y="791235"/>
                </a:lnTo>
                <a:lnTo>
                  <a:pt x="78041" y="791235"/>
                </a:lnTo>
                <a:lnTo>
                  <a:pt x="72669" y="796594"/>
                </a:lnTo>
                <a:lnTo>
                  <a:pt x="72669" y="809752"/>
                </a:lnTo>
                <a:lnTo>
                  <a:pt x="78041" y="815111"/>
                </a:lnTo>
                <a:lnTo>
                  <a:pt x="84607" y="815111"/>
                </a:lnTo>
                <a:lnTo>
                  <a:pt x="163588" y="815111"/>
                </a:lnTo>
                <a:lnTo>
                  <a:pt x="168948" y="809752"/>
                </a:lnTo>
                <a:lnTo>
                  <a:pt x="168948" y="796594"/>
                </a:lnTo>
                <a:close/>
              </a:path>
              <a:path w="527050" h="1216659">
                <a:moveTo>
                  <a:pt x="330454" y="136652"/>
                </a:moveTo>
                <a:lnTo>
                  <a:pt x="325094" y="131318"/>
                </a:lnTo>
                <a:lnTo>
                  <a:pt x="201561" y="131318"/>
                </a:lnTo>
                <a:lnTo>
                  <a:pt x="196202" y="136652"/>
                </a:lnTo>
                <a:lnTo>
                  <a:pt x="196202" y="149821"/>
                </a:lnTo>
                <a:lnTo>
                  <a:pt x="201561" y="155181"/>
                </a:lnTo>
                <a:lnTo>
                  <a:pt x="208140" y="155181"/>
                </a:lnTo>
                <a:lnTo>
                  <a:pt x="325094" y="155181"/>
                </a:lnTo>
                <a:lnTo>
                  <a:pt x="330454" y="149821"/>
                </a:lnTo>
                <a:lnTo>
                  <a:pt x="330454" y="136652"/>
                </a:lnTo>
                <a:close/>
              </a:path>
              <a:path w="527050" h="1216659">
                <a:moveTo>
                  <a:pt x="526999" y="812596"/>
                </a:moveTo>
                <a:lnTo>
                  <a:pt x="525805" y="771652"/>
                </a:lnTo>
                <a:lnTo>
                  <a:pt x="522808" y="732802"/>
                </a:lnTo>
                <a:lnTo>
                  <a:pt x="522592" y="730694"/>
                </a:lnTo>
                <a:lnTo>
                  <a:pt x="522478" y="729500"/>
                </a:lnTo>
                <a:lnTo>
                  <a:pt x="514413" y="719988"/>
                </a:lnTo>
                <a:lnTo>
                  <a:pt x="502818" y="719988"/>
                </a:lnTo>
                <a:lnTo>
                  <a:pt x="502818" y="822032"/>
                </a:lnTo>
                <a:lnTo>
                  <a:pt x="501281" y="869581"/>
                </a:lnTo>
                <a:lnTo>
                  <a:pt x="496316" y="922464"/>
                </a:lnTo>
                <a:lnTo>
                  <a:pt x="486740" y="977480"/>
                </a:lnTo>
                <a:lnTo>
                  <a:pt x="471297" y="1031748"/>
                </a:lnTo>
                <a:lnTo>
                  <a:pt x="448779" y="1082370"/>
                </a:lnTo>
                <a:lnTo>
                  <a:pt x="417969" y="1126464"/>
                </a:lnTo>
                <a:lnTo>
                  <a:pt x="386384" y="1155382"/>
                </a:lnTo>
                <a:lnTo>
                  <a:pt x="350278" y="1175905"/>
                </a:lnTo>
                <a:lnTo>
                  <a:pt x="309359" y="1188123"/>
                </a:lnTo>
                <a:lnTo>
                  <a:pt x="263385" y="1192174"/>
                </a:lnTo>
                <a:lnTo>
                  <a:pt x="217398" y="1188123"/>
                </a:lnTo>
                <a:lnTo>
                  <a:pt x="176466" y="1175905"/>
                </a:lnTo>
                <a:lnTo>
                  <a:pt x="140335" y="1155382"/>
                </a:lnTo>
                <a:lnTo>
                  <a:pt x="108724" y="1126464"/>
                </a:lnTo>
                <a:lnTo>
                  <a:pt x="77901" y="1082370"/>
                </a:lnTo>
                <a:lnTo>
                  <a:pt x="55384" y="1031748"/>
                </a:lnTo>
                <a:lnTo>
                  <a:pt x="39928" y="977480"/>
                </a:lnTo>
                <a:lnTo>
                  <a:pt x="30340" y="922464"/>
                </a:lnTo>
                <a:lnTo>
                  <a:pt x="25374" y="869581"/>
                </a:lnTo>
                <a:lnTo>
                  <a:pt x="23837" y="822032"/>
                </a:lnTo>
                <a:lnTo>
                  <a:pt x="23914" y="816495"/>
                </a:lnTo>
                <a:lnTo>
                  <a:pt x="24396" y="786142"/>
                </a:lnTo>
                <a:lnTo>
                  <a:pt x="24460" y="781748"/>
                </a:lnTo>
                <a:lnTo>
                  <a:pt x="26060" y="752589"/>
                </a:lnTo>
                <a:lnTo>
                  <a:pt x="26720" y="743597"/>
                </a:lnTo>
                <a:lnTo>
                  <a:pt x="207492" y="743597"/>
                </a:lnTo>
                <a:lnTo>
                  <a:pt x="208140" y="752589"/>
                </a:lnTo>
                <a:lnTo>
                  <a:pt x="210007" y="768883"/>
                </a:lnTo>
                <a:lnTo>
                  <a:pt x="229933" y="816495"/>
                </a:lnTo>
                <a:lnTo>
                  <a:pt x="259740" y="829322"/>
                </a:lnTo>
                <a:lnTo>
                  <a:pt x="268097" y="828497"/>
                </a:lnTo>
                <a:lnTo>
                  <a:pt x="299224" y="802601"/>
                </a:lnTo>
                <a:lnTo>
                  <a:pt x="311327" y="752589"/>
                </a:lnTo>
                <a:lnTo>
                  <a:pt x="311975" y="743597"/>
                </a:lnTo>
                <a:lnTo>
                  <a:pt x="499935" y="743597"/>
                </a:lnTo>
                <a:lnTo>
                  <a:pt x="500595" y="752589"/>
                </a:lnTo>
                <a:lnTo>
                  <a:pt x="502196" y="781748"/>
                </a:lnTo>
                <a:lnTo>
                  <a:pt x="502488" y="799985"/>
                </a:lnTo>
                <a:lnTo>
                  <a:pt x="502564" y="805446"/>
                </a:lnTo>
                <a:lnTo>
                  <a:pt x="502678" y="812596"/>
                </a:lnTo>
                <a:lnTo>
                  <a:pt x="502742" y="816495"/>
                </a:lnTo>
                <a:lnTo>
                  <a:pt x="502818" y="822032"/>
                </a:lnTo>
                <a:lnTo>
                  <a:pt x="502818" y="719988"/>
                </a:lnTo>
                <a:lnTo>
                  <a:pt x="297573" y="719988"/>
                </a:lnTo>
                <a:lnTo>
                  <a:pt x="296951" y="720153"/>
                </a:lnTo>
                <a:lnTo>
                  <a:pt x="295300" y="720648"/>
                </a:lnTo>
                <a:lnTo>
                  <a:pt x="295008" y="720788"/>
                </a:lnTo>
                <a:lnTo>
                  <a:pt x="294030" y="721347"/>
                </a:lnTo>
                <a:lnTo>
                  <a:pt x="293319" y="721702"/>
                </a:lnTo>
                <a:lnTo>
                  <a:pt x="293039" y="721906"/>
                </a:lnTo>
                <a:lnTo>
                  <a:pt x="291858" y="722909"/>
                </a:lnTo>
                <a:lnTo>
                  <a:pt x="291477" y="723163"/>
                </a:lnTo>
                <a:lnTo>
                  <a:pt x="290322" y="724585"/>
                </a:lnTo>
                <a:lnTo>
                  <a:pt x="290017" y="724903"/>
                </a:lnTo>
                <a:lnTo>
                  <a:pt x="289699" y="725462"/>
                </a:lnTo>
                <a:lnTo>
                  <a:pt x="289280" y="726274"/>
                </a:lnTo>
                <a:lnTo>
                  <a:pt x="288912" y="726897"/>
                </a:lnTo>
                <a:lnTo>
                  <a:pt x="288175" y="729234"/>
                </a:lnTo>
                <a:lnTo>
                  <a:pt x="288124" y="729500"/>
                </a:lnTo>
                <a:lnTo>
                  <a:pt x="288023" y="730694"/>
                </a:lnTo>
                <a:lnTo>
                  <a:pt x="287909" y="732802"/>
                </a:lnTo>
                <a:lnTo>
                  <a:pt x="287718" y="743216"/>
                </a:lnTo>
                <a:lnTo>
                  <a:pt x="287642" y="746925"/>
                </a:lnTo>
                <a:lnTo>
                  <a:pt x="285635" y="765327"/>
                </a:lnTo>
                <a:lnTo>
                  <a:pt x="285572" y="765937"/>
                </a:lnTo>
                <a:lnTo>
                  <a:pt x="280835" y="784910"/>
                </a:lnTo>
                <a:lnTo>
                  <a:pt x="280758" y="785177"/>
                </a:lnTo>
                <a:lnTo>
                  <a:pt x="272288" y="799985"/>
                </a:lnTo>
                <a:lnTo>
                  <a:pt x="268732" y="803706"/>
                </a:lnTo>
                <a:lnTo>
                  <a:pt x="264744" y="805446"/>
                </a:lnTo>
                <a:lnTo>
                  <a:pt x="254736" y="805446"/>
                </a:lnTo>
                <a:lnTo>
                  <a:pt x="233781" y="765327"/>
                </a:lnTo>
                <a:lnTo>
                  <a:pt x="231521" y="243979"/>
                </a:lnTo>
                <a:lnTo>
                  <a:pt x="229844" y="240550"/>
                </a:lnTo>
                <a:lnTo>
                  <a:pt x="80403" y="123977"/>
                </a:lnTo>
                <a:lnTo>
                  <a:pt x="80403" y="84594"/>
                </a:lnTo>
                <a:lnTo>
                  <a:pt x="439077" y="84594"/>
                </a:lnTo>
                <a:lnTo>
                  <a:pt x="439077" y="123977"/>
                </a:lnTo>
                <a:lnTo>
                  <a:pt x="289623" y="240550"/>
                </a:lnTo>
                <a:lnTo>
                  <a:pt x="287959" y="243979"/>
                </a:lnTo>
                <a:lnTo>
                  <a:pt x="287896" y="665035"/>
                </a:lnTo>
                <a:lnTo>
                  <a:pt x="293243" y="670369"/>
                </a:lnTo>
                <a:lnTo>
                  <a:pt x="306400" y="670369"/>
                </a:lnTo>
                <a:lnTo>
                  <a:pt x="311746" y="665035"/>
                </a:lnTo>
                <a:lnTo>
                  <a:pt x="311823" y="253504"/>
                </a:lnTo>
                <a:lnTo>
                  <a:pt x="461264" y="136944"/>
                </a:lnTo>
                <a:lnTo>
                  <a:pt x="462940" y="133515"/>
                </a:lnTo>
                <a:lnTo>
                  <a:pt x="462940" y="84594"/>
                </a:lnTo>
                <a:lnTo>
                  <a:pt x="462940" y="60731"/>
                </a:lnTo>
                <a:lnTo>
                  <a:pt x="462940" y="23863"/>
                </a:lnTo>
                <a:lnTo>
                  <a:pt x="462940" y="5372"/>
                </a:lnTo>
                <a:lnTo>
                  <a:pt x="457581" y="0"/>
                </a:lnTo>
                <a:lnTo>
                  <a:pt x="439077" y="0"/>
                </a:lnTo>
                <a:lnTo>
                  <a:pt x="439077" y="23863"/>
                </a:lnTo>
                <a:lnTo>
                  <a:pt x="439077" y="60731"/>
                </a:lnTo>
                <a:lnTo>
                  <a:pt x="80403" y="60731"/>
                </a:lnTo>
                <a:lnTo>
                  <a:pt x="80403" y="23863"/>
                </a:lnTo>
                <a:lnTo>
                  <a:pt x="439077" y="23863"/>
                </a:lnTo>
                <a:lnTo>
                  <a:pt x="439077" y="0"/>
                </a:lnTo>
                <a:lnTo>
                  <a:pt x="61874" y="0"/>
                </a:lnTo>
                <a:lnTo>
                  <a:pt x="56527" y="5372"/>
                </a:lnTo>
                <a:lnTo>
                  <a:pt x="56527" y="133515"/>
                </a:lnTo>
                <a:lnTo>
                  <a:pt x="58216" y="136944"/>
                </a:lnTo>
                <a:lnTo>
                  <a:pt x="207657" y="253504"/>
                </a:lnTo>
                <a:lnTo>
                  <a:pt x="207733" y="719988"/>
                </a:lnTo>
                <a:lnTo>
                  <a:pt x="12242" y="719988"/>
                </a:lnTo>
                <a:lnTo>
                  <a:pt x="9906" y="720940"/>
                </a:lnTo>
                <a:lnTo>
                  <a:pt x="838" y="771652"/>
                </a:lnTo>
                <a:lnTo>
                  <a:pt x="0" y="829322"/>
                </a:lnTo>
                <a:lnTo>
                  <a:pt x="711" y="862888"/>
                </a:lnTo>
                <a:lnTo>
                  <a:pt x="5473" y="919314"/>
                </a:lnTo>
                <a:lnTo>
                  <a:pt x="15405" y="978674"/>
                </a:lnTo>
                <a:lnTo>
                  <a:pt x="31965" y="1037742"/>
                </a:lnTo>
                <a:lnTo>
                  <a:pt x="56616" y="1093330"/>
                </a:lnTo>
                <a:lnTo>
                  <a:pt x="90817" y="1142238"/>
                </a:lnTo>
                <a:lnTo>
                  <a:pt x="126111" y="1174432"/>
                </a:lnTo>
                <a:lnTo>
                  <a:pt x="166738" y="1197508"/>
                </a:lnTo>
                <a:lnTo>
                  <a:pt x="212547" y="1211402"/>
                </a:lnTo>
                <a:lnTo>
                  <a:pt x="263385" y="1216037"/>
                </a:lnTo>
                <a:lnTo>
                  <a:pt x="314210" y="1211402"/>
                </a:lnTo>
                <a:lnTo>
                  <a:pt x="360006" y="1197508"/>
                </a:lnTo>
                <a:lnTo>
                  <a:pt x="369379" y="1192174"/>
                </a:lnTo>
                <a:lnTo>
                  <a:pt x="400621" y="1174432"/>
                </a:lnTo>
                <a:lnTo>
                  <a:pt x="435902" y="1142238"/>
                </a:lnTo>
                <a:lnTo>
                  <a:pt x="470077" y="1093330"/>
                </a:lnTo>
                <a:lnTo>
                  <a:pt x="494715" y="1037742"/>
                </a:lnTo>
                <a:lnTo>
                  <a:pt x="511263" y="978674"/>
                </a:lnTo>
                <a:lnTo>
                  <a:pt x="521182" y="919314"/>
                </a:lnTo>
                <a:lnTo>
                  <a:pt x="525945" y="862888"/>
                </a:lnTo>
                <a:lnTo>
                  <a:pt x="526643" y="829322"/>
                </a:lnTo>
                <a:lnTo>
                  <a:pt x="526719" y="826058"/>
                </a:lnTo>
                <a:lnTo>
                  <a:pt x="526808" y="821715"/>
                </a:lnTo>
                <a:lnTo>
                  <a:pt x="526910" y="816495"/>
                </a:lnTo>
                <a:lnTo>
                  <a:pt x="526999" y="812596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8" name="Grupo 207">
            <a:extLst>
              <a:ext uri="{FF2B5EF4-FFF2-40B4-BE49-F238E27FC236}">
                <a16:creationId xmlns:a16="http://schemas.microsoft.com/office/drawing/2014/main" id="{0712FB80-B109-74B9-04E4-43FB2D59795E}"/>
              </a:ext>
            </a:extLst>
          </p:cNvPr>
          <p:cNvGrpSpPr/>
          <p:nvPr/>
        </p:nvGrpSpPr>
        <p:grpSpPr>
          <a:xfrm>
            <a:off x="2182660" y="6025775"/>
            <a:ext cx="1170305" cy="729365"/>
            <a:chOff x="2182660" y="6025775"/>
            <a:chExt cx="1170305" cy="729365"/>
          </a:xfrm>
        </p:grpSpPr>
        <p:sp>
          <p:nvSpPr>
            <p:cNvPr id="100" name="object 100"/>
            <p:cNvSpPr/>
            <p:nvPr/>
          </p:nvSpPr>
          <p:spPr>
            <a:xfrm>
              <a:off x="2982572" y="6466215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144173" y="0"/>
                  </a:moveTo>
                  <a:lnTo>
                    <a:pt x="98653" y="7362"/>
                  </a:lnTo>
                  <a:lnTo>
                    <a:pt x="59082" y="27854"/>
                  </a:lnTo>
                  <a:lnTo>
                    <a:pt x="27854" y="59082"/>
                  </a:lnTo>
                  <a:lnTo>
                    <a:pt x="7362" y="98653"/>
                  </a:lnTo>
                  <a:lnTo>
                    <a:pt x="0" y="144173"/>
                  </a:lnTo>
                  <a:lnTo>
                    <a:pt x="7362" y="189688"/>
                  </a:lnTo>
                  <a:lnTo>
                    <a:pt x="27854" y="229256"/>
                  </a:lnTo>
                  <a:lnTo>
                    <a:pt x="59082" y="260482"/>
                  </a:lnTo>
                  <a:lnTo>
                    <a:pt x="98653" y="280974"/>
                  </a:lnTo>
                  <a:lnTo>
                    <a:pt x="144173" y="288336"/>
                  </a:lnTo>
                  <a:lnTo>
                    <a:pt x="189692" y="280974"/>
                  </a:lnTo>
                  <a:lnTo>
                    <a:pt x="222343" y="264065"/>
                  </a:lnTo>
                  <a:lnTo>
                    <a:pt x="144173" y="264065"/>
                  </a:lnTo>
                  <a:lnTo>
                    <a:pt x="97547" y="254629"/>
                  </a:lnTo>
                  <a:lnTo>
                    <a:pt x="59430" y="228911"/>
                  </a:lnTo>
                  <a:lnTo>
                    <a:pt x="33709" y="190798"/>
                  </a:lnTo>
                  <a:lnTo>
                    <a:pt x="24271" y="144173"/>
                  </a:lnTo>
                  <a:lnTo>
                    <a:pt x="33709" y="97541"/>
                  </a:lnTo>
                  <a:lnTo>
                    <a:pt x="59430" y="59420"/>
                  </a:lnTo>
                  <a:lnTo>
                    <a:pt x="97547" y="33698"/>
                  </a:lnTo>
                  <a:lnTo>
                    <a:pt x="144173" y="24261"/>
                  </a:lnTo>
                  <a:lnTo>
                    <a:pt x="222322" y="24261"/>
                  </a:lnTo>
                  <a:lnTo>
                    <a:pt x="189692" y="7362"/>
                  </a:lnTo>
                  <a:lnTo>
                    <a:pt x="144173" y="0"/>
                  </a:lnTo>
                  <a:close/>
                </a:path>
                <a:path w="288925" h="288925">
                  <a:moveTo>
                    <a:pt x="222322" y="24261"/>
                  </a:moveTo>
                  <a:lnTo>
                    <a:pt x="144173" y="24261"/>
                  </a:lnTo>
                  <a:lnTo>
                    <a:pt x="190793" y="33698"/>
                  </a:lnTo>
                  <a:lnTo>
                    <a:pt x="228907" y="59420"/>
                  </a:lnTo>
                  <a:lnTo>
                    <a:pt x="254627" y="97541"/>
                  </a:lnTo>
                  <a:lnTo>
                    <a:pt x="264065" y="144173"/>
                  </a:lnTo>
                  <a:lnTo>
                    <a:pt x="254627" y="190798"/>
                  </a:lnTo>
                  <a:lnTo>
                    <a:pt x="228907" y="228911"/>
                  </a:lnTo>
                  <a:lnTo>
                    <a:pt x="190793" y="254629"/>
                  </a:lnTo>
                  <a:lnTo>
                    <a:pt x="144173" y="264065"/>
                  </a:lnTo>
                  <a:lnTo>
                    <a:pt x="222343" y="264065"/>
                  </a:lnTo>
                  <a:lnTo>
                    <a:pt x="229260" y="260482"/>
                  </a:lnTo>
                  <a:lnTo>
                    <a:pt x="260485" y="229256"/>
                  </a:lnTo>
                  <a:lnTo>
                    <a:pt x="280975" y="189688"/>
                  </a:lnTo>
                  <a:lnTo>
                    <a:pt x="288336" y="144173"/>
                  </a:lnTo>
                  <a:lnTo>
                    <a:pt x="280975" y="98653"/>
                  </a:lnTo>
                  <a:lnTo>
                    <a:pt x="260485" y="59082"/>
                  </a:lnTo>
                  <a:lnTo>
                    <a:pt x="229260" y="27854"/>
                  </a:lnTo>
                  <a:lnTo>
                    <a:pt x="222322" y="24261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182660" y="6025775"/>
              <a:ext cx="1170305" cy="728980"/>
            </a:xfrm>
            <a:custGeom>
              <a:avLst/>
              <a:gdLst/>
              <a:ahLst/>
              <a:cxnLst/>
              <a:rect l="l" t="t" r="r" b="b"/>
              <a:pathLst>
                <a:path w="1170304" h="728979">
                  <a:moveTo>
                    <a:pt x="166954" y="577926"/>
                  </a:moveTo>
                  <a:lnTo>
                    <a:pt x="161505" y="572490"/>
                  </a:lnTo>
                  <a:lnTo>
                    <a:pt x="136613" y="572490"/>
                  </a:lnTo>
                  <a:lnTo>
                    <a:pt x="136613" y="487883"/>
                  </a:lnTo>
                  <a:lnTo>
                    <a:pt x="131178" y="482434"/>
                  </a:lnTo>
                  <a:lnTo>
                    <a:pt x="117792" y="482434"/>
                  </a:lnTo>
                  <a:lnTo>
                    <a:pt x="112356" y="487883"/>
                  </a:lnTo>
                  <a:lnTo>
                    <a:pt x="112356" y="591299"/>
                  </a:lnTo>
                  <a:lnTo>
                    <a:pt x="117792" y="596747"/>
                  </a:lnTo>
                  <a:lnTo>
                    <a:pt x="124485" y="596747"/>
                  </a:lnTo>
                  <a:lnTo>
                    <a:pt x="161505" y="596747"/>
                  </a:lnTo>
                  <a:lnTo>
                    <a:pt x="166954" y="591299"/>
                  </a:lnTo>
                  <a:lnTo>
                    <a:pt x="166954" y="577926"/>
                  </a:lnTo>
                  <a:close/>
                </a:path>
                <a:path w="1170304" h="728979">
                  <a:moveTo>
                    <a:pt x="471830" y="584619"/>
                  </a:moveTo>
                  <a:lnTo>
                    <a:pt x="464464" y="539102"/>
                  </a:lnTo>
                  <a:lnTo>
                    <a:pt x="447573" y="506476"/>
                  </a:lnTo>
                  <a:lnTo>
                    <a:pt x="447573" y="584619"/>
                  </a:lnTo>
                  <a:lnTo>
                    <a:pt x="438137" y="631240"/>
                  </a:lnTo>
                  <a:lnTo>
                    <a:pt x="412407" y="669353"/>
                  </a:lnTo>
                  <a:lnTo>
                    <a:pt x="374294" y="695071"/>
                  </a:lnTo>
                  <a:lnTo>
                    <a:pt x="327672" y="704507"/>
                  </a:lnTo>
                  <a:lnTo>
                    <a:pt x="281051" y="695071"/>
                  </a:lnTo>
                  <a:lnTo>
                    <a:pt x="242925" y="669353"/>
                  </a:lnTo>
                  <a:lnTo>
                    <a:pt x="217208" y="631240"/>
                  </a:lnTo>
                  <a:lnTo>
                    <a:pt x="207759" y="584619"/>
                  </a:lnTo>
                  <a:lnTo>
                    <a:pt x="217208" y="537984"/>
                  </a:lnTo>
                  <a:lnTo>
                    <a:pt x="242925" y="499872"/>
                  </a:lnTo>
                  <a:lnTo>
                    <a:pt x="281051" y="474141"/>
                  </a:lnTo>
                  <a:lnTo>
                    <a:pt x="327672" y="464705"/>
                  </a:lnTo>
                  <a:lnTo>
                    <a:pt x="374294" y="474141"/>
                  </a:lnTo>
                  <a:lnTo>
                    <a:pt x="412407" y="499872"/>
                  </a:lnTo>
                  <a:lnTo>
                    <a:pt x="438137" y="537984"/>
                  </a:lnTo>
                  <a:lnTo>
                    <a:pt x="447573" y="584619"/>
                  </a:lnTo>
                  <a:lnTo>
                    <a:pt x="447573" y="506476"/>
                  </a:lnTo>
                  <a:lnTo>
                    <a:pt x="412750" y="468299"/>
                  </a:lnTo>
                  <a:lnTo>
                    <a:pt x="373189" y="447814"/>
                  </a:lnTo>
                  <a:lnTo>
                    <a:pt x="327672" y="440448"/>
                  </a:lnTo>
                  <a:lnTo>
                    <a:pt x="282155" y="447814"/>
                  </a:lnTo>
                  <a:lnTo>
                    <a:pt x="242582" y="468299"/>
                  </a:lnTo>
                  <a:lnTo>
                    <a:pt x="211353" y="499529"/>
                  </a:lnTo>
                  <a:lnTo>
                    <a:pt x="190855" y="539102"/>
                  </a:lnTo>
                  <a:lnTo>
                    <a:pt x="183489" y="584619"/>
                  </a:lnTo>
                  <a:lnTo>
                    <a:pt x="190855" y="630135"/>
                  </a:lnTo>
                  <a:lnTo>
                    <a:pt x="211353" y="669709"/>
                  </a:lnTo>
                  <a:lnTo>
                    <a:pt x="242582" y="700925"/>
                  </a:lnTo>
                  <a:lnTo>
                    <a:pt x="282155" y="721423"/>
                  </a:lnTo>
                  <a:lnTo>
                    <a:pt x="327672" y="728789"/>
                  </a:lnTo>
                  <a:lnTo>
                    <a:pt x="373189" y="721423"/>
                  </a:lnTo>
                  <a:lnTo>
                    <a:pt x="405841" y="704507"/>
                  </a:lnTo>
                  <a:lnTo>
                    <a:pt x="412750" y="700925"/>
                  </a:lnTo>
                  <a:lnTo>
                    <a:pt x="443979" y="669709"/>
                  </a:lnTo>
                  <a:lnTo>
                    <a:pt x="464464" y="630135"/>
                  </a:lnTo>
                  <a:lnTo>
                    <a:pt x="471830" y="584619"/>
                  </a:lnTo>
                  <a:close/>
                </a:path>
                <a:path w="1170304" h="728979">
                  <a:moveTo>
                    <a:pt x="672071" y="81267"/>
                  </a:moveTo>
                  <a:lnTo>
                    <a:pt x="666623" y="75819"/>
                  </a:lnTo>
                  <a:lnTo>
                    <a:pt x="564083" y="75819"/>
                  </a:lnTo>
                  <a:lnTo>
                    <a:pt x="564083" y="100088"/>
                  </a:lnTo>
                  <a:lnTo>
                    <a:pt x="564083" y="220230"/>
                  </a:lnTo>
                  <a:lnTo>
                    <a:pt x="411924" y="220230"/>
                  </a:lnTo>
                  <a:lnTo>
                    <a:pt x="411924" y="100088"/>
                  </a:lnTo>
                  <a:lnTo>
                    <a:pt x="564083" y="100088"/>
                  </a:lnTo>
                  <a:lnTo>
                    <a:pt x="564083" y="75819"/>
                  </a:lnTo>
                  <a:lnTo>
                    <a:pt x="132956" y="75819"/>
                  </a:lnTo>
                  <a:lnTo>
                    <a:pt x="127520" y="81267"/>
                  </a:lnTo>
                  <a:lnTo>
                    <a:pt x="127520" y="94640"/>
                  </a:lnTo>
                  <a:lnTo>
                    <a:pt x="132956" y="100088"/>
                  </a:lnTo>
                  <a:lnTo>
                    <a:pt x="222313" y="100088"/>
                  </a:lnTo>
                  <a:lnTo>
                    <a:pt x="222313" y="333514"/>
                  </a:lnTo>
                  <a:lnTo>
                    <a:pt x="227749" y="338950"/>
                  </a:lnTo>
                  <a:lnTo>
                    <a:pt x="241122" y="338950"/>
                  </a:lnTo>
                  <a:lnTo>
                    <a:pt x="246570" y="333514"/>
                  </a:lnTo>
                  <a:lnTo>
                    <a:pt x="246570" y="100088"/>
                  </a:lnTo>
                  <a:lnTo>
                    <a:pt x="387680" y="100088"/>
                  </a:lnTo>
                  <a:lnTo>
                    <a:pt x="387680" y="220230"/>
                  </a:lnTo>
                  <a:lnTo>
                    <a:pt x="285572" y="220230"/>
                  </a:lnTo>
                  <a:lnTo>
                    <a:pt x="280123" y="225679"/>
                  </a:lnTo>
                  <a:lnTo>
                    <a:pt x="280123" y="239039"/>
                  </a:lnTo>
                  <a:lnTo>
                    <a:pt x="285572" y="244487"/>
                  </a:lnTo>
                  <a:lnTo>
                    <a:pt x="387680" y="244487"/>
                  </a:lnTo>
                  <a:lnTo>
                    <a:pt x="387680" y="333514"/>
                  </a:lnTo>
                  <a:lnTo>
                    <a:pt x="393103" y="338950"/>
                  </a:lnTo>
                  <a:lnTo>
                    <a:pt x="406476" y="338950"/>
                  </a:lnTo>
                  <a:lnTo>
                    <a:pt x="411924" y="333514"/>
                  </a:lnTo>
                  <a:lnTo>
                    <a:pt x="411924" y="244487"/>
                  </a:lnTo>
                  <a:lnTo>
                    <a:pt x="564083" y="244487"/>
                  </a:lnTo>
                  <a:lnTo>
                    <a:pt x="564083" y="333514"/>
                  </a:lnTo>
                  <a:lnTo>
                    <a:pt x="569531" y="338950"/>
                  </a:lnTo>
                  <a:lnTo>
                    <a:pt x="582904" y="338950"/>
                  </a:lnTo>
                  <a:lnTo>
                    <a:pt x="588352" y="333514"/>
                  </a:lnTo>
                  <a:lnTo>
                    <a:pt x="588352" y="244487"/>
                  </a:lnTo>
                  <a:lnTo>
                    <a:pt x="666623" y="244487"/>
                  </a:lnTo>
                  <a:lnTo>
                    <a:pt x="672071" y="239039"/>
                  </a:lnTo>
                  <a:lnTo>
                    <a:pt x="672071" y="225679"/>
                  </a:lnTo>
                  <a:lnTo>
                    <a:pt x="666623" y="220230"/>
                  </a:lnTo>
                  <a:lnTo>
                    <a:pt x="588352" y="220230"/>
                  </a:lnTo>
                  <a:lnTo>
                    <a:pt x="588352" y="100088"/>
                  </a:lnTo>
                  <a:lnTo>
                    <a:pt x="666623" y="100088"/>
                  </a:lnTo>
                  <a:lnTo>
                    <a:pt x="672071" y="94640"/>
                  </a:lnTo>
                  <a:lnTo>
                    <a:pt x="672071" y="81267"/>
                  </a:lnTo>
                  <a:close/>
                </a:path>
                <a:path w="1170304" h="728979">
                  <a:moveTo>
                    <a:pt x="771613" y="577926"/>
                  </a:moveTo>
                  <a:lnTo>
                    <a:pt x="766165" y="572490"/>
                  </a:lnTo>
                  <a:lnTo>
                    <a:pt x="501205" y="572490"/>
                  </a:lnTo>
                  <a:lnTo>
                    <a:pt x="495769" y="577926"/>
                  </a:lnTo>
                  <a:lnTo>
                    <a:pt x="495769" y="591299"/>
                  </a:lnTo>
                  <a:lnTo>
                    <a:pt x="501205" y="596747"/>
                  </a:lnTo>
                  <a:lnTo>
                    <a:pt x="507885" y="596747"/>
                  </a:lnTo>
                  <a:lnTo>
                    <a:pt x="766165" y="596747"/>
                  </a:lnTo>
                  <a:lnTo>
                    <a:pt x="771613" y="591299"/>
                  </a:lnTo>
                  <a:lnTo>
                    <a:pt x="771613" y="577926"/>
                  </a:lnTo>
                  <a:close/>
                </a:path>
                <a:path w="1170304" h="728979">
                  <a:moveTo>
                    <a:pt x="862647" y="5448"/>
                  </a:moveTo>
                  <a:lnTo>
                    <a:pt x="857211" y="0"/>
                  </a:lnTo>
                  <a:lnTo>
                    <a:pt x="8940" y="0"/>
                  </a:lnTo>
                  <a:lnTo>
                    <a:pt x="5486" y="1663"/>
                  </a:lnTo>
                  <a:lnTo>
                    <a:pt x="863" y="7467"/>
                  </a:lnTo>
                  <a:lnTo>
                    <a:pt x="0" y="11214"/>
                  </a:lnTo>
                  <a:lnTo>
                    <a:pt x="102552" y="460819"/>
                  </a:lnTo>
                  <a:lnTo>
                    <a:pt x="107416" y="464705"/>
                  </a:lnTo>
                  <a:lnTo>
                    <a:pt x="202323" y="464705"/>
                  </a:lnTo>
                  <a:lnTo>
                    <a:pt x="207759" y="459257"/>
                  </a:lnTo>
                  <a:lnTo>
                    <a:pt x="207759" y="445897"/>
                  </a:lnTo>
                  <a:lnTo>
                    <a:pt x="202323" y="440448"/>
                  </a:lnTo>
                  <a:lnTo>
                    <a:pt x="122783" y="440448"/>
                  </a:lnTo>
                  <a:lnTo>
                    <a:pt x="27863" y="24257"/>
                  </a:lnTo>
                  <a:lnTo>
                    <a:pt x="749782" y="24257"/>
                  </a:lnTo>
                  <a:lnTo>
                    <a:pt x="749782" y="440448"/>
                  </a:lnTo>
                  <a:lnTo>
                    <a:pt x="453009" y="440448"/>
                  </a:lnTo>
                  <a:lnTo>
                    <a:pt x="447573" y="445897"/>
                  </a:lnTo>
                  <a:lnTo>
                    <a:pt x="447573" y="459257"/>
                  </a:lnTo>
                  <a:lnTo>
                    <a:pt x="453009" y="464705"/>
                  </a:lnTo>
                  <a:lnTo>
                    <a:pt x="459701" y="464705"/>
                  </a:lnTo>
                  <a:lnTo>
                    <a:pt x="768604" y="464705"/>
                  </a:lnTo>
                  <a:lnTo>
                    <a:pt x="774039" y="459257"/>
                  </a:lnTo>
                  <a:lnTo>
                    <a:pt x="774039" y="24257"/>
                  </a:lnTo>
                  <a:lnTo>
                    <a:pt x="857211" y="24257"/>
                  </a:lnTo>
                  <a:lnTo>
                    <a:pt x="862647" y="18821"/>
                  </a:lnTo>
                  <a:lnTo>
                    <a:pt x="862647" y="5448"/>
                  </a:lnTo>
                  <a:close/>
                </a:path>
                <a:path w="1170304" h="728979">
                  <a:moveTo>
                    <a:pt x="1170178" y="150380"/>
                  </a:moveTo>
                  <a:lnTo>
                    <a:pt x="1149883" y="77330"/>
                  </a:lnTo>
                  <a:lnTo>
                    <a:pt x="1144155" y="56718"/>
                  </a:lnTo>
                  <a:lnTo>
                    <a:pt x="1139342" y="53073"/>
                  </a:lnTo>
                  <a:lnTo>
                    <a:pt x="805370" y="53073"/>
                  </a:lnTo>
                  <a:lnTo>
                    <a:pt x="799909" y="58508"/>
                  </a:lnTo>
                  <a:lnTo>
                    <a:pt x="799909" y="465836"/>
                  </a:lnTo>
                  <a:lnTo>
                    <a:pt x="805370" y="471271"/>
                  </a:lnTo>
                  <a:lnTo>
                    <a:pt x="818730" y="471271"/>
                  </a:lnTo>
                  <a:lnTo>
                    <a:pt x="824166" y="465836"/>
                  </a:lnTo>
                  <a:lnTo>
                    <a:pt x="824166" y="77330"/>
                  </a:lnTo>
                  <a:lnTo>
                    <a:pt x="872528" y="77330"/>
                  </a:lnTo>
                  <a:lnTo>
                    <a:pt x="872528" y="333514"/>
                  </a:lnTo>
                  <a:lnTo>
                    <a:pt x="877963" y="338950"/>
                  </a:lnTo>
                  <a:lnTo>
                    <a:pt x="1145501" y="338950"/>
                  </a:lnTo>
                  <a:lnTo>
                    <a:pt x="1145501" y="369658"/>
                  </a:lnTo>
                  <a:lnTo>
                    <a:pt x="1103541" y="369658"/>
                  </a:lnTo>
                  <a:lnTo>
                    <a:pt x="1098105" y="375107"/>
                  </a:lnTo>
                  <a:lnTo>
                    <a:pt x="1098105" y="451027"/>
                  </a:lnTo>
                  <a:lnTo>
                    <a:pt x="1103541" y="456476"/>
                  </a:lnTo>
                  <a:lnTo>
                    <a:pt x="1116914" y="456476"/>
                  </a:lnTo>
                  <a:lnTo>
                    <a:pt x="1122362" y="451027"/>
                  </a:lnTo>
                  <a:lnTo>
                    <a:pt x="1122362" y="393903"/>
                  </a:lnTo>
                  <a:lnTo>
                    <a:pt x="1145501" y="393903"/>
                  </a:lnTo>
                  <a:lnTo>
                    <a:pt x="1145501" y="572490"/>
                  </a:lnTo>
                  <a:lnTo>
                    <a:pt x="1120597" y="572490"/>
                  </a:lnTo>
                  <a:lnTo>
                    <a:pt x="1115161" y="577938"/>
                  </a:lnTo>
                  <a:lnTo>
                    <a:pt x="1115161" y="591299"/>
                  </a:lnTo>
                  <a:lnTo>
                    <a:pt x="1120597" y="596747"/>
                  </a:lnTo>
                  <a:lnTo>
                    <a:pt x="1164323" y="596747"/>
                  </a:lnTo>
                  <a:lnTo>
                    <a:pt x="1169746" y="591299"/>
                  </a:lnTo>
                  <a:lnTo>
                    <a:pt x="1169746" y="393903"/>
                  </a:lnTo>
                  <a:lnTo>
                    <a:pt x="1169746" y="320141"/>
                  </a:lnTo>
                  <a:lnTo>
                    <a:pt x="1164323" y="314693"/>
                  </a:lnTo>
                  <a:lnTo>
                    <a:pt x="1151890" y="314693"/>
                  </a:lnTo>
                  <a:lnTo>
                    <a:pt x="1126871" y="216052"/>
                  </a:lnTo>
                  <a:lnTo>
                    <a:pt x="1126871" y="314693"/>
                  </a:lnTo>
                  <a:lnTo>
                    <a:pt x="896785" y="314693"/>
                  </a:lnTo>
                  <a:lnTo>
                    <a:pt x="896785" y="77330"/>
                  </a:lnTo>
                  <a:lnTo>
                    <a:pt x="1066673" y="77330"/>
                  </a:lnTo>
                  <a:lnTo>
                    <a:pt x="1126871" y="314693"/>
                  </a:lnTo>
                  <a:lnTo>
                    <a:pt x="1126871" y="216052"/>
                  </a:lnTo>
                  <a:lnTo>
                    <a:pt x="1091692" y="77330"/>
                  </a:lnTo>
                  <a:lnTo>
                    <a:pt x="1124712" y="77330"/>
                  </a:lnTo>
                  <a:lnTo>
                    <a:pt x="1147394" y="158978"/>
                  </a:lnTo>
                  <a:lnTo>
                    <a:pt x="1152207" y="162648"/>
                  </a:lnTo>
                  <a:lnTo>
                    <a:pt x="1158709" y="162648"/>
                  </a:lnTo>
                  <a:lnTo>
                    <a:pt x="1159814" y="162483"/>
                  </a:lnTo>
                  <a:lnTo>
                    <a:pt x="1164005" y="161340"/>
                  </a:lnTo>
                  <a:lnTo>
                    <a:pt x="1166596" y="159308"/>
                  </a:lnTo>
                  <a:lnTo>
                    <a:pt x="1169771" y="153657"/>
                  </a:lnTo>
                  <a:lnTo>
                    <a:pt x="1170178" y="15038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/>
          <p:nvPr/>
        </p:nvSpPr>
        <p:spPr>
          <a:xfrm>
            <a:off x="2284800" y="8914356"/>
            <a:ext cx="966469" cy="1014730"/>
          </a:xfrm>
          <a:custGeom>
            <a:avLst/>
            <a:gdLst/>
            <a:ahLst/>
            <a:cxnLst/>
            <a:rect l="l" t="t" r="r" b="b"/>
            <a:pathLst>
              <a:path w="966470" h="1014729">
                <a:moveTo>
                  <a:pt x="730804" y="0"/>
                </a:moveTo>
                <a:lnTo>
                  <a:pt x="160037" y="0"/>
                </a:lnTo>
                <a:lnTo>
                  <a:pt x="154644" y="5402"/>
                </a:lnTo>
                <a:lnTo>
                  <a:pt x="154644" y="324157"/>
                </a:lnTo>
                <a:lnTo>
                  <a:pt x="5402" y="324157"/>
                </a:lnTo>
                <a:lnTo>
                  <a:pt x="0" y="329560"/>
                </a:lnTo>
                <a:lnTo>
                  <a:pt x="0" y="985729"/>
                </a:lnTo>
                <a:lnTo>
                  <a:pt x="5392" y="991142"/>
                </a:lnTo>
                <a:lnTo>
                  <a:pt x="335811" y="991268"/>
                </a:lnTo>
                <a:lnTo>
                  <a:pt x="335811" y="1008880"/>
                </a:lnTo>
                <a:lnTo>
                  <a:pt x="341214" y="1014272"/>
                </a:lnTo>
                <a:lnTo>
                  <a:pt x="354481" y="1014272"/>
                </a:lnTo>
                <a:lnTo>
                  <a:pt x="359894" y="1008880"/>
                </a:lnTo>
                <a:lnTo>
                  <a:pt x="359894" y="949384"/>
                </a:lnTo>
                <a:lnTo>
                  <a:pt x="354481" y="943971"/>
                </a:lnTo>
                <a:lnTo>
                  <a:pt x="341214" y="943971"/>
                </a:lnTo>
                <a:lnTo>
                  <a:pt x="335811" y="949384"/>
                </a:lnTo>
                <a:lnTo>
                  <a:pt x="335811" y="967185"/>
                </a:lnTo>
                <a:lnTo>
                  <a:pt x="301603" y="967174"/>
                </a:lnTo>
                <a:lnTo>
                  <a:pt x="301603" y="549899"/>
                </a:lnTo>
                <a:lnTo>
                  <a:pt x="319309" y="549899"/>
                </a:lnTo>
                <a:lnTo>
                  <a:pt x="324723" y="544496"/>
                </a:lnTo>
                <a:lnTo>
                  <a:pt x="324723" y="531219"/>
                </a:lnTo>
                <a:lnTo>
                  <a:pt x="319309" y="525816"/>
                </a:lnTo>
                <a:lnTo>
                  <a:pt x="294378" y="525816"/>
                </a:lnTo>
                <a:lnTo>
                  <a:pt x="290692" y="524769"/>
                </a:lnTo>
                <a:lnTo>
                  <a:pt x="287195" y="524989"/>
                </a:lnTo>
                <a:lnTo>
                  <a:pt x="284724" y="525816"/>
                </a:lnTo>
                <a:lnTo>
                  <a:pt x="259814" y="525816"/>
                </a:lnTo>
                <a:lnTo>
                  <a:pt x="254421" y="531219"/>
                </a:lnTo>
                <a:lnTo>
                  <a:pt x="254421" y="544496"/>
                </a:lnTo>
                <a:lnTo>
                  <a:pt x="259814" y="549899"/>
                </a:lnTo>
                <a:lnTo>
                  <a:pt x="277520" y="549899"/>
                </a:lnTo>
                <a:lnTo>
                  <a:pt x="277520" y="967164"/>
                </a:lnTo>
                <a:lnTo>
                  <a:pt x="24083" y="967059"/>
                </a:lnTo>
                <a:lnTo>
                  <a:pt x="24083" y="348240"/>
                </a:lnTo>
                <a:lnTo>
                  <a:pt x="277520" y="348240"/>
                </a:lnTo>
                <a:lnTo>
                  <a:pt x="277520" y="377737"/>
                </a:lnTo>
                <a:lnTo>
                  <a:pt x="259814" y="377737"/>
                </a:lnTo>
                <a:lnTo>
                  <a:pt x="254421" y="383129"/>
                </a:lnTo>
                <a:lnTo>
                  <a:pt x="254421" y="396417"/>
                </a:lnTo>
                <a:lnTo>
                  <a:pt x="259814" y="401820"/>
                </a:lnTo>
                <a:lnTo>
                  <a:pt x="319309" y="401820"/>
                </a:lnTo>
                <a:lnTo>
                  <a:pt x="324723" y="396417"/>
                </a:lnTo>
                <a:lnTo>
                  <a:pt x="324723" y="383129"/>
                </a:lnTo>
                <a:lnTo>
                  <a:pt x="319309" y="377737"/>
                </a:lnTo>
                <a:lnTo>
                  <a:pt x="301603" y="377737"/>
                </a:lnTo>
                <a:lnTo>
                  <a:pt x="301603" y="329560"/>
                </a:lnTo>
                <a:lnTo>
                  <a:pt x="296200" y="324157"/>
                </a:lnTo>
                <a:lnTo>
                  <a:pt x="178717" y="324157"/>
                </a:lnTo>
                <a:lnTo>
                  <a:pt x="178717" y="24083"/>
                </a:lnTo>
                <a:lnTo>
                  <a:pt x="457116" y="24083"/>
                </a:lnTo>
                <a:lnTo>
                  <a:pt x="457116" y="117776"/>
                </a:lnTo>
                <a:lnTo>
                  <a:pt x="438363" y="117776"/>
                </a:lnTo>
                <a:lnTo>
                  <a:pt x="432971" y="123179"/>
                </a:lnTo>
                <a:lnTo>
                  <a:pt x="432971" y="136456"/>
                </a:lnTo>
                <a:lnTo>
                  <a:pt x="438363" y="141859"/>
                </a:lnTo>
                <a:lnTo>
                  <a:pt x="497859" y="141859"/>
                </a:lnTo>
                <a:lnTo>
                  <a:pt x="503251" y="136456"/>
                </a:lnTo>
                <a:lnTo>
                  <a:pt x="503251" y="123179"/>
                </a:lnTo>
                <a:lnTo>
                  <a:pt x="497859" y="117776"/>
                </a:lnTo>
                <a:lnTo>
                  <a:pt x="481200" y="117776"/>
                </a:lnTo>
                <a:lnTo>
                  <a:pt x="481200" y="24083"/>
                </a:lnTo>
                <a:lnTo>
                  <a:pt x="712114" y="24083"/>
                </a:lnTo>
                <a:lnTo>
                  <a:pt x="712114" y="324157"/>
                </a:lnTo>
                <a:lnTo>
                  <a:pt x="481200" y="324157"/>
                </a:lnTo>
                <a:lnTo>
                  <a:pt x="481200" y="265269"/>
                </a:lnTo>
                <a:lnTo>
                  <a:pt x="497859" y="265269"/>
                </a:lnTo>
                <a:lnTo>
                  <a:pt x="503251" y="259866"/>
                </a:lnTo>
                <a:lnTo>
                  <a:pt x="503251" y="246589"/>
                </a:lnTo>
                <a:lnTo>
                  <a:pt x="497859" y="241186"/>
                </a:lnTo>
                <a:lnTo>
                  <a:pt x="438363" y="241186"/>
                </a:lnTo>
                <a:lnTo>
                  <a:pt x="432971" y="246589"/>
                </a:lnTo>
                <a:lnTo>
                  <a:pt x="432971" y="259866"/>
                </a:lnTo>
                <a:lnTo>
                  <a:pt x="438363" y="265269"/>
                </a:lnTo>
                <a:lnTo>
                  <a:pt x="457116" y="265269"/>
                </a:lnTo>
                <a:lnTo>
                  <a:pt x="457116" y="377737"/>
                </a:lnTo>
                <a:lnTo>
                  <a:pt x="438363" y="377737"/>
                </a:lnTo>
                <a:lnTo>
                  <a:pt x="432971" y="383129"/>
                </a:lnTo>
                <a:lnTo>
                  <a:pt x="432971" y="396417"/>
                </a:lnTo>
                <a:lnTo>
                  <a:pt x="438363" y="401820"/>
                </a:lnTo>
                <a:lnTo>
                  <a:pt x="497859" y="401820"/>
                </a:lnTo>
                <a:lnTo>
                  <a:pt x="503251" y="396417"/>
                </a:lnTo>
                <a:lnTo>
                  <a:pt x="503251" y="383129"/>
                </a:lnTo>
                <a:lnTo>
                  <a:pt x="497859" y="377737"/>
                </a:lnTo>
                <a:lnTo>
                  <a:pt x="481200" y="377737"/>
                </a:lnTo>
                <a:lnTo>
                  <a:pt x="481200" y="348240"/>
                </a:lnTo>
                <a:lnTo>
                  <a:pt x="941835" y="348240"/>
                </a:lnTo>
                <a:lnTo>
                  <a:pt x="941835" y="714857"/>
                </a:lnTo>
                <a:lnTo>
                  <a:pt x="481200" y="714857"/>
                </a:lnTo>
                <a:lnTo>
                  <a:pt x="481200" y="549899"/>
                </a:lnTo>
                <a:lnTo>
                  <a:pt x="497859" y="549899"/>
                </a:lnTo>
                <a:lnTo>
                  <a:pt x="503251" y="544496"/>
                </a:lnTo>
                <a:lnTo>
                  <a:pt x="503251" y="531219"/>
                </a:lnTo>
                <a:lnTo>
                  <a:pt x="497859" y="525816"/>
                </a:lnTo>
                <a:lnTo>
                  <a:pt x="438363" y="525816"/>
                </a:lnTo>
                <a:lnTo>
                  <a:pt x="432971" y="531219"/>
                </a:lnTo>
                <a:lnTo>
                  <a:pt x="432971" y="544496"/>
                </a:lnTo>
                <a:lnTo>
                  <a:pt x="438363" y="549899"/>
                </a:lnTo>
                <a:lnTo>
                  <a:pt x="457116" y="549899"/>
                </a:lnTo>
                <a:lnTo>
                  <a:pt x="457116" y="733537"/>
                </a:lnTo>
                <a:lnTo>
                  <a:pt x="462519" y="738951"/>
                </a:lnTo>
                <a:lnTo>
                  <a:pt x="712083" y="738951"/>
                </a:lnTo>
                <a:lnTo>
                  <a:pt x="712083" y="967059"/>
                </a:lnTo>
                <a:lnTo>
                  <a:pt x="515073" y="967059"/>
                </a:lnTo>
                <a:lnTo>
                  <a:pt x="515073" y="949520"/>
                </a:lnTo>
                <a:lnTo>
                  <a:pt x="509670" y="944128"/>
                </a:lnTo>
                <a:lnTo>
                  <a:pt x="496382" y="944128"/>
                </a:lnTo>
                <a:lnTo>
                  <a:pt x="490990" y="949520"/>
                </a:lnTo>
                <a:lnTo>
                  <a:pt x="490990" y="1009016"/>
                </a:lnTo>
                <a:lnTo>
                  <a:pt x="496382" y="1014429"/>
                </a:lnTo>
                <a:lnTo>
                  <a:pt x="503031" y="1014429"/>
                </a:lnTo>
                <a:lnTo>
                  <a:pt x="509670" y="1014429"/>
                </a:lnTo>
                <a:lnTo>
                  <a:pt x="515073" y="1009016"/>
                </a:lnTo>
                <a:lnTo>
                  <a:pt x="515073" y="991142"/>
                </a:lnTo>
                <a:lnTo>
                  <a:pt x="730773" y="991163"/>
                </a:lnTo>
                <a:lnTo>
                  <a:pt x="736176" y="985760"/>
                </a:lnTo>
                <a:lnTo>
                  <a:pt x="736176" y="738951"/>
                </a:lnTo>
                <a:lnTo>
                  <a:pt x="960588" y="738951"/>
                </a:lnTo>
                <a:lnTo>
                  <a:pt x="965991" y="733537"/>
                </a:lnTo>
                <a:lnTo>
                  <a:pt x="965991" y="329560"/>
                </a:lnTo>
                <a:lnTo>
                  <a:pt x="960588" y="324157"/>
                </a:lnTo>
                <a:lnTo>
                  <a:pt x="736207" y="324157"/>
                </a:lnTo>
                <a:lnTo>
                  <a:pt x="736207" y="5392"/>
                </a:lnTo>
                <a:lnTo>
                  <a:pt x="73080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298610" y="7440172"/>
            <a:ext cx="1050925" cy="867410"/>
          </a:xfrm>
          <a:custGeom>
            <a:avLst/>
            <a:gdLst/>
            <a:ahLst/>
            <a:cxnLst/>
            <a:rect l="l" t="t" r="r" b="b"/>
            <a:pathLst>
              <a:path w="1050925" h="867409">
                <a:moveTo>
                  <a:pt x="578902" y="657466"/>
                </a:moveTo>
                <a:lnTo>
                  <a:pt x="205187" y="657466"/>
                </a:lnTo>
                <a:lnTo>
                  <a:pt x="205313" y="848612"/>
                </a:lnTo>
                <a:lnTo>
                  <a:pt x="206679" y="855358"/>
                </a:lnTo>
                <a:lnTo>
                  <a:pt x="206779" y="855850"/>
                </a:lnTo>
                <a:lnTo>
                  <a:pt x="210773" y="861769"/>
                </a:lnTo>
                <a:lnTo>
                  <a:pt x="216692" y="865764"/>
                </a:lnTo>
                <a:lnTo>
                  <a:pt x="223930" y="867230"/>
                </a:lnTo>
                <a:lnTo>
                  <a:pt x="680241" y="867010"/>
                </a:lnTo>
                <a:lnTo>
                  <a:pt x="1031790" y="866738"/>
                </a:lnTo>
                <a:lnTo>
                  <a:pt x="1050394" y="843168"/>
                </a:lnTo>
                <a:lnTo>
                  <a:pt x="229364" y="843168"/>
                </a:lnTo>
                <a:lnTo>
                  <a:pt x="229239" y="657665"/>
                </a:lnTo>
                <a:lnTo>
                  <a:pt x="578902" y="657466"/>
                </a:lnTo>
                <a:close/>
              </a:path>
              <a:path w="1050925" h="867409">
                <a:moveTo>
                  <a:pt x="639760" y="657466"/>
                </a:moveTo>
                <a:lnTo>
                  <a:pt x="615709" y="657466"/>
                </a:lnTo>
                <a:lnTo>
                  <a:pt x="615824" y="842937"/>
                </a:lnTo>
                <a:lnTo>
                  <a:pt x="229364" y="843168"/>
                </a:lnTo>
                <a:lnTo>
                  <a:pt x="1050394" y="843168"/>
                </a:lnTo>
                <a:lnTo>
                  <a:pt x="1050394" y="842937"/>
                </a:lnTo>
                <a:lnTo>
                  <a:pt x="639886" y="842937"/>
                </a:lnTo>
                <a:lnTo>
                  <a:pt x="639760" y="657466"/>
                </a:lnTo>
                <a:close/>
              </a:path>
              <a:path w="1050925" h="867409">
                <a:moveTo>
                  <a:pt x="1043978" y="0"/>
                </a:moveTo>
                <a:lnTo>
                  <a:pt x="839618" y="0"/>
                </a:lnTo>
                <a:lnTo>
                  <a:pt x="832375" y="1464"/>
                </a:lnTo>
                <a:lnTo>
                  <a:pt x="826457" y="5455"/>
                </a:lnTo>
                <a:lnTo>
                  <a:pt x="822465" y="11370"/>
                </a:lnTo>
                <a:lnTo>
                  <a:pt x="821001" y="18606"/>
                </a:lnTo>
                <a:lnTo>
                  <a:pt x="821001" y="213187"/>
                </a:lnTo>
                <a:lnTo>
                  <a:pt x="223867" y="213187"/>
                </a:lnTo>
                <a:lnTo>
                  <a:pt x="216625" y="214653"/>
                </a:lnTo>
                <a:lnTo>
                  <a:pt x="210706" y="218649"/>
                </a:lnTo>
                <a:lnTo>
                  <a:pt x="206714" y="224570"/>
                </a:lnTo>
                <a:lnTo>
                  <a:pt x="205250" y="231814"/>
                </a:lnTo>
                <a:lnTo>
                  <a:pt x="205250" y="423840"/>
                </a:lnTo>
                <a:lnTo>
                  <a:pt x="18606" y="423840"/>
                </a:lnTo>
                <a:lnTo>
                  <a:pt x="11370" y="425304"/>
                </a:lnTo>
                <a:lnTo>
                  <a:pt x="5455" y="429297"/>
                </a:lnTo>
                <a:lnTo>
                  <a:pt x="1464" y="435215"/>
                </a:lnTo>
                <a:lnTo>
                  <a:pt x="0" y="442457"/>
                </a:lnTo>
                <a:lnTo>
                  <a:pt x="0" y="638818"/>
                </a:lnTo>
                <a:lnTo>
                  <a:pt x="1464" y="646060"/>
                </a:lnTo>
                <a:lnTo>
                  <a:pt x="5455" y="651978"/>
                </a:lnTo>
                <a:lnTo>
                  <a:pt x="11370" y="655971"/>
                </a:lnTo>
                <a:lnTo>
                  <a:pt x="18761" y="657466"/>
                </a:lnTo>
                <a:lnTo>
                  <a:pt x="1026230" y="657466"/>
                </a:lnTo>
                <a:lnTo>
                  <a:pt x="1026345" y="842686"/>
                </a:lnTo>
                <a:lnTo>
                  <a:pt x="604753" y="842937"/>
                </a:lnTo>
                <a:lnTo>
                  <a:pt x="1050394" y="842937"/>
                </a:lnTo>
                <a:lnTo>
                  <a:pt x="1050275" y="633383"/>
                </a:lnTo>
                <a:lnTo>
                  <a:pt x="24051" y="633383"/>
                </a:lnTo>
                <a:lnTo>
                  <a:pt x="24051" y="447892"/>
                </a:lnTo>
                <a:lnTo>
                  <a:pt x="845094" y="447892"/>
                </a:lnTo>
                <a:lnTo>
                  <a:pt x="845094" y="446792"/>
                </a:lnTo>
                <a:lnTo>
                  <a:pt x="1050223" y="446792"/>
                </a:lnTo>
                <a:lnTo>
                  <a:pt x="1050219" y="433442"/>
                </a:lnTo>
                <a:lnTo>
                  <a:pt x="1049915" y="431609"/>
                </a:lnTo>
                <a:lnTo>
                  <a:pt x="1050187" y="429620"/>
                </a:lnTo>
                <a:lnTo>
                  <a:pt x="1050188" y="422741"/>
                </a:lnTo>
                <a:lnTo>
                  <a:pt x="229301" y="422741"/>
                </a:lnTo>
                <a:lnTo>
                  <a:pt x="229301" y="237249"/>
                </a:lnTo>
                <a:lnTo>
                  <a:pt x="1050207" y="237249"/>
                </a:lnTo>
                <a:lnTo>
                  <a:pt x="1050209" y="209543"/>
                </a:lnTo>
                <a:lnTo>
                  <a:pt x="845063" y="209543"/>
                </a:lnTo>
                <a:lnTo>
                  <a:pt x="845063" y="24051"/>
                </a:lnTo>
                <a:lnTo>
                  <a:pt x="1050228" y="24051"/>
                </a:lnTo>
                <a:lnTo>
                  <a:pt x="1050229" y="10387"/>
                </a:lnTo>
                <a:lnTo>
                  <a:pt x="1048931" y="4031"/>
                </a:lnTo>
                <a:lnTo>
                  <a:pt x="1043978" y="0"/>
                </a:lnTo>
                <a:close/>
              </a:path>
              <a:path w="1050925" h="867409">
                <a:moveTo>
                  <a:pt x="434573" y="447892"/>
                </a:moveTo>
                <a:lnTo>
                  <a:pt x="410511" y="447892"/>
                </a:lnTo>
                <a:lnTo>
                  <a:pt x="410511" y="633383"/>
                </a:lnTo>
                <a:lnTo>
                  <a:pt x="434573" y="633383"/>
                </a:lnTo>
                <a:lnTo>
                  <a:pt x="434573" y="447892"/>
                </a:lnTo>
                <a:close/>
              </a:path>
              <a:path w="1050925" h="867409">
                <a:moveTo>
                  <a:pt x="845094" y="447892"/>
                </a:moveTo>
                <a:lnTo>
                  <a:pt x="821032" y="447892"/>
                </a:lnTo>
                <a:lnTo>
                  <a:pt x="821032" y="633383"/>
                </a:lnTo>
                <a:lnTo>
                  <a:pt x="845094" y="633383"/>
                </a:lnTo>
                <a:lnTo>
                  <a:pt x="845094" y="447892"/>
                </a:lnTo>
                <a:close/>
              </a:path>
              <a:path w="1050925" h="867409">
                <a:moveTo>
                  <a:pt x="1050223" y="446792"/>
                </a:moveTo>
                <a:lnTo>
                  <a:pt x="1026282" y="446792"/>
                </a:lnTo>
                <a:lnTo>
                  <a:pt x="1026282" y="633383"/>
                </a:lnTo>
                <a:lnTo>
                  <a:pt x="1050275" y="633383"/>
                </a:lnTo>
                <a:lnTo>
                  <a:pt x="1050223" y="446792"/>
                </a:lnTo>
                <a:close/>
              </a:path>
              <a:path w="1050925" h="867409">
                <a:moveTo>
                  <a:pt x="639823" y="237249"/>
                </a:moveTo>
                <a:lnTo>
                  <a:pt x="615761" y="237249"/>
                </a:lnTo>
                <a:lnTo>
                  <a:pt x="615761" y="422741"/>
                </a:lnTo>
                <a:lnTo>
                  <a:pt x="639823" y="422741"/>
                </a:lnTo>
                <a:lnTo>
                  <a:pt x="639823" y="237249"/>
                </a:lnTo>
                <a:close/>
              </a:path>
              <a:path w="1050925" h="867409">
                <a:moveTo>
                  <a:pt x="1050207" y="237249"/>
                </a:moveTo>
                <a:lnTo>
                  <a:pt x="1026282" y="237249"/>
                </a:lnTo>
                <a:lnTo>
                  <a:pt x="1026282" y="422741"/>
                </a:lnTo>
                <a:lnTo>
                  <a:pt x="1050188" y="422741"/>
                </a:lnTo>
                <a:lnTo>
                  <a:pt x="1050207" y="237249"/>
                </a:lnTo>
                <a:close/>
              </a:path>
              <a:path w="1050925" h="867409">
                <a:moveTo>
                  <a:pt x="1050228" y="24051"/>
                </a:moveTo>
                <a:lnTo>
                  <a:pt x="1026261" y="24051"/>
                </a:lnTo>
                <a:lnTo>
                  <a:pt x="1026282" y="209543"/>
                </a:lnTo>
                <a:lnTo>
                  <a:pt x="1050209" y="209543"/>
                </a:lnTo>
                <a:lnTo>
                  <a:pt x="1050228" y="2405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7" name="object 117"/>
          <p:cNvGrpSpPr/>
          <p:nvPr/>
        </p:nvGrpSpPr>
        <p:grpSpPr>
          <a:xfrm>
            <a:off x="0" y="0"/>
            <a:ext cx="5245735" cy="3832860"/>
            <a:chOff x="0" y="0"/>
            <a:chExt cx="5245735" cy="3832860"/>
          </a:xfrm>
        </p:grpSpPr>
        <p:sp>
          <p:nvSpPr>
            <p:cNvPr id="118" name="object 118"/>
            <p:cNvSpPr/>
            <p:nvPr/>
          </p:nvSpPr>
          <p:spPr>
            <a:xfrm>
              <a:off x="0" y="680607"/>
              <a:ext cx="314325" cy="3152140"/>
            </a:xfrm>
            <a:custGeom>
              <a:avLst/>
              <a:gdLst/>
              <a:ahLst/>
              <a:cxnLst/>
              <a:rect l="l" t="t" r="r" b="b"/>
              <a:pathLst>
                <a:path w="314325" h="3152140">
                  <a:moveTo>
                    <a:pt x="0" y="3151736"/>
                  </a:moveTo>
                  <a:lnTo>
                    <a:pt x="314126" y="3151736"/>
                  </a:lnTo>
                  <a:lnTo>
                    <a:pt x="314126" y="0"/>
                  </a:lnTo>
                  <a:lnTo>
                    <a:pt x="0" y="0"/>
                  </a:lnTo>
                  <a:lnTo>
                    <a:pt x="0" y="3151736"/>
                  </a:lnTo>
                  <a:close/>
                </a:path>
              </a:pathLst>
            </a:custGeom>
            <a:solidFill>
              <a:srgbClr val="D90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0"/>
              <a:ext cx="5245735" cy="680720"/>
            </a:xfrm>
            <a:custGeom>
              <a:avLst/>
              <a:gdLst/>
              <a:ahLst/>
              <a:cxnLst/>
              <a:rect l="l" t="t" r="r" b="b"/>
              <a:pathLst>
                <a:path w="5245735" h="680720">
                  <a:moveTo>
                    <a:pt x="0" y="680607"/>
                  </a:moveTo>
                  <a:lnTo>
                    <a:pt x="5245295" y="680607"/>
                  </a:lnTo>
                  <a:lnTo>
                    <a:pt x="5245295" y="0"/>
                  </a:lnTo>
                  <a:lnTo>
                    <a:pt x="0" y="0"/>
                  </a:lnTo>
                  <a:lnTo>
                    <a:pt x="0" y="68060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1" name="object 121"/>
          <p:cNvGrpSpPr/>
          <p:nvPr/>
        </p:nvGrpSpPr>
        <p:grpSpPr>
          <a:xfrm>
            <a:off x="15445624" y="2959589"/>
            <a:ext cx="901700" cy="867410"/>
            <a:chOff x="15445624" y="2959589"/>
            <a:chExt cx="901700" cy="867410"/>
          </a:xfrm>
        </p:grpSpPr>
        <p:sp>
          <p:nvSpPr>
            <p:cNvPr id="122" name="object 122"/>
            <p:cNvSpPr/>
            <p:nvPr/>
          </p:nvSpPr>
          <p:spPr>
            <a:xfrm>
              <a:off x="15445613" y="3038036"/>
              <a:ext cx="901700" cy="789305"/>
            </a:xfrm>
            <a:custGeom>
              <a:avLst/>
              <a:gdLst/>
              <a:ahLst/>
              <a:cxnLst/>
              <a:rect l="l" t="t" r="r" b="b"/>
              <a:pathLst>
                <a:path w="901700" h="789304">
                  <a:moveTo>
                    <a:pt x="519938" y="5372"/>
                  </a:moveTo>
                  <a:lnTo>
                    <a:pt x="514565" y="0"/>
                  </a:lnTo>
                  <a:lnTo>
                    <a:pt x="368503" y="0"/>
                  </a:lnTo>
                  <a:lnTo>
                    <a:pt x="363118" y="5372"/>
                  </a:lnTo>
                  <a:lnTo>
                    <a:pt x="363118" y="18605"/>
                  </a:lnTo>
                  <a:lnTo>
                    <a:pt x="368503" y="23977"/>
                  </a:lnTo>
                  <a:lnTo>
                    <a:pt x="507936" y="23977"/>
                  </a:lnTo>
                  <a:lnTo>
                    <a:pt x="514565" y="23977"/>
                  </a:lnTo>
                  <a:lnTo>
                    <a:pt x="519938" y="18605"/>
                  </a:lnTo>
                  <a:lnTo>
                    <a:pt x="519938" y="5372"/>
                  </a:lnTo>
                  <a:close/>
                </a:path>
                <a:path w="901700" h="789304">
                  <a:moveTo>
                    <a:pt x="901585" y="113195"/>
                  </a:moveTo>
                  <a:lnTo>
                    <a:pt x="892670" y="69176"/>
                  </a:lnTo>
                  <a:lnTo>
                    <a:pt x="868387" y="33185"/>
                  </a:lnTo>
                  <a:lnTo>
                    <a:pt x="832396" y="8902"/>
                  </a:lnTo>
                  <a:lnTo>
                    <a:pt x="788377" y="0"/>
                  </a:lnTo>
                  <a:lnTo>
                    <a:pt x="750138" y="0"/>
                  </a:lnTo>
                  <a:lnTo>
                    <a:pt x="744753" y="5372"/>
                  </a:lnTo>
                  <a:lnTo>
                    <a:pt x="744753" y="18618"/>
                  </a:lnTo>
                  <a:lnTo>
                    <a:pt x="750138" y="23990"/>
                  </a:lnTo>
                  <a:lnTo>
                    <a:pt x="788377" y="23990"/>
                  </a:lnTo>
                  <a:lnTo>
                    <a:pt x="823074" y="31000"/>
                  </a:lnTo>
                  <a:lnTo>
                    <a:pt x="851433" y="50139"/>
                  </a:lnTo>
                  <a:lnTo>
                    <a:pt x="870572" y="78498"/>
                  </a:lnTo>
                  <a:lnTo>
                    <a:pt x="877595" y="113195"/>
                  </a:lnTo>
                  <a:lnTo>
                    <a:pt x="877595" y="675741"/>
                  </a:lnTo>
                  <a:lnTo>
                    <a:pt x="870572" y="710438"/>
                  </a:lnTo>
                  <a:lnTo>
                    <a:pt x="851433" y="738797"/>
                  </a:lnTo>
                  <a:lnTo>
                    <a:pt x="823074" y="757936"/>
                  </a:lnTo>
                  <a:lnTo>
                    <a:pt x="788377" y="764959"/>
                  </a:lnTo>
                  <a:lnTo>
                    <a:pt x="113233" y="764959"/>
                  </a:lnTo>
                  <a:lnTo>
                    <a:pt x="78549" y="757936"/>
                  </a:lnTo>
                  <a:lnTo>
                    <a:pt x="50190" y="738797"/>
                  </a:lnTo>
                  <a:lnTo>
                    <a:pt x="31051" y="710438"/>
                  </a:lnTo>
                  <a:lnTo>
                    <a:pt x="24028" y="675741"/>
                  </a:lnTo>
                  <a:lnTo>
                    <a:pt x="24028" y="215430"/>
                  </a:lnTo>
                  <a:lnTo>
                    <a:pt x="807351" y="215430"/>
                  </a:lnTo>
                  <a:lnTo>
                    <a:pt x="813981" y="215430"/>
                  </a:lnTo>
                  <a:lnTo>
                    <a:pt x="819353" y="210058"/>
                  </a:lnTo>
                  <a:lnTo>
                    <a:pt x="819353" y="196811"/>
                  </a:lnTo>
                  <a:lnTo>
                    <a:pt x="813981" y="191439"/>
                  </a:lnTo>
                  <a:lnTo>
                    <a:pt x="24028" y="191439"/>
                  </a:lnTo>
                  <a:lnTo>
                    <a:pt x="24028" y="113195"/>
                  </a:lnTo>
                  <a:lnTo>
                    <a:pt x="31051" y="78498"/>
                  </a:lnTo>
                  <a:lnTo>
                    <a:pt x="50190" y="50139"/>
                  </a:lnTo>
                  <a:lnTo>
                    <a:pt x="78549" y="31000"/>
                  </a:lnTo>
                  <a:lnTo>
                    <a:pt x="113233" y="23990"/>
                  </a:lnTo>
                  <a:lnTo>
                    <a:pt x="132930" y="23990"/>
                  </a:lnTo>
                  <a:lnTo>
                    <a:pt x="138303" y="18618"/>
                  </a:lnTo>
                  <a:lnTo>
                    <a:pt x="138303" y="5372"/>
                  </a:lnTo>
                  <a:lnTo>
                    <a:pt x="132930" y="0"/>
                  </a:lnTo>
                  <a:lnTo>
                    <a:pt x="113233" y="0"/>
                  </a:lnTo>
                  <a:lnTo>
                    <a:pt x="69215" y="8902"/>
                  </a:lnTo>
                  <a:lnTo>
                    <a:pt x="33235" y="33185"/>
                  </a:lnTo>
                  <a:lnTo>
                    <a:pt x="8953" y="69176"/>
                  </a:lnTo>
                  <a:lnTo>
                    <a:pt x="38" y="113195"/>
                  </a:lnTo>
                  <a:lnTo>
                    <a:pt x="38" y="196773"/>
                  </a:lnTo>
                  <a:lnTo>
                    <a:pt x="0" y="210058"/>
                  </a:lnTo>
                  <a:lnTo>
                    <a:pt x="38" y="675741"/>
                  </a:lnTo>
                  <a:lnTo>
                    <a:pt x="8953" y="719759"/>
                  </a:lnTo>
                  <a:lnTo>
                    <a:pt x="33235" y="755751"/>
                  </a:lnTo>
                  <a:lnTo>
                    <a:pt x="69215" y="780034"/>
                  </a:lnTo>
                  <a:lnTo>
                    <a:pt x="113233" y="788949"/>
                  </a:lnTo>
                  <a:lnTo>
                    <a:pt x="788377" y="788949"/>
                  </a:lnTo>
                  <a:lnTo>
                    <a:pt x="832396" y="780034"/>
                  </a:lnTo>
                  <a:lnTo>
                    <a:pt x="868387" y="755751"/>
                  </a:lnTo>
                  <a:lnTo>
                    <a:pt x="892670" y="719759"/>
                  </a:lnTo>
                  <a:lnTo>
                    <a:pt x="901585" y="675741"/>
                  </a:lnTo>
                  <a:lnTo>
                    <a:pt x="901585" y="113195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644281" y="2959589"/>
              <a:ext cx="104101" cy="180842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025916" y="2959589"/>
              <a:ext cx="104101" cy="180842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5597899" y="3356120"/>
              <a:ext cx="566420" cy="321310"/>
            </a:xfrm>
            <a:custGeom>
              <a:avLst/>
              <a:gdLst/>
              <a:ahLst/>
              <a:cxnLst/>
              <a:rect l="l" t="t" r="r" b="b"/>
              <a:pathLst>
                <a:path w="566419" h="321310">
                  <a:moveTo>
                    <a:pt x="107797" y="302539"/>
                  </a:moveTo>
                  <a:lnTo>
                    <a:pt x="102425" y="297167"/>
                  </a:lnTo>
                  <a:lnTo>
                    <a:pt x="23990" y="297167"/>
                  </a:lnTo>
                  <a:lnTo>
                    <a:pt x="23990" y="271043"/>
                  </a:lnTo>
                  <a:lnTo>
                    <a:pt x="18605" y="265671"/>
                  </a:lnTo>
                  <a:lnTo>
                    <a:pt x="5359" y="265671"/>
                  </a:lnTo>
                  <a:lnTo>
                    <a:pt x="0" y="271043"/>
                  </a:lnTo>
                  <a:lnTo>
                    <a:pt x="0" y="315785"/>
                  </a:lnTo>
                  <a:lnTo>
                    <a:pt x="5359" y="321157"/>
                  </a:lnTo>
                  <a:lnTo>
                    <a:pt x="95796" y="321157"/>
                  </a:lnTo>
                  <a:lnTo>
                    <a:pt x="102425" y="321157"/>
                  </a:lnTo>
                  <a:lnTo>
                    <a:pt x="107797" y="315785"/>
                  </a:lnTo>
                  <a:lnTo>
                    <a:pt x="107797" y="302539"/>
                  </a:lnTo>
                  <a:close/>
                </a:path>
                <a:path w="566419" h="321310">
                  <a:moveTo>
                    <a:pt x="107797" y="169697"/>
                  </a:moveTo>
                  <a:lnTo>
                    <a:pt x="102425" y="164338"/>
                  </a:lnTo>
                  <a:lnTo>
                    <a:pt x="23990" y="164338"/>
                  </a:lnTo>
                  <a:lnTo>
                    <a:pt x="23990" y="138201"/>
                  </a:lnTo>
                  <a:lnTo>
                    <a:pt x="18605" y="132829"/>
                  </a:lnTo>
                  <a:lnTo>
                    <a:pt x="5359" y="132829"/>
                  </a:lnTo>
                  <a:lnTo>
                    <a:pt x="0" y="138201"/>
                  </a:lnTo>
                  <a:lnTo>
                    <a:pt x="0" y="182943"/>
                  </a:lnTo>
                  <a:lnTo>
                    <a:pt x="5359" y="188315"/>
                  </a:lnTo>
                  <a:lnTo>
                    <a:pt x="95796" y="188315"/>
                  </a:lnTo>
                  <a:lnTo>
                    <a:pt x="102425" y="188315"/>
                  </a:lnTo>
                  <a:lnTo>
                    <a:pt x="107797" y="182943"/>
                  </a:lnTo>
                  <a:lnTo>
                    <a:pt x="107797" y="169697"/>
                  </a:lnTo>
                  <a:close/>
                </a:path>
                <a:path w="566419" h="321310">
                  <a:moveTo>
                    <a:pt x="107797" y="36868"/>
                  </a:moveTo>
                  <a:lnTo>
                    <a:pt x="102425" y="31496"/>
                  </a:lnTo>
                  <a:lnTo>
                    <a:pt x="23990" y="31496"/>
                  </a:lnTo>
                  <a:lnTo>
                    <a:pt x="23990" y="5359"/>
                  </a:lnTo>
                  <a:lnTo>
                    <a:pt x="18605" y="0"/>
                  </a:lnTo>
                  <a:lnTo>
                    <a:pt x="5359" y="0"/>
                  </a:lnTo>
                  <a:lnTo>
                    <a:pt x="0" y="5359"/>
                  </a:lnTo>
                  <a:lnTo>
                    <a:pt x="0" y="50114"/>
                  </a:lnTo>
                  <a:lnTo>
                    <a:pt x="5359" y="55486"/>
                  </a:lnTo>
                  <a:lnTo>
                    <a:pt x="95796" y="55486"/>
                  </a:lnTo>
                  <a:lnTo>
                    <a:pt x="102425" y="55486"/>
                  </a:lnTo>
                  <a:lnTo>
                    <a:pt x="107797" y="50114"/>
                  </a:lnTo>
                  <a:lnTo>
                    <a:pt x="107797" y="36868"/>
                  </a:lnTo>
                  <a:close/>
                </a:path>
                <a:path w="566419" h="321310">
                  <a:moveTo>
                    <a:pt x="337096" y="302539"/>
                  </a:moveTo>
                  <a:lnTo>
                    <a:pt x="331711" y="297167"/>
                  </a:lnTo>
                  <a:lnTo>
                    <a:pt x="253276" y="297167"/>
                  </a:lnTo>
                  <a:lnTo>
                    <a:pt x="253276" y="271043"/>
                  </a:lnTo>
                  <a:lnTo>
                    <a:pt x="247904" y="265671"/>
                  </a:lnTo>
                  <a:lnTo>
                    <a:pt x="234657" y="265671"/>
                  </a:lnTo>
                  <a:lnTo>
                    <a:pt x="229285" y="271043"/>
                  </a:lnTo>
                  <a:lnTo>
                    <a:pt x="229285" y="315785"/>
                  </a:lnTo>
                  <a:lnTo>
                    <a:pt x="234657" y="321157"/>
                  </a:lnTo>
                  <a:lnTo>
                    <a:pt x="325094" y="321157"/>
                  </a:lnTo>
                  <a:lnTo>
                    <a:pt x="331711" y="321157"/>
                  </a:lnTo>
                  <a:lnTo>
                    <a:pt x="337096" y="315785"/>
                  </a:lnTo>
                  <a:lnTo>
                    <a:pt x="337096" y="302539"/>
                  </a:lnTo>
                  <a:close/>
                </a:path>
                <a:path w="566419" h="321310">
                  <a:moveTo>
                    <a:pt x="337096" y="169697"/>
                  </a:moveTo>
                  <a:lnTo>
                    <a:pt x="331711" y="164338"/>
                  </a:lnTo>
                  <a:lnTo>
                    <a:pt x="253276" y="164338"/>
                  </a:lnTo>
                  <a:lnTo>
                    <a:pt x="253276" y="138201"/>
                  </a:lnTo>
                  <a:lnTo>
                    <a:pt x="247904" y="132829"/>
                  </a:lnTo>
                  <a:lnTo>
                    <a:pt x="234657" y="132829"/>
                  </a:lnTo>
                  <a:lnTo>
                    <a:pt x="229285" y="138201"/>
                  </a:lnTo>
                  <a:lnTo>
                    <a:pt x="229285" y="182943"/>
                  </a:lnTo>
                  <a:lnTo>
                    <a:pt x="234657" y="188315"/>
                  </a:lnTo>
                  <a:lnTo>
                    <a:pt x="325094" y="188315"/>
                  </a:lnTo>
                  <a:lnTo>
                    <a:pt x="331711" y="188315"/>
                  </a:lnTo>
                  <a:lnTo>
                    <a:pt x="337096" y="182943"/>
                  </a:lnTo>
                  <a:lnTo>
                    <a:pt x="337096" y="169697"/>
                  </a:lnTo>
                  <a:close/>
                </a:path>
                <a:path w="566419" h="321310">
                  <a:moveTo>
                    <a:pt x="337096" y="36868"/>
                  </a:moveTo>
                  <a:lnTo>
                    <a:pt x="331711" y="31496"/>
                  </a:lnTo>
                  <a:lnTo>
                    <a:pt x="253276" y="31496"/>
                  </a:lnTo>
                  <a:lnTo>
                    <a:pt x="253276" y="5359"/>
                  </a:lnTo>
                  <a:lnTo>
                    <a:pt x="247904" y="0"/>
                  </a:lnTo>
                  <a:lnTo>
                    <a:pt x="234657" y="0"/>
                  </a:lnTo>
                  <a:lnTo>
                    <a:pt x="229285" y="5359"/>
                  </a:lnTo>
                  <a:lnTo>
                    <a:pt x="229285" y="50114"/>
                  </a:lnTo>
                  <a:lnTo>
                    <a:pt x="234657" y="55486"/>
                  </a:lnTo>
                  <a:lnTo>
                    <a:pt x="325094" y="55486"/>
                  </a:lnTo>
                  <a:lnTo>
                    <a:pt x="331711" y="55486"/>
                  </a:lnTo>
                  <a:lnTo>
                    <a:pt x="337096" y="50114"/>
                  </a:lnTo>
                  <a:lnTo>
                    <a:pt x="337096" y="36868"/>
                  </a:lnTo>
                  <a:close/>
                </a:path>
                <a:path w="566419" h="321310">
                  <a:moveTo>
                    <a:pt x="566381" y="302539"/>
                  </a:moveTo>
                  <a:lnTo>
                    <a:pt x="561009" y="297167"/>
                  </a:lnTo>
                  <a:lnTo>
                    <a:pt x="482574" y="297167"/>
                  </a:lnTo>
                  <a:lnTo>
                    <a:pt x="482574" y="271043"/>
                  </a:lnTo>
                  <a:lnTo>
                    <a:pt x="477189" y="265671"/>
                  </a:lnTo>
                  <a:lnTo>
                    <a:pt x="463943" y="265671"/>
                  </a:lnTo>
                  <a:lnTo>
                    <a:pt x="458584" y="271043"/>
                  </a:lnTo>
                  <a:lnTo>
                    <a:pt x="458584" y="315785"/>
                  </a:lnTo>
                  <a:lnTo>
                    <a:pt x="463943" y="321157"/>
                  </a:lnTo>
                  <a:lnTo>
                    <a:pt x="554380" y="321157"/>
                  </a:lnTo>
                  <a:lnTo>
                    <a:pt x="561009" y="321157"/>
                  </a:lnTo>
                  <a:lnTo>
                    <a:pt x="566381" y="315785"/>
                  </a:lnTo>
                  <a:lnTo>
                    <a:pt x="566381" y="302539"/>
                  </a:lnTo>
                  <a:close/>
                </a:path>
                <a:path w="566419" h="321310">
                  <a:moveTo>
                    <a:pt x="566381" y="169697"/>
                  </a:moveTo>
                  <a:lnTo>
                    <a:pt x="561009" y="164338"/>
                  </a:lnTo>
                  <a:lnTo>
                    <a:pt x="482574" y="164338"/>
                  </a:lnTo>
                  <a:lnTo>
                    <a:pt x="482574" y="138201"/>
                  </a:lnTo>
                  <a:lnTo>
                    <a:pt x="477189" y="132829"/>
                  </a:lnTo>
                  <a:lnTo>
                    <a:pt x="463943" y="132829"/>
                  </a:lnTo>
                  <a:lnTo>
                    <a:pt x="458584" y="138201"/>
                  </a:lnTo>
                  <a:lnTo>
                    <a:pt x="458584" y="182943"/>
                  </a:lnTo>
                  <a:lnTo>
                    <a:pt x="463943" y="188315"/>
                  </a:lnTo>
                  <a:lnTo>
                    <a:pt x="554380" y="188315"/>
                  </a:lnTo>
                  <a:lnTo>
                    <a:pt x="561009" y="188315"/>
                  </a:lnTo>
                  <a:lnTo>
                    <a:pt x="566381" y="182943"/>
                  </a:lnTo>
                  <a:lnTo>
                    <a:pt x="566381" y="169697"/>
                  </a:lnTo>
                  <a:close/>
                </a:path>
                <a:path w="566419" h="321310">
                  <a:moveTo>
                    <a:pt x="566381" y="36868"/>
                  </a:moveTo>
                  <a:lnTo>
                    <a:pt x="561009" y="31496"/>
                  </a:lnTo>
                  <a:lnTo>
                    <a:pt x="482574" y="31496"/>
                  </a:lnTo>
                  <a:lnTo>
                    <a:pt x="482574" y="5359"/>
                  </a:lnTo>
                  <a:lnTo>
                    <a:pt x="477189" y="0"/>
                  </a:lnTo>
                  <a:lnTo>
                    <a:pt x="463943" y="0"/>
                  </a:lnTo>
                  <a:lnTo>
                    <a:pt x="458584" y="5359"/>
                  </a:lnTo>
                  <a:lnTo>
                    <a:pt x="458584" y="50114"/>
                  </a:lnTo>
                  <a:lnTo>
                    <a:pt x="463943" y="55486"/>
                  </a:lnTo>
                  <a:lnTo>
                    <a:pt x="554380" y="55486"/>
                  </a:lnTo>
                  <a:lnTo>
                    <a:pt x="561009" y="55486"/>
                  </a:lnTo>
                  <a:lnTo>
                    <a:pt x="566381" y="50114"/>
                  </a:lnTo>
                  <a:lnTo>
                    <a:pt x="566381" y="3686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12220609" y="3003182"/>
            <a:ext cx="897890" cy="1059180"/>
            <a:chOff x="12220609" y="3003182"/>
            <a:chExt cx="897890" cy="1059180"/>
          </a:xfrm>
        </p:grpSpPr>
        <p:sp>
          <p:nvSpPr>
            <p:cNvPr id="127" name="object 127"/>
            <p:cNvSpPr/>
            <p:nvPr/>
          </p:nvSpPr>
          <p:spPr>
            <a:xfrm>
              <a:off x="12220600" y="3003187"/>
              <a:ext cx="897890" cy="780415"/>
            </a:xfrm>
            <a:custGeom>
              <a:avLst/>
              <a:gdLst/>
              <a:ahLst/>
              <a:cxnLst/>
              <a:rect l="l" t="t" r="r" b="b"/>
              <a:pathLst>
                <a:path w="897890" h="780414">
                  <a:moveTo>
                    <a:pt x="314388" y="637717"/>
                  </a:moveTo>
                  <a:lnTo>
                    <a:pt x="309016" y="632345"/>
                  </a:lnTo>
                  <a:lnTo>
                    <a:pt x="122199" y="632345"/>
                  </a:lnTo>
                  <a:lnTo>
                    <a:pt x="116827" y="637717"/>
                  </a:lnTo>
                  <a:lnTo>
                    <a:pt x="116827" y="650963"/>
                  </a:lnTo>
                  <a:lnTo>
                    <a:pt x="122199" y="656336"/>
                  </a:lnTo>
                  <a:lnTo>
                    <a:pt x="302387" y="656336"/>
                  </a:lnTo>
                  <a:lnTo>
                    <a:pt x="309016" y="656336"/>
                  </a:lnTo>
                  <a:lnTo>
                    <a:pt x="314388" y="650963"/>
                  </a:lnTo>
                  <a:lnTo>
                    <a:pt x="314388" y="637717"/>
                  </a:lnTo>
                  <a:close/>
                </a:path>
                <a:path w="897890" h="780414">
                  <a:moveTo>
                    <a:pt x="320217" y="510552"/>
                  </a:moveTo>
                  <a:lnTo>
                    <a:pt x="314845" y="505180"/>
                  </a:lnTo>
                  <a:lnTo>
                    <a:pt x="122186" y="505180"/>
                  </a:lnTo>
                  <a:lnTo>
                    <a:pt x="116827" y="510552"/>
                  </a:lnTo>
                  <a:lnTo>
                    <a:pt x="116827" y="523798"/>
                  </a:lnTo>
                  <a:lnTo>
                    <a:pt x="122186" y="529170"/>
                  </a:lnTo>
                  <a:lnTo>
                    <a:pt x="308216" y="529170"/>
                  </a:lnTo>
                  <a:lnTo>
                    <a:pt x="314845" y="529170"/>
                  </a:lnTo>
                  <a:lnTo>
                    <a:pt x="320217" y="523798"/>
                  </a:lnTo>
                  <a:lnTo>
                    <a:pt x="320217" y="510552"/>
                  </a:lnTo>
                  <a:close/>
                </a:path>
                <a:path w="897890" h="780414">
                  <a:moveTo>
                    <a:pt x="380911" y="383476"/>
                  </a:moveTo>
                  <a:lnTo>
                    <a:pt x="375539" y="378104"/>
                  </a:lnTo>
                  <a:lnTo>
                    <a:pt x="122174" y="378104"/>
                  </a:lnTo>
                  <a:lnTo>
                    <a:pt x="116801" y="383476"/>
                  </a:lnTo>
                  <a:lnTo>
                    <a:pt x="116801" y="396722"/>
                  </a:lnTo>
                  <a:lnTo>
                    <a:pt x="122174" y="402094"/>
                  </a:lnTo>
                  <a:lnTo>
                    <a:pt x="368909" y="402094"/>
                  </a:lnTo>
                  <a:lnTo>
                    <a:pt x="375539" y="402094"/>
                  </a:lnTo>
                  <a:lnTo>
                    <a:pt x="380911" y="396722"/>
                  </a:lnTo>
                  <a:lnTo>
                    <a:pt x="380911" y="383476"/>
                  </a:lnTo>
                  <a:close/>
                </a:path>
                <a:path w="897890" h="780414">
                  <a:moveTo>
                    <a:pt x="380911" y="256349"/>
                  </a:moveTo>
                  <a:lnTo>
                    <a:pt x="375539" y="250977"/>
                  </a:lnTo>
                  <a:lnTo>
                    <a:pt x="122174" y="250977"/>
                  </a:lnTo>
                  <a:lnTo>
                    <a:pt x="116801" y="256349"/>
                  </a:lnTo>
                  <a:lnTo>
                    <a:pt x="116801" y="269595"/>
                  </a:lnTo>
                  <a:lnTo>
                    <a:pt x="122174" y="274967"/>
                  </a:lnTo>
                  <a:lnTo>
                    <a:pt x="368909" y="274967"/>
                  </a:lnTo>
                  <a:lnTo>
                    <a:pt x="375539" y="274967"/>
                  </a:lnTo>
                  <a:lnTo>
                    <a:pt x="380911" y="269595"/>
                  </a:lnTo>
                  <a:lnTo>
                    <a:pt x="380911" y="256349"/>
                  </a:lnTo>
                  <a:close/>
                </a:path>
                <a:path w="897890" h="780414">
                  <a:moveTo>
                    <a:pt x="637806" y="383476"/>
                  </a:moveTo>
                  <a:lnTo>
                    <a:pt x="632421" y="378104"/>
                  </a:lnTo>
                  <a:lnTo>
                    <a:pt x="521995" y="378104"/>
                  </a:lnTo>
                  <a:lnTo>
                    <a:pt x="516623" y="383476"/>
                  </a:lnTo>
                  <a:lnTo>
                    <a:pt x="516623" y="396722"/>
                  </a:lnTo>
                  <a:lnTo>
                    <a:pt x="521995" y="402094"/>
                  </a:lnTo>
                  <a:lnTo>
                    <a:pt x="625805" y="402094"/>
                  </a:lnTo>
                  <a:lnTo>
                    <a:pt x="632421" y="402094"/>
                  </a:lnTo>
                  <a:lnTo>
                    <a:pt x="637806" y="396722"/>
                  </a:lnTo>
                  <a:lnTo>
                    <a:pt x="637806" y="383476"/>
                  </a:lnTo>
                  <a:close/>
                </a:path>
                <a:path w="897890" h="780414">
                  <a:moveTo>
                    <a:pt x="666026" y="129235"/>
                  </a:moveTo>
                  <a:lnTo>
                    <a:pt x="660654" y="123863"/>
                  </a:lnTo>
                  <a:lnTo>
                    <a:pt x="249275" y="123863"/>
                  </a:lnTo>
                  <a:lnTo>
                    <a:pt x="243903" y="129235"/>
                  </a:lnTo>
                  <a:lnTo>
                    <a:pt x="243903" y="142481"/>
                  </a:lnTo>
                  <a:lnTo>
                    <a:pt x="249275" y="147853"/>
                  </a:lnTo>
                  <a:lnTo>
                    <a:pt x="654024" y="147853"/>
                  </a:lnTo>
                  <a:lnTo>
                    <a:pt x="660654" y="147853"/>
                  </a:lnTo>
                  <a:lnTo>
                    <a:pt x="666026" y="142481"/>
                  </a:lnTo>
                  <a:lnTo>
                    <a:pt x="666026" y="129235"/>
                  </a:lnTo>
                  <a:close/>
                </a:path>
                <a:path w="897890" h="780414">
                  <a:moveTo>
                    <a:pt x="780745" y="256349"/>
                  </a:moveTo>
                  <a:lnTo>
                    <a:pt x="775360" y="250977"/>
                  </a:lnTo>
                  <a:lnTo>
                    <a:pt x="522008" y="250977"/>
                  </a:lnTo>
                  <a:lnTo>
                    <a:pt x="516636" y="256349"/>
                  </a:lnTo>
                  <a:lnTo>
                    <a:pt x="516636" y="269595"/>
                  </a:lnTo>
                  <a:lnTo>
                    <a:pt x="522008" y="274967"/>
                  </a:lnTo>
                  <a:lnTo>
                    <a:pt x="768743" y="274967"/>
                  </a:lnTo>
                  <a:lnTo>
                    <a:pt x="775360" y="274967"/>
                  </a:lnTo>
                  <a:lnTo>
                    <a:pt x="780745" y="269595"/>
                  </a:lnTo>
                  <a:lnTo>
                    <a:pt x="780745" y="256349"/>
                  </a:lnTo>
                  <a:close/>
                </a:path>
                <a:path w="897890" h="780414">
                  <a:moveTo>
                    <a:pt x="897547" y="5372"/>
                  </a:moveTo>
                  <a:lnTo>
                    <a:pt x="892162" y="0"/>
                  </a:lnTo>
                  <a:lnTo>
                    <a:pt x="5359" y="0"/>
                  </a:lnTo>
                  <a:lnTo>
                    <a:pt x="0" y="5372"/>
                  </a:lnTo>
                  <a:lnTo>
                    <a:pt x="0" y="774827"/>
                  </a:lnTo>
                  <a:lnTo>
                    <a:pt x="5359" y="780199"/>
                  </a:lnTo>
                  <a:lnTo>
                    <a:pt x="346646" y="780199"/>
                  </a:lnTo>
                  <a:lnTo>
                    <a:pt x="352018" y="774827"/>
                  </a:lnTo>
                  <a:lnTo>
                    <a:pt x="352018" y="761580"/>
                  </a:lnTo>
                  <a:lnTo>
                    <a:pt x="346646" y="756208"/>
                  </a:lnTo>
                  <a:lnTo>
                    <a:pt x="23990" y="756208"/>
                  </a:lnTo>
                  <a:lnTo>
                    <a:pt x="23990" y="23990"/>
                  </a:lnTo>
                  <a:lnTo>
                    <a:pt x="873544" y="23990"/>
                  </a:lnTo>
                  <a:lnTo>
                    <a:pt x="873544" y="774827"/>
                  </a:lnTo>
                  <a:lnTo>
                    <a:pt x="878916" y="780199"/>
                  </a:lnTo>
                  <a:lnTo>
                    <a:pt x="885545" y="780199"/>
                  </a:lnTo>
                  <a:lnTo>
                    <a:pt x="892162" y="780199"/>
                  </a:lnTo>
                  <a:lnTo>
                    <a:pt x="897547" y="774827"/>
                  </a:lnTo>
                  <a:lnTo>
                    <a:pt x="897547" y="537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642398" y="3812910"/>
              <a:ext cx="227228" cy="248913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912591" y="3798359"/>
              <a:ext cx="134016" cy="217050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734492" y="3592183"/>
              <a:ext cx="179324" cy="179324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2618471" y="3476166"/>
              <a:ext cx="411480" cy="410845"/>
            </a:xfrm>
            <a:custGeom>
              <a:avLst/>
              <a:gdLst/>
              <a:ahLst/>
              <a:cxnLst/>
              <a:rect l="l" t="t" r="r" b="b"/>
              <a:pathLst>
                <a:path w="411480" h="410845">
                  <a:moveTo>
                    <a:pt x="204780" y="384333"/>
                  </a:moveTo>
                  <a:lnTo>
                    <a:pt x="157806" y="384333"/>
                  </a:lnTo>
                  <a:lnTo>
                    <a:pt x="201449" y="410249"/>
                  </a:lnTo>
                  <a:lnTo>
                    <a:pt x="203564" y="410804"/>
                  </a:lnTo>
                  <a:lnTo>
                    <a:pt x="207805" y="410804"/>
                  </a:lnTo>
                  <a:lnTo>
                    <a:pt x="209881" y="410249"/>
                  </a:lnTo>
                  <a:lnTo>
                    <a:pt x="252547" y="384930"/>
                  </a:lnTo>
                  <a:lnTo>
                    <a:pt x="205785" y="384930"/>
                  </a:lnTo>
                  <a:lnTo>
                    <a:pt x="204780" y="384333"/>
                  </a:lnTo>
                  <a:close/>
                </a:path>
                <a:path w="411480" h="410845">
                  <a:moveTo>
                    <a:pt x="114438" y="26501"/>
                  </a:moveTo>
                  <a:lnTo>
                    <a:pt x="104685" y="26501"/>
                  </a:lnTo>
                  <a:lnTo>
                    <a:pt x="100792" y="28773"/>
                  </a:lnTo>
                  <a:lnTo>
                    <a:pt x="74887" y="74898"/>
                  </a:lnTo>
                  <a:lnTo>
                    <a:pt x="28732" y="100803"/>
                  </a:lnTo>
                  <a:lnTo>
                    <a:pt x="26376" y="104876"/>
                  </a:lnTo>
                  <a:lnTo>
                    <a:pt x="27025" y="157806"/>
                  </a:lnTo>
                  <a:lnTo>
                    <a:pt x="0" y="203334"/>
                  </a:lnTo>
                  <a:lnTo>
                    <a:pt x="0" y="208025"/>
                  </a:lnTo>
                  <a:lnTo>
                    <a:pt x="27025" y="253552"/>
                  </a:lnTo>
                  <a:lnTo>
                    <a:pt x="26513" y="295268"/>
                  </a:lnTo>
                  <a:lnTo>
                    <a:pt x="26429" y="302095"/>
                  </a:lnTo>
                  <a:lnTo>
                    <a:pt x="26376" y="306482"/>
                  </a:lnTo>
                  <a:lnTo>
                    <a:pt x="28732" y="310555"/>
                  </a:lnTo>
                  <a:lnTo>
                    <a:pt x="74887" y="336471"/>
                  </a:lnTo>
                  <a:lnTo>
                    <a:pt x="100792" y="382585"/>
                  </a:lnTo>
                  <a:lnTo>
                    <a:pt x="104792" y="384930"/>
                  </a:lnTo>
                  <a:lnTo>
                    <a:pt x="109263" y="384930"/>
                  </a:lnTo>
                  <a:lnTo>
                    <a:pt x="157806" y="384333"/>
                  </a:lnTo>
                  <a:lnTo>
                    <a:pt x="204780" y="384333"/>
                  </a:lnTo>
                  <a:lnTo>
                    <a:pt x="165303" y="360889"/>
                  </a:lnTo>
                  <a:lnTo>
                    <a:pt x="116118" y="360889"/>
                  </a:lnTo>
                  <a:lnTo>
                    <a:pt x="93086" y="319864"/>
                  </a:lnTo>
                  <a:lnTo>
                    <a:pt x="91494" y="318273"/>
                  </a:lnTo>
                  <a:lnTo>
                    <a:pt x="50501" y="295268"/>
                  </a:lnTo>
                  <a:lnTo>
                    <a:pt x="51012" y="253552"/>
                  </a:lnTo>
                  <a:lnTo>
                    <a:pt x="51076" y="248264"/>
                  </a:lnTo>
                  <a:lnTo>
                    <a:pt x="50501" y="246097"/>
                  </a:lnTo>
                  <a:lnTo>
                    <a:pt x="26501" y="205679"/>
                  </a:lnTo>
                  <a:lnTo>
                    <a:pt x="50501" y="165261"/>
                  </a:lnTo>
                  <a:lnTo>
                    <a:pt x="51076" y="163094"/>
                  </a:lnTo>
                  <a:lnTo>
                    <a:pt x="50501" y="116090"/>
                  </a:lnTo>
                  <a:lnTo>
                    <a:pt x="91494" y="93086"/>
                  </a:lnTo>
                  <a:lnTo>
                    <a:pt x="93086" y="91505"/>
                  </a:lnTo>
                  <a:lnTo>
                    <a:pt x="116101" y="50511"/>
                  </a:lnTo>
                  <a:lnTo>
                    <a:pt x="165226" y="50511"/>
                  </a:lnTo>
                  <a:lnTo>
                    <a:pt x="204815" y="27014"/>
                  </a:lnTo>
                  <a:lnTo>
                    <a:pt x="157806" y="27014"/>
                  </a:lnTo>
                  <a:lnTo>
                    <a:pt x="114438" y="26501"/>
                  </a:lnTo>
                  <a:close/>
                </a:path>
                <a:path w="411480" h="410845">
                  <a:moveTo>
                    <a:pt x="255642" y="360376"/>
                  </a:moveTo>
                  <a:lnTo>
                    <a:pt x="247898" y="360376"/>
                  </a:lnTo>
                  <a:lnTo>
                    <a:pt x="246061" y="360889"/>
                  </a:lnTo>
                  <a:lnTo>
                    <a:pt x="205573" y="384930"/>
                  </a:lnTo>
                  <a:lnTo>
                    <a:pt x="252547" y="384930"/>
                  </a:lnTo>
                  <a:lnTo>
                    <a:pt x="253552" y="384333"/>
                  </a:lnTo>
                  <a:lnTo>
                    <a:pt x="307594" y="384333"/>
                  </a:lnTo>
                  <a:lnTo>
                    <a:pt x="310576" y="382585"/>
                  </a:lnTo>
                  <a:lnTo>
                    <a:pt x="322759" y="360889"/>
                  </a:lnTo>
                  <a:lnTo>
                    <a:pt x="297852" y="360889"/>
                  </a:lnTo>
                  <a:lnTo>
                    <a:pt x="255642" y="360376"/>
                  </a:lnTo>
                  <a:close/>
                </a:path>
                <a:path w="411480" h="410845">
                  <a:moveTo>
                    <a:pt x="307594" y="384333"/>
                  </a:moveTo>
                  <a:lnTo>
                    <a:pt x="253552" y="384333"/>
                  </a:lnTo>
                  <a:lnTo>
                    <a:pt x="302085" y="384930"/>
                  </a:lnTo>
                  <a:lnTo>
                    <a:pt x="306577" y="384930"/>
                  </a:lnTo>
                  <a:lnTo>
                    <a:pt x="307594" y="384333"/>
                  </a:lnTo>
                  <a:close/>
                </a:path>
                <a:path w="411480" h="410845">
                  <a:moveTo>
                    <a:pt x="163419" y="360376"/>
                  </a:moveTo>
                  <a:lnTo>
                    <a:pt x="155717" y="360376"/>
                  </a:lnTo>
                  <a:lnTo>
                    <a:pt x="113517" y="360889"/>
                  </a:lnTo>
                  <a:lnTo>
                    <a:pt x="165303" y="360889"/>
                  </a:lnTo>
                  <a:lnTo>
                    <a:pt x="163419" y="360376"/>
                  </a:lnTo>
                  <a:close/>
                </a:path>
                <a:path w="411480" h="410845">
                  <a:moveTo>
                    <a:pt x="322776" y="50511"/>
                  </a:moveTo>
                  <a:lnTo>
                    <a:pt x="295268" y="50511"/>
                  </a:lnTo>
                  <a:lnTo>
                    <a:pt x="318273" y="91505"/>
                  </a:lnTo>
                  <a:lnTo>
                    <a:pt x="319864" y="93086"/>
                  </a:lnTo>
                  <a:lnTo>
                    <a:pt x="360858" y="116090"/>
                  </a:lnTo>
                  <a:lnTo>
                    <a:pt x="360356" y="157806"/>
                  </a:lnTo>
                  <a:lnTo>
                    <a:pt x="360292" y="163094"/>
                  </a:lnTo>
                  <a:lnTo>
                    <a:pt x="360868" y="165261"/>
                  </a:lnTo>
                  <a:lnTo>
                    <a:pt x="384857" y="205679"/>
                  </a:lnTo>
                  <a:lnTo>
                    <a:pt x="360868" y="246097"/>
                  </a:lnTo>
                  <a:lnTo>
                    <a:pt x="360292" y="248264"/>
                  </a:lnTo>
                  <a:lnTo>
                    <a:pt x="360858" y="295268"/>
                  </a:lnTo>
                  <a:lnTo>
                    <a:pt x="319864" y="318273"/>
                  </a:lnTo>
                  <a:lnTo>
                    <a:pt x="318273" y="319864"/>
                  </a:lnTo>
                  <a:lnTo>
                    <a:pt x="295250" y="360889"/>
                  </a:lnTo>
                  <a:lnTo>
                    <a:pt x="322759" y="360889"/>
                  </a:lnTo>
                  <a:lnTo>
                    <a:pt x="336471" y="336471"/>
                  </a:lnTo>
                  <a:lnTo>
                    <a:pt x="382637" y="310555"/>
                  </a:lnTo>
                  <a:lnTo>
                    <a:pt x="384983" y="306482"/>
                  </a:lnTo>
                  <a:lnTo>
                    <a:pt x="384344" y="253552"/>
                  </a:lnTo>
                  <a:lnTo>
                    <a:pt x="411359" y="208025"/>
                  </a:lnTo>
                  <a:lnTo>
                    <a:pt x="411359" y="203334"/>
                  </a:lnTo>
                  <a:lnTo>
                    <a:pt x="384344" y="157806"/>
                  </a:lnTo>
                  <a:lnTo>
                    <a:pt x="384847" y="116090"/>
                  </a:lnTo>
                  <a:lnTo>
                    <a:pt x="384930" y="109263"/>
                  </a:lnTo>
                  <a:lnTo>
                    <a:pt x="384983" y="104876"/>
                  </a:lnTo>
                  <a:lnTo>
                    <a:pt x="382637" y="100803"/>
                  </a:lnTo>
                  <a:lnTo>
                    <a:pt x="336471" y="74898"/>
                  </a:lnTo>
                  <a:lnTo>
                    <a:pt x="322776" y="50511"/>
                  </a:lnTo>
                  <a:close/>
                </a:path>
                <a:path w="411480" h="410845">
                  <a:moveTo>
                    <a:pt x="165170" y="50511"/>
                  </a:moveTo>
                  <a:lnTo>
                    <a:pt x="116101" y="50511"/>
                  </a:lnTo>
                  <a:lnTo>
                    <a:pt x="160895" y="51045"/>
                  </a:lnTo>
                  <a:lnTo>
                    <a:pt x="162841" y="51045"/>
                  </a:lnTo>
                  <a:lnTo>
                    <a:pt x="165170" y="50511"/>
                  </a:lnTo>
                  <a:close/>
                </a:path>
                <a:path w="411480" h="410845">
                  <a:moveTo>
                    <a:pt x="252687" y="26501"/>
                  </a:moveTo>
                  <a:lnTo>
                    <a:pt x="205679" y="26501"/>
                  </a:lnTo>
                  <a:lnTo>
                    <a:pt x="246188" y="50511"/>
                  </a:lnTo>
                  <a:lnTo>
                    <a:pt x="248517" y="51045"/>
                  </a:lnTo>
                  <a:lnTo>
                    <a:pt x="250474" y="51045"/>
                  </a:lnTo>
                  <a:lnTo>
                    <a:pt x="295268" y="50511"/>
                  </a:lnTo>
                  <a:lnTo>
                    <a:pt x="322776" y="50511"/>
                  </a:lnTo>
                  <a:lnTo>
                    <a:pt x="310569" y="28773"/>
                  </a:lnTo>
                  <a:lnTo>
                    <a:pt x="307501" y="27014"/>
                  </a:lnTo>
                  <a:lnTo>
                    <a:pt x="253552" y="27014"/>
                  </a:lnTo>
                  <a:lnTo>
                    <a:pt x="252687" y="26501"/>
                  </a:lnTo>
                  <a:close/>
                </a:path>
                <a:path w="411480" h="410845">
                  <a:moveTo>
                    <a:pt x="208025" y="0"/>
                  </a:moveTo>
                  <a:lnTo>
                    <a:pt x="203344" y="0"/>
                  </a:lnTo>
                  <a:lnTo>
                    <a:pt x="157806" y="27014"/>
                  </a:lnTo>
                  <a:lnTo>
                    <a:pt x="204815" y="27014"/>
                  </a:lnTo>
                  <a:lnTo>
                    <a:pt x="205679" y="26501"/>
                  </a:lnTo>
                  <a:lnTo>
                    <a:pt x="252687" y="26501"/>
                  </a:lnTo>
                  <a:lnTo>
                    <a:pt x="208025" y="0"/>
                  </a:lnTo>
                  <a:close/>
                </a:path>
                <a:path w="411480" h="410845">
                  <a:moveTo>
                    <a:pt x="306221" y="26292"/>
                  </a:moveTo>
                  <a:lnTo>
                    <a:pt x="300327" y="26501"/>
                  </a:lnTo>
                  <a:lnTo>
                    <a:pt x="296799" y="26501"/>
                  </a:lnTo>
                  <a:lnTo>
                    <a:pt x="253552" y="27014"/>
                  </a:lnTo>
                  <a:lnTo>
                    <a:pt x="307501" y="27014"/>
                  </a:lnTo>
                  <a:lnTo>
                    <a:pt x="306221" y="2629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" name="object 132"/>
          <p:cNvGrpSpPr/>
          <p:nvPr/>
        </p:nvGrpSpPr>
        <p:grpSpPr>
          <a:xfrm>
            <a:off x="13764635" y="8916771"/>
            <a:ext cx="1036955" cy="1047750"/>
            <a:chOff x="13764635" y="8916771"/>
            <a:chExt cx="1036955" cy="1047750"/>
          </a:xfrm>
        </p:grpSpPr>
        <p:sp>
          <p:nvSpPr>
            <p:cNvPr id="133" name="object 133"/>
            <p:cNvSpPr/>
            <p:nvPr/>
          </p:nvSpPr>
          <p:spPr>
            <a:xfrm>
              <a:off x="13764628" y="8916777"/>
              <a:ext cx="1036955" cy="1047750"/>
            </a:xfrm>
            <a:custGeom>
              <a:avLst/>
              <a:gdLst/>
              <a:ahLst/>
              <a:cxnLst/>
              <a:rect l="l" t="t" r="r" b="b"/>
              <a:pathLst>
                <a:path w="1036955" h="1047750">
                  <a:moveTo>
                    <a:pt x="355841" y="865911"/>
                  </a:moveTo>
                  <a:lnTo>
                    <a:pt x="354063" y="858532"/>
                  </a:lnTo>
                  <a:lnTo>
                    <a:pt x="342773" y="851623"/>
                  </a:lnTo>
                  <a:lnTo>
                    <a:pt x="335381" y="853389"/>
                  </a:lnTo>
                  <a:lnTo>
                    <a:pt x="239382" y="1010399"/>
                  </a:lnTo>
                  <a:lnTo>
                    <a:pt x="179044" y="883259"/>
                  </a:lnTo>
                  <a:lnTo>
                    <a:pt x="174472" y="880541"/>
                  </a:lnTo>
                  <a:lnTo>
                    <a:pt x="34340" y="884516"/>
                  </a:lnTo>
                  <a:lnTo>
                    <a:pt x="141084" y="709790"/>
                  </a:lnTo>
                  <a:lnTo>
                    <a:pt x="139306" y="702398"/>
                  </a:lnTo>
                  <a:lnTo>
                    <a:pt x="128003" y="695490"/>
                  </a:lnTo>
                  <a:lnTo>
                    <a:pt x="120624" y="697268"/>
                  </a:lnTo>
                  <a:lnTo>
                    <a:pt x="50" y="894638"/>
                  </a:lnTo>
                  <a:lnTo>
                    <a:pt x="0" y="899350"/>
                  </a:lnTo>
                  <a:lnTo>
                    <a:pt x="4406" y="906945"/>
                  </a:lnTo>
                  <a:lnTo>
                    <a:pt x="8636" y="909269"/>
                  </a:lnTo>
                  <a:lnTo>
                    <a:pt x="162775" y="904887"/>
                  </a:lnTo>
                  <a:lnTo>
                    <a:pt x="229120" y="1044689"/>
                  </a:lnTo>
                  <a:lnTo>
                    <a:pt x="233045" y="1047318"/>
                  </a:lnTo>
                  <a:lnTo>
                    <a:pt x="238074" y="1047559"/>
                  </a:lnTo>
                  <a:lnTo>
                    <a:pt x="242227" y="1047559"/>
                  </a:lnTo>
                  <a:lnTo>
                    <a:pt x="246126" y="1045387"/>
                  </a:lnTo>
                  <a:lnTo>
                    <a:pt x="355841" y="865911"/>
                  </a:lnTo>
                  <a:close/>
                </a:path>
                <a:path w="1036955" h="1047750">
                  <a:moveTo>
                    <a:pt x="767867" y="417906"/>
                  </a:moveTo>
                  <a:lnTo>
                    <a:pt x="763828" y="373087"/>
                  </a:lnTo>
                  <a:lnTo>
                    <a:pt x="752221" y="330885"/>
                  </a:lnTo>
                  <a:lnTo>
                    <a:pt x="743877" y="313347"/>
                  </a:lnTo>
                  <a:lnTo>
                    <a:pt x="743877" y="417906"/>
                  </a:lnTo>
                  <a:lnTo>
                    <a:pt x="739343" y="462711"/>
                  </a:lnTo>
                  <a:lnTo>
                    <a:pt x="726109" y="505637"/>
                  </a:lnTo>
                  <a:lnTo>
                    <a:pt x="705383" y="543788"/>
                  </a:lnTo>
                  <a:lnTo>
                    <a:pt x="677710" y="577367"/>
                  </a:lnTo>
                  <a:lnTo>
                    <a:pt x="644309" y="604939"/>
                  </a:lnTo>
                  <a:lnTo>
                    <a:pt x="605980" y="625767"/>
                  </a:lnTo>
                  <a:lnTo>
                    <a:pt x="563651" y="638937"/>
                  </a:lnTo>
                  <a:lnTo>
                    <a:pt x="518236" y="643521"/>
                  </a:lnTo>
                  <a:lnTo>
                    <a:pt x="472821" y="638937"/>
                  </a:lnTo>
                  <a:lnTo>
                    <a:pt x="430504" y="625767"/>
                  </a:lnTo>
                  <a:lnTo>
                    <a:pt x="392176" y="604939"/>
                  </a:lnTo>
                  <a:lnTo>
                    <a:pt x="358775" y="577367"/>
                  </a:lnTo>
                  <a:lnTo>
                    <a:pt x="331203" y="543966"/>
                  </a:lnTo>
                  <a:lnTo>
                    <a:pt x="310375" y="505637"/>
                  </a:lnTo>
                  <a:lnTo>
                    <a:pt x="297218" y="463308"/>
                  </a:lnTo>
                  <a:lnTo>
                    <a:pt x="292620" y="417906"/>
                  </a:lnTo>
                  <a:lnTo>
                    <a:pt x="297154" y="373087"/>
                  </a:lnTo>
                  <a:lnTo>
                    <a:pt x="297218" y="372491"/>
                  </a:lnTo>
                  <a:lnTo>
                    <a:pt x="310375" y="330161"/>
                  </a:lnTo>
                  <a:lnTo>
                    <a:pt x="331114" y="292011"/>
                  </a:lnTo>
                  <a:lnTo>
                    <a:pt x="331203" y="291846"/>
                  </a:lnTo>
                  <a:lnTo>
                    <a:pt x="358775" y="258432"/>
                  </a:lnTo>
                  <a:lnTo>
                    <a:pt x="392176" y="230860"/>
                  </a:lnTo>
                  <a:lnTo>
                    <a:pt x="430504" y="210032"/>
                  </a:lnTo>
                  <a:lnTo>
                    <a:pt x="472821" y="196862"/>
                  </a:lnTo>
                  <a:lnTo>
                    <a:pt x="518236" y="192278"/>
                  </a:lnTo>
                  <a:lnTo>
                    <a:pt x="563651" y="196862"/>
                  </a:lnTo>
                  <a:lnTo>
                    <a:pt x="605980" y="210032"/>
                  </a:lnTo>
                  <a:lnTo>
                    <a:pt x="644309" y="230860"/>
                  </a:lnTo>
                  <a:lnTo>
                    <a:pt x="677710" y="258432"/>
                  </a:lnTo>
                  <a:lnTo>
                    <a:pt x="705281" y="291846"/>
                  </a:lnTo>
                  <a:lnTo>
                    <a:pt x="726109" y="330161"/>
                  </a:lnTo>
                  <a:lnTo>
                    <a:pt x="739279" y="372491"/>
                  </a:lnTo>
                  <a:lnTo>
                    <a:pt x="743877" y="417906"/>
                  </a:lnTo>
                  <a:lnTo>
                    <a:pt x="743877" y="313347"/>
                  </a:lnTo>
                  <a:lnTo>
                    <a:pt x="709079" y="257162"/>
                  </a:lnTo>
                  <a:lnTo>
                    <a:pt x="678980" y="227063"/>
                  </a:lnTo>
                  <a:lnTo>
                    <a:pt x="644131" y="202412"/>
                  </a:lnTo>
                  <a:lnTo>
                    <a:pt x="622808" y="192278"/>
                  </a:lnTo>
                  <a:lnTo>
                    <a:pt x="605256" y="183921"/>
                  </a:lnTo>
                  <a:lnTo>
                    <a:pt x="563054" y="172313"/>
                  </a:lnTo>
                  <a:lnTo>
                    <a:pt x="518236" y="168287"/>
                  </a:lnTo>
                  <a:lnTo>
                    <a:pt x="473430" y="172313"/>
                  </a:lnTo>
                  <a:lnTo>
                    <a:pt x="431228" y="183921"/>
                  </a:lnTo>
                  <a:lnTo>
                    <a:pt x="392353" y="202412"/>
                  </a:lnTo>
                  <a:lnTo>
                    <a:pt x="357505" y="227063"/>
                  </a:lnTo>
                  <a:lnTo>
                    <a:pt x="327406" y="257162"/>
                  </a:lnTo>
                  <a:lnTo>
                    <a:pt x="302882" y="291846"/>
                  </a:lnTo>
                  <a:lnTo>
                    <a:pt x="302755" y="292011"/>
                  </a:lnTo>
                  <a:lnTo>
                    <a:pt x="284276" y="330885"/>
                  </a:lnTo>
                  <a:lnTo>
                    <a:pt x="272656" y="373087"/>
                  </a:lnTo>
                  <a:lnTo>
                    <a:pt x="268630" y="417906"/>
                  </a:lnTo>
                  <a:lnTo>
                    <a:pt x="272656" y="462711"/>
                  </a:lnTo>
                  <a:lnTo>
                    <a:pt x="284276" y="504913"/>
                  </a:lnTo>
                  <a:lnTo>
                    <a:pt x="302755" y="543788"/>
                  </a:lnTo>
                  <a:lnTo>
                    <a:pt x="327406" y="578637"/>
                  </a:lnTo>
                  <a:lnTo>
                    <a:pt x="357505" y="608736"/>
                  </a:lnTo>
                  <a:lnTo>
                    <a:pt x="392353" y="633387"/>
                  </a:lnTo>
                  <a:lnTo>
                    <a:pt x="431228" y="651878"/>
                  </a:lnTo>
                  <a:lnTo>
                    <a:pt x="473430" y="663486"/>
                  </a:lnTo>
                  <a:lnTo>
                    <a:pt x="518236" y="667512"/>
                  </a:lnTo>
                  <a:lnTo>
                    <a:pt x="563054" y="663486"/>
                  </a:lnTo>
                  <a:lnTo>
                    <a:pt x="605256" y="651878"/>
                  </a:lnTo>
                  <a:lnTo>
                    <a:pt x="622808" y="643521"/>
                  </a:lnTo>
                  <a:lnTo>
                    <a:pt x="644131" y="633387"/>
                  </a:lnTo>
                  <a:lnTo>
                    <a:pt x="678980" y="608736"/>
                  </a:lnTo>
                  <a:lnTo>
                    <a:pt x="709079" y="578637"/>
                  </a:lnTo>
                  <a:lnTo>
                    <a:pt x="733615" y="543966"/>
                  </a:lnTo>
                  <a:lnTo>
                    <a:pt x="752221" y="504913"/>
                  </a:lnTo>
                  <a:lnTo>
                    <a:pt x="763828" y="462711"/>
                  </a:lnTo>
                  <a:lnTo>
                    <a:pt x="767867" y="417906"/>
                  </a:lnTo>
                  <a:close/>
                </a:path>
                <a:path w="1036955" h="1047750">
                  <a:moveTo>
                    <a:pt x="936142" y="415556"/>
                  </a:moveTo>
                  <a:lnTo>
                    <a:pt x="909637" y="370916"/>
                  </a:lnTo>
                  <a:lnTo>
                    <a:pt x="909637" y="417906"/>
                  </a:lnTo>
                  <a:lnTo>
                    <a:pt x="857643" y="505485"/>
                  </a:lnTo>
                  <a:lnTo>
                    <a:pt x="856526" y="507390"/>
                  </a:lnTo>
                  <a:lnTo>
                    <a:pt x="855941" y="509549"/>
                  </a:lnTo>
                  <a:lnTo>
                    <a:pt x="857199" y="613587"/>
                  </a:lnTo>
                  <a:lnTo>
                    <a:pt x="766445" y="664540"/>
                  </a:lnTo>
                  <a:lnTo>
                    <a:pt x="764870" y="666115"/>
                  </a:lnTo>
                  <a:lnTo>
                    <a:pt x="713943" y="756856"/>
                  </a:lnTo>
                  <a:lnTo>
                    <a:pt x="611416" y="755637"/>
                  </a:lnTo>
                  <a:lnTo>
                    <a:pt x="609600" y="755637"/>
                  </a:lnTo>
                  <a:lnTo>
                    <a:pt x="607682" y="756208"/>
                  </a:lnTo>
                  <a:lnTo>
                    <a:pt x="518236" y="809294"/>
                  </a:lnTo>
                  <a:lnTo>
                    <a:pt x="468299" y="779653"/>
                  </a:lnTo>
                  <a:lnTo>
                    <a:pt x="429895" y="756856"/>
                  </a:lnTo>
                  <a:lnTo>
                    <a:pt x="428802" y="756208"/>
                  </a:lnTo>
                  <a:lnTo>
                    <a:pt x="426681" y="755637"/>
                  </a:lnTo>
                  <a:lnTo>
                    <a:pt x="424383" y="755637"/>
                  </a:lnTo>
                  <a:lnTo>
                    <a:pt x="322541" y="756856"/>
                  </a:lnTo>
                  <a:lnTo>
                    <a:pt x="271602" y="666115"/>
                  </a:lnTo>
                  <a:lnTo>
                    <a:pt x="270027" y="664540"/>
                  </a:lnTo>
                  <a:lnTo>
                    <a:pt x="179285" y="613587"/>
                  </a:lnTo>
                  <a:lnTo>
                    <a:pt x="180479" y="514832"/>
                  </a:lnTo>
                  <a:lnTo>
                    <a:pt x="180543" y="509549"/>
                  </a:lnTo>
                  <a:lnTo>
                    <a:pt x="179959" y="507390"/>
                  </a:lnTo>
                  <a:lnTo>
                    <a:pt x="126847" y="417906"/>
                  </a:lnTo>
                  <a:lnTo>
                    <a:pt x="179959" y="328434"/>
                  </a:lnTo>
                  <a:lnTo>
                    <a:pt x="180543" y="326250"/>
                  </a:lnTo>
                  <a:lnTo>
                    <a:pt x="179285" y="222199"/>
                  </a:lnTo>
                  <a:lnTo>
                    <a:pt x="270027" y="171272"/>
                  </a:lnTo>
                  <a:lnTo>
                    <a:pt x="271602" y="169684"/>
                  </a:lnTo>
                  <a:lnTo>
                    <a:pt x="322541" y="78955"/>
                  </a:lnTo>
                  <a:lnTo>
                    <a:pt x="424383" y="80175"/>
                  </a:lnTo>
                  <a:lnTo>
                    <a:pt x="426643" y="80175"/>
                  </a:lnTo>
                  <a:lnTo>
                    <a:pt x="428764" y="79616"/>
                  </a:lnTo>
                  <a:lnTo>
                    <a:pt x="429895" y="78955"/>
                  </a:lnTo>
                  <a:lnTo>
                    <a:pt x="468299" y="56146"/>
                  </a:lnTo>
                  <a:lnTo>
                    <a:pt x="518236" y="26504"/>
                  </a:lnTo>
                  <a:lnTo>
                    <a:pt x="607720" y="79616"/>
                  </a:lnTo>
                  <a:lnTo>
                    <a:pt x="609942" y="80175"/>
                  </a:lnTo>
                  <a:lnTo>
                    <a:pt x="612089" y="80175"/>
                  </a:lnTo>
                  <a:lnTo>
                    <a:pt x="713943" y="78955"/>
                  </a:lnTo>
                  <a:lnTo>
                    <a:pt x="764870" y="169684"/>
                  </a:lnTo>
                  <a:lnTo>
                    <a:pt x="766457" y="171272"/>
                  </a:lnTo>
                  <a:lnTo>
                    <a:pt x="857199" y="222199"/>
                  </a:lnTo>
                  <a:lnTo>
                    <a:pt x="856005" y="320979"/>
                  </a:lnTo>
                  <a:lnTo>
                    <a:pt x="855941" y="326250"/>
                  </a:lnTo>
                  <a:lnTo>
                    <a:pt x="856526" y="328434"/>
                  </a:lnTo>
                  <a:lnTo>
                    <a:pt x="909637" y="417906"/>
                  </a:lnTo>
                  <a:lnTo>
                    <a:pt x="909637" y="370916"/>
                  </a:lnTo>
                  <a:lnTo>
                    <a:pt x="879995" y="320979"/>
                  </a:lnTo>
                  <a:lnTo>
                    <a:pt x="881202" y="222199"/>
                  </a:lnTo>
                  <a:lnTo>
                    <a:pt x="881278" y="215379"/>
                  </a:lnTo>
                  <a:lnTo>
                    <a:pt x="881329" y="210985"/>
                  </a:lnTo>
                  <a:lnTo>
                    <a:pt x="878979" y="206921"/>
                  </a:lnTo>
                  <a:lnTo>
                    <a:pt x="783069" y="153085"/>
                  </a:lnTo>
                  <a:lnTo>
                    <a:pt x="741451" y="78955"/>
                  </a:lnTo>
                  <a:lnTo>
                    <a:pt x="729246" y="57213"/>
                  </a:lnTo>
                  <a:lnTo>
                    <a:pt x="727595" y="56146"/>
                  </a:lnTo>
                  <a:lnTo>
                    <a:pt x="725322" y="54698"/>
                  </a:lnTo>
                  <a:lnTo>
                    <a:pt x="720763" y="54864"/>
                  </a:lnTo>
                  <a:lnTo>
                    <a:pt x="615175" y="56146"/>
                  </a:lnTo>
                  <a:lnTo>
                    <a:pt x="565238" y="26504"/>
                  </a:lnTo>
                  <a:lnTo>
                    <a:pt x="520585" y="0"/>
                  </a:lnTo>
                  <a:lnTo>
                    <a:pt x="515899" y="0"/>
                  </a:lnTo>
                  <a:lnTo>
                    <a:pt x="421309" y="56146"/>
                  </a:lnTo>
                  <a:lnTo>
                    <a:pt x="315722" y="54864"/>
                  </a:lnTo>
                  <a:lnTo>
                    <a:pt x="311238" y="54864"/>
                  </a:lnTo>
                  <a:lnTo>
                    <a:pt x="307238" y="57213"/>
                  </a:lnTo>
                  <a:lnTo>
                    <a:pt x="253415" y="153085"/>
                  </a:lnTo>
                  <a:lnTo>
                    <a:pt x="157518" y="206921"/>
                  </a:lnTo>
                  <a:lnTo>
                    <a:pt x="155155" y="210985"/>
                  </a:lnTo>
                  <a:lnTo>
                    <a:pt x="156489" y="320979"/>
                  </a:lnTo>
                  <a:lnTo>
                    <a:pt x="100342" y="415556"/>
                  </a:lnTo>
                  <a:lnTo>
                    <a:pt x="100342" y="420243"/>
                  </a:lnTo>
                  <a:lnTo>
                    <a:pt x="156489" y="514832"/>
                  </a:lnTo>
                  <a:lnTo>
                    <a:pt x="155295" y="613587"/>
                  </a:lnTo>
                  <a:lnTo>
                    <a:pt x="155206" y="620433"/>
                  </a:lnTo>
                  <a:lnTo>
                    <a:pt x="155155" y="624801"/>
                  </a:lnTo>
                  <a:lnTo>
                    <a:pt x="157518" y="628878"/>
                  </a:lnTo>
                  <a:lnTo>
                    <a:pt x="253415" y="682726"/>
                  </a:lnTo>
                  <a:lnTo>
                    <a:pt x="307238" y="778598"/>
                  </a:lnTo>
                  <a:lnTo>
                    <a:pt x="311238" y="780935"/>
                  </a:lnTo>
                  <a:lnTo>
                    <a:pt x="315722" y="780935"/>
                  </a:lnTo>
                  <a:lnTo>
                    <a:pt x="421309" y="779653"/>
                  </a:lnTo>
                  <a:lnTo>
                    <a:pt x="514007" y="834682"/>
                  </a:lnTo>
                  <a:lnTo>
                    <a:pt x="516115" y="835240"/>
                  </a:lnTo>
                  <a:lnTo>
                    <a:pt x="520344" y="835240"/>
                  </a:lnTo>
                  <a:lnTo>
                    <a:pt x="522465" y="834682"/>
                  </a:lnTo>
                  <a:lnTo>
                    <a:pt x="565226" y="809294"/>
                  </a:lnTo>
                  <a:lnTo>
                    <a:pt x="615175" y="779653"/>
                  </a:lnTo>
                  <a:lnTo>
                    <a:pt x="720763" y="780935"/>
                  </a:lnTo>
                  <a:lnTo>
                    <a:pt x="725246" y="780935"/>
                  </a:lnTo>
                  <a:lnTo>
                    <a:pt x="727443" y="779653"/>
                  </a:lnTo>
                  <a:lnTo>
                    <a:pt x="729246" y="778598"/>
                  </a:lnTo>
                  <a:lnTo>
                    <a:pt x="741451" y="756856"/>
                  </a:lnTo>
                  <a:lnTo>
                    <a:pt x="783069" y="682726"/>
                  </a:lnTo>
                  <a:lnTo>
                    <a:pt x="878979" y="628878"/>
                  </a:lnTo>
                  <a:lnTo>
                    <a:pt x="881329" y="624801"/>
                  </a:lnTo>
                  <a:lnTo>
                    <a:pt x="879995" y="514832"/>
                  </a:lnTo>
                  <a:lnTo>
                    <a:pt x="936142" y="420243"/>
                  </a:lnTo>
                  <a:lnTo>
                    <a:pt x="936142" y="415556"/>
                  </a:lnTo>
                  <a:close/>
                </a:path>
                <a:path w="1036955" h="1047750">
                  <a:moveTo>
                    <a:pt x="1036523" y="899337"/>
                  </a:moveTo>
                  <a:lnTo>
                    <a:pt x="1036472" y="894638"/>
                  </a:lnTo>
                  <a:lnTo>
                    <a:pt x="915797" y="697255"/>
                  </a:lnTo>
                  <a:lnTo>
                    <a:pt x="908405" y="695502"/>
                  </a:lnTo>
                  <a:lnTo>
                    <a:pt x="897128" y="702398"/>
                  </a:lnTo>
                  <a:lnTo>
                    <a:pt x="895337" y="709790"/>
                  </a:lnTo>
                  <a:lnTo>
                    <a:pt x="1002169" y="884516"/>
                  </a:lnTo>
                  <a:lnTo>
                    <a:pt x="861936" y="880529"/>
                  </a:lnTo>
                  <a:lnTo>
                    <a:pt x="857389" y="883259"/>
                  </a:lnTo>
                  <a:lnTo>
                    <a:pt x="797115" y="1010386"/>
                  </a:lnTo>
                  <a:lnTo>
                    <a:pt x="701141" y="853389"/>
                  </a:lnTo>
                  <a:lnTo>
                    <a:pt x="693762" y="851636"/>
                  </a:lnTo>
                  <a:lnTo>
                    <a:pt x="682459" y="858532"/>
                  </a:lnTo>
                  <a:lnTo>
                    <a:pt x="680681" y="865911"/>
                  </a:lnTo>
                  <a:lnTo>
                    <a:pt x="790397" y="1045387"/>
                  </a:lnTo>
                  <a:lnTo>
                    <a:pt x="794296" y="1047559"/>
                  </a:lnTo>
                  <a:lnTo>
                    <a:pt x="798449" y="1047559"/>
                  </a:lnTo>
                  <a:lnTo>
                    <a:pt x="803478" y="1047318"/>
                  </a:lnTo>
                  <a:lnTo>
                    <a:pt x="807402" y="1044689"/>
                  </a:lnTo>
                  <a:lnTo>
                    <a:pt x="873671" y="904887"/>
                  </a:lnTo>
                  <a:lnTo>
                    <a:pt x="1028128" y="909269"/>
                  </a:lnTo>
                  <a:lnTo>
                    <a:pt x="1032116" y="906945"/>
                  </a:lnTo>
                  <a:lnTo>
                    <a:pt x="1036523" y="89933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175545" y="9266995"/>
              <a:ext cx="214705" cy="147859"/>
            </a:xfrm>
            <a:prstGeom prst="rect">
              <a:avLst/>
            </a:prstGeom>
          </p:spPr>
        </p:pic>
      </p:grpSp>
      <p:grpSp>
        <p:nvGrpSpPr>
          <p:cNvPr id="135" name="object 135"/>
          <p:cNvGrpSpPr/>
          <p:nvPr/>
        </p:nvGrpSpPr>
        <p:grpSpPr>
          <a:xfrm>
            <a:off x="17050832" y="8929216"/>
            <a:ext cx="918210" cy="1023619"/>
            <a:chOff x="17050832" y="8929216"/>
            <a:chExt cx="918210" cy="1023619"/>
          </a:xfrm>
        </p:grpSpPr>
        <p:sp>
          <p:nvSpPr>
            <p:cNvPr id="136" name="object 136"/>
            <p:cNvSpPr/>
            <p:nvPr/>
          </p:nvSpPr>
          <p:spPr>
            <a:xfrm>
              <a:off x="17050830" y="8929223"/>
              <a:ext cx="918210" cy="977265"/>
            </a:xfrm>
            <a:custGeom>
              <a:avLst/>
              <a:gdLst/>
              <a:ahLst/>
              <a:cxnLst/>
              <a:rect l="l" t="t" r="r" b="b"/>
              <a:pathLst>
                <a:path w="918209" h="977265">
                  <a:moveTo>
                    <a:pt x="667651" y="644194"/>
                  </a:moveTo>
                  <a:lnTo>
                    <a:pt x="658279" y="634834"/>
                  </a:lnTo>
                  <a:lnTo>
                    <a:pt x="650697" y="634834"/>
                  </a:lnTo>
                  <a:lnTo>
                    <a:pt x="324434" y="961097"/>
                  </a:lnTo>
                  <a:lnTo>
                    <a:pt x="324434" y="968692"/>
                  </a:lnTo>
                  <a:lnTo>
                    <a:pt x="331457" y="975715"/>
                  </a:lnTo>
                  <a:lnTo>
                    <a:pt x="334530" y="976884"/>
                  </a:lnTo>
                  <a:lnTo>
                    <a:pt x="337591" y="976884"/>
                  </a:lnTo>
                  <a:lnTo>
                    <a:pt x="340677" y="976884"/>
                  </a:lnTo>
                  <a:lnTo>
                    <a:pt x="343738" y="975715"/>
                  </a:lnTo>
                  <a:lnTo>
                    <a:pt x="667651" y="651802"/>
                  </a:lnTo>
                  <a:lnTo>
                    <a:pt x="667651" y="644194"/>
                  </a:lnTo>
                  <a:close/>
                </a:path>
                <a:path w="918209" h="977265">
                  <a:moveTo>
                    <a:pt x="918184" y="198678"/>
                  </a:moveTo>
                  <a:lnTo>
                    <a:pt x="912812" y="193319"/>
                  </a:lnTo>
                  <a:lnTo>
                    <a:pt x="894194" y="193319"/>
                  </a:lnTo>
                  <a:lnTo>
                    <a:pt x="894194" y="217309"/>
                  </a:lnTo>
                  <a:lnTo>
                    <a:pt x="894194" y="768502"/>
                  </a:lnTo>
                  <a:lnTo>
                    <a:pt x="739355" y="768502"/>
                  </a:lnTo>
                  <a:lnTo>
                    <a:pt x="739355" y="292963"/>
                  </a:lnTo>
                  <a:lnTo>
                    <a:pt x="739355" y="217309"/>
                  </a:lnTo>
                  <a:lnTo>
                    <a:pt x="894194" y="217309"/>
                  </a:lnTo>
                  <a:lnTo>
                    <a:pt x="894194" y="193319"/>
                  </a:lnTo>
                  <a:lnTo>
                    <a:pt x="720725" y="193319"/>
                  </a:lnTo>
                  <a:lnTo>
                    <a:pt x="715365" y="198678"/>
                  </a:lnTo>
                  <a:lnTo>
                    <a:pt x="715365" y="287591"/>
                  </a:lnTo>
                  <a:lnTo>
                    <a:pt x="560501" y="287591"/>
                  </a:lnTo>
                  <a:lnTo>
                    <a:pt x="560501" y="5372"/>
                  </a:lnTo>
                  <a:lnTo>
                    <a:pt x="555129" y="0"/>
                  </a:lnTo>
                  <a:lnTo>
                    <a:pt x="363042" y="0"/>
                  </a:lnTo>
                  <a:lnTo>
                    <a:pt x="357670" y="5372"/>
                  </a:lnTo>
                  <a:lnTo>
                    <a:pt x="357670" y="202984"/>
                  </a:lnTo>
                  <a:lnTo>
                    <a:pt x="184213" y="202984"/>
                  </a:lnTo>
                  <a:lnTo>
                    <a:pt x="178828" y="208356"/>
                  </a:lnTo>
                  <a:lnTo>
                    <a:pt x="178828" y="391490"/>
                  </a:lnTo>
                  <a:lnTo>
                    <a:pt x="178828" y="415480"/>
                  </a:lnTo>
                  <a:lnTo>
                    <a:pt x="178828" y="768502"/>
                  </a:lnTo>
                  <a:lnTo>
                    <a:pt x="23990" y="768502"/>
                  </a:lnTo>
                  <a:lnTo>
                    <a:pt x="23990" y="415480"/>
                  </a:lnTo>
                  <a:lnTo>
                    <a:pt x="178828" y="415480"/>
                  </a:lnTo>
                  <a:lnTo>
                    <a:pt x="178828" y="391490"/>
                  </a:lnTo>
                  <a:lnTo>
                    <a:pt x="5372" y="391490"/>
                  </a:lnTo>
                  <a:lnTo>
                    <a:pt x="0" y="396849"/>
                  </a:lnTo>
                  <a:lnTo>
                    <a:pt x="0" y="787120"/>
                  </a:lnTo>
                  <a:lnTo>
                    <a:pt x="5372" y="792492"/>
                  </a:lnTo>
                  <a:lnTo>
                    <a:pt x="197459" y="792492"/>
                  </a:lnTo>
                  <a:lnTo>
                    <a:pt x="202819" y="787120"/>
                  </a:lnTo>
                  <a:lnTo>
                    <a:pt x="202831" y="226974"/>
                  </a:lnTo>
                  <a:lnTo>
                    <a:pt x="357670" y="226974"/>
                  </a:lnTo>
                  <a:lnTo>
                    <a:pt x="357670" y="517550"/>
                  </a:lnTo>
                  <a:lnTo>
                    <a:pt x="363042" y="522922"/>
                  </a:lnTo>
                  <a:lnTo>
                    <a:pt x="376288" y="522922"/>
                  </a:lnTo>
                  <a:lnTo>
                    <a:pt x="381673" y="517550"/>
                  </a:lnTo>
                  <a:lnTo>
                    <a:pt x="381673" y="208356"/>
                  </a:lnTo>
                  <a:lnTo>
                    <a:pt x="381660" y="23990"/>
                  </a:lnTo>
                  <a:lnTo>
                    <a:pt x="536498" y="23990"/>
                  </a:lnTo>
                  <a:lnTo>
                    <a:pt x="536498" y="292963"/>
                  </a:lnTo>
                  <a:lnTo>
                    <a:pt x="536498" y="632206"/>
                  </a:lnTo>
                  <a:lnTo>
                    <a:pt x="541883" y="637578"/>
                  </a:lnTo>
                  <a:lnTo>
                    <a:pt x="548500" y="637578"/>
                  </a:lnTo>
                  <a:lnTo>
                    <a:pt x="555129" y="637578"/>
                  </a:lnTo>
                  <a:lnTo>
                    <a:pt x="560501" y="632206"/>
                  </a:lnTo>
                  <a:lnTo>
                    <a:pt x="560501" y="311581"/>
                  </a:lnTo>
                  <a:lnTo>
                    <a:pt x="715352" y="311581"/>
                  </a:lnTo>
                  <a:lnTo>
                    <a:pt x="715352" y="787082"/>
                  </a:lnTo>
                  <a:lnTo>
                    <a:pt x="720725" y="792492"/>
                  </a:lnTo>
                  <a:lnTo>
                    <a:pt x="912812" y="792492"/>
                  </a:lnTo>
                  <a:lnTo>
                    <a:pt x="918184" y="787120"/>
                  </a:lnTo>
                  <a:lnTo>
                    <a:pt x="918184" y="768502"/>
                  </a:lnTo>
                  <a:lnTo>
                    <a:pt x="918184" y="217309"/>
                  </a:lnTo>
                  <a:lnTo>
                    <a:pt x="918184" y="19867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7330103" y="9518883"/>
              <a:ext cx="185816" cy="185826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7577836" y="9766620"/>
              <a:ext cx="185816" cy="185826"/>
            </a:xfrm>
            <a:prstGeom prst="rect">
              <a:avLst/>
            </a:prstGeom>
          </p:spPr>
        </p:pic>
      </p:grpSp>
      <p:sp>
        <p:nvSpPr>
          <p:cNvPr id="139" name="object 139"/>
          <p:cNvSpPr/>
          <p:nvPr/>
        </p:nvSpPr>
        <p:spPr>
          <a:xfrm>
            <a:off x="14060884" y="4358314"/>
            <a:ext cx="444500" cy="280670"/>
          </a:xfrm>
          <a:custGeom>
            <a:avLst/>
            <a:gdLst/>
            <a:ahLst/>
            <a:cxnLst/>
            <a:rect l="l" t="t" r="r" b="b"/>
            <a:pathLst>
              <a:path w="444500" h="280670">
                <a:moveTo>
                  <a:pt x="222045" y="0"/>
                </a:moveTo>
                <a:lnTo>
                  <a:pt x="177352" y="4519"/>
                </a:lnTo>
                <a:lnTo>
                  <a:pt x="135698" y="17477"/>
                </a:lnTo>
                <a:lnTo>
                  <a:pt x="97984" y="37973"/>
                </a:lnTo>
                <a:lnTo>
                  <a:pt x="65109" y="65109"/>
                </a:lnTo>
                <a:lnTo>
                  <a:pt x="37973" y="97984"/>
                </a:lnTo>
                <a:lnTo>
                  <a:pt x="17477" y="135698"/>
                </a:lnTo>
                <a:lnTo>
                  <a:pt x="4519" y="177352"/>
                </a:lnTo>
                <a:lnTo>
                  <a:pt x="0" y="222045"/>
                </a:lnTo>
                <a:lnTo>
                  <a:pt x="0" y="275059"/>
                </a:lnTo>
                <a:lnTo>
                  <a:pt x="5371" y="280431"/>
                </a:lnTo>
                <a:lnTo>
                  <a:pt x="18617" y="280431"/>
                </a:lnTo>
                <a:lnTo>
                  <a:pt x="23988" y="275059"/>
                </a:lnTo>
                <a:lnTo>
                  <a:pt x="23988" y="222045"/>
                </a:lnTo>
                <a:lnTo>
                  <a:pt x="29229" y="176687"/>
                </a:lnTo>
                <a:lnTo>
                  <a:pt x="44151" y="135020"/>
                </a:lnTo>
                <a:lnTo>
                  <a:pt x="67557" y="98243"/>
                </a:lnTo>
                <a:lnTo>
                  <a:pt x="98247" y="67553"/>
                </a:lnTo>
                <a:lnTo>
                  <a:pt x="135025" y="44149"/>
                </a:lnTo>
                <a:lnTo>
                  <a:pt x="176690" y="29228"/>
                </a:lnTo>
                <a:lnTo>
                  <a:pt x="222045" y="23988"/>
                </a:lnTo>
                <a:lnTo>
                  <a:pt x="260787" y="27801"/>
                </a:lnTo>
                <a:lnTo>
                  <a:pt x="297576" y="39000"/>
                </a:lnTo>
                <a:lnTo>
                  <a:pt x="331551" y="57229"/>
                </a:lnTo>
                <a:lnTo>
                  <a:pt x="361852" y="82133"/>
                </a:lnTo>
                <a:lnTo>
                  <a:pt x="386762" y="112451"/>
                </a:lnTo>
                <a:lnTo>
                  <a:pt x="404995" y="146447"/>
                </a:lnTo>
                <a:lnTo>
                  <a:pt x="416195" y="183264"/>
                </a:lnTo>
                <a:lnTo>
                  <a:pt x="420008" y="222045"/>
                </a:lnTo>
                <a:lnTo>
                  <a:pt x="420008" y="275059"/>
                </a:lnTo>
                <a:lnTo>
                  <a:pt x="425390" y="280431"/>
                </a:lnTo>
                <a:lnTo>
                  <a:pt x="432007" y="280431"/>
                </a:lnTo>
                <a:lnTo>
                  <a:pt x="438635" y="280431"/>
                </a:lnTo>
                <a:lnTo>
                  <a:pt x="444007" y="275059"/>
                </a:lnTo>
                <a:lnTo>
                  <a:pt x="444007" y="222045"/>
                </a:lnTo>
                <a:lnTo>
                  <a:pt x="439734" y="178553"/>
                </a:lnTo>
                <a:lnTo>
                  <a:pt x="427180" y="137270"/>
                </a:lnTo>
                <a:lnTo>
                  <a:pt x="406742" y="99156"/>
                </a:lnTo>
                <a:lnTo>
                  <a:pt x="378815" y="65170"/>
                </a:lnTo>
                <a:lnTo>
                  <a:pt x="344847" y="37256"/>
                </a:lnTo>
                <a:lnTo>
                  <a:pt x="306756" y="16824"/>
                </a:lnTo>
                <a:lnTo>
                  <a:pt x="265501" y="4272"/>
                </a:lnTo>
                <a:lnTo>
                  <a:pt x="222045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3878662" y="4696847"/>
            <a:ext cx="808990" cy="694690"/>
          </a:xfrm>
          <a:custGeom>
            <a:avLst/>
            <a:gdLst/>
            <a:ahLst/>
            <a:cxnLst/>
            <a:rect l="l" t="t" r="r" b="b"/>
            <a:pathLst>
              <a:path w="808990" h="694689">
                <a:moveTo>
                  <a:pt x="503466" y="248462"/>
                </a:moveTo>
                <a:lnTo>
                  <a:pt x="495655" y="209867"/>
                </a:lnTo>
                <a:lnTo>
                  <a:pt x="479475" y="185889"/>
                </a:lnTo>
                <a:lnTo>
                  <a:pt x="479475" y="248462"/>
                </a:lnTo>
                <a:lnTo>
                  <a:pt x="476897" y="267830"/>
                </a:lnTo>
                <a:lnTo>
                  <a:pt x="469519" y="285673"/>
                </a:lnTo>
                <a:lnTo>
                  <a:pt x="457847" y="301104"/>
                </a:lnTo>
                <a:lnTo>
                  <a:pt x="442404" y="313220"/>
                </a:lnTo>
                <a:lnTo>
                  <a:pt x="438772" y="315379"/>
                </a:lnTo>
                <a:lnTo>
                  <a:pt x="436524" y="319303"/>
                </a:lnTo>
                <a:lnTo>
                  <a:pt x="436524" y="406387"/>
                </a:lnTo>
                <a:lnTo>
                  <a:pt x="433984" y="418934"/>
                </a:lnTo>
                <a:lnTo>
                  <a:pt x="427062" y="429209"/>
                </a:lnTo>
                <a:lnTo>
                  <a:pt x="416788" y="436130"/>
                </a:lnTo>
                <a:lnTo>
                  <a:pt x="404228" y="438683"/>
                </a:lnTo>
                <a:lnTo>
                  <a:pt x="391668" y="436130"/>
                </a:lnTo>
                <a:lnTo>
                  <a:pt x="381393" y="429209"/>
                </a:lnTo>
                <a:lnTo>
                  <a:pt x="374459" y="418934"/>
                </a:lnTo>
                <a:lnTo>
                  <a:pt x="371919" y="406387"/>
                </a:lnTo>
                <a:lnTo>
                  <a:pt x="371919" y="319303"/>
                </a:lnTo>
                <a:lnTo>
                  <a:pt x="369684" y="315379"/>
                </a:lnTo>
                <a:lnTo>
                  <a:pt x="338937" y="285673"/>
                </a:lnTo>
                <a:lnTo>
                  <a:pt x="328980" y="248462"/>
                </a:lnTo>
                <a:lnTo>
                  <a:pt x="334899" y="219202"/>
                </a:lnTo>
                <a:lnTo>
                  <a:pt x="351040" y="195275"/>
                </a:lnTo>
                <a:lnTo>
                  <a:pt x="374967" y="179133"/>
                </a:lnTo>
                <a:lnTo>
                  <a:pt x="404228" y="173215"/>
                </a:lnTo>
                <a:lnTo>
                  <a:pt x="433489" y="179133"/>
                </a:lnTo>
                <a:lnTo>
                  <a:pt x="457415" y="195275"/>
                </a:lnTo>
                <a:lnTo>
                  <a:pt x="473557" y="219202"/>
                </a:lnTo>
                <a:lnTo>
                  <a:pt x="479475" y="248462"/>
                </a:lnTo>
                <a:lnTo>
                  <a:pt x="479475" y="185889"/>
                </a:lnTo>
                <a:lnTo>
                  <a:pt x="474370" y="178320"/>
                </a:lnTo>
                <a:lnTo>
                  <a:pt x="466788" y="173215"/>
                </a:lnTo>
                <a:lnTo>
                  <a:pt x="442823" y="157035"/>
                </a:lnTo>
                <a:lnTo>
                  <a:pt x="404228" y="149225"/>
                </a:lnTo>
                <a:lnTo>
                  <a:pt x="365633" y="157035"/>
                </a:lnTo>
                <a:lnTo>
                  <a:pt x="334086" y="178320"/>
                </a:lnTo>
                <a:lnTo>
                  <a:pt x="312788" y="209867"/>
                </a:lnTo>
                <a:lnTo>
                  <a:pt x="304977" y="248462"/>
                </a:lnTo>
                <a:lnTo>
                  <a:pt x="307949" y="272351"/>
                </a:lnTo>
                <a:lnTo>
                  <a:pt x="316458" y="294563"/>
                </a:lnTo>
                <a:lnTo>
                  <a:pt x="329984" y="314134"/>
                </a:lnTo>
                <a:lnTo>
                  <a:pt x="347929" y="330098"/>
                </a:lnTo>
                <a:lnTo>
                  <a:pt x="347929" y="406387"/>
                </a:lnTo>
                <a:lnTo>
                  <a:pt x="352361" y="428269"/>
                </a:lnTo>
                <a:lnTo>
                  <a:pt x="364439" y="446163"/>
                </a:lnTo>
                <a:lnTo>
                  <a:pt x="382333" y="458241"/>
                </a:lnTo>
                <a:lnTo>
                  <a:pt x="404228" y="462661"/>
                </a:lnTo>
                <a:lnTo>
                  <a:pt x="426123" y="458241"/>
                </a:lnTo>
                <a:lnTo>
                  <a:pt x="444017" y="446163"/>
                </a:lnTo>
                <a:lnTo>
                  <a:pt x="449059" y="438683"/>
                </a:lnTo>
                <a:lnTo>
                  <a:pt x="456082" y="428269"/>
                </a:lnTo>
                <a:lnTo>
                  <a:pt x="460514" y="406387"/>
                </a:lnTo>
                <a:lnTo>
                  <a:pt x="460514" y="330098"/>
                </a:lnTo>
                <a:lnTo>
                  <a:pt x="478472" y="314134"/>
                </a:lnTo>
                <a:lnTo>
                  <a:pt x="491985" y="294563"/>
                </a:lnTo>
                <a:lnTo>
                  <a:pt x="500507" y="272351"/>
                </a:lnTo>
                <a:lnTo>
                  <a:pt x="503466" y="248462"/>
                </a:lnTo>
                <a:close/>
              </a:path>
              <a:path w="808990" h="694689">
                <a:moveTo>
                  <a:pt x="808443" y="107950"/>
                </a:moveTo>
                <a:lnTo>
                  <a:pt x="799947" y="65976"/>
                </a:lnTo>
                <a:lnTo>
                  <a:pt x="784453" y="43014"/>
                </a:lnTo>
                <a:lnTo>
                  <a:pt x="784453" y="107950"/>
                </a:lnTo>
                <a:lnTo>
                  <a:pt x="784453" y="586689"/>
                </a:lnTo>
                <a:lnTo>
                  <a:pt x="777849" y="619340"/>
                </a:lnTo>
                <a:lnTo>
                  <a:pt x="759841" y="646036"/>
                </a:lnTo>
                <a:lnTo>
                  <a:pt x="733145" y="664044"/>
                </a:lnTo>
                <a:lnTo>
                  <a:pt x="700493" y="670648"/>
                </a:lnTo>
                <a:lnTo>
                  <a:pt x="107950" y="670648"/>
                </a:lnTo>
                <a:lnTo>
                  <a:pt x="75298" y="664044"/>
                </a:lnTo>
                <a:lnTo>
                  <a:pt x="48602" y="646036"/>
                </a:lnTo>
                <a:lnTo>
                  <a:pt x="30594" y="619340"/>
                </a:lnTo>
                <a:lnTo>
                  <a:pt x="23990" y="586689"/>
                </a:lnTo>
                <a:lnTo>
                  <a:pt x="23990" y="107950"/>
                </a:lnTo>
                <a:lnTo>
                  <a:pt x="30594" y="75311"/>
                </a:lnTo>
                <a:lnTo>
                  <a:pt x="48602" y="48615"/>
                </a:lnTo>
                <a:lnTo>
                  <a:pt x="75298" y="30594"/>
                </a:lnTo>
                <a:lnTo>
                  <a:pt x="107950" y="23990"/>
                </a:lnTo>
                <a:lnTo>
                  <a:pt x="700493" y="23990"/>
                </a:lnTo>
                <a:lnTo>
                  <a:pt x="733145" y="30594"/>
                </a:lnTo>
                <a:lnTo>
                  <a:pt x="759841" y="48615"/>
                </a:lnTo>
                <a:lnTo>
                  <a:pt x="777849" y="75311"/>
                </a:lnTo>
                <a:lnTo>
                  <a:pt x="784453" y="107950"/>
                </a:lnTo>
                <a:lnTo>
                  <a:pt x="784453" y="43014"/>
                </a:lnTo>
                <a:lnTo>
                  <a:pt x="776795" y="31661"/>
                </a:lnTo>
                <a:lnTo>
                  <a:pt x="765429" y="23990"/>
                </a:lnTo>
                <a:lnTo>
                  <a:pt x="742480" y="8496"/>
                </a:lnTo>
                <a:lnTo>
                  <a:pt x="700493" y="0"/>
                </a:lnTo>
                <a:lnTo>
                  <a:pt x="107950" y="0"/>
                </a:lnTo>
                <a:lnTo>
                  <a:pt x="65963" y="8496"/>
                </a:lnTo>
                <a:lnTo>
                  <a:pt x="31648" y="31661"/>
                </a:lnTo>
                <a:lnTo>
                  <a:pt x="8496" y="65976"/>
                </a:lnTo>
                <a:lnTo>
                  <a:pt x="0" y="107950"/>
                </a:lnTo>
                <a:lnTo>
                  <a:pt x="0" y="586689"/>
                </a:lnTo>
                <a:lnTo>
                  <a:pt x="8496" y="628675"/>
                </a:lnTo>
                <a:lnTo>
                  <a:pt x="31648" y="662990"/>
                </a:lnTo>
                <a:lnTo>
                  <a:pt x="65963" y="686142"/>
                </a:lnTo>
                <a:lnTo>
                  <a:pt x="107950" y="694639"/>
                </a:lnTo>
                <a:lnTo>
                  <a:pt x="700493" y="694639"/>
                </a:lnTo>
                <a:lnTo>
                  <a:pt x="742480" y="686142"/>
                </a:lnTo>
                <a:lnTo>
                  <a:pt x="765429" y="670648"/>
                </a:lnTo>
                <a:lnTo>
                  <a:pt x="776795" y="662990"/>
                </a:lnTo>
                <a:lnTo>
                  <a:pt x="799947" y="628675"/>
                </a:lnTo>
                <a:lnTo>
                  <a:pt x="808443" y="586689"/>
                </a:lnTo>
                <a:lnTo>
                  <a:pt x="808443" y="10795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015345" y="4438160"/>
            <a:ext cx="989965" cy="957580"/>
          </a:xfrm>
          <a:custGeom>
            <a:avLst/>
            <a:gdLst/>
            <a:ahLst/>
            <a:cxnLst/>
            <a:rect l="l" t="t" r="r" b="b"/>
            <a:pathLst>
              <a:path w="989965" h="957579">
                <a:moveTo>
                  <a:pt x="876465" y="874928"/>
                </a:moveTo>
                <a:lnTo>
                  <a:pt x="845451" y="841260"/>
                </a:lnTo>
                <a:lnTo>
                  <a:pt x="765873" y="817651"/>
                </a:lnTo>
                <a:lnTo>
                  <a:pt x="714209" y="809155"/>
                </a:lnTo>
                <a:lnTo>
                  <a:pt x="657999" y="802627"/>
                </a:lnTo>
                <a:lnTo>
                  <a:pt x="599770" y="797864"/>
                </a:lnTo>
                <a:lnTo>
                  <a:pt x="542048" y="794689"/>
                </a:lnTo>
                <a:lnTo>
                  <a:pt x="487375" y="792924"/>
                </a:lnTo>
                <a:lnTo>
                  <a:pt x="438277" y="792365"/>
                </a:lnTo>
                <a:lnTo>
                  <a:pt x="417918" y="792441"/>
                </a:lnTo>
                <a:lnTo>
                  <a:pt x="378929" y="793051"/>
                </a:lnTo>
                <a:lnTo>
                  <a:pt x="353809" y="793788"/>
                </a:lnTo>
                <a:lnTo>
                  <a:pt x="348615" y="799338"/>
                </a:lnTo>
                <a:lnTo>
                  <a:pt x="349046" y="812584"/>
                </a:lnTo>
                <a:lnTo>
                  <a:pt x="354533" y="817740"/>
                </a:lnTo>
                <a:lnTo>
                  <a:pt x="398500" y="816660"/>
                </a:lnTo>
                <a:lnTo>
                  <a:pt x="438277" y="816356"/>
                </a:lnTo>
                <a:lnTo>
                  <a:pt x="493699" y="816952"/>
                </a:lnTo>
                <a:lnTo>
                  <a:pt x="547509" y="818705"/>
                </a:lnTo>
                <a:lnTo>
                  <a:pt x="599160" y="821575"/>
                </a:lnTo>
                <a:lnTo>
                  <a:pt x="648093" y="825525"/>
                </a:lnTo>
                <a:lnTo>
                  <a:pt x="693788" y="830541"/>
                </a:lnTo>
                <a:lnTo>
                  <a:pt x="735698" y="836561"/>
                </a:lnTo>
                <a:lnTo>
                  <a:pt x="800430" y="850125"/>
                </a:lnTo>
                <a:lnTo>
                  <a:pt x="849718" y="871385"/>
                </a:lnTo>
                <a:lnTo>
                  <a:pt x="852487" y="874928"/>
                </a:lnTo>
                <a:lnTo>
                  <a:pt x="849718" y="878471"/>
                </a:lnTo>
                <a:lnTo>
                  <a:pt x="800430" y="899718"/>
                </a:lnTo>
                <a:lnTo>
                  <a:pt x="735698" y="913282"/>
                </a:lnTo>
                <a:lnTo>
                  <a:pt x="693788" y="919302"/>
                </a:lnTo>
                <a:lnTo>
                  <a:pt x="648093" y="924318"/>
                </a:lnTo>
                <a:lnTo>
                  <a:pt x="599160" y="928268"/>
                </a:lnTo>
                <a:lnTo>
                  <a:pt x="547509" y="931138"/>
                </a:lnTo>
                <a:lnTo>
                  <a:pt x="493699" y="932891"/>
                </a:lnTo>
                <a:lnTo>
                  <a:pt x="438277" y="933488"/>
                </a:lnTo>
                <a:lnTo>
                  <a:pt x="382854" y="932891"/>
                </a:lnTo>
                <a:lnTo>
                  <a:pt x="329057" y="931138"/>
                </a:lnTo>
                <a:lnTo>
                  <a:pt x="277418" y="928268"/>
                </a:lnTo>
                <a:lnTo>
                  <a:pt x="228473" y="924318"/>
                </a:lnTo>
                <a:lnTo>
                  <a:pt x="182778" y="919314"/>
                </a:lnTo>
                <a:lnTo>
                  <a:pt x="140855" y="913295"/>
                </a:lnTo>
                <a:lnTo>
                  <a:pt x="76098" y="899731"/>
                </a:lnTo>
                <a:lnTo>
                  <a:pt x="26746" y="878471"/>
                </a:lnTo>
                <a:lnTo>
                  <a:pt x="23977" y="874928"/>
                </a:lnTo>
                <a:lnTo>
                  <a:pt x="30492" y="868222"/>
                </a:lnTo>
                <a:lnTo>
                  <a:pt x="53886" y="857224"/>
                </a:lnTo>
                <a:lnTo>
                  <a:pt x="100926" y="844130"/>
                </a:lnTo>
                <a:lnTo>
                  <a:pt x="178371" y="831164"/>
                </a:lnTo>
                <a:lnTo>
                  <a:pt x="184937" y="830326"/>
                </a:lnTo>
                <a:lnTo>
                  <a:pt x="189572" y="824318"/>
                </a:lnTo>
                <a:lnTo>
                  <a:pt x="187883" y="811174"/>
                </a:lnTo>
                <a:lnTo>
                  <a:pt x="181889" y="806513"/>
                </a:lnTo>
                <a:lnTo>
                  <a:pt x="175310" y="807377"/>
                </a:lnTo>
                <a:lnTo>
                  <a:pt x="73952" y="825855"/>
                </a:lnTo>
                <a:lnTo>
                  <a:pt x="21907" y="845400"/>
                </a:lnTo>
                <a:lnTo>
                  <a:pt x="2730" y="862825"/>
                </a:lnTo>
                <a:lnTo>
                  <a:pt x="0" y="874928"/>
                </a:lnTo>
                <a:lnTo>
                  <a:pt x="8178" y="893102"/>
                </a:lnTo>
                <a:lnTo>
                  <a:pt x="66014" y="921550"/>
                </a:lnTo>
                <a:lnTo>
                  <a:pt x="110604" y="932192"/>
                </a:lnTo>
                <a:lnTo>
                  <a:pt x="162280" y="940689"/>
                </a:lnTo>
                <a:lnTo>
                  <a:pt x="218516" y="947229"/>
                </a:lnTo>
                <a:lnTo>
                  <a:pt x="276745" y="951992"/>
                </a:lnTo>
                <a:lnTo>
                  <a:pt x="334479" y="955154"/>
                </a:lnTo>
                <a:lnTo>
                  <a:pt x="389166" y="956932"/>
                </a:lnTo>
                <a:lnTo>
                  <a:pt x="438277" y="957478"/>
                </a:lnTo>
                <a:lnTo>
                  <a:pt x="487375" y="956932"/>
                </a:lnTo>
                <a:lnTo>
                  <a:pt x="542048" y="955154"/>
                </a:lnTo>
                <a:lnTo>
                  <a:pt x="599770" y="951992"/>
                </a:lnTo>
                <a:lnTo>
                  <a:pt x="657999" y="947229"/>
                </a:lnTo>
                <a:lnTo>
                  <a:pt x="714209" y="940689"/>
                </a:lnTo>
                <a:lnTo>
                  <a:pt x="765873" y="932192"/>
                </a:lnTo>
                <a:lnTo>
                  <a:pt x="810463" y="921550"/>
                </a:lnTo>
                <a:lnTo>
                  <a:pt x="868299" y="893102"/>
                </a:lnTo>
                <a:lnTo>
                  <a:pt x="876465" y="874928"/>
                </a:lnTo>
                <a:close/>
              </a:path>
              <a:path w="989965" h="957579">
                <a:moveTo>
                  <a:pt x="989736" y="104152"/>
                </a:moveTo>
                <a:lnTo>
                  <a:pt x="985481" y="96621"/>
                </a:lnTo>
                <a:lnTo>
                  <a:pt x="981494" y="94297"/>
                </a:lnTo>
                <a:lnTo>
                  <a:pt x="680758" y="94297"/>
                </a:lnTo>
                <a:lnTo>
                  <a:pt x="675398" y="99669"/>
                </a:lnTo>
                <a:lnTo>
                  <a:pt x="675398" y="112928"/>
                </a:lnTo>
                <a:lnTo>
                  <a:pt x="680758" y="118287"/>
                </a:lnTo>
                <a:lnTo>
                  <a:pt x="955979" y="118287"/>
                </a:lnTo>
                <a:lnTo>
                  <a:pt x="852106" y="291312"/>
                </a:lnTo>
                <a:lnTo>
                  <a:pt x="852106" y="296049"/>
                </a:lnTo>
                <a:lnTo>
                  <a:pt x="955979" y="469163"/>
                </a:lnTo>
                <a:lnTo>
                  <a:pt x="470141" y="469163"/>
                </a:lnTo>
                <a:lnTo>
                  <a:pt x="470141" y="398868"/>
                </a:lnTo>
                <a:lnTo>
                  <a:pt x="602030" y="398868"/>
                </a:lnTo>
                <a:lnTo>
                  <a:pt x="607390" y="393496"/>
                </a:lnTo>
                <a:lnTo>
                  <a:pt x="607390" y="374878"/>
                </a:lnTo>
                <a:lnTo>
                  <a:pt x="607390" y="24003"/>
                </a:lnTo>
                <a:lnTo>
                  <a:pt x="607390" y="5372"/>
                </a:lnTo>
                <a:lnTo>
                  <a:pt x="602030" y="0"/>
                </a:lnTo>
                <a:lnTo>
                  <a:pt x="583399" y="0"/>
                </a:lnTo>
                <a:lnTo>
                  <a:pt x="583399" y="24003"/>
                </a:lnTo>
                <a:lnTo>
                  <a:pt x="583399" y="374878"/>
                </a:lnTo>
                <a:lnTo>
                  <a:pt x="464769" y="374878"/>
                </a:lnTo>
                <a:lnTo>
                  <a:pt x="451523" y="374878"/>
                </a:lnTo>
                <a:lnTo>
                  <a:pt x="280822" y="374878"/>
                </a:lnTo>
                <a:lnTo>
                  <a:pt x="280822" y="24003"/>
                </a:lnTo>
                <a:lnTo>
                  <a:pt x="583399" y="24003"/>
                </a:lnTo>
                <a:lnTo>
                  <a:pt x="583399" y="0"/>
                </a:lnTo>
                <a:lnTo>
                  <a:pt x="262204" y="0"/>
                </a:lnTo>
                <a:lnTo>
                  <a:pt x="256832" y="5372"/>
                </a:lnTo>
                <a:lnTo>
                  <a:pt x="256832" y="380250"/>
                </a:lnTo>
                <a:lnTo>
                  <a:pt x="256832" y="393496"/>
                </a:lnTo>
                <a:lnTo>
                  <a:pt x="256832" y="870432"/>
                </a:lnTo>
                <a:lnTo>
                  <a:pt x="262204" y="875804"/>
                </a:lnTo>
                <a:lnTo>
                  <a:pt x="268833" y="875804"/>
                </a:lnTo>
                <a:lnTo>
                  <a:pt x="275450" y="875804"/>
                </a:lnTo>
                <a:lnTo>
                  <a:pt x="280822" y="870432"/>
                </a:lnTo>
                <a:lnTo>
                  <a:pt x="280822" y="398868"/>
                </a:lnTo>
                <a:lnTo>
                  <a:pt x="446151" y="398868"/>
                </a:lnTo>
                <a:lnTo>
                  <a:pt x="446151" y="487781"/>
                </a:lnTo>
                <a:lnTo>
                  <a:pt x="451523" y="493153"/>
                </a:lnTo>
                <a:lnTo>
                  <a:pt x="977163" y="493153"/>
                </a:lnTo>
                <a:lnTo>
                  <a:pt x="981494" y="493153"/>
                </a:lnTo>
                <a:lnTo>
                  <a:pt x="985481" y="490829"/>
                </a:lnTo>
                <a:lnTo>
                  <a:pt x="989736" y="483311"/>
                </a:lnTo>
                <a:lnTo>
                  <a:pt x="989672" y="478701"/>
                </a:lnTo>
                <a:lnTo>
                  <a:pt x="878662" y="293687"/>
                </a:lnTo>
                <a:lnTo>
                  <a:pt x="989672" y="108762"/>
                </a:lnTo>
                <a:lnTo>
                  <a:pt x="989736" y="104152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2" name="object 142"/>
          <p:cNvGrpSpPr/>
          <p:nvPr/>
        </p:nvGrpSpPr>
        <p:grpSpPr>
          <a:xfrm>
            <a:off x="16887138" y="5933427"/>
            <a:ext cx="1101090" cy="1010919"/>
            <a:chOff x="16887138" y="5933427"/>
            <a:chExt cx="1101090" cy="1010919"/>
          </a:xfrm>
        </p:grpSpPr>
        <p:sp>
          <p:nvSpPr>
            <p:cNvPr id="143" name="object 143"/>
            <p:cNvSpPr/>
            <p:nvPr/>
          </p:nvSpPr>
          <p:spPr>
            <a:xfrm>
              <a:off x="17053535" y="5933433"/>
              <a:ext cx="934719" cy="937894"/>
            </a:xfrm>
            <a:custGeom>
              <a:avLst/>
              <a:gdLst/>
              <a:ahLst/>
              <a:cxnLst/>
              <a:rect l="l" t="t" r="r" b="b"/>
              <a:pathLst>
                <a:path w="934719" h="937895">
                  <a:moveTo>
                    <a:pt x="689025" y="154889"/>
                  </a:moveTo>
                  <a:lnTo>
                    <a:pt x="642378" y="120535"/>
                  </a:lnTo>
                  <a:lnTo>
                    <a:pt x="600506" y="102273"/>
                  </a:lnTo>
                  <a:lnTo>
                    <a:pt x="556831" y="89077"/>
                  </a:lnTo>
                  <a:lnTo>
                    <a:pt x="511746" y="81076"/>
                  </a:lnTo>
                  <a:lnTo>
                    <a:pt x="465607" y="78384"/>
                  </a:lnTo>
                  <a:lnTo>
                    <a:pt x="416953" y="81381"/>
                  </a:lnTo>
                  <a:lnTo>
                    <a:pt x="369925" y="90131"/>
                  </a:lnTo>
                  <a:lnTo>
                    <a:pt x="324929" y="104343"/>
                  </a:lnTo>
                  <a:lnTo>
                    <a:pt x="282371" y="123698"/>
                  </a:lnTo>
                  <a:lnTo>
                    <a:pt x="242633" y="147878"/>
                  </a:lnTo>
                  <a:lnTo>
                    <a:pt x="206121" y="176555"/>
                  </a:lnTo>
                  <a:lnTo>
                    <a:pt x="173240" y="209448"/>
                  </a:lnTo>
                  <a:lnTo>
                    <a:pt x="144386" y="246214"/>
                  </a:lnTo>
                  <a:lnTo>
                    <a:pt x="119964" y="286550"/>
                  </a:lnTo>
                  <a:lnTo>
                    <a:pt x="100380" y="330136"/>
                  </a:lnTo>
                  <a:lnTo>
                    <a:pt x="86017" y="376669"/>
                  </a:lnTo>
                  <a:lnTo>
                    <a:pt x="84442" y="383108"/>
                  </a:lnTo>
                  <a:lnTo>
                    <a:pt x="88404" y="389597"/>
                  </a:lnTo>
                  <a:lnTo>
                    <a:pt x="95783" y="391388"/>
                  </a:lnTo>
                  <a:lnTo>
                    <a:pt x="97663" y="391502"/>
                  </a:lnTo>
                  <a:lnTo>
                    <a:pt x="103085" y="391502"/>
                  </a:lnTo>
                  <a:lnTo>
                    <a:pt x="107975" y="387807"/>
                  </a:lnTo>
                  <a:lnTo>
                    <a:pt x="109308" y="382320"/>
                  </a:lnTo>
                  <a:lnTo>
                    <a:pt x="124421" y="334429"/>
                  </a:lnTo>
                  <a:lnTo>
                    <a:pt x="145427" y="289915"/>
                  </a:lnTo>
                  <a:lnTo>
                    <a:pt x="171818" y="249161"/>
                  </a:lnTo>
                  <a:lnTo>
                    <a:pt x="203111" y="212572"/>
                  </a:lnTo>
                  <a:lnTo>
                    <a:pt x="238785" y="180543"/>
                  </a:lnTo>
                  <a:lnTo>
                    <a:pt x="278358" y="153441"/>
                  </a:lnTo>
                  <a:lnTo>
                    <a:pt x="321335" y="131686"/>
                  </a:lnTo>
                  <a:lnTo>
                    <a:pt x="367195" y="115671"/>
                  </a:lnTo>
                  <a:lnTo>
                    <a:pt x="415455" y="105765"/>
                  </a:lnTo>
                  <a:lnTo>
                    <a:pt x="465607" y="102374"/>
                  </a:lnTo>
                  <a:lnTo>
                    <a:pt x="519595" y="106311"/>
                  </a:lnTo>
                  <a:lnTo>
                    <a:pt x="571919" y="117995"/>
                  </a:lnTo>
                  <a:lnTo>
                    <a:pt x="621855" y="137198"/>
                  </a:lnTo>
                  <a:lnTo>
                    <a:pt x="668718" y="163715"/>
                  </a:lnTo>
                  <a:lnTo>
                    <a:pt x="674230" y="167386"/>
                  </a:lnTo>
                  <a:lnTo>
                    <a:pt x="681672" y="165912"/>
                  </a:lnTo>
                  <a:lnTo>
                    <a:pt x="689025" y="154889"/>
                  </a:lnTo>
                  <a:close/>
                </a:path>
                <a:path w="934719" h="937895">
                  <a:moveTo>
                    <a:pt x="856284" y="462330"/>
                  </a:moveTo>
                  <a:lnTo>
                    <a:pt x="850912" y="456971"/>
                  </a:lnTo>
                  <a:lnTo>
                    <a:pt x="837653" y="456971"/>
                  </a:lnTo>
                  <a:lnTo>
                    <a:pt x="832294" y="462330"/>
                  </a:lnTo>
                  <a:lnTo>
                    <a:pt x="832294" y="468960"/>
                  </a:lnTo>
                  <a:lnTo>
                    <a:pt x="829424" y="514883"/>
                  </a:lnTo>
                  <a:lnTo>
                    <a:pt x="821067" y="559117"/>
                  </a:lnTo>
                  <a:lnTo>
                    <a:pt x="807567" y="601319"/>
                  </a:lnTo>
                  <a:lnTo>
                    <a:pt x="789266" y="641146"/>
                  </a:lnTo>
                  <a:lnTo>
                    <a:pt x="766508" y="678256"/>
                  </a:lnTo>
                  <a:lnTo>
                    <a:pt x="739635" y="712292"/>
                  </a:lnTo>
                  <a:lnTo>
                    <a:pt x="709002" y="742911"/>
                  </a:lnTo>
                  <a:lnTo>
                    <a:pt x="674966" y="769772"/>
                  </a:lnTo>
                  <a:lnTo>
                    <a:pt x="637844" y="792530"/>
                  </a:lnTo>
                  <a:lnTo>
                    <a:pt x="598004" y="810831"/>
                  </a:lnTo>
                  <a:lnTo>
                    <a:pt x="555790" y="824331"/>
                  </a:lnTo>
                  <a:lnTo>
                    <a:pt x="511543" y="832688"/>
                  </a:lnTo>
                  <a:lnTo>
                    <a:pt x="465607" y="835545"/>
                  </a:lnTo>
                  <a:lnTo>
                    <a:pt x="452107" y="835291"/>
                  </a:lnTo>
                  <a:lnTo>
                    <a:pt x="432104" y="834072"/>
                  </a:lnTo>
                  <a:lnTo>
                    <a:pt x="426402" y="838974"/>
                  </a:lnTo>
                  <a:lnTo>
                    <a:pt x="425373" y="852170"/>
                  </a:lnTo>
                  <a:lnTo>
                    <a:pt x="430326" y="857948"/>
                  </a:lnTo>
                  <a:lnTo>
                    <a:pt x="451180" y="859256"/>
                  </a:lnTo>
                  <a:lnTo>
                    <a:pt x="465607" y="859536"/>
                  </a:lnTo>
                  <a:lnTo>
                    <a:pt x="514540" y="856488"/>
                  </a:lnTo>
                  <a:lnTo>
                    <a:pt x="561682" y="847585"/>
                  </a:lnTo>
                  <a:lnTo>
                    <a:pt x="606666" y="833196"/>
                  </a:lnTo>
                  <a:lnTo>
                    <a:pt x="649109" y="813701"/>
                  </a:lnTo>
                  <a:lnTo>
                    <a:pt x="688657" y="789457"/>
                  </a:lnTo>
                  <a:lnTo>
                    <a:pt x="724928" y="760844"/>
                  </a:lnTo>
                  <a:lnTo>
                    <a:pt x="757567" y="728218"/>
                  </a:lnTo>
                  <a:lnTo>
                    <a:pt x="786193" y="691959"/>
                  </a:lnTo>
                  <a:lnTo>
                    <a:pt x="810437" y="652424"/>
                  </a:lnTo>
                  <a:lnTo>
                    <a:pt x="829945" y="609981"/>
                  </a:lnTo>
                  <a:lnTo>
                    <a:pt x="844321" y="565010"/>
                  </a:lnTo>
                  <a:lnTo>
                    <a:pt x="853224" y="517880"/>
                  </a:lnTo>
                  <a:lnTo>
                    <a:pt x="856284" y="468960"/>
                  </a:lnTo>
                  <a:lnTo>
                    <a:pt x="856284" y="462330"/>
                  </a:lnTo>
                  <a:close/>
                </a:path>
                <a:path w="934719" h="937895">
                  <a:moveTo>
                    <a:pt x="934580" y="468960"/>
                  </a:moveTo>
                  <a:lnTo>
                    <a:pt x="932154" y="421081"/>
                  </a:lnTo>
                  <a:lnTo>
                    <a:pt x="925029" y="374561"/>
                  </a:lnTo>
                  <a:lnTo>
                    <a:pt x="913460" y="329653"/>
                  </a:lnTo>
                  <a:lnTo>
                    <a:pt x="897661" y="286588"/>
                  </a:lnTo>
                  <a:lnTo>
                    <a:pt x="877887" y="245605"/>
                  </a:lnTo>
                  <a:lnTo>
                    <a:pt x="854379" y="206946"/>
                  </a:lnTo>
                  <a:lnTo>
                    <a:pt x="827354" y="170827"/>
                  </a:lnTo>
                  <a:lnTo>
                    <a:pt x="797064" y="137515"/>
                  </a:lnTo>
                  <a:lnTo>
                    <a:pt x="763739" y="107226"/>
                  </a:lnTo>
                  <a:lnTo>
                    <a:pt x="727633" y="80200"/>
                  </a:lnTo>
                  <a:lnTo>
                    <a:pt x="688962" y="56680"/>
                  </a:lnTo>
                  <a:lnTo>
                    <a:pt x="647979" y="36906"/>
                  </a:lnTo>
                  <a:lnTo>
                    <a:pt x="604913" y="21120"/>
                  </a:lnTo>
                  <a:lnTo>
                    <a:pt x="560006" y="9550"/>
                  </a:lnTo>
                  <a:lnTo>
                    <a:pt x="513486" y="2425"/>
                  </a:lnTo>
                  <a:lnTo>
                    <a:pt x="465607" y="0"/>
                  </a:lnTo>
                  <a:lnTo>
                    <a:pt x="416102" y="2628"/>
                  </a:lnTo>
                  <a:lnTo>
                    <a:pt x="367919" y="10337"/>
                  </a:lnTo>
                  <a:lnTo>
                    <a:pt x="321373" y="22872"/>
                  </a:lnTo>
                  <a:lnTo>
                    <a:pt x="276745" y="39966"/>
                  </a:lnTo>
                  <a:lnTo>
                    <a:pt x="234327" y="61379"/>
                  </a:lnTo>
                  <a:lnTo>
                    <a:pt x="194424" y="86842"/>
                  </a:lnTo>
                  <a:lnTo>
                    <a:pt x="157327" y="116103"/>
                  </a:lnTo>
                  <a:lnTo>
                    <a:pt x="123329" y="148907"/>
                  </a:lnTo>
                  <a:lnTo>
                    <a:pt x="92722" y="184988"/>
                  </a:lnTo>
                  <a:lnTo>
                    <a:pt x="65798" y="224104"/>
                  </a:lnTo>
                  <a:lnTo>
                    <a:pt x="42862" y="265976"/>
                  </a:lnTo>
                  <a:lnTo>
                    <a:pt x="24206" y="310375"/>
                  </a:lnTo>
                  <a:lnTo>
                    <a:pt x="10109" y="357022"/>
                  </a:lnTo>
                  <a:lnTo>
                    <a:pt x="889" y="405663"/>
                  </a:lnTo>
                  <a:lnTo>
                    <a:pt x="0" y="412229"/>
                  </a:lnTo>
                  <a:lnTo>
                    <a:pt x="4610" y="418274"/>
                  </a:lnTo>
                  <a:lnTo>
                    <a:pt x="17691" y="420039"/>
                  </a:lnTo>
                  <a:lnTo>
                    <a:pt x="23774" y="415429"/>
                  </a:lnTo>
                  <a:lnTo>
                    <a:pt x="24663" y="408863"/>
                  </a:lnTo>
                  <a:lnTo>
                    <a:pt x="33413" y="362712"/>
                  </a:lnTo>
                  <a:lnTo>
                    <a:pt x="46774" y="318465"/>
                  </a:lnTo>
                  <a:lnTo>
                    <a:pt x="64477" y="276339"/>
                  </a:lnTo>
                  <a:lnTo>
                    <a:pt x="86245" y="236613"/>
                  </a:lnTo>
                  <a:lnTo>
                    <a:pt x="111785" y="199504"/>
                  </a:lnTo>
                  <a:lnTo>
                    <a:pt x="140830" y="165265"/>
                  </a:lnTo>
                  <a:lnTo>
                    <a:pt x="173088" y="134150"/>
                  </a:lnTo>
                  <a:lnTo>
                    <a:pt x="208292" y="106387"/>
                  </a:lnTo>
                  <a:lnTo>
                    <a:pt x="246151" y="82219"/>
                  </a:lnTo>
                  <a:lnTo>
                    <a:pt x="286397" y="61912"/>
                  </a:lnTo>
                  <a:lnTo>
                    <a:pt x="328739" y="45681"/>
                  </a:lnTo>
                  <a:lnTo>
                    <a:pt x="372910" y="33794"/>
                  </a:lnTo>
                  <a:lnTo>
                    <a:pt x="418630" y="26479"/>
                  </a:lnTo>
                  <a:lnTo>
                    <a:pt x="465607" y="23990"/>
                  </a:lnTo>
                  <a:lnTo>
                    <a:pt x="514032" y="26606"/>
                  </a:lnTo>
                  <a:lnTo>
                    <a:pt x="560946" y="34264"/>
                  </a:lnTo>
                  <a:lnTo>
                    <a:pt x="606107" y="46710"/>
                  </a:lnTo>
                  <a:lnTo>
                    <a:pt x="649224" y="63652"/>
                  </a:lnTo>
                  <a:lnTo>
                    <a:pt x="690029" y="84823"/>
                  </a:lnTo>
                  <a:lnTo>
                    <a:pt x="728243" y="109956"/>
                  </a:lnTo>
                  <a:lnTo>
                    <a:pt x="763587" y="138772"/>
                  </a:lnTo>
                  <a:lnTo>
                    <a:pt x="795807" y="170980"/>
                  </a:lnTo>
                  <a:lnTo>
                    <a:pt x="824623" y="206336"/>
                  </a:lnTo>
                  <a:lnTo>
                    <a:pt x="849744" y="244551"/>
                  </a:lnTo>
                  <a:lnTo>
                    <a:pt x="870927" y="285356"/>
                  </a:lnTo>
                  <a:lnTo>
                    <a:pt x="887869" y="328472"/>
                  </a:lnTo>
                  <a:lnTo>
                    <a:pt x="900303" y="373621"/>
                  </a:lnTo>
                  <a:lnTo>
                    <a:pt x="907973" y="420547"/>
                  </a:lnTo>
                  <a:lnTo>
                    <a:pt x="910590" y="468960"/>
                  </a:lnTo>
                  <a:lnTo>
                    <a:pt x="908024" y="516521"/>
                  </a:lnTo>
                  <a:lnTo>
                    <a:pt x="900506" y="562711"/>
                  </a:lnTo>
                  <a:lnTo>
                    <a:pt x="888301" y="607263"/>
                  </a:lnTo>
                  <a:lnTo>
                    <a:pt x="871689" y="649884"/>
                  </a:lnTo>
                  <a:lnTo>
                    <a:pt x="850925" y="690321"/>
                  </a:lnTo>
                  <a:lnTo>
                    <a:pt x="826274" y="728281"/>
                  </a:lnTo>
                  <a:lnTo>
                    <a:pt x="798017" y="763511"/>
                  </a:lnTo>
                  <a:lnTo>
                    <a:pt x="766419" y="795718"/>
                  </a:lnTo>
                  <a:lnTo>
                    <a:pt x="731748" y="824649"/>
                  </a:lnTo>
                  <a:lnTo>
                    <a:pt x="694270" y="850011"/>
                  </a:lnTo>
                  <a:lnTo>
                    <a:pt x="654253" y="871537"/>
                  </a:lnTo>
                  <a:lnTo>
                    <a:pt x="611962" y="888961"/>
                  </a:lnTo>
                  <a:lnTo>
                    <a:pt x="567677" y="902004"/>
                  </a:lnTo>
                  <a:lnTo>
                    <a:pt x="521665" y="910386"/>
                  </a:lnTo>
                  <a:lnTo>
                    <a:pt x="474179" y="913841"/>
                  </a:lnTo>
                  <a:lnTo>
                    <a:pt x="467563" y="913968"/>
                  </a:lnTo>
                  <a:lnTo>
                    <a:pt x="462292" y="919441"/>
                  </a:lnTo>
                  <a:lnTo>
                    <a:pt x="462534" y="932611"/>
                  </a:lnTo>
                  <a:lnTo>
                    <a:pt x="467880" y="937831"/>
                  </a:lnTo>
                  <a:lnTo>
                    <a:pt x="474395" y="937831"/>
                  </a:lnTo>
                  <a:lnTo>
                    <a:pt x="526961" y="933958"/>
                  </a:lnTo>
                  <a:lnTo>
                    <a:pt x="577977" y="924433"/>
                  </a:lnTo>
                  <a:lnTo>
                    <a:pt x="627303" y="909421"/>
                  </a:lnTo>
                  <a:lnTo>
                    <a:pt x="674560" y="889063"/>
                  </a:lnTo>
                  <a:lnTo>
                    <a:pt x="719366" y="863536"/>
                  </a:lnTo>
                  <a:lnTo>
                    <a:pt x="761365" y="833005"/>
                  </a:lnTo>
                  <a:lnTo>
                    <a:pt x="800176" y="797623"/>
                  </a:lnTo>
                  <a:lnTo>
                    <a:pt x="834910" y="758126"/>
                  </a:lnTo>
                  <a:lnTo>
                    <a:pt x="864730" y="715530"/>
                  </a:lnTo>
                  <a:lnTo>
                    <a:pt x="889469" y="670179"/>
                  </a:lnTo>
                  <a:lnTo>
                    <a:pt x="908977" y="622477"/>
                  </a:lnTo>
                  <a:lnTo>
                    <a:pt x="923099" y="572795"/>
                  </a:lnTo>
                  <a:lnTo>
                    <a:pt x="931684" y="521487"/>
                  </a:lnTo>
                  <a:lnTo>
                    <a:pt x="934580" y="46896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7461082" y="6149915"/>
              <a:ext cx="226934" cy="420228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6887127" y="6387598"/>
              <a:ext cx="574675" cy="556895"/>
            </a:xfrm>
            <a:custGeom>
              <a:avLst/>
              <a:gdLst/>
              <a:ahLst/>
              <a:cxnLst/>
              <a:rect l="l" t="t" r="r" b="b"/>
              <a:pathLst>
                <a:path w="574675" h="556895">
                  <a:moveTo>
                    <a:pt x="427469" y="140347"/>
                  </a:moveTo>
                  <a:lnTo>
                    <a:pt x="420293" y="96037"/>
                  </a:lnTo>
                  <a:lnTo>
                    <a:pt x="403479" y="63563"/>
                  </a:lnTo>
                  <a:lnTo>
                    <a:pt x="403479" y="140347"/>
                  </a:lnTo>
                  <a:lnTo>
                    <a:pt x="394322" y="185597"/>
                  </a:lnTo>
                  <a:lnTo>
                    <a:pt x="369354" y="222580"/>
                  </a:lnTo>
                  <a:lnTo>
                    <a:pt x="332371" y="247535"/>
                  </a:lnTo>
                  <a:lnTo>
                    <a:pt x="287121" y="256705"/>
                  </a:lnTo>
                  <a:lnTo>
                    <a:pt x="241884" y="247535"/>
                  </a:lnTo>
                  <a:lnTo>
                    <a:pt x="204889" y="222580"/>
                  </a:lnTo>
                  <a:lnTo>
                    <a:pt x="179933" y="185597"/>
                  </a:lnTo>
                  <a:lnTo>
                    <a:pt x="170776" y="140347"/>
                  </a:lnTo>
                  <a:lnTo>
                    <a:pt x="179933" y="95097"/>
                  </a:lnTo>
                  <a:lnTo>
                    <a:pt x="204889" y="58115"/>
                  </a:lnTo>
                  <a:lnTo>
                    <a:pt x="241884" y="33147"/>
                  </a:lnTo>
                  <a:lnTo>
                    <a:pt x="287121" y="23990"/>
                  </a:lnTo>
                  <a:lnTo>
                    <a:pt x="332371" y="33147"/>
                  </a:lnTo>
                  <a:lnTo>
                    <a:pt x="369354" y="58115"/>
                  </a:lnTo>
                  <a:lnTo>
                    <a:pt x="394322" y="95097"/>
                  </a:lnTo>
                  <a:lnTo>
                    <a:pt x="403479" y="140347"/>
                  </a:lnTo>
                  <a:lnTo>
                    <a:pt x="403479" y="63563"/>
                  </a:lnTo>
                  <a:lnTo>
                    <a:pt x="369951" y="27127"/>
                  </a:lnTo>
                  <a:lnTo>
                    <a:pt x="331431" y="7175"/>
                  </a:lnTo>
                  <a:lnTo>
                    <a:pt x="287121" y="0"/>
                  </a:lnTo>
                  <a:lnTo>
                    <a:pt x="242811" y="7175"/>
                  </a:lnTo>
                  <a:lnTo>
                    <a:pt x="204304" y="27127"/>
                  </a:lnTo>
                  <a:lnTo>
                    <a:pt x="173901" y="57518"/>
                  </a:lnTo>
                  <a:lnTo>
                    <a:pt x="153962" y="96037"/>
                  </a:lnTo>
                  <a:lnTo>
                    <a:pt x="146786" y="140347"/>
                  </a:lnTo>
                  <a:lnTo>
                    <a:pt x="153962" y="184658"/>
                  </a:lnTo>
                  <a:lnTo>
                    <a:pt x="173901" y="223177"/>
                  </a:lnTo>
                  <a:lnTo>
                    <a:pt x="204304" y="253568"/>
                  </a:lnTo>
                  <a:lnTo>
                    <a:pt x="242811" y="273519"/>
                  </a:lnTo>
                  <a:lnTo>
                    <a:pt x="287121" y="280682"/>
                  </a:lnTo>
                  <a:lnTo>
                    <a:pt x="331431" y="273519"/>
                  </a:lnTo>
                  <a:lnTo>
                    <a:pt x="363918" y="256705"/>
                  </a:lnTo>
                  <a:lnTo>
                    <a:pt x="369951" y="253568"/>
                  </a:lnTo>
                  <a:lnTo>
                    <a:pt x="400354" y="223177"/>
                  </a:lnTo>
                  <a:lnTo>
                    <a:pt x="420293" y="184658"/>
                  </a:lnTo>
                  <a:lnTo>
                    <a:pt x="427469" y="140347"/>
                  </a:lnTo>
                  <a:close/>
                </a:path>
                <a:path w="574675" h="556895">
                  <a:moveTo>
                    <a:pt x="574255" y="544652"/>
                  </a:moveTo>
                  <a:lnTo>
                    <a:pt x="570585" y="503440"/>
                  </a:lnTo>
                  <a:lnTo>
                    <a:pt x="559663" y="466839"/>
                  </a:lnTo>
                  <a:lnTo>
                    <a:pt x="516356" y="407758"/>
                  </a:lnTo>
                  <a:lnTo>
                    <a:pt x="484149" y="385381"/>
                  </a:lnTo>
                  <a:lnTo>
                    <a:pt x="445046" y="367880"/>
                  </a:lnTo>
                  <a:lnTo>
                    <a:pt x="399110" y="355295"/>
                  </a:lnTo>
                  <a:lnTo>
                    <a:pt x="346443" y="347700"/>
                  </a:lnTo>
                  <a:lnTo>
                    <a:pt x="287121" y="345160"/>
                  </a:lnTo>
                  <a:lnTo>
                    <a:pt x="227812" y="347700"/>
                  </a:lnTo>
                  <a:lnTo>
                    <a:pt x="175145" y="355295"/>
                  </a:lnTo>
                  <a:lnTo>
                    <a:pt x="129209" y="367880"/>
                  </a:lnTo>
                  <a:lnTo>
                    <a:pt x="90093" y="385381"/>
                  </a:lnTo>
                  <a:lnTo>
                    <a:pt x="57899" y="407758"/>
                  </a:lnTo>
                  <a:lnTo>
                    <a:pt x="14592" y="466839"/>
                  </a:lnTo>
                  <a:lnTo>
                    <a:pt x="3670" y="503440"/>
                  </a:lnTo>
                  <a:lnTo>
                    <a:pt x="0" y="544652"/>
                  </a:lnTo>
                  <a:lnTo>
                    <a:pt x="0" y="551281"/>
                  </a:lnTo>
                  <a:lnTo>
                    <a:pt x="5372" y="556653"/>
                  </a:lnTo>
                  <a:lnTo>
                    <a:pt x="18618" y="556653"/>
                  </a:lnTo>
                  <a:lnTo>
                    <a:pt x="23990" y="551281"/>
                  </a:lnTo>
                  <a:lnTo>
                    <a:pt x="23990" y="544652"/>
                  </a:lnTo>
                  <a:lnTo>
                    <a:pt x="28143" y="503669"/>
                  </a:lnTo>
                  <a:lnTo>
                    <a:pt x="61214" y="437946"/>
                  </a:lnTo>
                  <a:lnTo>
                    <a:pt x="127139" y="393966"/>
                  </a:lnTo>
                  <a:lnTo>
                    <a:pt x="172351" y="380187"/>
                  </a:lnTo>
                  <a:lnTo>
                    <a:pt x="225691" y="371906"/>
                  </a:lnTo>
                  <a:lnTo>
                    <a:pt x="287121" y="369150"/>
                  </a:lnTo>
                  <a:lnTo>
                    <a:pt x="348564" y="371906"/>
                  </a:lnTo>
                  <a:lnTo>
                    <a:pt x="401891" y="380187"/>
                  </a:lnTo>
                  <a:lnTo>
                    <a:pt x="447103" y="393966"/>
                  </a:lnTo>
                  <a:lnTo>
                    <a:pt x="484162" y="413232"/>
                  </a:lnTo>
                  <a:lnTo>
                    <a:pt x="533692" y="468096"/>
                  </a:lnTo>
                  <a:lnTo>
                    <a:pt x="550252" y="544652"/>
                  </a:lnTo>
                  <a:lnTo>
                    <a:pt x="550252" y="551281"/>
                  </a:lnTo>
                  <a:lnTo>
                    <a:pt x="555625" y="556653"/>
                  </a:lnTo>
                  <a:lnTo>
                    <a:pt x="562254" y="556653"/>
                  </a:lnTo>
                  <a:lnTo>
                    <a:pt x="568883" y="556653"/>
                  </a:lnTo>
                  <a:lnTo>
                    <a:pt x="574255" y="551281"/>
                  </a:lnTo>
                  <a:lnTo>
                    <a:pt x="574255" y="54465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/>
          <p:nvPr/>
        </p:nvSpPr>
        <p:spPr>
          <a:xfrm>
            <a:off x="12115914" y="9007735"/>
            <a:ext cx="1107440" cy="866775"/>
          </a:xfrm>
          <a:custGeom>
            <a:avLst/>
            <a:gdLst/>
            <a:ahLst/>
            <a:cxnLst/>
            <a:rect l="l" t="t" r="r" b="b"/>
            <a:pathLst>
              <a:path w="1107440" h="866775">
                <a:moveTo>
                  <a:pt x="367715" y="362292"/>
                </a:moveTo>
                <a:lnTo>
                  <a:pt x="362343" y="356933"/>
                </a:lnTo>
                <a:lnTo>
                  <a:pt x="349097" y="356933"/>
                </a:lnTo>
                <a:lnTo>
                  <a:pt x="343725" y="362292"/>
                </a:lnTo>
                <a:lnTo>
                  <a:pt x="343725" y="488848"/>
                </a:lnTo>
                <a:lnTo>
                  <a:pt x="349097" y="494220"/>
                </a:lnTo>
                <a:lnTo>
                  <a:pt x="355727" y="494220"/>
                </a:lnTo>
                <a:lnTo>
                  <a:pt x="362343" y="494220"/>
                </a:lnTo>
                <a:lnTo>
                  <a:pt x="367715" y="488848"/>
                </a:lnTo>
                <a:lnTo>
                  <a:pt x="367715" y="362292"/>
                </a:lnTo>
                <a:close/>
              </a:path>
              <a:path w="1107440" h="866775">
                <a:moveTo>
                  <a:pt x="499554" y="256057"/>
                </a:moveTo>
                <a:lnTo>
                  <a:pt x="494182" y="250685"/>
                </a:lnTo>
                <a:lnTo>
                  <a:pt x="480923" y="250685"/>
                </a:lnTo>
                <a:lnTo>
                  <a:pt x="475551" y="256057"/>
                </a:lnTo>
                <a:lnTo>
                  <a:pt x="475551" y="488848"/>
                </a:lnTo>
                <a:lnTo>
                  <a:pt x="480923" y="494220"/>
                </a:lnTo>
                <a:lnTo>
                  <a:pt x="487553" y="494220"/>
                </a:lnTo>
                <a:lnTo>
                  <a:pt x="494182" y="494220"/>
                </a:lnTo>
                <a:lnTo>
                  <a:pt x="499554" y="488848"/>
                </a:lnTo>
                <a:lnTo>
                  <a:pt x="499554" y="256057"/>
                </a:lnTo>
                <a:close/>
              </a:path>
              <a:path w="1107440" h="866775">
                <a:moveTo>
                  <a:pt x="631367" y="309181"/>
                </a:moveTo>
                <a:lnTo>
                  <a:pt x="625995" y="303809"/>
                </a:lnTo>
                <a:lnTo>
                  <a:pt x="612749" y="303809"/>
                </a:lnTo>
                <a:lnTo>
                  <a:pt x="607377" y="309181"/>
                </a:lnTo>
                <a:lnTo>
                  <a:pt x="607377" y="488848"/>
                </a:lnTo>
                <a:lnTo>
                  <a:pt x="612749" y="494220"/>
                </a:lnTo>
                <a:lnTo>
                  <a:pt x="619379" y="494220"/>
                </a:lnTo>
                <a:lnTo>
                  <a:pt x="625995" y="494220"/>
                </a:lnTo>
                <a:lnTo>
                  <a:pt x="631367" y="488848"/>
                </a:lnTo>
                <a:lnTo>
                  <a:pt x="631367" y="309181"/>
                </a:lnTo>
                <a:close/>
              </a:path>
              <a:path w="1107440" h="866775">
                <a:moveTo>
                  <a:pt x="763193" y="203073"/>
                </a:moveTo>
                <a:lnTo>
                  <a:pt x="757821" y="197700"/>
                </a:lnTo>
                <a:lnTo>
                  <a:pt x="744562" y="197700"/>
                </a:lnTo>
                <a:lnTo>
                  <a:pt x="739190" y="203073"/>
                </a:lnTo>
                <a:lnTo>
                  <a:pt x="739190" y="488886"/>
                </a:lnTo>
                <a:lnTo>
                  <a:pt x="744562" y="494245"/>
                </a:lnTo>
                <a:lnTo>
                  <a:pt x="751192" y="494245"/>
                </a:lnTo>
                <a:lnTo>
                  <a:pt x="757821" y="494245"/>
                </a:lnTo>
                <a:lnTo>
                  <a:pt x="763193" y="488886"/>
                </a:lnTo>
                <a:lnTo>
                  <a:pt x="763193" y="203073"/>
                </a:lnTo>
                <a:close/>
              </a:path>
              <a:path w="1107440" h="866775">
                <a:moveTo>
                  <a:pt x="1106906" y="808431"/>
                </a:moveTo>
                <a:lnTo>
                  <a:pt x="1082979" y="766749"/>
                </a:lnTo>
                <a:lnTo>
                  <a:pt x="1082979" y="811644"/>
                </a:lnTo>
                <a:lnTo>
                  <a:pt x="1082128" y="817079"/>
                </a:lnTo>
                <a:lnTo>
                  <a:pt x="1052042" y="840752"/>
                </a:lnTo>
                <a:lnTo>
                  <a:pt x="1038567" y="842213"/>
                </a:lnTo>
                <a:lnTo>
                  <a:pt x="68351" y="842213"/>
                </a:lnTo>
                <a:lnTo>
                  <a:pt x="26631" y="821588"/>
                </a:lnTo>
                <a:lnTo>
                  <a:pt x="23926" y="811644"/>
                </a:lnTo>
                <a:lnTo>
                  <a:pt x="24739" y="805434"/>
                </a:lnTo>
                <a:lnTo>
                  <a:pt x="27901" y="798639"/>
                </a:lnTo>
                <a:lnTo>
                  <a:pt x="104902" y="710679"/>
                </a:lnTo>
                <a:lnTo>
                  <a:pt x="105460" y="709891"/>
                </a:lnTo>
                <a:lnTo>
                  <a:pt x="112471" y="702500"/>
                </a:lnTo>
                <a:lnTo>
                  <a:pt x="121945" y="696849"/>
                </a:lnTo>
                <a:lnTo>
                  <a:pt x="133184" y="693242"/>
                </a:lnTo>
                <a:lnTo>
                  <a:pt x="145542" y="691972"/>
                </a:lnTo>
                <a:lnTo>
                  <a:pt x="961351" y="691972"/>
                </a:lnTo>
                <a:lnTo>
                  <a:pt x="1001458" y="709891"/>
                </a:lnTo>
                <a:lnTo>
                  <a:pt x="1001712" y="710285"/>
                </a:lnTo>
                <a:lnTo>
                  <a:pt x="1002004" y="710679"/>
                </a:lnTo>
                <a:lnTo>
                  <a:pt x="1079017" y="798639"/>
                </a:lnTo>
                <a:lnTo>
                  <a:pt x="1082179" y="805434"/>
                </a:lnTo>
                <a:lnTo>
                  <a:pt x="1082979" y="811644"/>
                </a:lnTo>
                <a:lnTo>
                  <a:pt x="1082979" y="766749"/>
                </a:lnTo>
                <a:lnTo>
                  <a:pt x="1020838" y="695756"/>
                </a:lnTo>
                <a:lnTo>
                  <a:pt x="1017270" y="691972"/>
                </a:lnTo>
                <a:lnTo>
                  <a:pt x="1009929" y="684174"/>
                </a:lnTo>
                <a:lnTo>
                  <a:pt x="995845" y="675436"/>
                </a:lnTo>
                <a:lnTo>
                  <a:pt x="992416" y="674293"/>
                </a:lnTo>
                <a:lnTo>
                  <a:pt x="996696" y="667969"/>
                </a:lnTo>
                <a:lnTo>
                  <a:pt x="1003236" y="658266"/>
                </a:lnTo>
                <a:lnTo>
                  <a:pt x="1007579" y="636828"/>
                </a:lnTo>
                <a:lnTo>
                  <a:pt x="1007579" y="55143"/>
                </a:lnTo>
                <a:lnTo>
                  <a:pt x="1003236" y="33693"/>
                </a:lnTo>
                <a:lnTo>
                  <a:pt x="996683" y="23990"/>
                </a:lnTo>
                <a:lnTo>
                  <a:pt x="991412" y="16167"/>
                </a:lnTo>
                <a:lnTo>
                  <a:pt x="983589" y="10896"/>
                </a:lnTo>
                <a:lnTo>
                  <a:pt x="983589" y="55143"/>
                </a:lnTo>
                <a:lnTo>
                  <a:pt x="983589" y="636828"/>
                </a:lnTo>
                <a:lnTo>
                  <a:pt x="981138" y="648931"/>
                </a:lnTo>
                <a:lnTo>
                  <a:pt x="974458" y="658837"/>
                </a:lnTo>
                <a:lnTo>
                  <a:pt x="964552" y="665518"/>
                </a:lnTo>
                <a:lnTo>
                  <a:pt x="952436" y="667969"/>
                </a:lnTo>
                <a:lnTo>
                  <a:pt x="154470" y="667969"/>
                </a:lnTo>
                <a:lnTo>
                  <a:pt x="142367" y="665518"/>
                </a:lnTo>
                <a:lnTo>
                  <a:pt x="132461" y="658837"/>
                </a:lnTo>
                <a:lnTo>
                  <a:pt x="125780" y="648931"/>
                </a:lnTo>
                <a:lnTo>
                  <a:pt x="123329" y="636828"/>
                </a:lnTo>
                <a:lnTo>
                  <a:pt x="123329" y="55143"/>
                </a:lnTo>
                <a:lnTo>
                  <a:pt x="125780" y="43027"/>
                </a:lnTo>
                <a:lnTo>
                  <a:pt x="132461" y="33121"/>
                </a:lnTo>
                <a:lnTo>
                  <a:pt x="142367" y="26441"/>
                </a:lnTo>
                <a:lnTo>
                  <a:pt x="154470" y="23990"/>
                </a:lnTo>
                <a:lnTo>
                  <a:pt x="952436" y="23990"/>
                </a:lnTo>
                <a:lnTo>
                  <a:pt x="964552" y="26441"/>
                </a:lnTo>
                <a:lnTo>
                  <a:pt x="974458" y="33121"/>
                </a:lnTo>
                <a:lnTo>
                  <a:pt x="981138" y="43027"/>
                </a:lnTo>
                <a:lnTo>
                  <a:pt x="983589" y="55143"/>
                </a:lnTo>
                <a:lnTo>
                  <a:pt x="983589" y="10896"/>
                </a:lnTo>
                <a:lnTo>
                  <a:pt x="973874" y="4343"/>
                </a:lnTo>
                <a:lnTo>
                  <a:pt x="952436" y="0"/>
                </a:lnTo>
                <a:lnTo>
                  <a:pt x="154470" y="0"/>
                </a:lnTo>
                <a:lnTo>
                  <a:pt x="133032" y="4343"/>
                </a:lnTo>
                <a:lnTo>
                  <a:pt x="115506" y="16167"/>
                </a:lnTo>
                <a:lnTo>
                  <a:pt x="103670" y="33693"/>
                </a:lnTo>
                <a:lnTo>
                  <a:pt x="99339" y="55143"/>
                </a:lnTo>
                <a:lnTo>
                  <a:pt x="99339" y="636828"/>
                </a:lnTo>
                <a:lnTo>
                  <a:pt x="103670" y="658266"/>
                </a:lnTo>
                <a:lnTo>
                  <a:pt x="114477" y="674293"/>
                </a:lnTo>
                <a:lnTo>
                  <a:pt x="111074" y="675436"/>
                </a:lnTo>
                <a:lnTo>
                  <a:pt x="9017" y="783793"/>
                </a:lnTo>
                <a:lnTo>
                  <a:pt x="0" y="808431"/>
                </a:lnTo>
                <a:lnTo>
                  <a:pt x="965" y="820762"/>
                </a:lnTo>
                <a:lnTo>
                  <a:pt x="30607" y="857110"/>
                </a:lnTo>
                <a:lnTo>
                  <a:pt x="68351" y="866203"/>
                </a:lnTo>
                <a:lnTo>
                  <a:pt x="1038567" y="866203"/>
                </a:lnTo>
                <a:lnTo>
                  <a:pt x="1076312" y="857110"/>
                </a:lnTo>
                <a:lnTo>
                  <a:pt x="1105941" y="820762"/>
                </a:lnTo>
                <a:lnTo>
                  <a:pt x="1106906" y="80843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7015638" y="2942557"/>
            <a:ext cx="988694" cy="988694"/>
          </a:xfrm>
          <a:custGeom>
            <a:avLst/>
            <a:gdLst/>
            <a:ahLst/>
            <a:cxnLst/>
            <a:rect l="l" t="t" r="r" b="b"/>
            <a:pathLst>
              <a:path w="988694" h="988695">
                <a:moveTo>
                  <a:pt x="988568" y="487654"/>
                </a:moveTo>
                <a:lnTo>
                  <a:pt x="988225" y="487324"/>
                </a:lnTo>
                <a:lnTo>
                  <a:pt x="986294" y="446747"/>
                </a:lnTo>
                <a:lnTo>
                  <a:pt x="979627" y="400481"/>
                </a:lnTo>
                <a:lnTo>
                  <a:pt x="968781" y="355676"/>
                </a:lnTo>
                <a:lnTo>
                  <a:pt x="963968" y="341680"/>
                </a:lnTo>
                <a:lnTo>
                  <a:pt x="963968" y="482282"/>
                </a:lnTo>
                <a:lnTo>
                  <a:pt x="963968" y="506272"/>
                </a:lnTo>
                <a:lnTo>
                  <a:pt x="955001" y="588937"/>
                </a:lnTo>
                <a:lnTo>
                  <a:pt x="943394" y="633971"/>
                </a:lnTo>
                <a:lnTo>
                  <a:pt x="927557" y="677164"/>
                </a:lnTo>
                <a:lnTo>
                  <a:pt x="907732" y="718261"/>
                </a:lnTo>
                <a:lnTo>
                  <a:pt x="884148" y="757047"/>
                </a:lnTo>
                <a:lnTo>
                  <a:pt x="857046" y="793254"/>
                </a:lnTo>
                <a:lnTo>
                  <a:pt x="847559" y="803681"/>
                </a:lnTo>
                <a:lnTo>
                  <a:pt x="831011" y="793813"/>
                </a:lnTo>
                <a:lnTo>
                  <a:pt x="831011" y="821893"/>
                </a:lnTo>
                <a:lnTo>
                  <a:pt x="793254" y="857046"/>
                </a:lnTo>
                <a:lnTo>
                  <a:pt x="757047" y="884148"/>
                </a:lnTo>
                <a:lnTo>
                  <a:pt x="718273" y="907719"/>
                </a:lnTo>
                <a:lnTo>
                  <a:pt x="677164" y="927557"/>
                </a:lnTo>
                <a:lnTo>
                  <a:pt x="633984" y="943394"/>
                </a:lnTo>
                <a:lnTo>
                  <a:pt x="588949" y="955001"/>
                </a:lnTo>
                <a:lnTo>
                  <a:pt x="561924" y="959142"/>
                </a:lnTo>
                <a:lnTo>
                  <a:pt x="572363" y="950302"/>
                </a:lnTo>
                <a:lnTo>
                  <a:pt x="595350" y="922007"/>
                </a:lnTo>
                <a:lnTo>
                  <a:pt x="616458" y="886841"/>
                </a:lnTo>
                <a:lnTo>
                  <a:pt x="635469" y="845350"/>
                </a:lnTo>
                <a:lnTo>
                  <a:pt x="652145" y="798093"/>
                </a:lnTo>
                <a:lnTo>
                  <a:pt x="664845" y="750989"/>
                </a:lnTo>
                <a:lnTo>
                  <a:pt x="703770" y="762177"/>
                </a:lnTo>
                <a:lnTo>
                  <a:pt x="752487" y="780681"/>
                </a:lnTo>
                <a:lnTo>
                  <a:pt x="799299" y="803122"/>
                </a:lnTo>
                <a:lnTo>
                  <a:pt x="831011" y="821893"/>
                </a:lnTo>
                <a:lnTo>
                  <a:pt x="831011" y="793813"/>
                </a:lnTo>
                <a:lnTo>
                  <a:pt x="774407" y="764133"/>
                </a:lnTo>
                <a:lnTo>
                  <a:pt x="730681" y="746201"/>
                </a:lnTo>
                <a:lnTo>
                  <a:pt x="685558" y="731418"/>
                </a:lnTo>
                <a:lnTo>
                  <a:pt x="669886" y="727506"/>
                </a:lnTo>
                <a:lnTo>
                  <a:pt x="677672" y="688441"/>
                </a:lnTo>
                <a:lnTo>
                  <a:pt x="686066" y="627126"/>
                </a:lnTo>
                <a:lnTo>
                  <a:pt x="691235" y="562686"/>
                </a:lnTo>
                <a:lnTo>
                  <a:pt x="691273" y="562229"/>
                </a:lnTo>
                <a:lnTo>
                  <a:pt x="692734" y="506272"/>
                </a:lnTo>
                <a:lnTo>
                  <a:pt x="963968" y="506272"/>
                </a:lnTo>
                <a:lnTo>
                  <a:pt x="963968" y="482282"/>
                </a:lnTo>
                <a:lnTo>
                  <a:pt x="692734" y="482282"/>
                </a:lnTo>
                <a:lnTo>
                  <a:pt x="691273" y="426326"/>
                </a:lnTo>
                <a:lnTo>
                  <a:pt x="686066" y="361429"/>
                </a:lnTo>
                <a:lnTo>
                  <a:pt x="677672" y="300126"/>
                </a:lnTo>
                <a:lnTo>
                  <a:pt x="669886" y="261061"/>
                </a:lnTo>
                <a:lnTo>
                  <a:pt x="685571" y="257149"/>
                </a:lnTo>
                <a:lnTo>
                  <a:pt x="730681" y="242366"/>
                </a:lnTo>
                <a:lnTo>
                  <a:pt x="774407" y="224434"/>
                </a:lnTo>
                <a:lnTo>
                  <a:pt x="816571" y="203377"/>
                </a:lnTo>
                <a:lnTo>
                  <a:pt x="847572" y="184899"/>
                </a:lnTo>
                <a:lnTo>
                  <a:pt x="857110" y="195389"/>
                </a:lnTo>
                <a:lnTo>
                  <a:pt x="884148" y="231521"/>
                </a:lnTo>
                <a:lnTo>
                  <a:pt x="907732" y="270294"/>
                </a:lnTo>
                <a:lnTo>
                  <a:pt x="927557" y="311391"/>
                </a:lnTo>
                <a:lnTo>
                  <a:pt x="943394" y="354584"/>
                </a:lnTo>
                <a:lnTo>
                  <a:pt x="955001" y="399618"/>
                </a:lnTo>
                <a:lnTo>
                  <a:pt x="962139" y="446265"/>
                </a:lnTo>
                <a:lnTo>
                  <a:pt x="963968" y="482282"/>
                </a:lnTo>
                <a:lnTo>
                  <a:pt x="963968" y="341680"/>
                </a:lnTo>
                <a:lnTo>
                  <a:pt x="935367" y="271335"/>
                </a:lnTo>
                <a:lnTo>
                  <a:pt x="913206" y="232206"/>
                </a:lnTo>
                <a:lnTo>
                  <a:pt x="887704" y="195389"/>
                </a:lnTo>
                <a:lnTo>
                  <a:pt x="861085" y="163499"/>
                </a:lnTo>
                <a:lnTo>
                  <a:pt x="856957" y="157111"/>
                </a:lnTo>
                <a:lnTo>
                  <a:pt x="854595" y="156616"/>
                </a:lnTo>
                <a:lnTo>
                  <a:pt x="831062" y="133083"/>
                </a:lnTo>
                <a:lnTo>
                  <a:pt x="831062" y="166725"/>
                </a:lnTo>
                <a:lnTo>
                  <a:pt x="799287" y="185445"/>
                </a:lnTo>
                <a:lnTo>
                  <a:pt x="752487" y="207873"/>
                </a:lnTo>
                <a:lnTo>
                  <a:pt x="703757" y="226390"/>
                </a:lnTo>
                <a:lnTo>
                  <a:pt x="668718" y="236486"/>
                </a:lnTo>
                <a:lnTo>
                  <a:pt x="668718" y="482282"/>
                </a:lnTo>
                <a:lnTo>
                  <a:pt x="668718" y="506272"/>
                </a:lnTo>
                <a:lnTo>
                  <a:pt x="667143" y="562229"/>
                </a:lnTo>
                <a:lnTo>
                  <a:pt x="667131" y="562686"/>
                </a:lnTo>
                <a:lnTo>
                  <a:pt x="661619" y="627126"/>
                </a:lnTo>
                <a:lnTo>
                  <a:pt x="661517" y="628345"/>
                </a:lnTo>
                <a:lnTo>
                  <a:pt x="652526" y="690460"/>
                </a:lnTo>
                <a:lnTo>
                  <a:pt x="646023" y="721550"/>
                </a:lnTo>
                <a:lnTo>
                  <a:pt x="641070" y="720305"/>
                </a:lnTo>
                <a:lnTo>
                  <a:pt x="641070" y="745210"/>
                </a:lnTo>
                <a:lnTo>
                  <a:pt x="625589" y="800874"/>
                </a:lnTo>
                <a:lnTo>
                  <a:pt x="608228" y="847585"/>
                </a:lnTo>
                <a:lnTo>
                  <a:pt x="588657" y="887590"/>
                </a:lnTo>
                <a:lnTo>
                  <a:pt x="567194" y="920076"/>
                </a:lnTo>
                <a:lnTo>
                  <a:pt x="519709" y="959358"/>
                </a:lnTo>
                <a:lnTo>
                  <a:pt x="494284" y="964565"/>
                </a:lnTo>
                <a:lnTo>
                  <a:pt x="468858" y="959358"/>
                </a:lnTo>
                <a:lnTo>
                  <a:pt x="444461" y="944270"/>
                </a:lnTo>
                <a:lnTo>
                  <a:pt x="426618" y="925576"/>
                </a:lnTo>
                <a:lnTo>
                  <a:pt x="426618" y="959142"/>
                </a:lnTo>
                <a:lnTo>
                  <a:pt x="354584" y="943394"/>
                </a:lnTo>
                <a:lnTo>
                  <a:pt x="311404" y="927557"/>
                </a:lnTo>
                <a:lnTo>
                  <a:pt x="270294" y="907719"/>
                </a:lnTo>
                <a:lnTo>
                  <a:pt x="231521" y="884148"/>
                </a:lnTo>
                <a:lnTo>
                  <a:pt x="195300" y="857046"/>
                </a:lnTo>
                <a:lnTo>
                  <a:pt x="161886" y="826668"/>
                </a:lnTo>
                <a:lnTo>
                  <a:pt x="157492" y="821855"/>
                </a:lnTo>
                <a:lnTo>
                  <a:pt x="189268" y="803122"/>
                </a:lnTo>
                <a:lnTo>
                  <a:pt x="236054" y="780681"/>
                </a:lnTo>
                <a:lnTo>
                  <a:pt x="284759" y="762177"/>
                </a:lnTo>
                <a:lnTo>
                  <a:pt x="323710" y="750976"/>
                </a:lnTo>
                <a:lnTo>
                  <a:pt x="336423" y="798093"/>
                </a:lnTo>
                <a:lnTo>
                  <a:pt x="353098" y="845350"/>
                </a:lnTo>
                <a:lnTo>
                  <a:pt x="372110" y="886841"/>
                </a:lnTo>
                <a:lnTo>
                  <a:pt x="393217" y="922007"/>
                </a:lnTo>
                <a:lnTo>
                  <a:pt x="416204" y="950302"/>
                </a:lnTo>
                <a:lnTo>
                  <a:pt x="426618" y="959142"/>
                </a:lnTo>
                <a:lnTo>
                  <a:pt x="426618" y="925576"/>
                </a:lnTo>
                <a:lnTo>
                  <a:pt x="421373" y="920076"/>
                </a:lnTo>
                <a:lnTo>
                  <a:pt x="399897" y="887590"/>
                </a:lnTo>
                <a:lnTo>
                  <a:pt x="380339" y="847585"/>
                </a:lnTo>
                <a:lnTo>
                  <a:pt x="362978" y="800874"/>
                </a:lnTo>
                <a:lnTo>
                  <a:pt x="348107" y="748233"/>
                </a:lnTo>
                <a:lnTo>
                  <a:pt x="347472" y="745197"/>
                </a:lnTo>
                <a:lnTo>
                  <a:pt x="387032" y="737222"/>
                </a:lnTo>
                <a:lnTo>
                  <a:pt x="440143" y="730910"/>
                </a:lnTo>
                <a:lnTo>
                  <a:pt x="494258" y="728789"/>
                </a:lnTo>
                <a:lnTo>
                  <a:pt x="548373" y="730910"/>
                </a:lnTo>
                <a:lnTo>
                  <a:pt x="601472" y="737222"/>
                </a:lnTo>
                <a:lnTo>
                  <a:pt x="641070" y="745210"/>
                </a:lnTo>
                <a:lnTo>
                  <a:pt x="641070" y="720305"/>
                </a:lnTo>
                <a:lnTo>
                  <a:pt x="639203" y="719836"/>
                </a:lnTo>
                <a:lnTo>
                  <a:pt x="591756" y="711517"/>
                </a:lnTo>
                <a:lnTo>
                  <a:pt x="543394" y="706488"/>
                </a:lnTo>
                <a:lnTo>
                  <a:pt x="494258" y="704799"/>
                </a:lnTo>
                <a:lnTo>
                  <a:pt x="445122" y="706488"/>
                </a:lnTo>
                <a:lnTo>
                  <a:pt x="396748" y="711517"/>
                </a:lnTo>
                <a:lnTo>
                  <a:pt x="349313" y="719836"/>
                </a:lnTo>
                <a:lnTo>
                  <a:pt x="342519" y="721537"/>
                </a:lnTo>
                <a:lnTo>
                  <a:pt x="336042" y="690460"/>
                </a:lnTo>
                <a:lnTo>
                  <a:pt x="327050" y="628345"/>
                </a:lnTo>
                <a:lnTo>
                  <a:pt x="321437" y="562686"/>
                </a:lnTo>
                <a:lnTo>
                  <a:pt x="319836" y="506272"/>
                </a:lnTo>
                <a:lnTo>
                  <a:pt x="668718" y="506272"/>
                </a:lnTo>
                <a:lnTo>
                  <a:pt x="668718" y="482282"/>
                </a:lnTo>
                <a:lnTo>
                  <a:pt x="319836" y="482282"/>
                </a:lnTo>
                <a:lnTo>
                  <a:pt x="321424" y="426326"/>
                </a:lnTo>
                <a:lnTo>
                  <a:pt x="321437" y="425869"/>
                </a:lnTo>
                <a:lnTo>
                  <a:pt x="326948" y="361429"/>
                </a:lnTo>
                <a:lnTo>
                  <a:pt x="327050" y="360210"/>
                </a:lnTo>
                <a:lnTo>
                  <a:pt x="336042" y="298094"/>
                </a:lnTo>
                <a:lnTo>
                  <a:pt x="342519" y="267030"/>
                </a:lnTo>
                <a:lnTo>
                  <a:pt x="349313" y="268719"/>
                </a:lnTo>
                <a:lnTo>
                  <a:pt x="396748" y="277050"/>
                </a:lnTo>
                <a:lnTo>
                  <a:pt x="445122" y="282067"/>
                </a:lnTo>
                <a:lnTo>
                  <a:pt x="494258" y="283756"/>
                </a:lnTo>
                <a:lnTo>
                  <a:pt x="543394" y="282067"/>
                </a:lnTo>
                <a:lnTo>
                  <a:pt x="591769" y="277050"/>
                </a:lnTo>
                <a:lnTo>
                  <a:pt x="639203" y="268719"/>
                </a:lnTo>
                <a:lnTo>
                  <a:pt x="646023" y="267017"/>
                </a:lnTo>
                <a:lnTo>
                  <a:pt x="652526" y="298094"/>
                </a:lnTo>
                <a:lnTo>
                  <a:pt x="661517" y="360210"/>
                </a:lnTo>
                <a:lnTo>
                  <a:pt x="667131" y="425869"/>
                </a:lnTo>
                <a:lnTo>
                  <a:pt x="668718" y="482282"/>
                </a:lnTo>
                <a:lnTo>
                  <a:pt x="668718" y="236486"/>
                </a:lnTo>
                <a:lnTo>
                  <a:pt x="664845" y="237591"/>
                </a:lnTo>
                <a:lnTo>
                  <a:pt x="652145" y="190461"/>
                </a:lnTo>
                <a:lnTo>
                  <a:pt x="641083" y="159118"/>
                </a:lnTo>
                <a:lnTo>
                  <a:pt x="641083" y="243370"/>
                </a:lnTo>
                <a:lnTo>
                  <a:pt x="601472" y="251333"/>
                </a:lnTo>
                <a:lnTo>
                  <a:pt x="548373" y="257644"/>
                </a:lnTo>
                <a:lnTo>
                  <a:pt x="494258" y="259765"/>
                </a:lnTo>
                <a:lnTo>
                  <a:pt x="440143" y="257644"/>
                </a:lnTo>
                <a:lnTo>
                  <a:pt x="387032" y="251333"/>
                </a:lnTo>
                <a:lnTo>
                  <a:pt x="347459" y="243382"/>
                </a:lnTo>
                <a:lnTo>
                  <a:pt x="348107" y="240322"/>
                </a:lnTo>
                <a:lnTo>
                  <a:pt x="362978" y="187693"/>
                </a:lnTo>
                <a:lnTo>
                  <a:pt x="380339" y="140970"/>
                </a:lnTo>
                <a:lnTo>
                  <a:pt x="399897" y="100977"/>
                </a:lnTo>
                <a:lnTo>
                  <a:pt x="421373" y="68478"/>
                </a:lnTo>
                <a:lnTo>
                  <a:pt x="468858" y="29197"/>
                </a:lnTo>
                <a:lnTo>
                  <a:pt x="494284" y="23990"/>
                </a:lnTo>
                <a:lnTo>
                  <a:pt x="519709" y="29197"/>
                </a:lnTo>
                <a:lnTo>
                  <a:pt x="567194" y="68478"/>
                </a:lnTo>
                <a:lnTo>
                  <a:pt x="588657" y="100977"/>
                </a:lnTo>
                <a:lnTo>
                  <a:pt x="608228" y="140970"/>
                </a:lnTo>
                <a:lnTo>
                  <a:pt x="625589" y="187693"/>
                </a:lnTo>
                <a:lnTo>
                  <a:pt x="640448" y="240322"/>
                </a:lnTo>
                <a:lnTo>
                  <a:pt x="641083" y="243370"/>
                </a:lnTo>
                <a:lnTo>
                  <a:pt x="641083" y="159118"/>
                </a:lnTo>
                <a:lnTo>
                  <a:pt x="616458" y="101727"/>
                </a:lnTo>
                <a:lnTo>
                  <a:pt x="595350" y="66560"/>
                </a:lnTo>
                <a:lnTo>
                  <a:pt x="561949" y="29438"/>
                </a:lnTo>
                <a:lnTo>
                  <a:pt x="588949" y="33566"/>
                </a:lnTo>
                <a:lnTo>
                  <a:pt x="633984" y="45173"/>
                </a:lnTo>
                <a:lnTo>
                  <a:pt x="677164" y="61010"/>
                </a:lnTo>
                <a:lnTo>
                  <a:pt x="718273" y="80835"/>
                </a:lnTo>
                <a:lnTo>
                  <a:pt x="757047" y="104419"/>
                </a:lnTo>
                <a:lnTo>
                  <a:pt x="793254" y="131521"/>
                </a:lnTo>
                <a:lnTo>
                  <a:pt x="826668" y="161886"/>
                </a:lnTo>
                <a:lnTo>
                  <a:pt x="831062" y="166725"/>
                </a:lnTo>
                <a:lnTo>
                  <a:pt x="831062" y="133083"/>
                </a:lnTo>
                <a:lnTo>
                  <a:pt x="793178" y="100850"/>
                </a:lnTo>
                <a:lnTo>
                  <a:pt x="756348" y="75349"/>
                </a:lnTo>
                <a:lnTo>
                  <a:pt x="717219" y="53200"/>
                </a:lnTo>
                <a:lnTo>
                  <a:pt x="675995" y="34607"/>
                </a:lnTo>
                <a:lnTo>
                  <a:pt x="645134" y="23990"/>
                </a:lnTo>
                <a:lnTo>
                  <a:pt x="632879" y="19773"/>
                </a:lnTo>
                <a:lnTo>
                  <a:pt x="588086" y="8928"/>
                </a:lnTo>
                <a:lnTo>
                  <a:pt x="541820" y="2273"/>
                </a:lnTo>
                <a:lnTo>
                  <a:pt x="494284" y="0"/>
                </a:lnTo>
                <a:lnTo>
                  <a:pt x="446747" y="2273"/>
                </a:lnTo>
                <a:lnTo>
                  <a:pt x="426605" y="5181"/>
                </a:lnTo>
                <a:lnTo>
                  <a:pt x="426605" y="29438"/>
                </a:lnTo>
                <a:lnTo>
                  <a:pt x="416204" y="38252"/>
                </a:lnTo>
                <a:lnTo>
                  <a:pt x="372110" y="101727"/>
                </a:lnTo>
                <a:lnTo>
                  <a:pt x="353098" y="143205"/>
                </a:lnTo>
                <a:lnTo>
                  <a:pt x="336423" y="190461"/>
                </a:lnTo>
                <a:lnTo>
                  <a:pt x="323710" y="237604"/>
                </a:lnTo>
                <a:lnTo>
                  <a:pt x="318668" y="236156"/>
                </a:lnTo>
                <a:lnTo>
                  <a:pt x="318668" y="261073"/>
                </a:lnTo>
                <a:lnTo>
                  <a:pt x="318655" y="727494"/>
                </a:lnTo>
                <a:lnTo>
                  <a:pt x="257848" y="746201"/>
                </a:lnTo>
                <a:lnTo>
                  <a:pt x="214147" y="764133"/>
                </a:lnTo>
                <a:lnTo>
                  <a:pt x="172008" y="785190"/>
                </a:lnTo>
                <a:lnTo>
                  <a:pt x="140995" y="803694"/>
                </a:lnTo>
                <a:lnTo>
                  <a:pt x="131521" y="793254"/>
                </a:lnTo>
                <a:lnTo>
                  <a:pt x="104419" y="757047"/>
                </a:lnTo>
                <a:lnTo>
                  <a:pt x="80835" y="718261"/>
                </a:lnTo>
                <a:lnTo>
                  <a:pt x="61010" y="677164"/>
                </a:lnTo>
                <a:lnTo>
                  <a:pt x="45173" y="633971"/>
                </a:lnTo>
                <a:lnTo>
                  <a:pt x="33566" y="588937"/>
                </a:lnTo>
                <a:lnTo>
                  <a:pt x="26428" y="542302"/>
                </a:lnTo>
                <a:lnTo>
                  <a:pt x="24587" y="506272"/>
                </a:lnTo>
                <a:lnTo>
                  <a:pt x="295821" y="506272"/>
                </a:lnTo>
                <a:lnTo>
                  <a:pt x="297294" y="562229"/>
                </a:lnTo>
                <a:lnTo>
                  <a:pt x="302501" y="627126"/>
                </a:lnTo>
                <a:lnTo>
                  <a:pt x="310896" y="688441"/>
                </a:lnTo>
                <a:lnTo>
                  <a:pt x="318655" y="727494"/>
                </a:lnTo>
                <a:lnTo>
                  <a:pt x="318655" y="261150"/>
                </a:lnTo>
                <a:lnTo>
                  <a:pt x="310896" y="300126"/>
                </a:lnTo>
                <a:lnTo>
                  <a:pt x="302501" y="361429"/>
                </a:lnTo>
                <a:lnTo>
                  <a:pt x="297332" y="425869"/>
                </a:lnTo>
                <a:lnTo>
                  <a:pt x="297294" y="426326"/>
                </a:lnTo>
                <a:lnTo>
                  <a:pt x="295821" y="482282"/>
                </a:lnTo>
                <a:lnTo>
                  <a:pt x="24587" y="482282"/>
                </a:lnTo>
                <a:lnTo>
                  <a:pt x="33566" y="399618"/>
                </a:lnTo>
                <a:lnTo>
                  <a:pt x="45173" y="354584"/>
                </a:lnTo>
                <a:lnTo>
                  <a:pt x="61010" y="311391"/>
                </a:lnTo>
                <a:lnTo>
                  <a:pt x="80835" y="270294"/>
                </a:lnTo>
                <a:lnTo>
                  <a:pt x="104419" y="231521"/>
                </a:lnTo>
                <a:lnTo>
                  <a:pt x="131457" y="195389"/>
                </a:lnTo>
                <a:lnTo>
                  <a:pt x="140995" y="184886"/>
                </a:lnTo>
                <a:lnTo>
                  <a:pt x="171996" y="203377"/>
                </a:lnTo>
                <a:lnTo>
                  <a:pt x="214147" y="224434"/>
                </a:lnTo>
                <a:lnTo>
                  <a:pt x="257848" y="242366"/>
                </a:lnTo>
                <a:lnTo>
                  <a:pt x="302958" y="257149"/>
                </a:lnTo>
                <a:lnTo>
                  <a:pt x="318668" y="261073"/>
                </a:lnTo>
                <a:lnTo>
                  <a:pt x="318668" y="236156"/>
                </a:lnTo>
                <a:lnTo>
                  <a:pt x="284759" y="226390"/>
                </a:lnTo>
                <a:lnTo>
                  <a:pt x="236054" y="207873"/>
                </a:lnTo>
                <a:lnTo>
                  <a:pt x="189268" y="185445"/>
                </a:lnTo>
                <a:lnTo>
                  <a:pt x="157492" y="166725"/>
                </a:lnTo>
                <a:lnTo>
                  <a:pt x="161886" y="161886"/>
                </a:lnTo>
                <a:lnTo>
                  <a:pt x="195300" y="131521"/>
                </a:lnTo>
                <a:lnTo>
                  <a:pt x="231521" y="104419"/>
                </a:lnTo>
                <a:lnTo>
                  <a:pt x="270294" y="80835"/>
                </a:lnTo>
                <a:lnTo>
                  <a:pt x="311404" y="61010"/>
                </a:lnTo>
                <a:lnTo>
                  <a:pt x="354584" y="45173"/>
                </a:lnTo>
                <a:lnTo>
                  <a:pt x="399618" y="33566"/>
                </a:lnTo>
                <a:lnTo>
                  <a:pt x="426605" y="29438"/>
                </a:lnTo>
                <a:lnTo>
                  <a:pt x="426605" y="5181"/>
                </a:lnTo>
                <a:lnTo>
                  <a:pt x="355676" y="19773"/>
                </a:lnTo>
                <a:lnTo>
                  <a:pt x="312559" y="34607"/>
                </a:lnTo>
                <a:lnTo>
                  <a:pt x="271335" y="53200"/>
                </a:lnTo>
                <a:lnTo>
                  <a:pt x="232206" y="75349"/>
                </a:lnTo>
                <a:lnTo>
                  <a:pt x="195389" y="100850"/>
                </a:lnTo>
                <a:lnTo>
                  <a:pt x="161086" y="129501"/>
                </a:lnTo>
                <a:lnTo>
                  <a:pt x="133946" y="156641"/>
                </a:lnTo>
                <a:lnTo>
                  <a:pt x="131673" y="157111"/>
                </a:lnTo>
                <a:lnTo>
                  <a:pt x="127660" y="163271"/>
                </a:lnTo>
                <a:lnTo>
                  <a:pt x="100850" y="195389"/>
                </a:lnTo>
                <a:lnTo>
                  <a:pt x="75349" y="232206"/>
                </a:lnTo>
                <a:lnTo>
                  <a:pt x="53200" y="271335"/>
                </a:lnTo>
                <a:lnTo>
                  <a:pt x="34607" y="312559"/>
                </a:lnTo>
                <a:lnTo>
                  <a:pt x="19786" y="355676"/>
                </a:lnTo>
                <a:lnTo>
                  <a:pt x="8928" y="400481"/>
                </a:lnTo>
                <a:lnTo>
                  <a:pt x="2336" y="446265"/>
                </a:lnTo>
                <a:lnTo>
                  <a:pt x="330" y="487324"/>
                </a:lnTo>
                <a:lnTo>
                  <a:pt x="0" y="487654"/>
                </a:lnTo>
                <a:lnTo>
                  <a:pt x="0" y="494284"/>
                </a:lnTo>
                <a:lnTo>
                  <a:pt x="0" y="500900"/>
                </a:lnTo>
                <a:lnTo>
                  <a:pt x="330" y="501243"/>
                </a:lnTo>
                <a:lnTo>
                  <a:pt x="2273" y="541820"/>
                </a:lnTo>
                <a:lnTo>
                  <a:pt x="8928" y="588086"/>
                </a:lnTo>
                <a:lnTo>
                  <a:pt x="19786" y="632879"/>
                </a:lnTo>
                <a:lnTo>
                  <a:pt x="34607" y="675995"/>
                </a:lnTo>
                <a:lnTo>
                  <a:pt x="53200" y="717232"/>
                </a:lnTo>
                <a:lnTo>
                  <a:pt x="75349" y="756361"/>
                </a:lnTo>
                <a:lnTo>
                  <a:pt x="100926" y="793254"/>
                </a:lnTo>
                <a:lnTo>
                  <a:pt x="127622" y="825246"/>
                </a:lnTo>
                <a:lnTo>
                  <a:pt x="131673" y="831456"/>
                </a:lnTo>
                <a:lnTo>
                  <a:pt x="133959" y="831951"/>
                </a:lnTo>
                <a:lnTo>
                  <a:pt x="161086" y="859066"/>
                </a:lnTo>
                <a:lnTo>
                  <a:pt x="195389" y="887704"/>
                </a:lnTo>
                <a:lnTo>
                  <a:pt x="232206" y="913206"/>
                </a:lnTo>
                <a:lnTo>
                  <a:pt x="271335" y="935367"/>
                </a:lnTo>
                <a:lnTo>
                  <a:pt x="312559" y="953960"/>
                </a:lnTo>
                <a:lnTo>
                  <a:pt x="355676" y="968781"/>
                </a:lnTo>
                <a:lnTo>
                  <a:pt x="400481" y="979627"/>
                </a:lnTo>
                <a:lnTo>
                  <a:pt x="446747" y="986294"/>
                </a:lnTo>
                <a:lnTo>
                  <a:pt x="494284" y="988555"/>
                </a:lnTo>
                <a:lnTo>
                  <a:pt x="541820" y="986294"/>
                </a:lnTo>
                <a:lnTo>
                  <a:pt x="588086" y="979627"/>
                </a:lnTo>
                <a:lnTo>
                  <a:pt x="632879" y="968781"/>
                </a:lnTo>
                <a:lnTo>
                  <a:pt x="645134" y="964565"/>
                </a:lnTo>
                <a:lnTo>
                  <a:pt x="675995" y="953960"/>
                </a:lnTo>
                <a:lnTo>
                  <a:pt x="717219" y="935367"/>
                </a:lnTo>
                <a:lnTo>
                  <a:pt x="756348" y="913206"/>
                </a:lnTo>
                <a:lnTo>
                  <a:pt x="793178" y="887704"/>
                </a:lnTo>
                <a:lnTo>
                  <a:pt x="827481" y="859066"/>
                </a:lnTo>
                <a:lnTo>
                  <a:pt x="855967" y="830580"/>
                </a:lnTo>
                <a:lnTo>
                  <a:pt x="858253" y="829437"/>
                </a:lnTo>
                <a:lnTo>
                  <a:pt x="861123" y="825017"/>
                </a:lnTo>
                <a:lnTo>
                  <a:pt x="887641" y="793254"/>
                </a:lnTo>
                <a:lnTo>
                  <a:pt x="913206" y="756361"/>
                </a:lnTo>
                <a:lnTo>
                  <a:pt x="935367" y="717232"/>
                </a:lnTo>
                <a:lnTo>
                  <a:pt x="953960" y="675995"/>
                </a:lnTo>
                <a:lnTo>
                  <a:pt x="968781" y="632879"/>
                </a:lnTo>
                <a:lnTo>
                  <a:pt x="979627" y="588086"/>
                </a:lnTo>
                <a:lnTo>
                  <a:pt x="986231" y="542302"/>
                </a:lnTo>
                <a:lnTo>
                  <a:pt x="988225" y="501243"/>
                </a:lnTo>
                <a:lnTo>
                  <a:pt x="988568" y="500900"/>
                </a:lnTo>
                <a:lnTo>
                  <a:pt x="988568" y="494284"/>
                </a:lnTo>
                <a:lnTo>
                  <a:pt x="988568" y="487654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7" name="Grupo 206">
            <a:extLst>
              <a:ext uri="{FF2B5EF4-FFF2-40B4-BE49-F238E27FC236}">
                <a16:creationId xmlns:a16="http://schemas.microsoft.com/office/drawing/2014/main" id="{763D0C51-845A-8E63-99F5-EE71459B95D6}"/>
              </a:ext>
            </a:extLst>
          </p:cNvPr>
          <p:cNvGrpSpPr/>
          <p:nvPr/>
        </p:nvGrpSpPr>
        <p:grpSpPr>
          <a:xfrm>
            <a:off x="15423550" y="8883590"/>
            <a:ext cx="1027430" cy="1100026"/>
            <a:chOff x="15423550" y="8883590"/>
            <a:chExt cx="1027430" cy="1100026"/>
          </a:xfrm>
        </p:grpSpPr>
        <p:sp>
          <p:nvSpPr>
            <p:cNvPr id="148" name="object 148"/>
            <p:cNvSpPr/>
            <p:nvPr/>
          </p:nvSpPr>
          <p:spPr>
            <a:xfrm>
              <a:off x="15663344" y="8883590"/>
              <a:ext cx="414655" cy="152400"/>
            </a:xfrm>
            <a:custGeom>
              <a:avLst/>
              <a:gdLst/>
              <a:ahLst/>
              <a:cxnLst/>
              <a:rect l="l" t="t" r="r" b="b"/>
              <a:pathLst>
                <a:path w="414655" h="152400">
                  <a:moveTo>
                    <a:pt x="287457" y="0"/>
                  </a:moveTo>
                  <a:lnTo>
                    <a:pt x="127085" y="0"/>
                  </a:lnTo>
                  <a:lnTo>
                    <a:pt x="77662" y="10003"/>
                  </a:lnTo>
                  <a:lnTo>
                    <a:pt x="37261" y="37265"/>
                  </a:lnTo>
                  <a:lnTo>
                    <a:pt x="10001" y="77666"/>
                  </a:lnTo>
                  <a:lnTo>
                    <a:pt x="0" y="127085"/>
                  </a:lnTo>
                  <a:lnTo>
                    <a:pt x="0" y="146466"/>
                  </a:lnTo>
                  <a:lnTo>
                    <a:pt x="5361" y="151838"/>
                  </a:lnTo>
                  <a:lnTo>
                    <a:pt x="18606" y="151838"/>
                  </a:lnTo>
                  <a:lnTo>
                    <a:pt x="23988" y="146466"/>
                  </a:lnTo>
                  <a:lnTo>
                    <a:pt x="23988" y="127085"/>
                  </a:lnTo>
                  <a:lnTo>
                    <a:pt x="32103" y="86994"/>
                  </a:lnTo>
                  <a:lnTo>
                    <a:pt x="54219" y="54219"/>
                  </a:lnTo>
                  <a:lnTo>
                    <a:pt x="86994" y="32103"/>
                  </a:lnTo>
                  <a:lnTo>
                    <a:pt x="127085" y="23988"/>
                  </a:lnTo>
                  <a:lnTo>
                    <a:pt x="287457" y="23988"/>
                  </a:lnTo>
                  <a:lnTo>
                    <a:pt x="327546" y="32103"/>
                  </a:lnTo>
                  <a:lnTo>
                    <a:pt x="360317" y="54219"/>
                  </a:lnTo>
                  <a:lnTo>
                    <a:pt x="382429" y="86994"/>
                  </a:lnTo>
                  <a:lnTo>
                    <a:pt x="390543" y="127085"/>
                  </a:lnTo>
                  <a:lnTo>
                    <a:pt x="390543" y="146466"/>
                  </a:lnTo>
                  <a:lnTo>
                    <a:pt x="395914" y="151838"/>
                  </a:lnTo>
                  <a:lnTo>
                    <a:pt x="402542" y="151838"/>
                  </a:lnTo>
                  <a:lnTo>
                    <a:pt x="409170" y="151838"/>
                  </a:lnTo>
                  <a:lnTo>
                    <a:pt x="414542" y="146466"/>
                  </a:lnTo>
                  <a:lnTo>
                    <a:pt x="414542" y="127085"/>
                  </a:lnTo>
                  <a:lnTo>
                    <a:pt x="404539" y="77666"/>
                  </a:lnTo>
                  <a:lnTo>
                    <a:pt x="377276" y="37265"/>
                  </a:lnTo>
                  <a:lnTo>
                    <a:pt x="336875" y="10003"/>
                  </a:lnTo>
                  <a:lnTo>
                    <a:pt x="28745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9" name="object 149"/>
            <p:cNvGrpSpPr/>
            <p:nvPr/>
          </p:nvGrpSpPr>
          <p:grpSpPr>
            <a:xfrm>
              <a:off x="15423550" y="9107316"/>
              <a:ext cx="1027430" cy="876300"/>
              <a:chOff x="15423550" y="9107316"/>
              <a:chExt cx="1027430" cy="876300"/>
            </a:xfrm>
          </p:grpSpPr>
          <p:sp>
            <p:nvSpPr>
              <p:cNvPr id="150" name="object 150"/>
              <p:cNvSpPr/>
              <p:nvPr/>
            </p:nvSpPr>
            <p:spPr>
              <a:xfrm>
                <a:off x="15423541" y="9107328"/>
                <a:ext cx="894715" cy="735965"/>
              </a:xfrm>
              <a:custGeom>
                <a:avLst/>
                <a:gdLst/>
                <a:ahLst/>
                <a:cxnLst/>
                <a:rect l="l" t="t" r="r" b="b"/>
                <a:pathLst>
                  <a:path w="894715" h="735965">
                    <a:moveTo>
                      <a:pt x="595426" y="309562"/>
                    </a:moveTo>
                    <a:lnTo>
                      <a:pt x="590054" y="304190"/>
                    </a:lnTo>
                    <a:lnTo>
                      <a:pt x="304114" y="304190"/>
                    </a:lnTo>
                    <a:lnTo>
                      <a:pt x="298742" y="309562"/>
                    </a:lnTo>
                    <a:lnTo>
                      <a:pt x="298742" y="322808"/>
                    </a:lnTo>
                    <a:lnTo>
                      <a:pt x="304114" y="328180"/>
                    </a:lnTo>
                    <a:lnTo>
                      <a:pt x="583425" y="328180"/>
                    </a:lnTo>
                    <a:lnTo>
                      <a:pt x="590054" y="328180"/>
                    </a:lnTo>
                    <a:lnTo>
                      <a:pt x="595426" y="322808"/>
                    </a:lnTo>
                    <a:lnTo>
                      <a:pt x="595426" y="309562"/>
                    </a:lnTo>
                    <a:close/>
                  </a:path>
                  <a:path w="894715" h="735965">
                    <a:moveTo>
                      <a:pt x="894181" y="5359"/>
                    </a:moveTo>
                    <a:lnTo>
                      <a:pt x="890524" y="1790"/>
                    </a:lnTo>
                    <a:lnTo>
                      <a:pt x="888746" y="0"/>
                    </a:lnTo>
                    <a:lnTo>
                      <a:pt x="5372" y="0"/>
                    </a:lnTo>
                    <a:lnTo>
                      <a:pt x="0" y="5359"/>
                    </a:lnTo>
                    <a:lnTo>
                      <a:pt x="0" y="214642"/>
                    </a:lnTo>
                    <a:lnTo>
                      <a:pt x="0" y="645782"/>
                    </a:lnTo>
                    <a:lnTo>
                      <a:pt x="7086" y="680808"/>
                    </a:lnTo>
                    <a:lnTo>
                      <a:pt x="26416" y="709447"/>
                    </a:lnTo>
                    <a:lnTo>
                      <a:pt x="55041" y="728764"/>
                    </a:lnTo>
                    <a:lnTo>
                      <a:pt x="90068" y="735850"/>
                    </a:lnTo>
                    <a:lnTo>
                      <a:pt x="546798" y="735850"/>
                    </a:lnTo>
                    <a:lnTo>
                      <a:pt x="553427" y="735850"/>
                    </a:lnTo>
                    <a:lnTo>
                      <a:pt x="558800" y="730478"/>
                    </a:lnTo>
                    <a:lnTo>
                      <a:pt x="558800" y="717245"/>
                    </a:lnTo>
                    <a:lnTo>
                      <a:pt x="553427" y="711873"/>
                    </a:lnTo>
                    <a:lnTo>
                      <a:pt x="90068" y="711873"/>
                    </a:lnTo>
                    <a:lnTo>
                      <a:pt x="64363" y="706666"/>
                    </a:lnTo>
                    <a:lnTo>
                      <a:pt x="43357" y="692492"/>
                    </a:lnTo>
                    <a:lnTo>
                      <a:pt x="29184" y="671487"/>
                    </a:lnTo>
                    <a:lnTo>
                      <a:pt x="23990" y="645782"/>
                    </a:lnTo>
                    <a:lnTo>
                      <a:pt x="23990" y="281089"/>
                    </a:lnTo>
                    <a:lnTo>
                      <a:pt x="33299" y="294881"/>
                    </a:lnTo>
                    <a:lnTo>
                      <a:pt x="69380" y="319239"/>
                    </a:lnTo>
                    <a:lnTo>
                      <a:pt x="113525" y="328180"/>
                    </a:lnTo>
                    <a:lnTo>
                      <a:pt x="228892" y="328180"/>
                    </a:lnTo>
                    <a:lnTo>
                      <a:pt x="234251" y="322808"/>
                    </a:lnTo>
                    <a:lnTo>
                      <a:pt x="234251" y="309562"/>
                    </a:lnTo>
                    <a:lnTo>
                      <a:pt x="228892" y="304190"/>
                    </a:lnTo>
                    <a:lnTo>
                      <a:pt x="113525" y="304190"/>
                    </a:lnTo>
                    <a:lnTo>
                      <a:pt x="78714" y="297141"/>
                    </a:lnTo>
                    <a:lnTo>
                      <a:pt x="50241" y="277939"/>
                    </a:lnTo>
                    <a:lnTo>
                      <a:pt x="31038" y="249466"/>
                    </a:lnTo>
                    <a:lnTo>
                      <a:pt x="23990" y="214642"/>
                    </a:lnTo>
                    <a:lnTo>
                      <a:pt x="23990" y="23990"/>
                    </a:lnTo>
                    <a:lnTo>
                      <a:pt x="870127" y="23990"/>
                    </a:lnTo>
                    <a:lnTo>
                      <a:pt x="870127" y="215963"/>
                    </a:lnTo>
                    <a:lnTo>
                      <a:pt x="862393" y="250888"/>
                    </a:lnTo>
                    <a:lnTo>
                      <a:pt x="842987" y="278612"/>
                    </a:lnTo>
                    <a:lnTo>
                      <a:pt x="814768" y="297319"/>
                    </a:lnTo>
                    <a:lnTo>
                      <a:pt x="780643" y="304190"/>
                    </a:lnTo>
                    <a:lnTo>
                      <a:pt x="665276" y="304190"/>
                    </a:lnTo>
                    <a:lnTo>
                      <a:pt x="659904" y="309562"/>
                    </a:lnTo>
                    <a:lnTo>
                      <a:pt x="659904" y="322808"/>
                    </a:lnTo>
                    <a:lnTo>
                      <a:pt x="665276" y="328180"/>
                    </a:lnTo>
                    <a:lnTo>
                      <a:pt x="780643" y="328180"/>
                    </a:lnTo>
                    <a:lnTo>
                      <a:pt x="823823" y="319506"/>
                    </a:lnTo>
                    <a:lnTo>
                      <a:pt x="859561" y="295871"/>
                    </a:lnTo>
                    <a:lnTo>
                      <a:pt x="870127" y="280835"/>
                    </a:lnTo>
                    <a:lnTo>
                      <a:pt x="870127" y="406590"/>
                    </a:lnTo>
                    <a:lnTo>
                      <a:pt x="875499" y="411949"/>
                    </a:lnTo>
                    <a:lnTo>
                      <a:pt x="888746" y="411949"/>
                    </a:lnTo>
                    <a:lnTo>
                      <a:pt x="894105" y="406590"/>
                    </a:lnTo>
                    <a:lnTo>
                      <a:pt x="894105" y="147091"/>
                    </a:lnTo>
                    <a:lnTo>
                      <a:pt x="894181" y="5359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1" name="object 151"/>
              <p:cNvPicPr/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15633872" y="9313612"/>
                <a:ext cx="112436" cy="219815"/>
              </a:xfrm>
              <a:prstGeom prst="rect">
                <a:avLst/>
              </a:prstGeom>
            </p:spPr>
          </p:pic>
          <p:pic>
            <p:nvPicPr>
              <p:cNvPr id="152" name="object 152"/>
              <p:cNvPicPr/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15995005" y="9313612"/>
                <a:ext cx="112446" cy="219815"/>
              </a:xfrm>
              <a:prstGeom prst="rect">
                <a:avLst/>
              </a:prstGeom>
            </p:spPr>
          </p:pic>
          <p:sp>
            <p:nvSpPr>
              <p:cNvPr id="153" name="object 153"/>
              <p:cNvSpPr/>
              <p:nvPr/>
            </p:nvSpPr>
            <p:spPr>
              <a:xfrm>
                <a:off x="16039230" y="9572976"/>
                <a:ext cx="344170" cy="344170"/>
              </a:xfrm>
              <a:custGeom>
                <a:avLst/>
                <a:gdLst/>
                <a:ahLst/>
                <a:cxnLst/>
                <a:rect l="l" t="t" r="r" b="b"/>
                <a:pathLst>
                  <a:path w="344169" h="344170">
                    <a:moveTo>
                      <a:pt x="171848" y="0"/>
                    </a:moveTo>
                    <a:lnTo>
                      <a:pt x="126219" y="6149"/>
                    </a:lnTo>
                    <a:lnTo>
                      <a:pt x="85183" y="23497"/>
                    </a:lnTo>
                    <a:lnTo>
                      <a:pt x="50392" y="50393"/>
                    </a:lnTo>
                    <a:lnTo>
                      <a:pt x="23497" y="85186"/>
                    </a:lnTo>
                    <a:lnTo>
                      <a:pt x="6149" y="126225"/>
                    </a:lnTo>
                    <a:lnTo>
                      <a:pt x="0" y="171858"/>
                    </a:lnTo>
                    <a:lnTo>
                      <a:pt x="6149" y="217487"/>
                    </a:lnTo>
                    <a:lnTo>
                      <a:pt x="23497" y="258523"/>
                    </a:lnTo>
                    <a:lnTo>
                      <a:pt x="50392" y="293314"/>
                    </a:lnTo>
                    <a:lnTo>
                      <a:pt x="85183" y="320209"/>
                    </a:lnTo>
                    <a:lnTo>
                      <a:pt x="126219" y="337557"/>
                    </a:lnTo>
                    <a:lnTo>
                      <a:pt x="171848" y="343706"/>
                    </a:lnTo>
                    <a:lnTo>
                      <a:pt x="217480" y="337557"/>
                    </a:lnTo>
                    <a:lnTo>
                      <a:pt x="258517" y="320209"/>
                    </a:lnTo>
                    <a:lnTo>
                      <a:pt x="259153" y="319718"/>
                    </a:lnTo>
                    <a:lnTo>
                      <a:pt x="171848" y="319718"/>
                    </a:lnTo>
                    <a:lnTo>
                      <a:pt x="125164" y="312167"/>
                    </a:lnTo>
                    <a:lnTo>
                      <a:pt x="84582" y="291151"/>
                    </a:lnTo>
                    <a:lnTo>
                      <a:pt x="52555" y="259124"/>
                    </a:lnTo>
                    <a:lnTo>
                      <a:pt x="31539" y="218542"/>
                    </a:lnTo>
                    <a:lnTo>
                      <a:pt x="23988" y="171858"/>
                    </a:lnTo>
                    <a:lnTo>
                      <a:pt x="31539" y="125170"/>
                    </a:lnTo>
                    <a:lnTo>
                      <a:pt x="52555" y="84584"/>
                    </a:lnTo>
                    <a:lnTo>
                      <a:pt x="84582" y="52556"/>
                    </a:lnTo>
                    <a:lnTo>
                      <a:pt x="125164" y="31539"/>
                    </a:lnTo>
                    <a:lnTo>
                      <a:pt x="171848" y="23988"/>
                    </a:lnTo>
                    <a:lnTo>
                      <a:pt x="259152" y="23988"/>
                    </a:lnTo>
                    <a:lnTo>
                      <a:pt x="258517" y="23497"/>
                    </a:lnTo>
                    <a:lnTo>
                      <a:pt x="217480" y="6149"/>
                    </a:lnTo>
                    <a:lnTo>
                      <a:pt x="171848" y="0"/>
                    </a:lnTo>
                    <a:close/>
                  </a:path>
                  <a:path w="344169" h="344170">
                    <a:moveTo>
                      <a:pt x="259152" y="23988"/>
                    </a:moveTo>
                    <a:lnTo>
                      <a:pt x="171848" y="23988"/>
                    </a:lnTo>
                    <a:lnTo>
                      <a:pt x="218535" y="31539"/>
                    </a:lnTo>
                    <a:lnTo>
                      <a:pt x="259118" y="52556"/>
                    </a:lnTo>
                    <a:lnTo>
                      <a:pt x="291143" y="84584"/>
                    </a:lnTo>
                    <a:lnTo>
                      <a:pt x="312157" y="125170"/>
                    </a:lnTo>
                    <a:lnTo>
                      <a:pt x="319707" y="171858"/>
                    </a:lnTo>
                    <a:lnTo>
                      <a:pt x="312157" y="218542"/>
                    </a:lnTo>
                    <a:lnTo>
                      <a:pt x="291143" y="259124"/>
                    </a:lnTo>
                    <a:lnTo>
                      <a:pt x="259118" y="291151"/>
                    </a:lnTo>
                    <a:lnTo>
                      <a:pt x="218535" y="312167"/>
                    </a:lnTo>
                    <a:lnTo>
                      <a:pt x="171848" y="319718"/>
                    </a:lnTo>
                    <a:lnTo>
                      <a:pt x="259153" y="319718"/>
                    </a:lnTo>
                    <a:lnTo>
                      <a:pt x="293307" y="293314"/>
                    </a:lnTo>
                    <a:lnTo>
                      <a:pt x="320201" y="258523"/>
                    </a:lnTo>
                    <a:lnTo>
                      <a:pt x="337547" y="217487"/>
                    </a:lnTo>
                    <a:lnTo>
                      <a:pt x="343696" y="171858"/>
                    </a:lnTo>
                    <a:lnTo>
                      <a:pt x="337547" y="126225"/>
                    </a:lnTo>
                    <a:lnTo>
                      <a:pt x="320201" y="85186"/>
                    </a:lnTo>
                    <a:lnTo>
                      <a:pt x="293307" y="50393"/>
                    </a:lnTo>
                    <a:lnTo>
                      <a:pt x="259152" y="23988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4" name="object 154"/>
              <p:cNvPicPr/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16370398" y="9904140"/>
                <a:ext cx="80049" cy="78877"/>
              </a:xfrm>
              <a:prstGeom prst="rect">
                <a:avLst/>
              </a:prstGeom>
            </p:spPr>
          </p:pic>
        </p:grpSp>
      </p:grpSp>
      <p:sp>
        <p:nvSpPr>
          <p:cNvPr id="155" name="object 155"/>
          <p:cNvSpPr/>
          <p:nvPr/>
        </p:nvSpPr>
        <p:spPr>
          <a:xfrm>
            <a:off x="16987445" y="7437634"/>
            <a:ext cx="1045210" cy="1004569"/>
          </a:xfrm>
          <a:custGeom>
            <a:avLst/>
            <a:gdLst/>
            <a:ahLst/>
            <a:cxnLst/>
            <a:rect l="l" t="t" r="r" b="b"/>
            <a:pathLst>
              <a:path w="1045209" h="1004570">
                <a:moveTo>
                  <a:pt x="832459" y="850099"/>
                </a:moveTo>
                <a:lnTo>
                  <a:pt x="823099" y="840740"/>
                </a:lnTo>
                <a:lnTo>
                  <a:pt x="815492" y="840740"/>
                </a:lnTo>
                <a:lnTo>
                  <a:pt x="810818" y="845413"/>
                </a:lnTo>
                <a:lnTo>
                  <a:pt x="771817" y="880300"/>
                </a:lnTo>
                <a:lnTo>
                  <a:pt x="729665" y="910247"/>
                </a:lnTo>
                <a:lnTo>
                  <a:pt x="684758" y="935101"/>
                </a:lnTo>
                <a:lnTo>
                  <a:pt x="637451" y="954697"/>
                </a:lnTo>
                <a:lnTo>
                  <a:pt x="588124" y="968883"/>
                </a:lnTo>
                <a:lnTo>
                  <a:pt x="537159" y="977506"/>
                </a:lnTo>
                <a:lnTo>
                  <a:pt x="484911" y="980414"/>
                </a:lnTo>
                <a:lnTo>
                  <a:pt x="437857" y="978027"/>
                </a:lnTo>
                <a:lnTo>
                  <a:pt x="392137" y="971042"/>
                </a:lnTo>
                <a:lnTo>
                  <a:pt x="348005" y="959662"/>
                </a:lnTo>
                <a:lnTo>
                  <a:pt x="305676" y="944143"/>
                </a:lnTo>
                <a:lnTo>
                  <a:pt x="265391" y="924699"/>
                </a:lnTo>
                <a:lnTo>
                  <a:pt x="227393" y="901585"/>
                </a:lnTo>
                <a:lnTo>
                  <a:pt x="191897" y="875030"/>
                </a:lnTo>
                <a:lnTo>
                  <a:pt x="159143" y="845261"/>
                </a:lnTo>
                <a:lnTo>
                  <a:pt x="129374" y="812520"/>
                </a:lnTo>
                <a:lnTo>
                  <a:pt x="102819" y="777024"/>
                </a:lnTo>
                <a:lnTo>
                  <a:pt x="79705" y="739013"/>
                </a:lnTo>
                <a:lnTo>
                  <a:pt x="60274" y="698741"/>
                </a:lnTo>
                <a:lnTo>
                  <a:pt x="44754" y="656412"/>
                </a:lnTo>
                <a:lnTo>
                  <a:pt x="33375" y="612267"/>
                </a:lnTo>
                <a:lnTo>
                  <a:pt x="26377" y="566559"/>
                </a:lnTo>
                <a:lnTo>
                  <a:pt x="23990" y="519493"/>
                </a:lnTo>
                <a:lnTo>
                  <a:pt x="26377" y="472440"/>
                </a:lnTo>
                <a:lnTo>
                  <a:pt x="33375" y="426732"/>
                </a:lnTo>
                <a:lnTo>
                  <a:pt x="44754" y="382587"/>
                </a:lnTo>
                <a:lnTo>
                  <a:pt x="60274" y="340271"/>
                </a:lnTo>
                <a:lnTo>
                  <a:pt x="79705" y="299986"/>
                </a:lnTo>
                <a:lnTo>
                  <a:pt x="102819" y="261988"/>
                </a:lnTo>
                <a:lnTo>
                  <a:pt x="129374" y="226491"/>
                </a:lnTo>
                <a:lnTo>
                  <a:pt x="159143" y="193738"/>
                </a:lnTo>
                <a:lnTo>
                  <a:pt x="191897" y="163969"/>
                </a:lnTo>
                <a:lnTo>
                  <a:pt x="227393" y="137414"/>
                </a:lnTo>
                <a:lnTo>
                  <a:pt x="265391" y="114300"/>
                </a:lnTo>
                <a:lnTo>
                  <a:pt x="305676" y="94869"/>
                </a:lnTo>
                <a:lnTo>
                  <a:pt x="348005" y="79349"/>
                </a:lnTo>
                <a:lnTo>
                  <a:pt x="392137" y="67970"/>
                </a:lnTo>
                <a:lnTo>
                  <a:pt x="437857" y="60972"/>
                </a:lnTo>
                <a:lnTo>
                  <a:pt x="484911" y="58597"/>
                </a:lnTo>
                <a:lnTo>
                  <a:pt x="491540" y="58597"/>
                </a:lnTo>
                <a:lnTo>
                  <a:pt x="496912" y="53225"/>
                </a:lnTo>
                <a:lnTo>
                  <a:pt x="496912" y="39979"/>
                </a:lnTo>
                <a:lnTo>
                  <a:pt x="491540" y="34607"/>
                </a:lnTo>
                <a:lnTo>
                  <a:pt x="484911" y="34607"/>
                </a:lnTo>
                <a:lnTo>
                  <a:pt x="438277" y="36830"/>
                </a:lnTo>
                <a:lnTo>
                  <a:pt x="392887" y="43357"/>
                </a:lnTo>
                <a:lnTo>
                  <a:pt x="348932" y="54000"/>
                </a:lnTo>
                <a:lnTo>
                  <a:pt x="306641" y="68554"/>
                </a:lnTo>
                <a:lnTo>
                  <a:pt x="266192" y="86791"/>
                </a:lnTo>
                <a:lnTo>
                  <a:pt x="227799" y="108521"/>
                </a:lnTo>
                <a:lnTo>
                  <a:pt x="191681" y="133540"/>
                </a:lnTo>
                <a:lnTo>
                  <a:pt x="158026" y="161645"/>
                </a:lnTo>
                <a:lnTo>
                  <a:pt x="127050" y="192633"/>
                </a:lnTo>
                <a:lnTo>
                  <a:pt x="98945" y="226275"/>
                </a:lnTo>
                <a:lnTo>
                  <a:pt x="73926" y="262407"/>
                </a:lnTo>
                <a:lnTo>
                  <a:pt x="52184" y="300786"/>
                </a:lnTo>
                <a:lnTo>
                  <a:pt x="33947" y="341236"/>
                </a:lnTo>
                <a:lnTo>
                  <a:pt x="19405" y="383527"/>
                </a:lnTo>
                <a:lnTo>
                  <a:pt x="8763" y="427482"/>
                </a:lnTo>
                <a:lnTo>
                  <a:pt x="2222" y="472871"/>
                </a:lnTo>
                <a:lnTo>
                  <a:pt x="0" y="519493"/>
                </a:lnTo>
                <a:lnTo>
                  <a:pt x="2222" y="566127"/>
                </a:lnTo>
                <a:lnTo>
                  <a:pt x="8763" y="611530"/>
                </a:lnTo>
                <a:lnTo>
                  <a:pt x="19405" y="655472"/>
                </a:lnTo>
                <a:lnTo>
                  <a:pt x="33947" y="697776"/>
                </a:lnTo>
                <a:lnTo>
                  <a:pt x="52184" y="738225"/>
                </a:lnTo>
                <a:lnTo>
                  <a:pt x="73926" y="776605"/>
                </a:lnTo>
                <a:lnTo>
                  <a:pt x="98945" y="812736"/>
                </a:lnTo>
                <a:lnTo>
                  <a:pt x="127050" y="846378"/>
                </a:lnTo>
                <a:lnTo>
                  <a:pt x="158026" y="877366"/>
                </a:lnTo>
                <a:lnTo>
                  <a:pt x="191681" y="905471"/>
                </a:lnTo>
                <a:lnTo>
                  <a:pt x="227799" y="930490"/>
                </a:lnTo>
                <a:lnTo>
                  <a:pt x="266192" y="952220"/>
                </a:lnTo>
                <a:lnTo>
                  <a:pt x="306641" y="970457"/>
                </a:lnTo>
                <a:lnTo>
                  <a:pt x="348932" y="984999"/>
                </a:lnTo>
                <a:lnTo>
                  <a:pt x="392887" y="995641"/>
                </a:lnTo>
                <a:lnTo>
                  <a:pt x="438277" y="1002182"/>
                </a:lnTo>
                <a:lnTo>
                  <a:pt x="484911" y="1004404"/>
                </a:lnTo>
                <a:lnTo>
                  <a:pt x="533069" y="1002055"/>
                </a:lnTo>
                <a:lnTo>
                  <a:pt x="580237" y="995095"/>
                </a:lnTo>
                <a:lnTo>
                  <a:pt x="626160" y="983615"/>
                </a:lnTo>
                <a:lnTo>
                  <a:pt x="670560" y="967740"/>
                </a:lnTo>
                <a:lnTo>
                  <a:pt x="713193" y="947572"/>
                </a:lnTo>
                <a:lnTo>
                  <a:pt x="753783" y="923213"/>
                </a:lnTo>
                <a:lnTo>
                  <a:pt x="792060" y="894778"/>
                </a:lnTo>
                <a:lnTo>
                  <a:pt x="827773" y="862380"/>
                </a:lnTo>
                <a:lnTo>
                  <a:pt x="832459" y="857694"/>
                </a:lnTo>
                <a:lnTo>
                  <a:pt x="832459" y="850099"/>
                </a:lnTo>
                <a:close/>
              </a:path>
              <a:path w="1045209" h="1004570">
                <a:moveTo>
                  <a:pt x="1044943" y="484911"/>
                </a:moveTo>
                <a:lnTo>
                  <a:pt x="1044841" y="482790"/>
                </a:lnTo>
                <a:lnTo>
                  <a:pt x="1044841" y="478282"/>
                </a:lnTo>
                <a:lnTo>
                  <a:pt x="1044613" y="478066"/>
                </a:lnTo>
                <a:lnTo>
                  <a:pt x="1042720" y="438277"/>
                </a:lnTo>
                <a:lnTo>
                  <a:pt x="1036193" y="392887"/>
                </a:lnTo>
                <a:lnTo>
                  <a:pt x="1025550" y="348932"/>
                </a:lnTo>
                <a:lnTo>
                  <a:pt x="1020305" y="333679"/>
                </a:lnTo>
                <a:lnTo>
                  <a:pt x="1020305" y="472909"/>
                </a:lnTo>
                <a:lnTo>
                  <a:pt x="1020305" y="496900"/>
                </a:lnTo>
                <a:lnTo>
                  <a:pt x="1018235" y="535495"/>
                </a:lnTo>
                <a:lnTo>
                  <a:pt x="1010158" y="584898"/>
                </a:lnTo>
                <a:lnTo>
                  <a:pt x="996861" y="632777"/>
                </a:lnTo>
                <a:lnTo>
                  <a:pt x="978484" y="678776"/>
                </a:lnTo>
                <a:lnTo>
                  <a:pt x="955179" y="722579"/>
                </a:lnTo>
                <a:lnTo>
                  <a:pt x="927087" y="763841"/>
                </a:lnTo>
                <a:lnTo>
                  <a:pt x="894321" y="802220"/>
                </a:lnTo>
                <a:lnTo>
                  <a:pt x="589000" y="496900"/>
                </a:lnTo>
                <a:lnTo>
                  <a:pt x="1020305" y="496900"/>
                </a:lnTo>
                <a:lnTo>
                  <a:pt x="1020305" y="472909"/>
                </a:lnTo>
                <a:lnTo>
                  <a:pt x="572046" y="472909"/>
                </a:lnTo>
                <a:lnTo>
                  <a:pt x="572046" y="24142"/>
                </a:lnTo>
                <a:lnTo>
                  <a:pt x="621068" y="28016"/>
                </a:lnTo>
                <a:lnTo>
                  <a:pt x="668553" y="36893"/>
                </a:lnTo>
                <a:lnTo>
                  <a:pt x="714197" y="50507"/>
                </a:lnTo>
                <a:lnTo>
                  <a:pt x="757745" y="68592"/>
                </a:lnTo>
                <a:lnTo>
                  <a:pt x="798918" y="90868"/>
                </a:lnTo>
                <a:lnTo>
                  <a:pt x="837463" y="117055"/>
                </a:lnTo>
                <a:lnTo>
                  <a:pt x="873086" y="146913"/>
                </a:lnTo>
                <a:lnTo>
                  <a:pt x="905535" y="180149"/>
                </a:lnTo>
                <a:lnTo>
                  <a:pt x="934542" y="216509"/>
                </a:lnTo>
                <a:lnTo>
                  <a:pt x="959815" y="255701"/>
                </a:lnTo>
                <a:lnTo>
                  <a:pt x="981113" y="297472"/>
                </a:lnTo>
                <a:lnTo>
                  <a:pt x="998143" y="341553"/>
                </a:lnTo>
                <a:lnTo>
                  <a:pt x="1010640" y="387667"/>
                </a:lnTo>
                <a:lnTo>
                  <a:pt x="1018336" y="435533"/>
                </a:lnTo>
                <a:lnTo>
                  <a:pt x="1020305" y="472909"/>
                </a:lnTo>
                <a:lnTo>
                  <a:pt x="1020305" y="333679"/>
                </a:lnTo>
                <a:lnTo>
                  <a:pt x="992759" y="266192"/>
                </a:lnTo>
                <a:lnTo>
                  <a:pt x="971029" y="227799"/>
                </a:lnTo>
                <a:lnTo>
                  <a:pt x="946010" y="191681"/>
                </a:lnTo>
                <a:lnTo>
                  <a:pt x="917905" y="158026"/>
                </a:lnTo>
                <a:lnTo>
                  <a:pt x="886929" y="127038"/>
                </a:lnTo>
                <a:lnTo>
                  <a:pt x="853274" y="98945"/>
                </a:lnTo>
                <a:lnTo>
                  <a:pt x="817143" y="73926"/>
                </a:lnTo>
                <a:lnTo>
                  <a:pt x="778764" y="52184"/>
                </a:lnTo>
                <a:lnTo>
                  <a:pt x="738314" y="33947"/>
                </a:lnTo>
                <a:lnTo>
                  <a:pt x="696023" y="19405"/>
                </a:lnTo>
                <a:lnTo>
                  <a:pt x="652068" y="8763"/>
                </a:lnTo>
                <a:lnTo>
                  <a:pt x="606679" y="2222"/>
                </a:lnTo>
                <a:lnTo>
                  <a:pt x="560044" y="0"/>
                </a:lnTo>
                <a:lnTo>
                  <a:pt x="553427" y="0"/>
                </a:lnTo>
                <a:lnTo>
                  <a:pt x="548055" y="5372"/>
                </a:lnTo>
                <a:lnTo>
                  <a:pt x="548055" y="478282"/>
                </a:lnTo>
                <a:lnTo>
                  <a:pt x="548055" y="488086"/>
                </a:lnTo>
                <a:lnTo>
                  <a:pt x="548055" y="491528"/>
                </a:lnTo>
                <a:lnTo>
                  <a:pt x="553415" y="496900"/>
                </a:lnTo>
                <a:lnTo>
                  <a:pt x="555078" y="496900"/>
                </a:lnTo>
                <a:lnTo>
                  <a:pt x="888288" y="830110"/>
                </a:lnTo>
                <a:lnTo>
                  <a:pt x="891374" y="831291"/>
                </a:lnTo>
                <a:lnTo>
                  <a:pt x="897509" y="831291"/>
                </a:lnTo>
                <a:lnTo>
                  <a:pt x="926122" y="802220"/>
                </a:lnTo>
                <a:lnTo>
                  <a:pt x="963752" y="753821"/>
                </a:lnTo>
                <a:lnTo>
                  <a:pt x="988110" y="713257"/>
                </a:lnTo>
                <a:lnTo>
                  <a:pt x="1008278" y="670623"/>
                </a:lnTo>
                <a:lnTo>
                  <a:pt x="1024153" y="626224"/>
                </a:lnTo>
                <a:lnTo>
                  <a:pt x="1035634" y="580288"/>
                </a:lnTo>
                <a:lnTo>
                  <a:pt x="1042606" y="533095"/>
                </a:lnTo>
                <a:lnTo>
                  <a:pt x="1044600" y="491769"/>
                </a:lnTo>
                <a:lnTo>
                  <a:pt x="1044841" y="491528"/>
                </a:lnTo>
                <a:lnTo>
                  <a:pt x="1044841" y="487006"/>
                </a:lnTo>
                <a:lnTo>
                  <a:pt x="1044943" y="48491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5354504" y="5896921"/>
            <a:ext cx="1083945" cy="1083945"/>
          </a:xfrm>
          <a:custGeom>
            <a:avLst/>
            <a:gdLst/>
            <a:ahLst/>
            <a:cxnLst/>
            <a:rect l="l" t="t" r="r" b="b"/>
            <a:pathLst>
              <a:path w="1083944" h="1083945">
                <a:moveTo>
                  <a:pt x="657034" y="639038"/>
                </a:moveTo>
                <a:lnTo>
                  <a:pt x="651421" y="590397"/>
                </a:lnTo>
                <a:lnTo>
                  <a:pt x="635419" y="545719"/>
                </a:lnTo>
                <a:lnTo>
                  <a:pt x="633044" y="541997"/>
                </a:lnTo>
                <a:lnTo>
                  <a:pt x="633044" y="639038"/>
                </a:lnTo>
                <a:lnTo>
                  <a:pt x="626300" y="689063"/>
                </a:lnTo>
                <a:lnTo>
                  <a:pt x="607288" y="734047"/>
                </a:lnTo>
                <a:lnTo>
                  <a:pt x="577811" y="772198"/>
                </a:lnTo>
                <a:lnTo>
                  <a:pt x="539673" y="801674"/>
                </a:lnTo>
                <a:lnTo>
                  <a:pt x="494677" y="820699"/>
                </a:lnTo>
                <a:lnTo>
                  <a:pt x="444652" y="827443"/>
                </a:lnTo>
                <a:lnTo>
                  <a:pt x="394627" y="820699"/>
                </a:lnTo>
                <a:lnTo>
                  <a:pt x="349631" y="801674"/>
                </a:lnTo>
                <a:lnTo>
                  <a:pt x="311492" y="772198"/>
                </a:lnTo>
                <a:lnTo>
                  <a:pt x="282003" y="734047"/>
                </a:lnTo>
                <a:lnTo>
                  <a:pt x="262978" y="689063"/>
                </a:lnTo>
                <a:lnTo>
                  <a:pt x="256247" y="639038"/>
                </a:lnTo>
                <a:lnTo>
                  <a:pt x="262978" y="589013"/>
                </a:lnTo>
                <a:lnTo>
                  <a:pt x="282003" y="544017"/>
                </a:lnTo>
                <a:lnTo>
                  <a:pt x="311492" y="505879"/>
                </a:lnTo>
                <a:lnTo>
                  <a:pt x="349631" y="476389"/>
                </a:lnTo>
                <a:lnTo>
                  <a:pt x="394627" y="457377"/>
                </a:lnTo>
                <a:lnTo>
                  <a:pt x="444652" y="450634"/>
                </a:lnTo>
                <a:lnTo>
                  <a:pt x="494677" y="457377"/>
                </a:lnTo>
                <a:lnTo>
                  <a:pt x="539673" y="476389"/>
                </a:lnTo>
                <a:lnTo>
                  <a:pt x="577811" y="505879"/>
                </a:lnTo>
                <a:lnTo>
                  <a:pt x="607288" y="544017"/>
                </a:lnTo>
                <a:lnTo>
                  <a:pt x="626300" y="589013"/>
                </a:lnTo>
                <a:lnTo>
                  <a:pt x="633044" y="639038"/>
                </a:lnTo>
                <a:lnTo>
                  <a:pt x="633044" y="541997"/>
                </a:lnTo>
                <a:lnTo>
                  <a:pt x="610323" y="506272"/>
                </a:lnTo>
                <a:lnTo>
                  <a:pt x="577418" y="473367"/>
                </a:lnTo>
                <a:lnTo>
                  <a:pt x="541705" y="450634"/>
                </a:lnTo>
                <a:lnTo>
                  <a:pt x="493293" y="432269"/>
                </a:lnTo>
                <a:lnTo>
                  <a:pt x="444652" y="426643"/>
                </a:lnTo>
                <a:lnTo>
                  <a:pt x="396011" y="432269"/>
                </a:lnTo>
                <a:lnTo>
                  <a:pt x="351320" y="448271"/>
                </a:lnTo>
                <a:lnTo>
                  <a:pt x="311886" y="473367"/>
                </a:lnTo>
                <a:lnTo>
                  <a:pt x="278968" y="506272"/>
                </a:lnTo>
                <a:lnTo>
                  <a:pt x="253873" y="545719"/>
                </a:lnTo>
                <a:lnTo>
                  <a:pt x="237871" y="590397"/>
                </a:lnTo>
                <a:lnTo>
                  <a:pt x="232257" y="639038"/>
                </a:lnTo>
                <a:lnTo>
                  <a:pt x="237871" y="687679"/>
                </a:lnTo>
                <a:lnTo>
                  <a:pt x="253873" y="732358"/>
                </a:lnTo>
                <a:lnTo>
                  <a:pt x="278968" y="771804"/>
                </a:lnTo>
                <a:lnTo>
                  <a:pt x="311886" y="804710"/>
                </a:lnTo>
                <a:lnTo>
                  <a:pt x="351320" y="829805"/>
                </a:lnTo>
                <a:lnTo>
                  <a:pt x="396011" y="845807"/>
                </a:lnTo>
                <a:lnTo>
                  <a:pt x="444652" y="851433"/>
                </a:lnTo>
                <a:lnTo>
                  <a:pt x="493293" y="845807"/>
                </a:lnTo>
                <a:lnTo>
                  <a:pt x="537972" y="829805"/>
                </a:lnTo>
                <a:lnTo>
                  <a:pt x="577418" y="804710"/>
                </a:lnTo>
                <a:lnTo>
                  <a:pt x="610323" y="771804"/>
                </a:lnTo>
                <a:lnTo>
                  <a:pt x="635419" y="732358"/>
                </a:lnTo>
                <a:lnTo>
                  <a:pt x="651421" y="687679"/>
                </a:lnTo>
                <a:lnTo>
                  <a:pt x="657034" y="639038"/>
                </a:lnTo>
                <a:close/>
              </a:path>
              <a:path w="1083944" h="1083945">
                <a:moveTo>
                  <a:pt x="889495" y="550037"/>
                </a:moveTo>
                <a:lnTo>
                  <a:pt x="884123" y="544677"/>
                </a:lnTo>
                <a:lnTo>
                  <a:pt x="865505" y="544677"/>
                </a:lnTo>
                <a:lnTo>
                  <a:pt x="865505" y="568667"/>
                </a:lnTo>
                <a:lnTo>
                  <a:pt x="865505" y="709510"/>
                </a:lnTo>
                <a:lnTo>
                  <a:pt x="763574" y="709510"/>
                </a:lnTo>
                <a:lnTo>
                  <a:pt x="759206" y="712406"/>
                </a:lnTo>
                <a:lnTo>
                  <a:pt x="718629" y="809358"/>
                </a:lnTo>
                <a:lnTo>
                  <a:pt x="719658" y="814539"/>
                </a:lnTo>
                <a:lnTo>
                  <a:pt x="792010" y="886879"/>
                </a:lnTo>
                <a:lnTo>
                  <a:pt x="692543" y="986447"/>
                </a:lnTo>
                <a:lnTo>
                  <a:pt x="646455" y="940358"/>
                </a:lnTo>
                <a:lnTo>
                  <a:pt x="620445" y="914336"/>
                </a:lnTo>
                <a:lnTo>
                  <a:pt x="615403" y="913320"/>
                </a:lnTo>
                <a:lnTo>
                  <a:pt x="615251" y="913320"/>
                </a:lnTo>
                <a:lnTo>
                  <a:pt x="518007" y="953160"/>
                </a:lnTo>
                <a:lnTo>
                  <a:pt x="515061" y="957541"/>
                </a:lnTo>
                <a:lnTo>
                  <a:pt x="515061" y="1059840"/>
                </a:lnTo>
                <a:lnTo>
                  <a:pt x="374421" y="1059840"/>
                </a:lnTo>
                <a:lnTo>
                  <a:pt x="374421" y="957541"/>
                </a:lnTo>
                <a:lnTo>
                  <a:pt x="371487" y="953160"/>
                </a:lnTo>
                <a:lnTo>
                  <a:pt x="340220" y="940358"/>
                </a:lnTo>
                <a:lnTo>
                  <a:pt x="274205" y="913320"/>
                </a:lnTo>
                <a:lnTo>
                  <a:pt x="269062" y="914336"/>
                </a:lnTo>
                <a:lnTo>
                  <a:pt x="196951" y="986447"/>
                </a:lnTo>
                <a:lnTo>
                  <a:pt x="97497" y="886879"/>
                </a:lnTo>
                <a:lnTo>
                  <a:pt x="169849" y="814539"/>
                </a:lnTo>
                <a:lnTo>
                  <a:pt x="170878" y="809358"/>
                </a:lnTo>
                <a:lnTo>
                  <a:pt x="130289" y="712406"/>
                </a:lnTo>
                <a:lnTo>
                  <a:pt x="125920" y="709510"/>
                </a:lnTo>
                <a:lnTo>
                  <a:pt x="23990" y="709510"/>
                </a:lnTo>
                <a:lnTo>
                  <a:pt x="23990" y="568667"/>
                </a:lnTo>
                <a:lnTo>
                  <a:pt x="125920" y="568667"/>
                </a:lnTo>
                <a:lnTo>
                  <a:pt x="130289" y="565759"/>
                </a:lnTo>
                <a:lnTo>
                  <a:pt x="132143" y="561301"/>
                </a:lnTo>
                <a:lnTo>
                  <a:pt x="170878" y="468807"/>
                </a:lnTo>
                <a:lnTo>
                  <a:pt x="169849" y="463626"/>
                </a:lnTo>
                <a:lnTo>
                  <a:pt x="97497" y="391274"/>
                </a:lnTo>
                <a:lnTo>
                  <a:pt x="196951" y="291731"/>
                </a:lnTo>
                <a:lnTo>
                  <a:pt x="268262" y="363042"/>
                </a:lnTo>
                <a:lnTo>
                  <a:pt x="269100" y="363829"/>
                </a:lnTo>
                <a:lnTo>
                  <a:pt x="274243" y="364858"/>
                </a:lnTo>
                <a:lnTo>
                  <a:pt x="276694" y="363829"/>
                </a:lnTo>
                <a:lnTo>
                  <a:pt x="340258" y="337807"/>
                </a:lnTo>
                <a:lnTo>
                  <a:pt x="371487" y="325005"/>
                </a:lnTo>
                <a:lnTo>
                  <a:pt x="374421" y="320624"/>
                </a:lnTo>
                <a:lnTo>
                  <a:pt x="374421" y="218325"/>
                </a:lnTo>
                <a:lnTo>
                  <a:pt x="515061" y="218325"/>
                </a:lnTo>
                <a:lnTo>
                  <a:pt x="515061" y="320624"/>
                </a:lnTo>
                <a:lnTo>
                  <a:pt x="518007" y="325005"/>
                </a:lnTo>
                <a:lnTo>
                  <a:pt x="615302" y="364858"/>
                </a:lnTo>
                <a:lnTo>
                  <a:pt x="620445" y="363829"/>
                </a:lnTo>
                <a:lnTo>
                  <a:pt x="646468" y="337807"/>
                </a:lnTo>
                <a:lnTo>
                  <a:pt x="692543" y="291731"/>
                </a:lnTo>
                <a:lnTo>
                  <a:pt x="792010" y="391274"/>
                </a:lnTo>
                <a:lnTo>
                  <a:pt x="719658" y="463626"/>
                </a:lnTo>
                <a:lnTo>
                  <a:pt x="718629" y="468807"/>
                </a:lnTo>
                <a:lnTo>
                  <a:pt x="759206" y="565759"/>
                </a:lnTo>
                <a:lnTo>
                  <a:pt x="763574" y="568667"/>
                </a:lnTo>
                <a:lnTo>
                  <a:pt x="865505" y="568667"/>
                </a:lnTo>
                <a:lnTo>
                  <a:pt x="865505" y="544677"/>
                </a:lnTo>
                <a:lnTo>
                  <a:pt x="776389" y="544677"/>
                </a:lnTo>
                <a:lnTo>
                  <a:pt x="745744" y="471462"/>
                </a:lnTo>
                <a:lnTo>
                  <a:pt x="822134" y="395084"/>
                </a:lnTo>
                <a:lnTo>
                  <a:pt x="822134" y="387502"/>
                </a:lnTo>
                <a:lnTo>
                  <a:pt x="726452" y="291731"/>
                </a:lnTo>
                <a:lnTo>
                  <a:pt x="698779" y="264033"/>
                </a:lnTo>
                <a:lnTo>
                  <a:pt x="695731" y="262763"/>
                </a:lnTo>
                <a:lnTo>
                  <a:pt x="689356" y="262763"/>
                </a:lnTo>
                <a:lnTo>
                  <a:pt x="686308" y="264033"/>
                </a:lnTo>
                <a:lnTo>
                  <a:pt x="612533" y="337807"/>
                </a:lnTo>
                <a:lnTo>
                  <a:pt x="539051" y="307708"/>
                </a:lnTo>
                <a:lnTo>
                  <a:pt x="539051" y="218325"/>
                </a:lnTo>
                <a:lnTo>
                  <a:pt x="539051" y="199707"/>
                </a:lnTo>
                <a:lnTo>
                  <a:pt x="533679" y="194335"/>
                </a:lnTo>
                <a:lnTo>
                  <a:pt x="355815" y="194335"/>
                </a:lnTo>
                <a:lnTo>
                  <a:pt x="350443" y="199707"/>
                </a:lnTo>
                <a:lnTo>
                  <a:pt x="350443" y="307708"/>
                </a:lnTo>
                <a:lnTo>
                  <a:pt x="276948" y="337807"/>
                </a:lnTo>
                <a:lnTo>
                  <a:pt x="230886" y="291731"/>
                </a:lnTo>
                <a:lnTo>
                  <a:pt x="200926" y="261772"/>
                </a:lnTo>
                <a:lnTo>
                  <a:pt x="192951" y="261772"/>
                </a:lnTo>
                <a:lnTo>
                  <a:pt x="67373" y="387502"/>
                </a:lnTo>
                <a:lnTo>
                  <a:pt x="67373" y="395084"/>
                </a:lnTo>
                <a:lnTo>
                  <a:pt x="143751" y="471462"/>
                </a:lnTo>
                <a:lnTo>
                  <a:pt x="113106" y="544677"/>
                </a:lnTo>
                <a:lnTo>
                  <a:pt x="5372" y="544677"/>
                </a:lnTo>
                <a:lnTo>
                  <a:pt x="0" y="550037"/>
                </a:lnTo>
                <a:lnTo>
                  <a:pt x="0" y="728129"/>
                </a:lnTo>
                <a:lnTo>
                  <a:pt x="5372" y="733501"/>
                </a:lnTo>
                <a:lnTo>
                  <a:pt x="113106" y="733501"/>
                </a:lnTo>
                <a:lnTo>
                  <a:pt x="143751" y="806704"/>
                </a:lnTo>
                <a:lnTo>
                  <a:pt x="67373" y="883081"/>
                </a:lnTo>
                <a:lnTo>
                  <a:pt x="67373" y="890676"/>
                </a:lnTo>
                <a:lnTo>
                  <a:pt x="190703" y="1014133"/>
                </a:lnTo>
                <a:lnTo>
                  <a:pt x="193751" y="1015403"/>
                </a:lnTo>
                <a:lnTo>
                  <a:pt x="200126" y="1015403"/>
                </a:lnTo>
                <a:lnTo>
                  <a:pt x="203174" y="1014133"/>
                </a:lnTo>
                <a:lnTo>
                  <a:pt x="230873" y="986447"/>
                </a:lnTo>
                <a:lnTo>
                  <a:pt x="276948" y="940358"/>
                </a:lnTo>
                <a:lnTo>
                  <a:pt x="350443" y="970457"/>
                </a:lnTo>
                <a:lnTo>
                  <a:pt x="350443" y="1078458"/>
                </a:lnTo>
                <a:lnTo>
                  <a:pt x="355815" y="1083830"/>
                </a:lnTo>
                <a:lnTo>
                  <a:pt x="533679" y="1083830"/>
                </a:lnTo>
                <a:lnTo>
                  <a:pt x="539051" y="1078458"/>
                </a:lnTo>
                <a:lnTo>
                  <a:pt x="539051" y="1059840"/>
                </a:lnTo>
                <a:lnTo>
                  <a:pt x="539051" y="970457"/>
                </a:lnTo>
                <a:lnTo>
                  <a:pt x="612533" y="940358"/>
                </a:lnTo>
                <a:lnTo>
                  <a:pt x="688568" y="1016393"/>
                </a:lnTo>
                <a:lnTo>
                  <a:pt x="696531" y="1016393"/>
                </a:lnTo>
                <a:lnTo>
                  <a:pt x="726465" y="986447"/>
                </a:lnTo>
                <a:lnTo>
                  <a:pt x="822134" y="890676"/>
                </a:lnTo>
                <a:lnTo>
                  <a:pt x="822134" y="883081"/>
                </a:lnTo>
                <a:lnTo>
                  <a:pt x="745744" y="806704"/>
                </a:lnTo>
                <a:lnTo>
                  <a:pt x="776389" y="733501"/>
                </a:lnTo>
                <a:lnTo>
                  <a:pt x="884123" y="733501"/>
                </a:lnTo>
                <a:lnTo>
                  <a:pt x="889495" y="728129"/>
                </a:lnTo>
                <a:lnTo>
                  <a:pt x="889495" y="550037"/>
                </a:lnTo>
                <a:close/>
              </a:path>
              <a:path w="1083944" h="1083945">
                <a:moveTo>
                  <a:pt x="1083805" y="306844"/>
                </a:moveTo>
                <a:lnTo>
                  <a:pt x="1078433" y="301485"/>
                </a:lnTo>
                <a:lnTo>
                  <a:pt x="985977" y="301485"/>
                </a:lnTo>
                <a:lnTo>
                  <a:pt x="960412" y="240538"/>
                </a:lnTo>
                <a:lnTo>
                  <a:pt x="1026045" y="174993"/>
                </a:lnTo>
                <a:lnTo>
                  <a:pt x="1026058" y="167398"/>
                </a:lnTo>
                <a:lnTo>
                  <a:pt x="918946" y="60109"/>
                </a:lnTo>
                <a:lnTo>
                  <a:pt x="915898" y="58839"/>
                </a:lnTo>
                <a:lnTo>
                  <a:pt x="909523" y="58839"/>
                </a:lnTo>
                <a:lnTo>
                  <a:pt x="906475" y="60109"/>
                </a:lnTo>
                <a:lnTo>
                  <a:pt x="843407" y="123190"/>
                </a:lnTo>
                <a:lnTo>
                  <a:pt x="782256" y="98107"/>
                </a:lnTo>
                <a:lnTo>
                  <a:pt x="782256" y="5372"/>
                </a:lnTo>
                <a:lnTo>
                  <a:pt x="776871" y="0"/>
                </a:lnTo>
                <a:lnTo>
                  <a:pt x="622007" y="0"/>
                </a:lnTo>
                <a:lnTo>
                  <a:pt x="616635" y="5372"/>
                </a:lnTo>
                <a:lnTo>
                  <a:pt x="616635" y="98107"/>
                </a:lnTo>
                <a:lnTo>
                  <a:pt x="555409" y="123190"/>
                </a:lnTo>
                <a:lnTo>
                  <a:pt x="490169" y="57848"/>
                </a:lnTo>
                <a:lnTo>
                  <a:pt x="482193" y="57848"/>
                </a:lnTo>
                <a:lnTo>
                  <a:pt x="422490" y="117652"/>
                </a:lnTo>
                <a:lnTo>
                  <a:pt x="422490" y="125234"/>
                </a:lnTo>
                <a:lnTo>
                  <a:pt x="431863" y="134594"/>
                </a:lnTo>
                <a:lnTo>
                  <a:pt x="439470" y="134594"/>
                </a:lnTo>
                <a:lnTo>
                  <a:pt x="486181" y="87820"/>
                </a:lnTo>
                <a:lnTo>
                  <a:pt x="547497" y="149199"/>
                </a:lnTo>
                <a:lnTo>
                  <a:pt x="552627" y="150228"/>
                </a:lnTo>
                <a:lnTo>
                  <a:pt x="637692" y="115404"/>
                </a:lnTo>
                <a:lnTo>
                  <a:pt x="640626" y="111023"/>
                </a:lnTo>
                <a:lnTo>
                  <a:pt x="640626" y="23990"/>
                </a:lnTo>
                <a:lnTo>
                  <a:pt x="758266" y="23990"/>
                </a:lnTo>
                <a:lnTo>
                  <a:pt x="758266" y="111023"/>
                </a:lnTo>
                <a:lnTo>
                  <a:pt x="761199" y="115404"/>
                </a:lnTo>
                <a:lnTo>
                  <a:pt x="846175" y="150253"/>
                </a:lnTo>
                <a:lnTo>
                  <a:pt x="851306" y="149212"/>
                </a:lnTo>
                <a:lnTo>
                  <a:pt x="912698" y="87807"/>
                </a:lnTo>
                <a:lnTo>
                  <a:pt x="995934" y="171170"/>
                </a:lnTo>
                <a:lnTo>
                  <a:pt x="934326" y="232702"/>
                </a:lnTo>
                <a:lnTo>
                  <a:pt x="933310" y="237896"/>
                </a:lnTo>
                <a:lnTo>
                  <a:pt x="968806" y="322567"/>
                </a:lnTo>
                <a:lnTo>
                  <a:pt x="973162" y="325475"/>
                </a:lnTo>
                <a:lnTo>
                  <a:pt x="1059827" y="325475"/>
                </a:lnTo>
                <a:lnTo>
                  <a:pt x="1059827" y="443344"/>
                </a:lnTo>
                <a:lnTo>
                  <a:pt x="973162" y="443344"/>
                </a:lnTo>
                <a:lnTo>
                  <a:pt x="968806" y="446239"/>
                </a:lnTo>
                <a:lnTo>
                  <a:pt x="933310" y="530923"/>
                </a:lnTo>
                <a:lnTo>
                  <a:pt x="934326" y="536105"/>
                </a:lnTo>
                <a:lnTo>
                  <a:pt x="995934" y="597636"/>
                </a:lnTo>
                <a:lnTo>
                  <a:pt x="949198" y="644448"/>
                </a:lnTo>
                <a:lnTo>
                  <a:pt x="949210" y="652043"/>
                </a:lnTo>
                <a:lnTo>
                  <a:pt x="956233" y="659066"/>
                </a:lnTo>
                <a:lnTo>
                  <a:pt x="959307" y="660222"/>
                </a:lnTo>
                <a:lnTo>
                  <a:pt x="962367" y="660222"/>
                </a:lnTo>
                <a:lnTo>
                  <a:pt x="965454" y="660222"/>
                </a:lnTo>
                <a:lnTo>
                  <a:pt x="968514" y="659053"/>
                </a:lnTo>
                <a:lnTo>
                  <a:pt x="1023632" y="603846"/>
                </a:lnTo>
                <a:lnTo>
                  <a:pt x="1024890" y="600798"/>
                </a:lnTo>
                <a:lnTo>
                  <a:pt x="1024877" y="594436"/>
                </a:lnTo>
                <a:lnTo>
                  <a:pt x="1023620" y="591388"/>
                </a:lnTo>
                <a:lnTo>
                  <a:pt x="960412" y="528281"/>
                </a:lnTo>
                <a:lnTo>
                  <a:pt x="985977" y="467334"/>
                </a:lnTo>
                <a:lnTo>
                  <a:pt x="1078433" y="467334"/>
                </a:lnTo>
                <a:lnTo>
                  <a:pt x="1083805" y="461962"/>
                </a:lnTo>
                <a:lnTo>
                  <a:pt x="1083805" y="306844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3816889" y="7383836"/>
            <a:ext cx="932180" cy="948690"/>
          </a:xfrm>
          <a:custGeom>
            <a:avLst/>
            <a:gdLst/>
            <a:ahLst/>
            <a:cxnLst/>
            <a:rect l="l" t="t" r="r" b="b"/>
            <a:pathLst>
              <a:path w="932180" h="948690">
                <a:moveTo>
                  <a:pt x="931976" y="431330"/>
                </a:moveTo>
                <a:lnTo>
                  <a:pt x="927265" y="407860"/>
                </a:lnTo>
                <a:lnTo>
                  <a:pt x="925385" y="398589"/>
                </a:lnTo>
                <a:lnTo>
                  <a:pt x="908011" y="372846"/>
                </a:lnTo>
                <a:lnTo>
                  <a:pt x="908011" y="431330"/>
                </a:lnTo>
                <a:lnTo>
                  <a:pt x="903274" y="454660"/>
                </a:lnTo>
                <a:lnTo>
                  <a:pt x="890371" y="473748"/>
                </a:lnTo>
                <a:lnTo>
                  <a:pt x="871258" y="486625"/>
                </a:lnTo>
                <a:lnTo>
                  <a:pt x="847864" y="491350"/>
                </a:lnTo>
                <a:lnTo>
                  <a:pt x="748893" y="491350"/>
                </a:lnTo>
                <a:lnTo>
                  <a:pt x="725512" y="486625"/>
                </a:lnTo>
                <a:lnTo>
                  <a:pt x="706412" y="473748"/>
                </a:lnTo>
                <a:lnTo>
                  <a:pt x="698588" y="462153"/>
                </a:lnTo>
                <a:lnTo>
                  <a:pt x="698588" y="496887"/>
                </a:lnTo>
                <a:lnTo>
                  <a:pt x="692937" y="498017"/>
                </a:lnTo>
                <a:lnTo>
                  <a:pt x="666191" y="516064"/>
                </a:lnTo>
                <a:lnTo>
                  <a:pt x="648144" y="542798"/>
                </a:lnTo>
                <a:lnTo>
                  <a:pt x="641527" y="575538"/>
                </a:lnTo>
                <a:lnTo>
                  <a:pt x="648144" y="608215"/>
                </a:lnTo>
                <a:lnTo>
                  <a:pt x="666191" y="634923"/>
                </a:lnTo>
                <a:lnTo>
                  <a:pt x="675347" y="641108"/>
                </a:lnTo>
                <a:lnTo>
                  <a:pt x="669709" y="642239"/>
                </a:lnTo>
                <a:lnTo>
                  <a:pt x="642962" y="660273"/>
                </a:lnTo>
                <a:lnTo>
                  <a:pt x="624916" y="687019"/>
                </a:lnTo>
                <a:lnTo>
                  <a:pt x="618299" y="719759"/>
                </a:lnTo>
                <a:lnTo>
                  <a:pt x="624916" y="752424"/>
                </a:lnTo>
                <a:lnTo>
                  <a:pt x="642962" y="779145"/>
                </a:lnTo>
                <a:lnTo>
                  <a:pt x="653364" y="786168"/>
                </a:lnTo>
                <a:lnTo>
                  <a:pt x="651624" y="786511"/>
                </a:lnTo>
                <a:lnTo>
                  <a:pt x="624890" y="804545"/>
                </a:lnTo>
                <a:lnTo>
                  <a:pt x="606844" y="831291"/>
                </a:lnTo>
                <a:lnTo>
                  <a:pt x="600214" y="864031"/>
                </a:lnTo>
                <a:lnTo>
                  <a:pt x="606844" y="896708"/>
                </a:lnTo>
                <a:lnTo>
                  <a:pt x="624890" y="923417"/>
                </a:lnTo>
                <a:lnTo>
                  <a:pt x="625919" y="924115"/>
                </a:lnTo>
                <a:lnTo>
                  <a:pt x="416902" y="924115"/>
                </a:lnTo>
                <a:lnTo>
                  <a:pt x="387832" y="920102"/>
                </a:lnTo>
                <a:lnTo>
                  <a:pt x="361492" y="908596"/>
                </a:lnTo>
                <a:lnTo>
                  <a:pt x="339217" y="890422"/>
                </a:lnTo>
                <a:lnTo>
                  <a:pt x="322033" y="865822"/>
                </a:lnTo>
                <a:lnTo>
                  <a:pt x="299643" y="839571"/>
                </a:lnTo>
                <a:lnTo>
                  <a:pt x="278828" y="823252"/>
                </a:lnTo>
                <a:lnTo>
                  <a:pt x="258178" y="813447"/>
                </a:lnTo>
                <a:lnTo>
                  <a:pt x="236994" y="807770"/>
                </a:lnTo>
                <a:lnTo>
                  <a:pt x="236994" y="470801"/>
                </a:lnTo>
                <a:lnTo>
                  <a:pt x="268770" y="440004"/>
                </a:lnTo>
                <a:lnTo>
                  <a:pt x="322173" y="380873"/>
                </a:lnTo>
                <a:lnTo>
                  <a:pt x="353402" y="341718"/>
                </a:lnTo>
                <a:lnTo>
                  <a:pt x="385762" y="296735"/>
                </a:lnTo>
                <a:lnTo>
                  <a:pt x="417804" y="246329"/>
                </a:lnTo>
                <a:lnTo>
                  <a:pt x="448094" y="190919"/>
                </a:lnTo>
                <a:lnTo>
                  <a:pt x="475221" y="130911"/>
                </a:lnTo>
                <a:lnTo>
                  <a:pt x="497738" y="66725"/>
                </a:lnTo>
                <a:lnTo>
                  <a:pt x="504278" y="51028"/>
                </a:lnTo>
                <a:lnTo>
                  <a:pt x="513829" y="36804"/>
                </a:lnTo>
                <a:lnTo>
                  <a:pt x="526884" y="26835"/>
                </a:lnTo>
                <a:lnTo>
                  <a:pt x="543966" y="23914"/>
                </a:lnTo>
                <a:lnTo>
                  <a:pt x="561797" y="29337"/>
                </a:lnTo>
                <a:lnTo>
                  <a:pt x="578116" y="41313"/>
                </a:lnTo>
                <a:lnTo>
                  <a:pt x="590753" y="57734"/>
                </a:lnTo>
                <a:lnTo>
                  <a:pt x="597547" y="76479"/>
                </a:lnTo>
                <a:lnTo>
                  <a:pt x="600278" y="100977"/>
                </a:lnTo>
                <a:lnTo>
                  <a:pt x="597954" y="133642"/>
                </a:lnTo>
                <a:lnTo>
                  <a:pt x="590816" y="175488"/>
                </a:lnTo>
                <a:lnTo>
                  <a:pt x="578878" y="226453"/>
                </a:lnTo>
                <a:lnTo>
                  <a:pt x="562178" y="286448"/>
                </a:lnTo>
                <a:lnTo>
                  <a:pt x="542264" y="350367"/>
                </a:lnTo>
                <a:lnTo>
                  <a:pt x="540131" y="352501"/>
                </a:lnTo>
                <a:lnTo>
                  <a:pt x="540131" y="357327"/>
                </a:lnTo>
                <a:lnTo>
                  <a:pt x="539978" y="359029"/>
                </a:lnTo>
                <a:lnTo>
                  <a:pt x="540131" y="360121"/>
                </a:lnTo>
                <a:lnTo>
                  <a:pt x="540131" y="365747"/>
                </a:lnTo>
                <a:lnTo>
                  <a:pt x="540651" y="366280"/>
                </a:lnTo>
                <a:lnTo>
                  <a:pt x="541718" y="379653"/>
                </a:lnTo>
                <a:lnTo>
                  <a:pt x="540448" y="425907"/>
                </a:lnTo>
                <a:lnTo>
                  <a:pt x="528154" y="486778"/>
                </a:lnTo>
                <a:lnTo>
                  <a:pt x="496595" y="549465"/>
                </a:lnTo>
                <a:lnTo>
                  <a:pt x="492645" y="554786"/>
                </a:lnTo>
                <a:lnTo>
                  <a:pt x="493763" y="562305"/>
                </a:lnTo>
                <a:lnTo>
                  <a:pt x="504393" y="570191"/>
                </a:lnTo>
                <a:lnTo>
                  <a:pt x="511924" y="569074"/>
                </a:lnTo>
                <a:lnTo>
                  <a:pt x="515861" y="563740"/>
                </a:lnTo>
                <a:lnTo>
                  <a:pt x="548957" y="500583"/>
                </a:lnTo>
                <a:lnTo>
                  <a:pt x="563346" y="438848"/>
                </a:lnTo>
                <a:lnTo>
                  <a:pt x="566127" y="388696"/>
                </a:lnTo>
                <a:lnTo>
                  <a:pt x="565023" y="371119"/>
                </a:lnTo>
                <a:lnTo>
                  <a:pt x="690499" y="371119"/>
                </a:lnTo>
                <a:lnTo>
                  <a:pt x="689432" y="371843"/>
                </a:lnTo>
                <a:lnTo>
                  <a:pt x="671385" y="398589"/>
                </a:lnTo>
                <a:lnTo>
                  <a:pt x="664768" y="431330"/>
                </a:lnTo>
                <a:lnTo>
                  <a:pt x="671385" y="463994"/>
                </a:lnTo>
                <a:lnTo>
                  <a:pt x="689432" y="490702"/>
                </a:lnTo>
                <a:lnTo>
                  <a:pt x="698588" y="496887"/>
                </a:lnTo>
                <a:lnTo>
                  <a:pt x="698588" y="462153"/>
                </a:lnTo>
                <a:lnTo>
                  <a:pt x="693534" y="454660"/>
                </a:lnTo>
                <a:lnTo>
                  <a:pt x="688784" y="431330"/>
                </a:lnTo>
                <a:lnTo>
                  <a:pt x="693496" y="407860"/>
                </a:lnTo>
                <a:lnTo>
                  <a:pt x="706386" y="388785"/>
                </a:lnTo>
                <a:lnTo>
                  <a:pt x="725512" y="375907"/>
                </a:lnTo>
                <a:lnTo>
                  <a:pt x="748893" y="371182"/>
                </a:lnTo>
                <a:lnTo>
                  <a:pt x="847864" y="371182"/>
                </a:lnTo>
                <a:lnTo>
                  <a:pt x="871258" y="375907"/>
                </a:lnTo>
                <a:lnTo>
                  <a:pt x="890371" y="388785"/>
                </a:lnTo>
                <a:lnTo>
                  <a:pt x="903274" y="407860"/>
                </a:lnTo>
                <a:lnTo>
                  <a:pt x="908011" y="431330"/>
                </a:lnTo>
                <a:lnTo>
                  <a:pt x="908011" y="372846"/>
                </a:lnTo>
                <a:lnTo>
                  <a:pt x="907338" y="371843"/>
                </a:lnTo>
                <a:lnTo>
                  <a:pt x="906373" y="371182"/>
                </a:lnTo>
                <a:lnTo>
                  <a:pt x="880592" y="353809"/>
                </a:lnTo>
                <a:lnTo>
                  <a:pt x="847864" y="347192"/>
                </a:lnTo>
                <a:lnTo>
                  <a:pt x="755586" y="347192"/>
                </a:lnTo>
                <a:lnTo>
                  <a:pt x="568363" y="347129"/>
                </a:lnTo>
                <a:lnTo>
                  <a:pt x="591642" y="271030"/>
                </a:lnTo>
                <a:lnTo>
                  <a:pt x="609561" y="202285"/>
                </a:lnTo>
                <a:lnTo>
                  <a:pt x="619772" y="151028"/>
                </a:lnTo>
                <a:lnTo>
                  <a:pt x="623976" y="114236"/>
                </a:lnTo>
                <a:lnTo>
                  <a:pt x="623862" y="88912"/>
                </a:lnTo>
                <a:lnTo>
                  <a:pt x="611593" y="45847"/>
                </a:lnTo>
                <a:lnTo>
                  <a:pt x="571385" y="7327"/>
                </a:lnTo>
                <a:lnTo>
                  <a:pt x="545896" y="0"/>
                </a:lnTo>
                <a:lnTo>
                  <a:pt x="531177" y="711"/>
                </a:lnTo>
                <a:lnTo>
                  <a:pt x="511975" y="7785"/>
                </a:lnTo>
                <a:lnTo>
                  <a:pt x="491972" y="25831"/>
                </a:lnTo>
                <a:lnTo>
                  <a:pt x="474865" y="59486"/>
                </a:lnTo>
                <a:lnTo>
                  <a:pt x="450748" y="127355"/>
                </a:lnTo>
                <a:lnTo>
                  <a:pt x="421449" y="190360"/>
                </a:lnTo>
                <a:lnTo>
                  <a:pt x="388785" y="247980"/>
                </a:lnTo>
                <a:lnTo>
                  <a:pt x="354558" y="299694"/>
                </a:lnTo>
                <a:lnTo>
                  <a:pt x="320560" y="344957"/>
                </a:lnTo>
                <a:lnTo>
                  <a:pt x="288607" y="383260"/>
                </a:lnTo>
                <a:lnTo>
                  <a:pt x="260489" y="414070"/>
                </a:lnTo>
                <a:lnTo>
                  <a:pt x="236956" y="437870"/>
                </a:lnTo>
                <a:lnTo>
                  <a:pt x="236956" y="418147"/>
                </a:lnTo>
                <a:lnTo>
                  <a:pt x="231368" y="390563"/>
                </a:lnTo>
                <a:lnTo>
                  <a:pt x="218287" y="371182"/>
                </a:lnTo>
                <a:lnTo>
                  <a:pt x="216141" y="367995"/>
                </a:lnTo>
                <a:lnTo>
                  <a:pt x="212966" y="365861"/>
                </a:lnTo>
                <a:lnTo>
                  <a:pt x="212966" y="418147"/>
                </a:lnTo>
                <a:lnTo>
                  <a:pt x="212966" y="877100"/>
                </a:lnTo>
                <a:lnTo>
                  <a:pt x="209270" y="895362"/>
                </a:lnTo>
                <a:lnTo>
                  <a:pt x="199186" y="910285"/>
                </a:lnTo>
                <a:lnTo>
                  <a:pt x="184264" y="920356"/>
                </a:lnTo>
                <a:lnTo>
                  <a:pt x="166001" y="924052"/>
                </a:lnTo>
                <a:lnTo>
                  <a:pt x="70942" y="924052"/>
                </a:lnTo>
                <a:lnTo>
                  <a:pt x="52679" y="920356"/>
                </a:lnTo>
                <a:lnTo>
                  <a:pt x="37757" y="910285"/>
                </a:lnTo>
                <a:lnTo>
                  <a:pt x="27686" y="895362"/>
                </a:lnTo>
                <a:lnTo>
                  <a:pt x="23990" y="877100"/>
                </a:lnTo>
                <a:lnTo>
                  <a:pt x="23990" y="418147"/>
                </a:lnTo>
                <a:lnTo>
                  <a:pt x="27686" y="399884"/>
                </a:lnTo>
                <a:lnTo>
                  <a:pt x="37757" y="384949"/>
                </a:lnTo>
                <a:lnTo>
                  <a:pt x="52679" y="374878"/>
                </a:lnTo>
                <a:lnTo>
                  <a:pt x="70942" y="371182"/>
                </a:lnTo>
                <a:lnTo>
                  <a:pt x="166001" y="371182"/>
                </a:lnTo>
                <a:lnTo>
                  <a:pt x="184264" y="374878"/>
                </a:lnTo>
                <a:lnTo>
                  <a:pt x="199186" y="384949"/>
                </a:lnTo>
                <a:lnTo>
                  <a:pt x="209270" y="399884"/>
                </a:lnTo>
                <a:lnTo>
                  <a:pt x="212966" y="418147"/>
                </a:lnTo>
                <a:lnTo>
                  <a:pt x="212966" y="365861"/>
                </a:lnTo>
                <a:lnTo>
                  <a:pt x="193586" y="352780"/>
                </a:lnTo>
                <a:lnTo>
                  <a:pt x="166001" y="347192"/>
                </a:lnTo>
                <a:lnTo>
                  <a:pt x="70942" y="347192"/>
                </a:lnTo>
                <a:lnTo>
                  <a:pt x="43357" y="352780"/>
                </a:lnTo>
                <a:lnTo>
                  <a:pt x="20802" y="367995"/>
                </a:lnTo>
                <a:lnTo>
                  <a:pt x="5588" y="390563"/>
                </a:lnTo>
                <a:lnTo>
                  <a:pt x="0" y="418147"/>
                </a:lnTo>
                <a:lnTo>
                  <a:pt x="0" y="877100"/>
                </a:lnTo>
                <a:lnTo>
                  <a:pt x="5588" y="904684"/>
                </a:lnTo>
                <a:lnTo>
                  <a:pt x="20802" y="927239"/>
                </a:lnTo>
                <a:lnTo>
                  <a:pt x="43357" y="942467"/>
                </a:lnTo>
                <a:lnTo>
                  <a:pt x="70942" y="948042"/>
                </a:lnTo>
                <a:lnTo>
                  <a:pt x="166001" y="948042"/>
                </a:lnTo>
                <a:lnTo>
                  <a:pt x="216141" y="927239"/>
                </a:lnTo>
                <a:lnTo>
                  <a:pt x="236956" y="877100"/>
                </a:lnTo>
                <a:lnTo>
                  <a:pt x="236956" y="832561"/>
                </a:lnTo>
                <a:lnTo>
                  <a:pt x="244081" y="834085"/>
                </a:lnTo>
                <a:lnTo>
                  <a:pt x="263131" y="841768"/>
                </a:lnTo>
                <a:lnTo>
                  <a:pt x="281724" y="855522"/>
                </a:lnTo>
                <a:lnTo>
                  <a:pt x="301447" y="878243"/>
                </a:lnTo>
                <a:lnTo>
                  <a:pt x="322186" y="907351"/>
                </a:lnTo>
                <a:lnTo>
                  <a:pt x="349402" y="929347"/>
                </a:lnTo>
                <a:lnTo>
                  <a:pt x="381495" y="943254"/>
                </a:lnTo>
                <a:lnTo>
                  <a:pt x="416902" y="948105"/>
                </a:lnTo>
                <a:lnTo>
                  <a:pt x="679196" y="948105"/>
                </a:lnTo>
                <a:lnTo>
                  <a:pt x="683044" y="948105"/>
                </a:lnTo>
                <a:lnTo>
                  <a:pt x="683450" y="947877"/>
                </a:lnTo>
                <a:lnTo>
                  <a:pt x="684339" y="948055"/>
                </a:lnTo>
                <a:lnTo>
                  <a:pt x="783323" y="948055"/>
                </a:lnTo>
                <a:lnTo>
                  <a:pt x="816038" y="941438"/>
                </a:lnTo>
                <a:lnTo>
                  <a:pt x="841819" y="924064"/>
                </a:lnTo>
                <a:lnTo>
                  <a:pt x="842784" y="923417"/>
                </a:lnTo>
                <a:lnTo>
                  <a:pt x="860831" y="896708"/>
                </a:lnTo>
                <a:lnTo>
                  <a:pt x="867422" y="864031"/>
                </a:lnTo>
                <a:lnTo>
                  <a:pt x="862711" y="840574"/>
                </a:lnTo>
                <a:lnTo>
                  <a:pt x="860831" y="831291"/>
                </a:lnTo>
                <a:lnTo>
                  <a:pt x="843457" y="805535"/>
                </a:lnTo>
                <a:lnTo>
                  <a:pt x="843457" y="864031"/>
                </a:lnTo>
                <a:lnTo>
                  <a:pt x="838720" y="887374"/>
                </a:lnTo>
                <a:lnTo>
                  <a:pt x="825830" y="906462"/>
                </a:lnTo>
                <a:lnTo>
                  <a:pt x="806704" y="919340"/>
                </a:lnTo>
                <a:lnTo>
                  <a:pt x="783323" y="924064"/>
                </a:lnTo>
                <a:lnTo>
                  <a:pt x="684618" y="924064"/>
                </a:lnTo>
                <a:lnTo>
                  <a:pt x="682840" y="923061"/>
                </a:lnTo>
                <a:lnTo>
                  <a:pt x="681012" y="923404"/>
                </a:lnTo>
                <a:lnTo>
                  <a:pt x="660971" y="919340"/>
                </a:lnTo>
                <a:lnTo>
                  <a:pt x="641870" y="906462"/>
                </a:lnTo>
                <a:lnTo>
                  <a:pt x="628980" y="887374"/>
                </a:lnTo>
                <a:lnTo>
                  <a:pt x="624230" y="864031"/>
                </a:lnTo>
                <a:lnTo>
                  <a:pt x="628942" y="840574"/>
                </a:lnTo>
                <a:lnTo>
                  <a:pt x="641845" y="821486"/>
                </a:lnTo>
                <a:lnTo>
                  <a:pt x="660958" y="808621"/>
                </a:lnTo>
                <a:lnTo>
                  <a:pt x="684339" y="803884"/>
                </a:lnTo>
                <a:lnTo>
                  <a:pt x="783323" y="803884"/>
                </a:lnTo>
                <a:lnTo>
                  <a:pt x="806704" y="808621"/>
                </a:lnTo>
                <a:lnTo>
                  <a:pt x="825830" y="821486"/>
                </a:lnTo>
                <a:lnTo>
                  <a:pt x="838720" y="840574"/>
                </a:lnTo>
                <a:lnTo>
                  <a:pt x="843457" y="864031"/>
                </a:lnTo>
                <a:lnTo>
                  <a:pt x="843457" y="805535"/>
                </a:lnTo>
                <a:lnTo>
                  <a:pt x="842797" y="804545"/>
                </a:lnTo>
                <a:lnTo>
                  <a:pt x="841832" y="803884"/>
                </a:lnTo>
                <a:lnTo>
                  <a:pt x="832370" y="797521"/>
                </a:lnTo>
                <a:lnTo>
                  <a:pt x="834123" y="797166"/>
                </a:lnTo>
                <a:lnTo>
                  <a:pt x="859904" y="779792"/>
                </a:lnTo>
                <a:lnTo>
                  <a:pt x="860869" y="779145"/>
                </a:lnTo>
                <a:lnTo>
                  <a:pt x="878916" y="752424"/>
                </a:lnTo>
                <a:lnTo>
                  <a:pt x="885507" y="719759"/>
                </a:lnTo>
                <a:lnTo>
                  <a:pt x="880808" y="696302"/>
                </a:lnTo>
                <a:lnTo>
                  <a:pt x="878916" y="687019"/>
                </a:lnTo>
                <a:lnTo>
                  <a:pt x="861542" y="661276"/>
                </a:lnTo>
                <a:lnTo>
                  <a:pt x="861542" y="719759"/>
                </a:lnTo>
                <a:lnTo>
                  <a:pt x="856805" y="743102"/>
                </a:lnTo>
                <a:lnTo>
                  <a:pt x="843902" y="762190"/>
                </a:lnTo>
                <a:lnTo>
                  <a:pt x="824788" y="775068"/>
                </a:lnTo>
                <a:lnTo>
                  <a:pt x="801395" y="779792"/>
                </a:lnTo>
                <a:lnTo>
                  <a:pt x="702424" y="779792"/>
                </a:lnTo>
                <a:lnTo>
                  <a:pt x="679056" y="775068"/>
                </a:lnTo>
                <a:lnTo>
                  <a:pt x="659942" y="762190"/>
                </a:lnTo>
                <a:lnTo>
                  <a:pt x="647052" y="743102"/>
                </a:lnTo>
                <a:lnTo>
                  <a:pt x="642302" y="719759"/>
                </a:lnTo>
                <a:lnTo>
                  <a:pt x="647014" y="696302"/>
                </a:lnTo>
                <a:lnTo>
                  <a:pt x="659917" y="677214"/>
                </a:lnTo>
                <a:lnTo>
                  <a:pt x="679043" y="664337"/>
                </a:lnTo>
                <a:lnTo>
                  <a:pt x="702424" y="659612"/>
                </a:lnTo>
                <a:lnTo>
                  <a:pt x="801395" y="659612"/>
                </a:lnTo>
                <a:lnTo>
                  <a:pt x="824788" y="664337"/>
                </a:lnTo>
                <a:lnTo>
                  <a:pt x="843902" y="677214"/>
                </a:lnTo>
                <a:lnTo>
                  <a:pt x="856805" y="696302"/>
                </a:lnTo>
                <a:lnTo>
                  <a:pt x="861542" y="719759"/>
                </a:lnTo>
                <a:lnTo>
                  <a:pt x="861542" y="661276"/>
                </a:lnTo>
                <a:lnTo>
                  <a:pt x="860869" y="660273"/>
                </a:lnTo>
                <a:lnTo>
                  <a:pt x="859904" y="659612"/>
                </a:lnTo>
                <a:lnTo>
                  <a:pt x="851700" y="654088"/>
                </a:lnTo>
                <a:lnTo>
                  <a:pt x="857351" y="652945"/>
                </a:lnTo>
                <a:lnTo>
                  <a:pt x="883132" y="635571"/>
                </a:lnTo>
                <a:lnTo>
                  <a:pt x="884097" y="634923"/>
                </a:lnTo>
                <a:lnTo>
                  <a:pt x="902144" y="608215"/>
                </a:lnTo>
                <a:lnTo>
                  <a:pt x="908735" y="575538"/>
                </a:lnTo>
                <a:lnTo>
                  <a:pt x="904036" y="552081"/>
                </a:lnTo>
                <a:lnTo>
                  <a:pt x="902157" y="542798"/>
                </a:lnTo>
                <a:lnTo>
                  <a:pt x="884770" y="517055"/>
                </a:lnTo>
                <a:lnTo>
                  <a:pt x="884770" y="575538"/>
                </a:lnTo>
                <a:lnTo>
                  <a:pt x="880046" y="598881"/>
                </a:lnTo>
                <a:lnTo>
                  <a:pt x="867143" y="617969"/>
                </a:lnTo>
                <a:lnTo>
                  <a:pt x="848017" y="630847"/>
                </a:lnTo>
                <a:lnTo>
                  <a:pt x="824636" y="635571"/>
                </a:lnTo>
                <a:lnTo>
                  <a:pt x="725665" y="635571"/>
                </a:lnTo>
                <a:lnTo>
                  <a:pt x="702284" y="630847"/>
                </a:lnTo>
                <a:lnTo>
                  <a:pt x="683171" y="617969"/>
                </a:lnTo>
                <a:lnTo>
                  <a:pt x="670280" y="598881"/>
                </a:lnTo>
                <a:lnTo>
                  <a:pt x="665543" y="575538"/>
                </a:lnTo>
                <a:lnTo>
                  <a:pt x="670255" y="552081"/>
                </a:lnTo>
                <a:lnTo>
                  <a:pt x="683158" y="533006"/>
                </a:lnTo>
                <a:lnTo>
                  <a:pt x="702271" y="520128"/>
                </a:lnTo>
                <a:lnTo>
                  <a:pt x="725665" y="515404"/>
                </a:lnTo>
                <a:lnTo>
                  <a:pt x="824636" y="515404"/>
                </a:lnTo>
                <a:lnTo>
                  <a:pt x="848017" y="520128"/>
                </a:lnTo>
                <a:lnTo>
                  <a:pt x="867143" y="533006"/>
                </a:lnTo>
                <a:lnTo>
                  <a:pt x="880046" y="552081"/>
                </a:lnTo>
                <a:lnTo>
                  <a:pt x="884770" y="575538"/>
                </a:lnTo>
                <a:lnTo>
                  <a:pt x="884770" y="517055"/>
                </a:lnTo>
                <a:lnTo>
                  <a:pt x="884110" y="516064"/>
                </a:lnTo>
                <a:lnTo>
                  <a:pt x="883145" y="515404"/>
                </a:lnTo>
                <a:lnTo>
                  <a:pt x="874928" y="509866"/>
                </a:lnTo>
                <a:lnTo>
                  <a:pt x="880579" y="508723"/>
                </a:lnTo>
                <a:lnTo>
                  <a:pt x="906373" y="491350"/>
                </a:lnTo>
                <a:lnTo>
                  <a:pt x="907326" y="490702"/>
                </a:lnTo>
                <a:lnTo>
                  <a:pt x="925372" y="463994"/>
                </a:lnTo>
                <a:lnTo>
                  <a:pt x="931976" y="43133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8" name="object 158"/>
          <p:cNvGrpSpPr/>
          <p:nvPr/>
        </p:nvGrpSpPr>
        <p:grpSpPr>
          <a:xfrm>
            <a:off x="12125411" y="7405893"/>
            <a:ext cx="1088390" cy="1067435"/>
            <a:chOff x="12125411" y="7405893"/>
            <a:chExt cx="1088390" cy="1067435"/>
          </a:xfrm>
        </p:grpSpPr>
        <p:sp>
          <p:nvSpPr>
            <p:cNvPr id="159" name="object 159"/>
            <p:cNvSpPr/>
            <p:nvPr/>
          </p:nvSpPr>
          <p:spPr>
            <a:xfrm>
              <a:off x="12125401" y="7604181"/>
              <a:ext cx="1088390" cy="869315"/>
            </a:xfrm>
            <a:custGeom>
              <a:avLst/>
              <a:gdLst/>
              <a:ahLst/>
              <a:cxnLst/>
              <a:rect l="l" t="t" r="r" b="b"/>
              <a:pathLst>
                <a:path w="1088390" h="869315">
                  <a:moveTo>
                    <a:pt x="474243" y="526237"/>
                  </a:moveTo>
                  <a:lnTo>
                    <a:pt x="469684" y="481076"/>
                  </a:lnTo>
                  <a:lnTo>
                    <a:pt x="456590" y="438988"/>
                  </a:lnTo>
                  <a:lnTo>
                    <a:pt x="450265" y="427355"/>
                  </a:lnTo>
                  <a:lnTo>
                    <a:pt x="450265" y="526237"/>
                  </a:lnTo>
                  <a:lnTo>
                    <a:pt x="443496" y="573074"/>
                  </a:lnTo>
                  <a:lnTo>
                    <a:pt x="425272" y="624497"/>
                  </a:lnTo>
                  <a:lnTo>
                    <a:pt x="398678" y="677189"/>
                  </a:lnTo>
                  <a:lnTo>
                    <a:pt x="366839" y="727900"/>
                  </a:lnTo>
                  <a:lnTo>
                    <a:pt x="332867" y="773315"/>
                  </a:lnTo>
                  <a:lnTo>
                    <a:pt x="299834" y="810158"/>
                  </a:lnTo>
                  <a:lnTo>
                    <a:pt x="270878" y="835139"/>
                  </a:lnTo>
                  <a:lnTo>
                    <a:pt x="249097" y="844981"/>
                  </a:lnTo>
                  <a:lnTo>
                    <a:pt x="244640" y="844461"/>
                  </a:lnTo>
                  <a:lnTo>
                    <a:pt x="204063" y="817410"/>
                  </a:lnTo>
                  <a:lnTo>
                    <a:pt x="173469" y="784961"/>
                  </a:lnTo>
                  <a:lnTo>
                    <a:pt x="142824" y="745324"/>
                  </a:lnTo>
                  <a:lnTo>
                    <a:pt x="113868" y="700963"/>
                  </a:lnTo>
                  <a:lnTo>
                    <a:pt x="88341" y="654392"/>
                  </a:lnTo>
                  <a:lnTo>
                    <a:pt x="67945" y="608088"/>
                  </a:lnTo>
                  <a:lnTo>
                    <a:pt x="54444" y="564540"/>
                  </a:lnTo>
                  <a:lnTo>
                    <a:pt x="49555" y="526237"/>
                  </a:lnTo>
                  <a:lnTo>
                    <a:pt x="54775" y="481076"/>
                  </a:lnTo>
                  <a:lnTo>
                    <a:pt x="69951" y="438200"/>
                  </a:lnTo>
                  <a:lnTo>
                    <a:pt x="93624" y="401002"/>
                  </a:lnTo>
                  <a:lnTo>
                    <a:pt x="124675" y="369951"/>
                  </a:lnTo>
                  <a:lnTo>
                    <a:pt x="161874" y="346278"/>
                  </a:lnTo>
                  <a:lnTo>
                    <a:pt x="204025" y="331190"/>
                  </a:lnTo>
                  <a:lnTo>
                    <a:pt x="249910" y="325882"/>
                  </a:lnTo>
                  <a:lnTo>
                    <a:pt x="295795" y="331190"/>
                  </a:lnTo>
                  <a:lnTo>
                    <a:pt x="337947" y="346278"/>
                  </a:lnTo>
                  <a:lnTo>
                    <a:pt x="375145" y="369951"/>
                  </a:lnTo>
                  <a:lnTo>
                    <a:pt x="406196" y="401002"/>
                  </a:lnTo>
                  <a:lnTo>
                    <a:pt x="429869" y="438200"/>
                  </a:lnTo>
                  <a:lnTo>
                    <a:pt x="444957" y="480352"/>
                  </a:lnTo>
                  <a:lnTo>
                    <a:pt x="450265" y="526237"/>
                  </a:lnTo>
                  <a:lnTo>
                    <a:pt x="450265" y="427355"/>
                  </a:lnTo>
                  <a:lnTo>
                    <a:pt x="408470" y="367677"/>
                  </a:lnTo>
                  <a:lnTo>
                    <a:pt x="375246" y="340258"/>
                  </a:lnTo>
                  <a:lnTo>
                    <a:pt x="337146" y="319557"/>
                  </a:lnTo>
                  <a:lnTo>
                    <a:pt x="295059" y="306463"/>
                  </a:lnTo>
                  <a:lnTo>
                    <a:pt x="249910" y="301891"/>
                  </a:lnTo>
                  <a:lnTo>
                    <a:pt x="204762" y="306463"/>
                  </a:lnTo>
                  <a:lnTo>
                    <a:pt x="162674" y="319557"/>
                  </a:lnTo>
                  <a:lnTo>
                    <a:pt x="124574" y="340258"/>
                  </a:lnTo>
                  <a:lnTo>
                    <a:pt x="91351" y="367677"/>
                  </a:lnTo>
                  <a:lnTo>
                    <a:pt x="63881" y="401002"/>
                  </a:lnTo>
                  <a:lnTo>
                    <a:pt x="43230" y="438988"/>
                  </a:lnTo>
                  <a:lnTo>
                    <a:pt x="30137" y="481076"/>
                  </a:lnTo>
                  <a:lnTo>
                    <a:pt x="25577" y="526237"/>
                  </a:lnTo>
                  <a:lnTo>
                    <a:pt x="31076" y="570318"/>
                  </a:lnTo>
                  <a:lnTo>
                    <a:pt x="46151" y="618604"/>
                  </a:lnTo>
                  <a:lnTo>
                    <a:pt x="68567" y="668591"/>
                  </a:lnTo>
                  <a:lnTo>
                    <a:pt x="96126" y="717740"/>
                  </a:lnTo>
                  <a:lnTo>
                    <a:pt x="126631" y="763524"/>
                  </a:lnTo>
                  <a:lnTo>
                    <a:pt x="157886" y="803427"/>
                  </a:lnTo>
                  <a:lnTo>
                    <a:pt x="187680" y="834936"/>
                  </a:lnTo>
                  <a:lnTo>
                    <a:pt x="221081" y="860425"/>
                  </a:lnTo>
                  <a:lnTo>
                    <a:pt x="248475" y="868972"/>
                  </a:lnTo>
                  <a:lnTo>
                    <a:pt x="250494" y="868972"/>
                  </a:lnTo>
                  <a:lnTo>
                    <a:pt x="275983" y="859764"/>
                  </a:lnTo>
                  <a:lnTo>
                    <a:pt x="295554" y="844981"/>
                  </a:lnTo>
                  <a:lnTo>
                    <a:pt x="305879" y="837184"/>
                  </a:lnTo>
                  <a:lnTo>
                    <a:pt x="338366" y="803808"/>
                  </a:lnTo>
                  <a:lnTo>
                    <a:pt x="371424" y="762317"/>
                  </a:lnTo>
                  <a:lnTo>
                    <a:pt x="403034" y="715352"/>
                  </a:lnTo>
                  <a:lnTo>
                    <a:pt x="431139" y="665607"/>
                  </a:lnTo>
                  <a:lnTo>
                    <a:pt x="453732" y="615721"/>
                  </a:lnTo>
                  <a:lnTo>
                    <a:pt x="468782" y="568375"/>
                  </a:lnTo>
                  <a:lnTo>
                    <a:pt x="474243" y="526237"/>
                  </a:lnTo>
                  <a:close/>
                </a:path>
                <a:path w="1088390" h="869315">
                  <a:moveTo>
                    <a:pt x="631342" y="5372"/>
                  </a:moveTo>
                  <a:lnTo>
                    <a:pt x="625970" y="0"/>
                  </a:lnTo>
                  <a:lnTo>
                    <a:pt x="194183" y="0"/>
                  </a:lnTo>
                  <a:lnTo>
                    <a:pt x="149720" y="5143"/>
                  </a:lnTo>
                  <a:lnTo>
                    <a:pt x="108864" y="19773"/>
                  </a:lnTo>
                  <a:lnTo>
                    <a:pt x="72809" y="42722"/>
                  </a:lnTo>
                  <a:lnTo>
                    <a:pt x="42722" y="72809"/>
                  </a:lnTo>
                  <a:lnTo>
                    <a:pt x="19773" y="108864"/>
                  </a:lnTo>
                  <a:lnTo>
                    <a:pt x="5143" y="149720"/>
                  </a:lnTo>
                  <a:lnTo>
                    <a:pt x="0" y="194183"/>
                  </a:lnTo>
                  <a:lnTo>
                    <a:pt x="2095" y="222631"/>
                  </a:lnTo>
                  <a:lnTo>
                    <a:pt x="18516" y="276631"/>
                  </a:lnTo>
                  <a:lnTo>
                    <a:pt x="38722" y="306793"/>
                  </a:lnTo>
                  <a:lnTo>
                    <a:pt x="42595" y="306793"/>
                  </a:lnTo>
                  <a:lnTo>
                    <a:pt x="44881" y="306793"/>
                  </a:lnTo>
                  <a:lnTo>
                    <a:pt x="47193" y="306146"/>
                  </a:lnTo>
                  <a:lnTo>
                    <a:pt x="54762" y="301091"/>
                  </a:lnTo>
                  <a:lnTo>
                    <a:pt x="56235" y="293636"/>
                  </a:lnTo>
                  <a:lnTo>
                    <a:pt x="52552" y="288137"/>
                  </a:lnTo>
                  <a:lnTo>
                    <a:pt x="40208" y="266395"/>
                  </a:lnTo>
                  <a:lnTo>
                    <a:pt x="31267" y="243268"/>
                  </a:lnTo>
                  <a:lnTo>
                    <a:pt x="25831" y="219087"/>
                  </a:lnTo>
                  <a:lnTo>
                    <a:pt x="23990" y="194183"/>
                  </a:lnTo>
                  <a:lnTo>
                    <a:pt x="30086" y="148996"/>
                  </a:lnTo>
                  <a:lnTo>
                    <a:pt x="47269" y="108356"/>
                  </a:lnTo>
                  <a:lnTo>
                    <a:pt x="73901" y="73901"/>
                  </a:lnTo>
                  <a:lnTo>
                    <a:pt x="108356" y="47269"/>
                  </a:lnTo>
                  <a:lnTo>
                    <a:pt x="148996" y="30086"/>
                  </a:lnTo>
                  <a:lnTo>
                    <a:pt x="194183" y="23990"/>
                  </a:lnTo>
                  <a:lnTo>
                    <a:pt x="625970" y="23990"/>
                  </a:lnTo>
                  <a:lnTo>
                    <a:pt x="631342" y="18618"/>
                  </a:lnTo>
                  <a:lnTo>
                    <a:pt x="631342" y="5372"/>
                  </a:lnTo>
                  <a:close/>
                </a:path>
                <a:path w="1088390" h="869315">
                  <a:moveTo>
                    <a:pt x="1087932" y="558558"/>
                  </a:moveTo>
                  <a:lnTo>
                    <a:pt x="1082789" y="514083"/>
                  </a:lnTo>
                  <a:lnTo>
                    <a:pt x="1068171" y="473227"/>
                  </a:lnTo>
                  <a:lnTo>
                    <a:pt x="1045222" y="437172"/>
                  </a:lnTo>
                  <a:lnTo>
                    <a:pt x="1015136" y="407085"/>
                  </a:lnTo>
                  <a:lnTo>
                    <a:pt x="979081" y="384149"/>
                  </a:lnTo>
                  <a:lnTo>
                    <a:pt x="938225" y="369519"/>
                  </a:lnTo>
                  <a:lnTo>
                    <a:pt x="893762" y="364375"/>
                  </a:lnTo>
                  <a:lnTo>
                    <a:pt x="515721" y="364375"/>
                  </a:lnTo>
                  <a:lnTo>
                    <a:pt x="510362" y="369747"/>
                  </a:lnTo>
                  <a:lnTo>
                    <a:pt x="510362" y="382993"/>
                  </a:lnTo>
                  <a:lnTo>
                    <a:pt x="515721" y="388366"/>
                  </a:lnTo>
                  <a:lnTo>
                    <a:pt x="893762" y="388366"/>
                  </a:lnTo>
                  <a:lnTo>
                    <a:pt x="938949" y="394462"/>
                  </a:lnTo>
                  <a:lnTo>
                    <a:pt x="979589" y="411632"/>
                  </a:lnTo>
                  <a:lnTo>
                    <a:pt x="1014044" y="438277"/>
                  </a:lnTo>
                  <a:lnTo>
                    <a:pt x="1040676" y="472719"/>
                  </a:lnTo>
                  <a:lnTo>
                    <a:pt x="1057846" y="513359"/>
                  </a:lnTo>
                  <a:lnTo>
                    <a:pt x="1063942" y="558558"/>
                  </a:lnTo>
                  <a:lnTo>
                    <a:pt x="1060665" y="591883"/>
                  </a:lnTo>
                  <a:lnTo>
                    <a:pt x="1035392" y="652741"/>
                  </a:lnTo>
                  <a:lnTo>
                    <a:pt x="987945" y="700189"/>
                  </a:lnTo>
                  <a:lnTo>
                    <a:pt x="927087" y="725474"/>
                  </a:lnTo>
                  <a:lnTo>
                    <a:pt x="893762" y="728751"/>
                  </a:lnTo>
                  <a:lnTo>
                    <a:pt x="482981" y="728751"/>
                  </a:lnTo>
                  <a:lnTo>
                    <a:pt x="477608" y="734123"/>
                  </a:lnTo>
                  <a:lnTo>
                    <a:pt x="477608" y="747369"/>
                  </a:lnTo>
                  <a:lnTo>
                    <a:pt x="482981" y="752741"/>
                  </a:lnTo>
                  <a:lnTo>
                    <a:pt x="893762" y="752741"/>
                  </a:lnTo>
                  <a:lnTo>
                    <a:pt x="931799" y="748995"/>
                  </a:lnTo>
                  <a:lnTo>
                    <a:pt x="1001242" y="720153"/>
                  </a:lnTo>
                  <a:lnTo>
                    <a:pt x="1030973" y="695744"/>
                  </a:lnTo>
                  <a:lnTo>
                    <a:pt x="1055370" y="666026"/>
                  </a:lnTo>
                  <a:lnTo>
                    <a:pt x="1084199" y="596582"/>
                  </a:lnTo>
                  <a:lnTo>
                    <a:pt x="1087932" y="55855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277708" y="8032795"/>
              <a:ext cx="195219" cy="195229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12755448" y="7405896"/>
              <a:ext cx="414020" cy="390525"/>
            </a:xfrm>
            <a:custGeom>
              <a:avLst/>
              <a:gdLst/>
              <a:ahLst/>
              <a:cxnLst/>
              <a:rect l="l" t="t" r="r" b="b"/>
              <a:pathLst>
                <a:path w="414019" h="390525">
                  <a:moveTo>
                    <a:pt x="218795" y="8648"/>
                  </a:moveTo>
                  <a:lnTo>
                    <a:pt x="216827" y="4940"/>
                  </a:lnTo>
                  <a:lnTo>
                    <a:pt x="210299" y="469"/>
                  </a:lnTo>
                  <a:lnTo>
                    <a:pt x="206159" y="0"/>
                  </a:lnTo>
                  <a:lnTo>
                    <a:pt x="194805" y="4406"/>
                  </a:lnTo>
                  <a:lnTo>
                    <a:pt x="194805" y="30124"/>
                  </a:lnTo>
                  <a:lnTo>
                    <a:pt x="194805" y="145516"/>
                  </a:lnTo>
                  <a:lnTo>
                    <a:pt x="45974" y="87820"/>
                  </a:lnTo>
                  <a:lnTo>
                    <a:pt x="194805" y="30124"/>
                  </a:lnTo>
                  <a:lnTo>
                    <a:pt x="194805" y="4406"/>
                  </a:lnTo>
                  <a:lnTo>
                    <a:pt x="3860" y="78435"/>
                  </a:lnTo>
                  <a:lnTo>
                    <a:pt x="812" y="82867"/>
                  </a:lnTo>
                  <a:lnTo>
                    <a:pt x="812" y="92773"/>
                  </a:lnTo>
                  <a:lnTo>
                    <a:pt x="3860" y="97218"/>
                  </a:lnTo>
                  <a:lnTo>
                    <a:pt x="194805" y="171246"/>
                  </a:lnTo>
                  <a:lnTo>
                    <a:pt x="194805" y="320090"/>
                  </a:lnTo>
                  <a:lnTo>
                    <a:pt x="200177" y="325450"/>
                  </a:lnTo>
                  <a:lnTo>
                    <a:pt x="213423" y="325450"/>
                  </a:lnTo>
                  <a:lnTo>
                    <a:pt x="218795" y="320090"/>
                  </a:lnTo>
                  <a:lnTo>
                    <a:pt x="218795" y="145516"/>
                  </a:lnTo>
                  <a:lnTo>
                    <a:pt x="218795" y="30124"/>
                  </a:lnTo>
                  <a:lnTo>
                    <a:pt x="218795" y="8648"/>
                  </a:lnTo>
                  <a:close/>
                </a:path>
                <a:path w="414019" h="390525">
                  <a:moveTo>
                    <a:pt x="413600" y="323329"/>
                  </a:moveTo>
                  <a:lnTo>
                    <a:pt x="375373" y="282575"/>
                  </a:lnTo>
                  <a:lnTo>
                    <a:pt x="307390" y="264058"/>
                  </a:lnTo>
                  <a:lnTo>
                    <a:pt x="300901" y="262978"/>
                  </a:lnTo>
                  <a:lnTo>
                    <a:pt x="294690" y="267373"/>
                  </a:lnTo>
                  <a:lnTo>
                    <a:pt x="292519" y="280454"/>
                  </a:lnTo>
                  <a:lnTo>
                    <a:pt x="296926" y="286626"/>
                  </a:lnTo>
                  <a:lnTo>
                    <a:pt x="303466" y="287718"/>
                  </a:lnTo>
                  <a:lnTo>
                    <a:pt x="344385" y="296862"/>
                  </a:lnTo>
                  <a:lnTo>
                    <a:pt x="370941" y="306971"/>
                  </a:lnTo>
                  <a:lnTo>
                    <a:pt x="385305" y="316344"/>
                  </a:lnTo>
                  <a:lnTo>
                    <a:pt x="389610" y="323329"/>
                  </a:lnTo>
                  <a:lnTo>
                    <a:pt x="377672" y="336219"/>
                  </a:lnTo>
                  <a:lnTo>
                    <a:pt x="342557" y="350329"/>
                  </a:lnTo>
                  <a:lnTo>
                    <a:pt x="285267" y="361708"/>
                  </a:lnTo>
                  <a:lnTo>
                    <a:pt x="206794" y="366369"/>
                  </a:lnTo>
                  <a:lnTo>
                    <a:pt x="128333" y="361708"/>
                  </a:lnTo>
                  <a:lnTo>
                    <a:pt x="71031" y="350329"/>
                  </a:lnTo>
                  <a:lnTo>
                    <a:pt x="35915" y="336219"/>
                  </a:lnTo>
                  <a:lnTo>
                    <a:pt x="23990" y="323329"/>
                  </a:lnTo>
                  <a:lnTo>
                    <a:pt x="28295" y="316344"/>
                  </a:lnTo>
                  <a:lnTo>
                    <a:pt x="42646" y="306971"/>
                  </a:lnTo>
                  <a:lnTo>
                    <a:pt x="69215" y="296862"/>
                  </a:lnTo>
                  <a:lnTo>
                    <a:pt x="110134" y="287718"/>
                  </a:lnTo>
                  <a:lnTo>
                    <a:pt x="116662" y="286626"/>
                  </a:lnTo>
                  <a:lnTo>
                    <a:pt x="121069" y="280454"/>
                  </a:lnTo>
                  <a:lnTo>
                    <a:pt x="118897" y="267385"/>
                  </a:lnTo>
                  <a:lnTo>
                    <a:pt x="112737" y="262991"/>
                  </a:lnTo>
                  <a:lnTo>
                    <a:pt x="106197" y="264058"/>
                  </a:lnTo>
                  <a:lnTo>
                    <a:pt x="72872" y="270992"/>
                  </a:lnTo>
                  <a:lnTo>
                    <a:pt x="38227" y="282575"/>
                  </a:lnTo>
                  <a:lnTo>
                    <a:pt x="11010" y="299707"/>
                  </a:lnTo>
                  <a:lnTo>
                    <a:pt x="0" y="323329"/>
                  </a:lnTo>
                  <a:lnTo>
                    <a:pt x="11633" y="347205"/>
                  </a:lnTo>
                  <a:lnTo>
                    <a:pt x="43192" y="365937"/>
                  </a:lnTo>
                  <a:lnTo>
                    <a:pt x="89611" y="379437"/>
                  </a:lnTo>
                  <a:lnTo>
                    <a:pt x="145834" y="387616"/>
                  </a:lnTo>
                  <a:lnTo>
                    <a:pt x="206794" y="390359"/>
                  </a:lnTo>
                  <a:lnTo>
                    <a:pt x="267766" y="387616"/>
                  </a:lnTo>
                  <a:lnTo>
                    <a:pt x="323977" y="379437"/>
                  </a:lnTo>
                  <a:lnTo>
                    <a:pt x="370395" y="365937"/>
                  </a:lnTo>
                  <a:lnTo>
                    <a:pt x="401955" y="347205"/>
                  </a:lnTo>
                  <a:lnTo>
                    <a:pt x="413600" y="32332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15366007" y="7454716"/>
            <a:ext cx="1061085" cy="970280"/>
            <a:chOff x="15366007" y="7454716"/>
            <a:chExt cx="1061085" cy="970280"/>
          </a:xfrm>
        </p:grpSpPr>
        <p:sp>
          <p:nvSpPr>
            <p:cNvPr id="163" name="object 163"/>
            <p:cNvSpPr/>
            <p:nvPr/>
          </p:nvSpPr>
          <p:spPr>
            <a:xfrm>
              <a:off x="15365997" y="7454728"/>
              <a:ext cx="1061085" cy="970280"/>
            </a:xfrm>
            <a:custGeom>
              <a:avLst/>
              <a:gdLst/>
              <a:ahLst/>
              <a:cxnLst/>
              <a:rect l="l" t="t" r="r" b="b"/>
              <a:pathLst>
                <a:path w="1061084" h="970279">
                  <a:moveTo>
                    <a:pt x="996365" y="622909"/>
                  </a:moveTo>
                  <a:lnTo>
                    <a:pt x="990981" y="617524"/>
                  </a:lnTo>
                  <a:lnTo>
                    <a:pt x="977734" y="617524"/>
                  </a:lnTo>
                  <a:lnTo>
                    <a:pt x="972375" y="622909"/>
                  </a:lnTo>
                  <a:lnTo>
                    <a:pt x="972375" y="850023"/>
                  </a:lnTo>
                  <a:lnTo>
                    <a:pt x="966851" y="887056"/>
                  </a:lnTo>
                  <a:lnTo>
                    <a:pt x="951890" y="917689"/>
                  </a:lnTo>
                  <a:lnTo>
                    <a:pt x="929919" y="938542"/>
                  </a:lnTo>
                  <a:lnTo>
                    <a:pt x="903338" y="946238"/>
                  </a:lnTo>
                  <a:lnTo>
                    <a:pt x="157391" y="946238"/>
                  </a:lnTo>
                  <a:lnTo>
                    <a:pt x="130822" y="938542"/>
                  </a:lnTo>
                  <a:lnTo>
                    <a:pt x="108851" y="917689"/>
                  </a:lnTo>
                  <a:lnTo>
                    <a:pt x="93891" y="887056"/>
                  </a:lnTo>
                  <a:lnTo>
                    <a:pt x="88366" y="850023"/>
                  </a:lnTo>
                  <a:lnTo>
                    <a:pt x="88366" y="622909"/>
                  </a:lnTo>
                  <a:lnTo>
                    <a:pt x="82981" y="617524"/>
                  </a:lnTo>
                  <a:lnTo>
                    <a:pt x="69748" y="617524"/>
                  </a:lnTo>
                  <a:lnTo>
                    <a:pt x="64376" y="622909"/>
                  </a:lnTo>
                  <a:lnTo>
                    <a:pt x="64376" y="850023"/>
                  </a:lnTo>
                  <a:lnTo>
                    <a:pt x="71704" y="896772"/>
                  </a:lnTo>
                  <a:lnTo>
                    <a:pt x="91655" y="934986"/>
                  </a:lnTo>
                  <a:lnTo>
                    <a:pt x="121221" y="960767"/>
                  </a:lnTo>
                  <a:lnTo>
                    <a:pt x="157391" y="970229"/>
                  </a:lnTo>
                  <a:lnTo>
                    <a:pt x="903338" y="970229"/>
                  </a:lnTo>
                  <a:lnTo>
                    <a:pt x="939507" y="960767"/>
                  </a:lnTo>
                  <a:lnTo>
                    <a:pt x="969086" y="934986"/>
                  </a:lnTo>
                  <a:lnTo>
                    <a:pt x="989037" y="896772"/>
                  </a:lnTo>
                  <a:lnTo>
                    <a:pt x="996365" y="850023"/>
                  </a:lnTo>
                  <a:lnTo>
                    <a:pt x="996365" y="622909"/>
                  </a:lnTo>
                  <a:close/>
                </a:path>
                <a:path w="1061084" h="970279">
                  <a:moveTo>
                    <a:pt x="1060805" y="530364"/>
                  </a:moveTo>
                  <a:lnTo>
                    <a:pt x="1058672" y="482841"/>
                  </a:lnTo>
                  <a:lnTo>
                    <a:pt x="1052245" y="435152"/>
                  </a:lnTo>
                  <a:lnTo>
                    <a:pt x="1041831" y="389534"/>
                  </a:lnTo>
                  <a:lnTo>
                    <a:pt x="1036675" y="373621"/>
                  </a:lnTo>
                  <a:lnTo>
                    <a:pt x="1036675" y="518363"/>
                  </a:lnTo>
                  <a:lnTo>
                    <a:pt x="916914" y="518363"/>
                  </a:lnTo>
                  <a:lnTo>
                    <a:pt x="912507" y="470839"/>
                  </a:lnTo>
                  <a:lnTo>
                    <a:pt x="902335" y="424370"/>
                  </a:lnTo>
                  <a:lnTo>
                    <a:pt x="886561" y="379539"/>
                  </a:lnTo>
                  <a:lnTo>
                    <a:pt x="865339" y="336918"/>
                  </a:lnTo>
                  <a:lnTo>
                    <a:pt x="837184" y="294881"/>
                  </a:lnTo>
                  <a:lnTo>
                    <a:pt x="803833" y="256895"/>
                  </a:lnTo>
                  <a:lnTo>
                    <a:pt x="765898" y="223570"/>
                  </a:lnTo>
                  <a:lnTo>
                    <a:pt x="723823" y="195376"/>
                  </a:lnTo>
                  <a:lnTo>
                    <a:pt x="678446" y="173012"/>
                  </a:lnTo>
                  <a:lnTo>
                    <a:pt x="662533" y="167627"/>
                  </a:lnTo>
                  <a:lnTo>
                    <a:pt x="630631" y="156806"/>
                  </a:lnTo>
                  <a:lnTo>
                    <a:pt x="581037" y="146964"/>
                  </a:lnTo>
                  <a:lnTo>
                    <a:pt x="530377" y="143637"/>
                  </a:lnTo>
                  <a:lnTo>
                    <a:pt x="479666" y="146964"/>
                  </a:lnTo>
                  <a:lnTo>
                    <a:pt x="430072" y="156806"/>
                  </a:lnTo>
                  <a:lnTo>
                    <a:pt x="382295" y="173012"/>
                  </a:lnTo>
                  <a:lnTo>
                    <a:pt x="337007" y="195376"/>
                  </a:lnTo>
                  <a:lnTo>
                    <a:pt x="294881" y="223570"/>
                  </a:lnTo>
                  <a:lnTo>
                    <a:pt x="256921" y="256895"/>
                  </a:lnTo>
                  <a:lnTo>
                    <a:pt x="223558" y="294881"/>
                  </a:lnTo>
                  <a:lnTo>
                    <a:pt x="195402" y="336918"/>
                  </a:lnTo>
                  <a:lnTo>
                    <a:pt x="174282" y="379336"/>
                  </a:lnTo>
                  <a:lnTo>
                    <a:pt x="174180" y="379539"/>
                  </a:lnTo>
                  <a:lnTo>
                    <a:pt x="158457" y="424243"/>
                  </a:lnTo>
                  <a:lnTo>
                    <a:pt x="158407" y="424370"/>
                  </a:lnTo>
                  <a:lnTo>
                    <a:pt x="148285" y="470649"/>
                  </a:lnTo>
                  <a:lnTo>
                    <a:pt x="148234" y="470839"/>
                  </a:lnTo>
                  <a:lnTo>
                    <a:pt x="143827" y="518363"/>
                  </a:lnTo>
                  <a:lnTo>
                    <a:pt x="24130" y="518363"/>
                  </a:lnTo>
                  <a:lnTo>
                    <a:pt x="27470" y="470839"/>
                  </a:lnTo>
                  <a:lnTo>
                    <a:pt x="27482" y="470649"/>
                  </a:lnTo>
                  <a:lnTo>
                    <a:pt x="35153" y="424370"/>
                  </a:lnTo>
                  <a:lnTo>
                    <a:pt x="35179" y="424243"/>
                  </a:lnTo>
                  <a:lnTo>
                    <a:pt x="46926" y="379539"/>
                  </a:lnTo>
                  <a:lnTo>
                    <a:pt x="46977" y="379336"/>
                  </a:lnTo>
                  <a:lnTo>
                    <a:pt x="62699" y="336156"/>
                  </a:lnTo>
                  <a:lnTo>
                    <a:pt x="82143" y="294881"/>
                  </a:lnTo>
                  <a:lnTo>
                    <a:pt x="105079" y="255739"/>
                  </a:lnTo>
                  <a:lnTo>
                    <a:pt x="131330" y="218935"/>
                  </a:lnTo>
                  <a:lnTo>
                    <a:pt x="160667" y="184658"/>
                  </a:lnTo>
                  <a:lnTo>
                    <a:pt x="192913" y="153123"/>
                  </a:lnTo>
                  <a:lnTo>
                    <a:pt x="227838" y="124523"/>
                  </a:lnTo>
                  <a:lnTo>
                    <a:pt x="265239" y="99085"/>
                  </a:lnTo>
                  <a:lnTo>
                    <a:pt x="304927" y="76987"/>
                  </a:lnTo>
                  <a:lnTo>
                    <a:pt x="346684" y="58445"/>
                  </a:lnTo>
                  <a:lnTo>
                    <a:pt x="390321" y="43675"/>
                  </a:lnTo>
                  <a:lnTo>
                    <a:pt x="435610" y="32867"/>
                  </a:lnTo>
                  <a:lnTo>
                    <a:pt x="482371" y="26238"/>
                  </a:lnTo>
                  <a:lnTo>
                    <a:pt x="530377" y="23977"/>
                  </a:lnTo>
                  <a:lnTo>
                    <a:pt x="578396" y="26238"/>
                  </a:lnTo>
                  <a:lnTo>
                    <a:pt x="625144" y="32867"/>
                  </a:lnTo>
                  <a:lnTo>
                    <a:pt x="670445" y="43675"/>
                  </a:lnTo>
                  <a:lnTo>
                    <a:pt x="714082" y="58445"/>
                  </a:lnTo>
                  <a:lnTo>
                    <a:pt x="755853" y="76987"/>
                  </a:lnTo>
                  <a:lnTo>
                    <a:pt x="795540" y="99085"/>
                  </a:lnTo>
                  <a:lnTo>
                    <a:pt x="832954" y="124523"/>
                  </a:lnTo>
                  <a:lnTo>
                    <a:pt x="867879" y="153123"/>
                  </a:lnTo>
                  <a:lnTo>
                    <a:pt x="900125" y="184658"/>
                  </a:lnTo>
                  <a:lnTo>
                    <a:pt x="929474" y="218935"/>
                  </a:lnTo>
                  <a:lnTo>
                    <a:pt x="955713" y="255739"/>
                  </a:lnTo>
                  <a:lnTo>
                    <a:pt x="978662" y="294881"/>
                  </a:lnTo>
                  <a:lnTo>
                    <a:pt x="998105" y="336156"/>
                  </a:lnTo>
                  <a:lnTo>
                    <a:pt x="1013828" y="379336"/>
                  </a:lnTo>
                  <a:lnTo>
                    <a:pt x="1025626" y="424243"/>
                  </a:lnTo>
                  <a:lnTo>
                    <a:pt x="1033322" y="470649"/>
                  </a:lnTo>
                  <a:lnTo>
                    <a:pt x="1036675" y="518363"/>
                  </a:lnTo>
                  <a:lnTo>
                    <a:pt x="1036675" y="373621"/>
                  </a:lnTo>
                  <a:lnTo>
                    <a:pt x="1009662" y="303212"/>
                  </a:lnTo>
                  <a:lnTo>
                    <a:pt x="988288" y="262877"/>
                  </a:lnTo>
                  <a:lnTo>
                    <a:pt x="963637" y="224701"/>
                  </a:lnTo>
                  <a:lnTo>
                    <a:pt x="935913" y="188849"/>
                  </a:lnTo>
                  <a:lnTo>
                    <a:pt x="905281" y="155511"/>
                  </a:lnTo>
                  <a:lnTo>
                    <a:pt x="871943" y="124879"/>
                  </a:lnTo>
                  <a:lnTo>
                    <a:pt x="836079" y="97155"/>
                  </a:lnTo>
                  <a:lnTo>
                    <a:pt x="797890" y="72504"/>
                  </a:lnTo>
                  <a:lnTo>
                    <a:pt x="757567" y="51142"/>
                  </a:lnTo>
                  <a:lnTo>
                    <a:pt x="715276" y="33223"/>
                  </a:lnTo>
                  <a:lnTo>
                    <a:pt x="671233" y="18973"/>
                  </a:lnTo>
                  <a:lnTo>
                    <a:pt x="625602" y="8559"/>
                  </a:lnTo>
                  <a:lnTo>
                    <a:pt x="578586" y="2171"/>
                  </a:lnTo>
                  <a:lnTo>
                    <a:pt x="530377" y="0"/>
                  </a:lnTo>
                  <a:lnTo>
                    <a:pt x="482168" y="2171"/>
                  </a:lnTo>
                  <a:lnTo>
                    <a:pt x="435165" y="8559"/>
                  </a:lnTo>
                  <a:lnTo>
                    <a:pt x="389547" y="18973"/>
                  </a:lnTo>
                  <a:lnTo>
                    <a:pt x="345503" y="33223"/>
                  </a:lnTo>
                  <a:lnTo>
                    <a:pt x="303225" y="51142"/>
                  </a:lnTo>
                  <a:lnTo>
                    <a:pt x="262890" y="72504"/>
                  </a:lnTo>
                  <a:lnTo>
                    <a:pt x="224713" y="97155"/>
                  </a:lnTo>
                  <a:lnTo>
                    <a:pt x="188849" y="124879"/>
                  </a:lnTo>
                  <a:lnTo>
                    <a:pt x="155524" y="155511"/>
                  </a:lnTo>
                  <a:lnTo>
                    <a:pt x="124891" y="188849"/>
                  </a:lnTo>
                  <a:lnTo>
                    <a:pt x="97167" y="224701"/>
                  </a:lnTo>
                  <a:lnTo>
                    <a:pt x="72517" y="262877"/>
                  </a:lnTo>
                  <a:lnTo>
                    <a:pt x="51142" y="303212"/>
                  </a:lnTo>
                  <a:lnTo>
                    <a:pt x="33235" y="345490"/>
                  </a:lnTo>
                  <a:lnTo>
                    <a:pt x="18986" y="389534"/>
                  </a:lnTo>
                  <a:lnTo>
                    <a:pt x="8559" y="435152"/>
                  </a:lnTo>
                  <a:lnTo>
                    <a:pt x="2171" y="482155"/>
                  </a:lnTo>
                  <a:lnTo>
                    <a:pt x="0" y="530364"/>
                  </a:lnTo>
                  <a:lnTo>
                    <a:pt x="0" y="536981"/>
                  </a:lnTo>
                  <a:lnTo>
                    <a:pt x="5359" y="542353"/>
                  </a:lnTo>
                  <a:lnTo>
                    <a:pt x="162255" y="542353"/>
                  </a:lnTo>
                  <a:lnTo>
                    <a:pt x="167627" y="536981"/>
                  </a:lnTo>
                  <a:lnTo>
                    <a:pt x="167627" y="530364"/>
                  </a:lnTo>
                  <a:lnTo>
                    <a:pt x="168414" y="518363"/>
                  </a:lnTo>
                  <a:lnTo>
                    <a:pt x="179997" y="436333"/>
                  </a:lnTo>
                  <a:lnTo>
                    <a:pt x="195186" y="391477"/>
                  </a:lnTo>
                  <a:lnTo>
                    <a:pt x="216154" y="348919"/>
                  </a:lnTo>
                  <a:lnTo>
                    <a:pt x="242608" y="309448"/>
                  </a:lnTo>
                  <a:lnTo>
                    <a:pt x="273875" y="273850"/>
                  </a:lnTo>
                  <a:lnTo>
                    <a:pt x="309486" y="242595"/>
                  </a:lnTo>
                  <a:lnTo>
                    <a:pt x="349021" y="216141"/>
                  </a:lnTo>
                  <a:lnTo>
                    <a:pt x="391490" y="195173"/>
                  </a:lnTo>
                  <a:lnTo>
                    <a:pt x="436295" y="179984"/>
                  </a:lnTo>
                  <a:lnTo>
                    <a:pt x="482803" y="170738"/>
                  </a:lnTo>
                  <a:lnTo>
                    <a:pt x="530377" y="167627"/>
                  </a:lnTo>
                  <a:lnTo>
                    <a:pt x="577900" y="170738"/>
                  </a:lnTo>
                  <a:lnTo>
                    <a:pt x="624408" y="179984"/>
                  </a:lnTo>
                  <a:lnTo>
                    <a:pt x="669251" y="195173"/>
                  </a:lnTo>
                  <a:lnTo>
                    <a:pt x="711809" y="216141"/>
                  </a:lnTo>
                  <a:lnTo>
                    <a:pt x="751281" y="242595"/>
                  </a:lnTo>
                  <a:lnTo>
                    <a:pt x="786879" y="273850"/>
                  </a:lnTo>
                  <a:lnTo>
                    <a:pt x="818134" y="309448"/>
                  </a:lnTo>
                  <a:lnTo>
                    <a:pt x="844575" y="348919"/>
                  </a:lnTo>
                  <a:lnTo>
                    <a:pt x="865555" y="391477"/>
                  </a:lnTo>
                  <a:lnTo>
                    <a:pt x="880757" y="436333"/>
                  </a:lnTo>
                  <a:lnTo>
                    <a:pt x="890003" y="482841"/>
                  </a:lnTo>
                  <a:lnTo>
                    <a:pt x="893114" y="530364"/>
                  </a:lnTo>
                  <a:lnTo>
                    <a:pt x="893114" y="536981"/>
                  </a:lnTo>
                  <a:lnTo>
                    <a:pt x="898474" y="542353"/>
                  </a:lnTo>
                  <a:lnTo>
                    <a:pt x="1055433" y="542353"/>
                  </a:lnTo>
                  <a:lnTo>
                    <a:pt x="1060805" y="536981"/>
                  </a:lnTo>
                  <a:lnTo>
                    <a:pt x="1060805" y="53036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6207259" y="7712637"/>
              <a:ext cx="150948" cy="97002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6070116" y="7523237"/>
              <a:ext cx="98688" cy="149252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15884379" y="7455616"/>
              <a:ext cx="24130" cy="167005"/>
            </a:xfrm>
            <a:custGeom>
              <a:avLst/>
              <a:gdLst/>
              <a:ahLst/>
              <a:cxnLst/>
              <a:rect l="l" t="t" r="r" b="b"/>
              <a:pathLst>
                <a:path w="24130" h="167004">
                  <a:moveTo>
                    <a:pt x="18617" y="0"/>
                  </a:moveTo>
                  <a:lnTo>
                    <a:pt x="5371" y="0"/>
                  </a:lnTo>
                  <a:lnTo>
                    <a:pt x="0" y="5371"/>
                  </a:lnTo>
                  <a:lnTo>
                    <a:pt x="0" y="161356"/>
                  </a:lnTo>
                  <a:lnTo>
                    <a:pt x="5371" y="166727"/>
                  </a:lnTo>
                  <a:lnTo>
                    <a:pt x="11999" y="166727"/>
                  </a:lnTo>
                  <a:lnTo>
                    <a:pt x="18617" y="166727"/>
                  </a:lnTo>
                  <a:lnTo>
                    <a:pt x="23999" y="161356"/>
                  </a:lnTo>
                  <a:lnTo>
                    <a:pt x="23999" y="5371"/>
                  </a:lnTo>
                  <a:lnTo>
                    <a:pt x="1861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5624014" y="7523237"/>
              <a:ext cx="98698" cy="149252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434613" y="7712647"/>
              <a:ext cx="150874" cy="96991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718982" y="7843943"/>
              <a:ext cx="309990" cy="408485"/>
            </a:xfrm>
            <a:prstGeom prst="rect">
              <a:avLst/>
            </a:prstGeom>
          </p:spPr>
        </p:pic>
      </p:grpSp>
      <p:grpSp>
        <p:nvGrpSpPr>
          <p:cNvPr id="214" name="Grupo 213">
            <a:extLst>
              <a:ext uri="{FF2B5EF4-FFF2-40B4-BE49-F238E27FC236}">
                <a16:creationId xmlns:a16="http://schemas.microsoft.com/office/drawing/2014/main" id="{E88D5811-3D8E-A652-B75E-7715641950CF}"/>
              </a:ext>
            </a:extLst>
          </p:cNvPr>
          <p:cNvGrpSpPr/>
          <p:nvPr/>
        </p:nvGrpSpPr>
        <p:grpSpPr>
          <a:xfrm>
            <a:off x="15385122" y="4353388"/>
            <a:ext cx="1022985" cy="1168400"/>
            <a:chOff x="15385122" y="4353388"/>
            <a:chExt cx="1022985" cy="1168400"/>
          </a:xfrm>
        </p:grpSpPr>
        <p:sp>
          <p:nvSpPr>
            <p:cNvPr id="170" name="object 170"/>
            <p:cNvSpPr/>
            <p:nvPr/>
          </p:nvSpPr>
          <p:spPr>
            <a:xfrm>
              <a:off x="15479348" y="4490613"/>
              <a:ext cx="24130" cy="75565"/>
            </a:xfrm>
            <a:custGeom>
              <a:avLst/>
              <a:gdLst/>
              <a:ahLst/>
              <a:cxnLst/>
              <a:rect l="l" t="t" r="r" b="b"/>
              <a:pathLst>
                <a:path w="24130" h="75564">
                  <a:moveTo>
                    <a:pt x="18627" y="0"/>
                  </a:moveTo>
                  <a:lnTo>
                    <a:pt x="5371" y="0"/>
                  </a:lnTo>
                  <a:lnTo>
                    <a:pt x="0" y="5361"/>
                  </a:lnTo>
                  <a:lnTo>
                    <a:pt x="0" y="69935"/>
                  </a:lnTo>
                  <a:lnTo>
                    <a:pt x="5371" y="75306"/>
                  </a:lnTo>
                  <a:lnTo>
                    <a:pt x="11999" y="75306"/>
                  </a:lnTo>
                  <a:lnTo>
                    <a:pt x="18627" y="75306"/>
                  </a:lnTo>
                  <a:lnTo>
                    <a:pt x="23999" y="69935"/>
                  </a:lnTo>
                  <a:lnTo>
                    <a:pt x="23999" y="5361"/>
                  </a:lnTo>
                  <a:lnTo>
                    <a:pt x="1862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5479348" y="4827054"/>
              <a:ext cx="24130" cy="158115"/>
            </a:xfrm>
            <a:custGeom>
              <a:avLst/>
              <a:gdLst/>
              <a:ahLst/>
              <a:cxnLst/>
              <a:rect l="l" t="t" r="r" b="b"/>
              <a:pathLst>
                <a:path w="24130" h="158114">
                  <a:moveTo>
                    <a:pt x="18627" y="0"/>
                  </a:moveTo>
                  <a:lnTo>
                    <a:pt x="5371" y="0"/>
                  </a:lnTo>
                  <a:lnTo>
                    <a:pt x="0" y="5361"/>
                  </a:lnTo>
                  <a:lnTo>
                    <a:pt x="0" y="152236"/>
                  </a:lnTo>
                  <a:lnTo>
                    <a:pt x="5371" y="157607"/>
                  </a:lnTo>
                  <a:lnTo>
                    <a:pt x="11999" y="157607"/>
                  </a:lnTo>
                  <a:lnTo>
                    <a:pt x="18627" y="157607"/>
                  </a:lnTo>
                  <a:lnTo>
                    <a:pt x="23999" y="152236"/>
                  </a:lnTo>
                  <a:lnTo>
                    <a:pt x="23999" y="5361"/>
                  </a:lnTo>
                  <a:lnTo>
                    <a:pt x="1862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5385122" y="4353388"/>
              <a:ext cx="1022985" cy="1168400"/>
            </a:xfrm>
            <a:custGeom>
              <a:avLst/>
              <a:gdLst/>
              <a:ahLst/>
              <a:cxnLst/>
              <a:rect l="l" t="t" r="r" b="b"/>
              <a:pathLst>
                <a:path w="1022984" h="1168400">
                  <a:moveTo>
                    <a:pt x="541172" y="918743"/>
                  </a:moveTo>
                  <a:lnTo>
                    <a:pt x="537565" y="909535"/>
                  </a:lnTo>
                  <a:lnTo>
                    <a:pt x="533146" y="906513"/>
                  </a:lnTo>
                  <a:lnTo>
                    <a:pt x="428320" y="906513"/>
                  </a:lnTo>
                  <a:lnTo>
                    <a:pt x="422960" y="911885"/>
                  </a:lnTo>
                  <a:lnTo>
                    <a:pt x="422960" y="925131"/>
                  </a:lnTo>
                  <a:lnTo>
                    <a:pt x="428320" y="930503"/>
                  </a:lnTo>
                  <a:lnTo>
                    <a:pt x="497471" y="930503"/>
                  </a:lnTo>
                  <a:lnTo>
                    <a:pt x="270598" y="1139532"/>
                  </a:lnTo>
                  <a:lnTo>
                    <a:pt x="43700" y="930503"/>
                  </a:lnTo>
                  <a:lnTo>
                    <a:pt x="112852" y="930503"/>
                  </a:lnTo>
                  <a:lnTo>
                    <a:pt x="118211" y="925131"/>
                  </a:lnTo>
                  <a:lnTo>
                    <a:pt x="118211" y="699973"/>
                  </a:lnTo>
                  <a:lnTo>
                    <a:pt x="112852" y="694601"/>
                  </a:lnTo>
                  <a:lnTo>
                    <a:pt x="99593" y="694601"/>
                  </a:lnTo>
                  <a:lnTo>
                    <a:pt x="94221" y="699973"/>
                  </a:lnTo>
                  <a:lnTo>
                    <a:pt x="94221" y="906513"/>
                  </a:lnTo>
                  <a:lnTo>
                    <a:pt x="8051" y="906513"/>
                  </a:lnTo>
                  <a:lnTo>
                    <a:pt x="3606" y="909535"/>
                  </a:lnTo>
                  <a:lnTo>
                    <a:pt x="0" y="918743"/>
                  </a:lnTo>
                  <a:lnTo>
                    <a:pt x="1219" y="923975"/>
                  </a:lnTo>
                  <a:lnTo>
                    <a:pt x="264756" y="1166787"/>
                  </a:lnTo>
                  <a:lnTo>
                    <a:pt x="267677" y="1167853"/>
                  </a:lnTo>
                  <a:lnTo>
                    <a:pt x="270598" y="1167853"/>
                  </a:lnTo>
                  <a:lnTo>
                    <a:pt x="273507" y="1167853"/>
                  </a:lnTo>
                  <a:lnTo>
                    <a:pt x="276428" y="1166787"/>
                  </a:lnTo>
                  <a:lnTo>
                    <a:pt x="539965" y="923975"/>
                  </a:lnTo>
                  <a:lnTo>
                    <a:pt x="541172" y="918743"/>
                  </a:lnTo>
                  <a:close/>
                </a:path>
                <a:path w="1022984" h="1168400">
                  <a:moveTo>
                    <a:pt x="598487" y="524383"/>
                  </a:moveTo>
                  <a:lnTo>
                    <a:pt x="591629" y="496366"/>
                  </a:lnTo>
                  <a:lnTo>
                    <a:pt x="572922" y="473456"/>
                  </a:lnTo>
                  <a:lnTo>
                    <a:pt x="545198" y="458000"/>
                  </a:lnTo>
                  <a:lnTo>
                    <a:pt x="523278" y="454342"/>
                  </a:lnTo>
                  <a:lnTo>
                    <a:pt x="523278" y="425818"/>
                  </a:lnTo>
                  <a:lnTo>
                    <a:pt x="517906" y="420458"/>
                  </a:lnTo>
                  <a:lnTo>
                    <a:pt x="504647" y="420458"/>
                  </a:lnTo>
                  <a:lnTo>
                    <a:pt x="499275" y="425818"/>
                  </a:lnTo>
                  <a:lnTo>
                    <a:pt x="499275" y="454342"/>
                  </a:lnTo>
                  <a:lnTo>
                    <a:pt x="477367" y="458000"/>
                  </a:lnTo>
                  <a:lnTo>
                    <a:pt x="449643" y="473456"/>
                  </a:lnTo>
                  <a:lnTo>
                    <a:pt x="430936" y="496366"/>
                  </a:lnTo>
                  <a:lnTo>
                    <a:pt x="424065" y="524383"/>
                  </a:lnTo>
                  <a:lnTo>
                    <a:pt x="430936" y="552411"/>
                  </a:lnTo>
                  <a:lnTo>
                    <a:pt x="449643" y="575310"/>
                  </a:lnTo>
                  <a:lnTo>
                    <a:pt x="477367" y="590778"/>
                  </a:lnTo>
                  <a:lnTo>
                    <a:pt x="511276" y="596442"/>
                  </a:lnTo>
                  <a:lnTo>
                    <a:pt x="535863" y="600227"/>
                  </a:lnTo>
                  <a:lnTo>
                    <a:pt x="555967" y="610539"/>
                  </a:lnTo>
                  <a:lnTo>
                    <a:pt x="569531" y="625817"/>
                  </a:lnTo>
                  <a:lnTo>
                    <a:pt x="574497" y="644512"/>
                  </a:lnTo>
                  <a:lnTo>
                    <a:pt x="569531" y="663206"/>
                  </a:lnTo>
                  <a:lnTo>
                    <a:pt x="555967" y="678484"/>
                  </a:lnTo>
                  <a:lnTo>
                    <a:pt x="535863" y="688797"/>
                  </a:lnTo>
                  <a:lnTo>
                    <a:pt x="511276" y="692581"/>
                  </a:lnTo>
                  <a:lnTo>
                    <a:pt x="486702" y="688797"/>
                  </a:lnTo>
                  <a:lnTo>
                    <a:pt x="466598" y="678484"/>
                  </a:lnTo>
                  <a:lnTo>
                    <a:pt x="453034" y="663206"/>
                  </a:lnTo>
                  <a:lnTo>
                    <a:pt x="448056" y="644512"/>
                  </a:lnTo>
                  <a:lnTo>
                    <a:pt x="448056" y="637895"/>
                  </a:lnTo>
                  <a:lnTo>
                    <a:pt x="442683" y="632523"/>
                  </a:lnTo>
                  <a:lnTo>
                    <a:pt x="429437" y="632523"/>
                  </a:lnTo>
                  <a:lnTo>
                    <a:pt x="424065" y="637895"/>
                  </a:lnTo>
                  <a:lnTo>
                    <a:pt x="424065" y="644512"/>
                  </a:lnTo>
                  <a:lnTo>
                    <a:pt x="430936" y="672541"/>
                  </a:lnTo>
                  <a:lnTo>
                    <a:pt x="449643" y="695452"/>
                  </a:lnTo>
                  <a:lnTo>
                    <a:pt x="477367" y="710907"/>
                  </a:lnTo>
                  <a:lnTo>
                    <a:pt x="499275" y="714578"/>
                  </a:lnTo>
                  <a:lnTo>
                    <a:pt x="499275" y="743077"/>
                  </a:lnTo>
                  <a:lnTo>
                    <a:pt x="504647" y="748449"/>
                  </a:lnTo>
                  <a:lnTo>
                    <a:pt x="511276" y="748449"/>
                  </a:lnTo>
                  <a:lnTo>
                    <a:pt x="517906" y="748449"/>
                  </a:lnTo>
                  <a:lnTo>
                    <a:pt x="523278" y="743077"/>
                  </a:lnTo>
                  <a:lnTo>
                    <a:pt x="523278" y="714578"/>
                  </a:lnTo>
                  <a:lnTo>
                    <a:pt x="545198" y="710907"/>
                  </a:lnTo>
                  <a:lnTo>
                    <a:pt x="572922" y="695452"/>
                  </a:lnTo>
                  <a:lnTo>
                    <a:pt x="591629" y="672541"/>
                  </a:lnTo>
                  <a:lnTo>
                    <a:pt x="598487" y="644512"/>
                  </a:lnTo>
                  <a:lnTo>
                    <a:pt x="591629" y="616496"/>
                  </a:lnTo>
                  <a:lnTo>
                    <a:pt x="572922" y="593585"/>
                  </a:lnTo>
                  <a:lnTo>
                    <a:pt x="545198" y="578129"/>
                  </a:lnTo>
                  <a:lnTo>
                    <a:pt x="511276" y="572452"/>
                  </a:lnTo>
                  <a:lnTo>
                    <a:pt x="486702" y="568667"/>
                  </a:lnTo>
                  <a:lnTo>
                    <a:pt x="466598" y="558355"/>
                  </a:lnTo>
                  <a:lnTo>
                    <a:pt x="453034" y="543077"/>
                  </a:lnTo>
                  <a:lnTo>
                    <a:pt x="448056" y="524383"/>
                  </a:lnTo>
                  <a:lnTo>
                    <a:pt x="453034" y="505688"/>
                  </a:lnTo>
                  <a:lnTo>
                    <a:pt x="466598" y="490410"/>
                  </a:lnTo>
                  <a:lnTo>
                    <a:pt x="486702" y="480110"/>
                  </a:lnTo>
                  <a:lnTo>
                    <a:pt x="511276" y="476326"/>
                  </a:lnTo>
                  <a:lnTo>
                    <a:pt x="535863" y="480110"/>
                  </a:lnTo>
                  <a:lnTo>
                    <a:pt x="555967" y="490410"/>
                  </a:lnTo>
                  <a:lnTo>
                    <a:pt x="569531" y="505688"/>
                  </a:lnTo>
                  <a:lnTo>
                    <a:pt x="574497" y="524383"/>
                  </a:lnTo>
                  <a:lnTo>
                    <a:pt x="574497" y="531012"/>
                  </a:lnTo>
                  <a:lnTo>
                    <a:pt x="579869" y="536384"/>
                  </a:lnTo>
                  <a:lnTo>
                    <a:pt x="593115" y="536384"/>
                  </a:lnTo>
                  <a:lnTo>
                    <a:pt x="598487" y="531012"/>
                  </a:lnTo>
                  <a:lnTo>
                    <a:pt x="598487" y="524383"/>
                  </a:lnTo>
                  <a:close/>
                </a:path>
                <a:path w="1022984" h="1168400">
                  <a:moveTo>
                    <a:pt x="772871" y="584454"/>
                  </a:moveTo>
                  <a:lnTo>
                    <a:pt x="768654" y="537489"/>
                  </a:lnTo>
                  <a:lnTo>
                    <a:pt x="756488" y="493268"/>
                  </a:lnTo>
                  <a:lnTo>
                    <a:pt x="748880" y="477278"/>
                  </a:lnTo>
                  <a:lnTo>
                    <a:pt x="748880" y="584454"/>
                  </a:lnTo>
                  <a:lnTo>
                    <a:pt x="744131" y="631418"/>
                  </a:lnTo>
                  <a:lnTo>
                    <a:pt x="730186" y="676859"/>
                  </a:lnTo>
                  <a:lnTo>
                    <a:pt x="708253" y="717219"/>
                  </a:lnTo>
                  <a:lnTo>
                    <a:pt x="679221" y="752398"/>
                  </a:lnTo>
                  <a:lnTo>
                    <a:pt x="644042" y="781431"/>
                  </a:lnTo>
                  <a:lnTo>
                    <a:pt x="603681" y="803363"/>
                  </a:lnTo>
                  <a:lnTo>
                    <a:pt x="559104" y="817232"/>
                  </a:lnTo>
                  <a:lnTo>
                    <a:pt x="511276" y="822071"/>
                  </a:lnTo>
                  <a:lnTo>
                    <a:pt x="463448" y="817232"/>
                  </a:lnTo>
                  <a:lnTo>
                    <a:pt x="418884" y="803363"/>
                  </a:lnTo>
                  <a:lnTo>
                    <a:pt x="378523" y="781431"/>
                  </a:lnTo>
                  <a:lnTo>
                    <a:pt x="343344" y="752398"/>
                  </a:lnTo>
                  <a:lnTo>
                    <a:pt x="314312" y="717219"/>
                  </a:lnTo>
                  <a:lnTo>
                    <a:pt x="292379" y="676859"/>
                  </a:lnTo>
                  <a:lnTo>
                    <a:pt x="278511" y="632282"/>
                  </a:lnTo>
                  <a:lnTo>
                    <a:pt x="273672" y="584454"/>
                  </a:lnTo>
                  <a:lnTo>
                    <a:pt x="278422" y="537489"/>
                  </a:lnTo>
                  <a:lnTo>
                    <a:pt x="292379" y="492048"/>
                  </a:lnTo>
                  <a:lnTo>
                    <a:pt x="314312" y="451688"/>
                  </a:lnTo>
                  <a:lnTo>
                    <a:pt x="343344" y="416509"/>
                  </a:lnTo>
                  <a:lnTo>
                    <a:pt x="378523" y="387477"/>
                  </a:lnTo>
                  <a:lnTo>
                    <a:pt x="418884" y="365544"/>
                  </a:lnTo>
                  <a:lnTo>
                    <a:pt x="463448" y="351675"/>
                  </a:lnTo>
                  <a:lnTo>
                    <a:pt x="511276" y="346837"/>
                  </a:lnTo>
                  <a:lnTo>
                    <a:pt x="559104" y="351675"/>
                  </a:lnTo>
                  <a:lnTo>
                    <a:pt x="603681" y="365544"/>
                  </a:lnTo>
                  <a:lnTo>
                    <a:pt x="644042" y="387477"/>
                  </a:lnTo>
                  <a:lnTo>
                    <a:pt x="679221" y="416509"/>
                  </a:lnTo>
                  <a:lnTo>
                    <a:pt x="708253" y="451688"/>
                  </a:lnTo>
                  <a:lnTo>
                    <a:pt x="730186" y="492048"/>
                  </a:lnTo>
                  <a:lnTo>
                    <a:pt x="744054" y="536625"/>
                  </a:lnTo>
                  <a:lnTo>
                    <a:pt x="748880" y="584454"/>
                  </a:lnTo>
                  <a:lnTo>
                    <a:pt x="748880" y="477278"/>
                  </a:lnTo>
                  <a:lnTo>
                    <a:pt x="711276" y="416001"/>
                  </a:lnTo>
                  <a:lnTo>
                    <a:pt x="679729" y="384454"/>
                  </a:lnTo>
                  <a:lnTo>
                    <a:pt x="643204" y="358622"/>
                  </a:lnTo>
                  <a:lnTo>
                    <a:pt x="602462" y="339242"/>
                  </a:lnTo>
                  <a:lnTo>
                    <a:pt x="558241" y="327075"/>
                  </a:lnTo>
                  <a:lnTo>
                    <a:pt x="511276" y="322846"/>
                  </a:lnTo>
                  <a:lnTo>
                    <a:pt x="464324" y="327075"/>
                  </a:lnTo>
                  <a:lnTo>
                    <a:pt x="420103" y="339242"/>
                  </a:lnTo>
                  <a:lnTo>
                    <a:pt x="379349" y="358622"/>
                  </a:lnTo>
                  <a:lnTo>
                    <a:pt x="342836" y="384454"/>
                  </a:lnTo>
                  <a:lnTo>
                    <a:pt x="311289" y="416001"/>
                  </a:lnTo>
                  <a:lnTo>
                    <a:pt x="285457" y="452526"/>
                  </a:lnTo>
                  <a:lnTo>
                    <a:pt x="266077" y="493268"/>
                  </a:lnTo>
                  <a:lnTo>
                    <a:pt x="253911" y="537489"/>
                  </a:lnTo>
                  <a:lnTo>
                    <a:pt x="249682" y="584454"/>
                  </a:lnTo>
                  <a:lnTo>
                    <a:pt x="253911" y="631418"/>
                  </a:lnTo>
                  <a:lnTo>
                    <a:pt x="266077" y="675640"/>
                  </a:lnTo>
                  <a:lnTo>
                    <a:pt x="285457" y="716394"/>
                  </a:lnTo>
                  <a:lnTo>
                    <a:pt x="311289" y="752906"/>
                  </a:lnTo>
                  <a:lnTo>
                    <a:pt x="342836" y="784453"/>
                  </a:lnTo>
                  <a:lnTo>
                    <a:pt x="379349" y="810285"/>
                  </a:lnTo>
                  <a:lnTo>
                    <a:pt x="420103" y="829665"/>
                  </a:lnTo>
                  <a:lnTo>
                    <a:pt x="464324" y="841832"/>
                  </a:lnTo>
                  <a:lnTo>
                    <a:pt x="511276" y="846061"/>
                  </a:lnTo>
                  <a:lnTo>
                    <a:pt x="558241" y="841832"/>
                  </a:lnTo>
                  <a:lnTo>
                    <a:pt x="602462" y="829665"/>
                  </a:lnTo>
                  <a:lnTo>
                    <a:pt x="643204" y="810285"/>
                  </a:lnTo>
                  <a:lnTo>
                    <a:pt x="679729" y="784453"/>
                  </a:lnTo>
                  <a:lnTo>
                    <a:pt x="711276" y="752906"/>
                  </a:lnTo>
                  <a:lnTo>
                    <a:pt x="737108" y="716394"/>
                  </a:lnTo>
                  <a:lnTo>
                    <a:pt x="756488" y="675640"/>
                  </a:lnTo>
                  <a:lnTo>
                    <a:pt x="768654" y="631418"/>
                  </a:lnTo>
                  <a:lnTo>
                    <a:pt x="772871" y="584454"/>
                  </a:lnTo>
                  <a:close/>
                </a:path>
                <a:path w="1022984" h="1168400">
                  <a:moveTo>
                    <a:pt x="1022553" y="250151"/>
                  </a:moveTo>
                  <a:lnTo>
                    <a:pt x="1021334" y="244919"/>
                  </a:lnTo>
                  <a:lnTo>
                    <a:pt x="755497" y="0"/>
                  </a:lnTo>
                  <a:lnTo>
                    <a:pt x="748436" y="0"/>
                  </a:lnTo>
                  <a:lnTo>
                    <a:pt x="482600" y="244919"/>
                  </a:lnTo>
                  <a:lnTo>
                    <a:pt x="481393" y="250151"/>
                  </a:lnTo>
                  <a:lnTo>
                    <a:pt x="484987" y="259359"/>
                  </a:lnTo>
                  <a:lnTo>
                    <a:pt x="489419" y="262394"/>
                  </a:lnTo>
                  <a:lnTo>
                    <a:pt x="594220" y="262394"/>
                  </a:lnTo>
                  <a:lnTo>
                    <a:pt x="599592" y="257022"/>
                  </a:lnTo>
                  <a:lnTo>
                    <a:pt x="599592" y="243763"/>
                  </a:lnTo>
                  <a:lnTo>
                    <a:pt x="594220" y="238404"/>
                  </a:lnTo>
                  <a:lnTo>
                    <a:pt x="525081" y="238404"/>
                  </a:lnTo>
                  <a:lnTo>
                    <a:pt x="751967" y="29349"/>
                  </a:lnTo>
                  <a:lnTo>
                    <a:pt x="978865" y="238404"/>
                  </a:lnTo>
                  <a:lnTo>
                    <a:pt x="909713" y="238404"/>
                  </a:lnTo>
                  <a:lnTo>
                    <a:pt x="904341" y="243763"/>
                  </a:lnTo>
                  <a:lnTo>
                    <a:pt x="904341" y="468934"/>
                  </a:lnTo>
                  <a:lnTo>
                    <a:pt x="909713" y="474306"/>
                  </a:lnTo>
                  <a:lnTo>
                    <a:pt x="916343" y="474306"/>
                  </a:lnTo>
                  <a:lnTo>
                    <a:pt x="922972" y="474306"/>
                  </a:lnTo>
                  <a:lnTo>
                    <a:pt x="928344" y="468934"/>
                  </a:lnTo>
                  <a:lnTo>
                    <a:pt x="928344" y="262394"/>
                  </a:lnTo>
                  <a:lnTo>
                    <a:pt x="1014514" y="262394"/>
                  </a:lnTo>
                  <a:lnTo>
                    <a:pt x="1018959" y="259359"/>
                  </a:lnTo>
                  <a:lnTo>
                    <a:pt x="1022553" y="250151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5479348" y="4629322"/>
              <a:ext cx="24130" cy="134620"/>
            </a:xfrm>
            <a:custGeom>
              <a:avLst/>
              <a:gdLst/>
              <a:ahLst/>
              <a:cxnLst/>
              <a:rect l="l" t="t" r="r" b="b"/>
              <a:pathLst>
                <a:path w="24130" h="134620">
                  <a:moveTo>
                    <a:pt x="18627" y="0"/>
                  </a:moveTo>
                  <a:lnTo>
                    <a:pt x="5371" y="0"/>
                  </a:lnTo>
                  <a:lnTo>
                    <a:pt x="0" y="5361"/>
                  </a:lnTo>
                  <a:lnTo>
                    <a:pt x="0" y="129043"/>
                  </a:lnTo>
                  <a:lnTo>
                    <a:pt x="5371" y="134414"/>
                  </a:lnTo>
                  <a:lnTo>
                    <a:pt x="11999" y="134414"/>
                  </a:lnTo>
                  <a:lnTo>
                    <a:pt x="18627" y="134414"/>
                  </a:lnTo>
                  <a:lnTo>
                    <a:pt x="23999" y="129043"/>
                  </a:lnTo>
                  <a:lnTo>
                    <a:pt x="23999" y="5361"/>
                  </a:lnTo>
                  <a:lnTo>
                    <a:pt x="1862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6289472" y="5309750"/>
              <a:ext cx="24130" cy="75565"/>
            </a:xfrm>
            <a:custGeom>
              <a:avLst/>
              <a:gdLst/>
              <a:ahLst/>
              <a:cxnLst/>
              <a:rect l="l" t="t" r="r" b="b"/>
              <a:pathLst>
                <a:path w="24130" h="75564">
                  <a:moveTo>
                    <a:pt x="18627" y="0"/>
                  </a:moveTo>
                  <a:lnTo>
                    <a:pt x="5371" y="0"/>
                  </a:lnTo>
                  <a:lnTo>
                    <a:pt x="0" y="5371"/>
                  </a:lnTo>
                  <a:lnTo>
                    <a:pt x="0" y="69935"/>
                  </a:lnTo>
                  <a:lnTo>
                    <a:pt x="5371" y="75306"/>
                  </a:lnTo>
                  <a:lnTo>
                    <a:pt x="11999" y="75306"/>
                  </a:lnTo>
                  <a:lnTo>
                    <a:pt x="18627" y="75306"/>
                  </a:lnTo>
                  <a:lnTo>
                    <a:pt x="23999" y="69935"/>
                  </a:lnTo>
                  <a:lnTo>
                    <a:pt x="23999" y="5371"/>
                  </a:lnTo>
                  <a:lnTo>
                    <a:pt x="1862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6289472" y="4890999"/>
              <a:ext cx="24130" cy="158115"/>
            </a:xfrm>
            <a:custGeom>
              <a:avLst/>
              <a:gdLst/>
              <a:ahLst/>
              <a:cxnLst/>
              <a:rect l="l" t="t" r="r" b="b"/>
              <a:pathLst>
                <a:path w="24130" h="158114">
                  <a:moveTo>
                    <a:pt x="18627" y="0"/>
                  </a:moveTo>
                  <a:lnTo>
                    <a:pt x="5371" y="0"/>
                  </a:lnTo>
                  <a:lnTo>
                    <a:pt x="0" y="5371"/>
                  </a:lnTo>
                  <a:lnTo>
                    <a:pt x="0" y="152246"/>
                  </a:lnTo>
                  <a:lnTo>
                    <a:pt x="5371" y="157618"/>
                  </a:lnTo>
                  <a:lnTo>
                    <a:pt x="11999" y="157618"/>
                  </a:lnTo>
                  <a:lnTo>
                    <a:pt x="18627" y="157618"/>
                  </a:lnTo>
                  <a:lnTo>
                    <a:pt x="23999" y="152246"/>
                  </a:lnTo>
                  <a:lnTo>
                    <a:pt x="23999" y="5371"/>
                  </a:lnTo>
                  <a:lnTo>
                    <a:pt x="1862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6289472" y="5111933"/>
              <a:ext cx="24130" cy="134620"/>
            </a:xfrm>
            <a:custGeom>
              <a:avLst/>
              <a:gdLst/>
              <a:ahLst/>
              <a:cxnLst/>
              <a:rect l="l" t="t" r="r" b="b"/>
              <a:pathLst>
                <a:path w="24130" h="134620">
                  <a:moveTo>
                    <a:pt x="18627" y="0"/>
                  </a:moveTo>
                  <a:lnTo>
                    <a:pt x="5371" y="0"/>
                  </a:lnTo>
                  <a:lnTo>
                    <a:pt x="0" y="5371"/>
                  </a:lnTo>
                  <a:lnTo>
                    <a:pt x="0" y="129043"/>
                  </a:lnTo>
                  <a:lnTo>
                    <a:pt x="5371" y="134414"/>
                  </a:lnTo>
                  <a:lnTo>
                    <a:pt x="11999" y="134414"/>
                  </a:lnTo>
                  <a:lnTo>
                    <a:pt x="18627" y="134414"/>
                  </a:lnTo>
                  <a:lnTo>
                    <a:pt x="23999" y="129043"/>
                  </a:lnTo>
                  <a:lnTo>
                    <a:pt x="23999" y="5371"/>
                  </a:lnTo>
                  <a:lnTo>
                    <a:pt x="1862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7" name="object 177"/>
          <p:cNvGrpSpPr/>
          <p:nvPr/>
        </p:nvGrpSpPr>
        <p:grpSpPr>
          <a:xfrm>
            <a:off x="13799363" y="5855382"/>
            <a:ext cx="967105" cy="1167130"/>
            <a:chOff x="13799363" y="5855382"/>
            <a:chExt cx="967105" cy="1167130"/>
          </a:xfrm>
        </p:grpSpPr>
        <p:sp>
          <p:nvSpPr>
            <p:cNvPr id="178" name="object 178"/>
            <p:cNvSpPr/>
            <p:nvPr/>
          </p:nvSpPr>
          <p:spPr>
            <a:xfrm>
              <a:off x="13970776" y="6025038"/>
              <a:ext cx="795655" cy="795655"/>
            </a:xfrm>
            <a:custGeom>
              <a:avLst/>
              <a:gdLst/>
              <a:ahLst/>
              <a:cxnLst/>
              <a:rect l="l" t="t" r="r" b="b"/>
              <a:pathLst>
                <a:path w="795655" h="795654">
                  <a:moveTo>
                    <a:pt x="534416" y="244322"/>
                  </a:moveTo>
                  <a:lnTo>
                    <a:pt x="526669" y="199110"/>
                  </a:lnTo>
                  <a:lnTo>
                    <a:pt x="511403" y="156197"/>
                  </a:lnTo>
                  <a:lnTo>
                    <a:pt x="511403" y="267208"/>
                  </a:lnTo>
                  <a:lnTo>
                    <a:pt x="506945" y="313893"/>
                  </a:lnTo>
                  <a:lnTo>
                    <a:pt x="493547" y="359181"/>
                  </a:lnTo>
                  <a:lnTo>
                    <a:pt x="471220" y="401675"/>
                  </a:lnTo>
                  <a:lnTo>
                    <a:pt x="439966" y="439966"/>
                  </a:lnTo>
                  <a:lnTo>
                    <a:pt x="401675" y="471220"/>
                  </a:lnTo>
                  <a:lnTo>
                    <a:pt x="359194" y="493534"/>
                  </a:lnTo>
                  <a:lnTo>
                    <a:pt x="313893" y="506933"/>
                  </a:lnTo>
                  <a:lnTo>
                    <a:pt x="267208" y="511390"/>
                  </a:lnTo>
                  <a:lnTo>
                    <a:pt x="220522" y="506933"/>
                  </a:lnTo>
                  <a:lnTo>
                    <a:pt x="175234" y="493534"/>
                  </a:lnTo>
                  <a:lnTo>
                    <a:pt x="132740" y="471220"/>
                  </a:lnTo>
                  <a:lnTo>
                    <a:pt x="94449" y="439966"/>
                  </a:lnTo>
                  <a:lnTo>
                    <a:pt x="63195" y="401675"/>
                  </a:lnTo>
                  <a:lnTo>
                    <a:pt x="40868" y="359181"/>
                  </a:lnTo>
                  <a:lnTo>
                    <a:pt x="27470" y="313893"/>
                  </a:lnTo>
                  <a:lnTo>
                    <a:pt x="23012" y="267208"/>
                  </a:lnTo>
                  <a:lnTo>
                    <a:pt x="27470" y="220510"/>
                  </a:lnTo>
                  <a:lnTo>
                    <a:pt x="40868" y="175221"/>
                  </a:lnTo>
                  <a:lnTo>
                    <a:pt x="63195" y="132740"/>
                  </a:lnTo>
                  <a:lnTo>
                    <a:pt x="94449" y="94449"/>
                  </a:lnTo>
                  <a:lnTo>
                    <a:pt x="132740" y="63195"/>
                  </a:lnTo>
                  <a:lnTo>
                    <a:pt x="175221" y="40868"/>
                  </a:lnTo>
                  <a:lnTo>
                    <a:pt x="220510" y="27470"/>
                  </a:lnTo>
                  <a:lnTo>
                    <a:pt x="267208" y="22999"/>
                  </a:lnTo>
                  <a:lnTo>
                    <a:pt x="313893" y="27470"/>
                  </a:lnTo>
                  <a:lnTo>
                    <a:pt x="359194" y="40868"/>
                  </a:lnTo>
                  <a:lnTo>
                    <a:pt x="401675" y="63195"/>
                  </a:lnTo>
                  <a:lnTo>
                    <a:pt x="439966" y="94449"/>
                  </a:lnTo>
                  <a:lnTo>
                    <a:pt x="471220" y="132740"/>
                  </a:lnTo>
                  <a:lnTo>
                    <a:pt x="493547" y="175221"/>
                  </a:lnTo>
                  <a:lnTo>
                    <a:pt x="506945" y="220510"/>
                  </a:lnTo>
                  <a:lnTo>
                    <a:pt x="511403" y="267208"/>
                  </a:lnTo>
                  <a:lnTo>
                    <a:pt x="511403" y="156197"/>
                  </a:lnTo>
                  <a:lnTo>
                    <a:pt x="487921" y="114617"/>
                  </a:lnTo>
                  <a:lnTo>
                    <a:pt x="456920" y="77495"/>
                  </a:lnTo>
                  <a:lnTo>
                    <a:pt x="419798" y="46494"/>
                  </a:lnTo>
                  <a:lnTo>
                    <a:pt x="378904" y="23253"/>
                  </a:lnTo>
                  <a:lnTo>
                    <a:pt x="335305" y="7747"/>
                  </a:lnTo>
                  <a:lnTo>
                    <a:pt x="290093" y="0"/>
                  </a:lnTo>
                  <a:lnTo>
                    <a:pt x="244335" y="0"/>
                  </a:lnTo>
                  <a:lnTo>
                    <a:pt x="199110" y="7747"/>
                  </a:lnTo>
                  <a:lnTo>
                    <a:pt x="155511" y="23253"/>
                  </a:lnTo>
                  <a:lnTo>
                    <a:pt x="114617" y="46494"/>
                  </a:lnTo>
                  <a:lnTo>
                    <a:pt x="77495" y="77495"/>
                  </a:lnTo>
                  <a:lnTo>
                    <a:pt x="46507" y="114617"/>
                  </a:lnTo>
                  <a:lnTo>
                    <a:pt x="23253" y="155511"/>
                  </a:lnTo>
                  <a:lnTo>
                    <a:pt x="7759" y="199110"/>
                  </a:lnTo>
                  <a:lnTo>
                    <a:pt x="0" y="244322"/>
                  </a:lnTo>
                  <a:lnTo>
                    <a:pt x="0" y="290080"/>
                  </a:lnTo>
                  <a:lnTo>
                    <a:pt x="7759" y="335305"/>
                  </a:lnTo>
                  <a:lnTo>
                    <a:pt x="23253" y="378904"/>
                  </a:lnTo>
                  <a:lnTo>
                    <a:pt x="46507" y="419798"/>
                  </a:lnTo>
                  <a:lnTo>
                    <a:pt x="77495" y="456920"/>
                  </a:lnTo>
                  <a:lnTo>
                    <a:pt x="119545" y="491248"/>
                  </a:lnTo>
                  <a:lnTo>
                    <a:pt x="166204" y="515759"/>
                  </a:lnTo>
                  <a:lnTo>
                    <a:pt x="215938" y="530466"/>
                  </a:lnTo>
                  <a:lnTo>
                    <a:pt x="267208" y="535381"/>
                  </a:lnTo>
                  <a:lnTo>
                    <a:pt x="318477" y="530466"/>
                  </a:lnTo>
                  <a:lnTo>
                    <a:pt x="368223" y="515759"/>
                  </a:lnTo>
                  <a:lnTo>
                    <a:pt x="376529" y="511390"/>
                  </a:lnTo>
                  <a:lnTo>
                    <a:pt x="414870" y="491248"/>
                  </a:lnTo>
                  <a:lnTo>
                    <a:pt x="456920" y="456920"/>
                  </a:lnTo>
                  <a:lnTo>
                    <a:pt x="487921" y="419798"/>
                  </a:lnTo>
                  <a:lnTo>
                    <a:pt x="511162" y="378904"/>
                  </a:lnTo>
                  <a:lnTo>
                    <a:pt x="526669" y="335305"/>
                  </a:lnTo>
                  <a:lnTo>
                    <a:pt x="534416" y="290080"/>
                  </a:lnTo>
                  <a:lnTo>
                    <a:pt x="534416" y="244322"/>
                  </a:lnTo>
                  <a:close/>
                </a:path>
                <a:path w="795655" h="795654">
                  <a:moveTo>
                    <a:pt x="795655" y="718642"/>
                  </a:moveTo>
                  <a:lnTo>
                    <a:pt x="790536" y="692302"/>
                  </a:lnTo>
                  <a:lnTo>
                    <a:pt x="775195" y="669175"/>
                  </a:lnTo>
                  <a:lnTo>
                    <a:pt x="771664" y="665645"/>
                  </a:lnTo>
                  <a:lnTo>
                    <a:pt x="771664" y="718642"/>
                  </a:lnTo>
                  <a:lnTo>
                    <a:pt x="768311" y="735952"/>
                  </a:lnTo>
                  <a:lnTo>
                    <a:pt x="758228" y="751154"/>
                  </a:lnTo>
                  <a:lnTo>
                    <a:pt x="751166" y="758228"/>
                  </a:lnTo>
                  <a:lnTo>
                    <a:pt x="735952" y="768311"/>
                  </a:lnTo>
                  <a:lnTo>
                    <a:pt x="718642" y="771664"/>
                  </a:lnTo>
                  <a:lnTo>
                    <a:pt x="701344" y="768311"/>
                  </a:lnTo>
                  <a:lnTo>
                    <a:pt x="686130" y="758228"/>
                  </a:lnTo>
                  <a:lnTo>
                    <a:pt x="519366" y="591464"/>
                  </a:lnTo>
                  <a:lnTo>
                    <a:pt x="509282" y="576262"/>
                  </a:lnTo>
                  <a:lnTo>
                    <a:pt x="505929" y="558952"/>
                  </a:lnTo>
                  <a:lnTo>
                    <a:pt x="509282" y="541642"/>
                  </a:lnTo>
                  <a:lnTo>
                    <a:pt x="541629" y="509295"/>
                  </a:lnTo>
                  <a:lnTo>
                    <a:pt x="558952" y="505929"/>
                  </a:lnTo>
                  <a:lnTo>
                    <a:pt x="567740" y="506768"/>
                  </a:lnTo>
                  <a:lnTo>
                    <a:pt x="758228" y="686130"/>
                  </a:lnTo>
                  <a:lnTo>
                    <a:pt x="771664" y="718642"/>
                  </a:lnTo>
                  <a:lnTo>
                    <a:pt x="771664" y="665645"/>
                  </a:lnTo>
                  <a:lnTo>
                    <a:pt x="611949" y="505929"/>
                  </a:lnTo>
                  <a:lnTo>
                    <a:pt x="608431" y="502412"/>
                  </a:lnTo>
                  <a:lnTo>
                    <a:pt x="585292" y="487070"/>
                  </a:lnTo>
                  <a:lnTo>
                    <a:pt x="558952" y="481952"/>
                  </a:lnTo>
                  <a:lnTo>
                    <a:pt x="532612" y="487070"/>
                  </a:lnTo>
                  <a:lnTo>
                    <a:pt x="509473" y="502412"/>
                  </a:lnTo>
                  <a:lnTo>
                    <a:pt x="502399" y="509473"/>
                  </a:lnTo>
                  <a:lnTo>
                    <a:pt x="487057" y="532612"/>
                  </a:lnTo>
                  <a:lnTo>
                    <a:pt x="481939" y="558952"/>
                  </a:lnTo>
                  <a:lnTo>
                    <a:pt x="487057" y="585292"/>
                  </a:lnTo>
                  <a:lnTo>
                    <a:pt x="669175" y="775195"/>
                  </a:lnTo>
                  <a:lnTo>
                    <a:pt x="705269" y="794359"/>
                  </a:lnTo>
                  <a:lnTo>
                    <a:pt x="718642" y="795642"/>
                  </a:lnTo>
                  <a:lnTo>
                    <a:pt x="732015" y="794359"/>
                  </a:lnTo>
                  <a:lnTo>
                    <a:pt x="744982" y="790536"/>
                  </a:lnTo>
                  <a:lnTo>
                    <a:pt x="757148" y="784136"/>
                  </a:lnTo>
                  <a:lnTo>
                    <a:pt x="768121" y="775195"/>
                  </a:lnTo>
                  <a:lnTo>
                    <a:pt x="771639" y="771664"/>
                  </a:lnTo>
                  <a:lnTo>
                    <a:pt x="775195" y="768121"/>
                  </a:lnTo>
                  <a:lnTo>
                    <a:pt x="790536" y="744982"/>
                  </a:lnTo>
                  <a:lnTo>
                    <a:pt x="795655" y="71864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4096827" y="6151072"/>
              <a:ext cx="281326" cy="280147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4459258" y="5855382"/>
              <a:ext cx="214548" cy="213399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13799364" y="6513505"/>
              <a:ext cx="481965" cy="509270"/>
            </a:xfrm>
            <a:custGeom>
              <a:avLst/>
              <a:gdLst/>
              <a:ahLst/>
              <a:cxnLst/>
              <a:rect l="l" t="t" r="r" b="b"/>
              <a:pathLst>
                <a:path w="481965" h="509270">
                  <a:moveTo>
                    <a:pt x="481444" y="414261"/>
                  </a:moveTo>
                  <a:lnTo>
                    <a:pt x="474002" y="377507"/>
                  </a:lnTo>
                  <a:lnTo>
                    <a:pt x="457454" y="352983"/>
                  </a:lnTo>
                  <a:lnTo>
                    <a:pt x="457454" y="414261"/>
                  </a:lnTo>
                  <a:lnTo>
                    <a:pt x="451904" y="441680"/>
                  </a:lnTo>
                  <a:lnTo>
                    <a:pt x="436778" y="464108"/>
                  </a:lnTo>
                  <a:lnTo>
                    <a:pt x="414362" y="479234"/>
                  </a:lnTo>
                  <a:lnTo>
                    <a:pt x="386930" y="484797"/>
                  </a:lnTo>
                  <a:lnTo>
                    <a:pt x="359511" y="479234"/>
                  </a:lnTo>
                  <a:lnTo>
                    <a:pt x="337083" y="464108"/>
                  </a:lnTo>
                  <a:lnTo>
                    <a:pt x="321957" y="441680"/>
                  </a:lnTo>
                  <a:lnTo>
                    <a:pt x="316407" y="414261"/>
                  </a:lnTo>
                  <a:lnTo>
                    <a:pt x="321957" y="386829"/>
                  </a:lnTo>
                  <a:lnTo>
                    <a:pt x="336308" y="365556"/>
                  </a:lnTo>
                  <a:lnTo>
                    <a:pt x="338213" y="363651"/>
                  </a:lnTo>
                  <a:lnTo>
                    <a:pt x="359511" y="349288"/>
                  </a:lnTo>
                  <a:lnTo>
                    <a:pt x="386930" y="343738"/>
                  </a:lnTo>
                  <a:lnTo>
                    <a:pt x="414362" y="349288"/>
                  </a:lnTo>
                  <a:lnTo>
                    <a:pt x="436778" y="364413"/>
                  </a:lnTo>
                  <a:lnTo>
                    <a:pt x="451904" y="386829"/>
                  </a:lnTo>
                  <a:lnTo>
                    <a:pt x="457454" y="414261"/>
                  </a:lnTo>
                  <a:lnTo>
                    <a:pt x="457454" y="352983"/>
                  </a:lnTo>
                  <a:lnTo>
                    <a:pt x="453732" y="347459"/>
                  </a:lnTo>
                  <a:lnTo>
                    <a:pt x="448221" y="343738"/>
                  </a:lnTo>
                  <a:lnTo>
                    <a:pt x="423684" y="327190"/>
                  </a:lnTo>
                  <a:lnTo>
                    <a:pt x="386930" y="319747"/>
                  </a:lnTo>
                  <a:lnTo>
                    <a:pt x="350177" y="327190"/>
                  </a:lnTo>
                  <a:lnTo>
                    <a:pt x="330263" y="340626"/>
                  </a:lnTo>
                  <a:lnTo>
                    <a:pt x="168109" y="178536"/>
                  </a:lnTo>
                  <a:lnTo>
                    <a:pt x="181571" y="158584"/>
                  </a:lnTo>
                  <a:lnTo>
                    <a:pt x="189001" y="121831"/>
                  </a:lnTo>
                  <a:lnTo>
                    <a:pt x="181571" y="85077"/>
                  </a:lnTo>
                  <a:lnTo>
                    <a:pt x="168135" y="65176"/>
                  </a:lnTo>
                  <a:lnTo>
                    <a:pt x="216331" y="16967"/>
                  </a:lnTo>
                  <a:lnTo>
                    <a:pt x="216331" y="9372"/>
                  </a:lnTo>
                  <a:lnTo>
                    <a:pt x="206971" y="0"/>
                  </a:lnTo>
                  <a:lnTo>
                    <a:pt x="199390" y="0"/>
                  </a:lnTo>
                  <a:lnTo>
                    <a:pt x="165011" y="34391"/>
                  </a:lnTo>
                  <a:lnTo>
                    <a:pt x="165011" y="121831"/>
                  </a:lnTo>
                  <a:lnTo>
                    <a:pt x="159461" y="149263"/>
                  </a:lnTo>
                  <a:lnTo>
                    <a:pt x="144335" y="171678"/>
                  </a:lnTo>
                  <a:lnTo>
                    <a:pt x="121920" y="186804"/>
                  </a:lnTo>
                  <a:lnTo>
                    <a:pt x="94500" y="192354"/>
                  </a:lnTo>
                  <a:lnTo>
                    <a:pt x="67081" y="186804"/>
                  </a:lnTo>
                  <a:lnTo>
                    <a:pt x="44665" y="171678"/>
                  </a:lnTo>
                  <a:lnTo>
                    <a:pt x="29527" y="149263"/>
                  </a:lnTo>
                  <a:lnTo>
                    <a:pt x="23977" y="121831"/>
                  </a:lnTo>
                  <a:lnTo>
                    <a:pt x="29527" y="94411"/>
                  </a:lnTo>
                  <a:lnTo>
                    <a:pt x="44665" y="71983"/>
                  </a:lnTo>
                  <a:lnTo>
                    <a:pt x="67081" y="56857"/>
                  </a:lnTo>
                  <a:lnTo>
                    <a:pt x="94500" y="51308"/>
                  </a:lnTo>
                  <a:lnTo>
                    <a:pt x="121920" y="56857"/>
                  </a:lnTo>
                  <a:lnTo>
                    <a:pt x="144335" y="71983"/>
                  </a:lnTo>
                  <a:lnTo>
                    <a:pt x="159461" y="94411"/>
                  </a:lnTo>
                  <a:lnTo>
                    <a:pt x="165011" y="121831"/>
                  </a:lnTo>
                  <a:lnTo>
                    <a:pt x="165011" y="34391"/>
                  </a:lnTo>
                  <a:lnTo>
                    <a:pt x="151180" y="48221"/>
                  </a:lnTo>
                  <a:lnTo>
                    <a:pt x="131254" y="34759"/>
                  </a:lnTo>
                  <a:lnTo>
                    <a:pt x="94500" y="27317"/>
                  </a:lnTo>
                  <a:lnTo>
                    <a:pt x="57746" y="34759"/>
                  </a:lnTo>
                  <a:lnTo>
                    <a:pt x="27698" y="55029"/>
                  </a:lnTo>
                  <a:lnTo>
                    <a:pt x="7429" y="85077"/>
                  </a:lnTo>
                  <a:lnTo>
                    <a:pt x="0" y="121831"/>
                  </a:lnTo>
                  <a:lnTo>
                    <a:pt x="7429" y="158584"/>
                  </a:lnTo>
                  <a:lnTo>
                    <a:pt x="27698" y="188633"/>
                  </a:lnTo>
                  <a:lnTo>
                    <a:pt x="57746" y="208902"/>
                  </a:lnTo>
                  <a:lnTo>
                    <a:pt x="94500" y="216344"/>
                  </a:lnTo>
                  <a:lnTo>
                    <a:pt x="131254" y="208902"/>
                  </a:lnTo>
                  <a:lnTo>
                    <a:pt x="151130" y="195491"/>
                  </a:lnTo>
                  <a:lnTo>
                    <a:pt x="313296" y="357581"/>
                  </a:lnTo>
                  <a:lnTo>
                    <a:pt x="299859" y="377507"/>
                  </a:lnTo>
                  <a:lnTo>
                    <a:pt x="292417" y="414261"/>
                  </a:lnTo>
                  <a:lnTo>
                    <a:pt x="299859" y="451015"/>
                  </a:lnTo>
                  <a:lnTo>
                    <a:pt x="320128" y="481063"/>
                  </a:lnTo>
                  <a:lnTo>
                    <a:pt x="350177" y="501345"/>
                  </a:lnTo>
                  <a:lnTo>
                    <a:pt x="386930" y="508774"/>
                  </a:lnTo>
                  <a:lnTo>
                    <a:pt x="423684" y="501345"/>
                  </a:lnTo>
                  <a:lnTo>
                    <a:pt x="448208" y="484797"/>
                  </a:lnTo>
                  <a:lnTo>
                    <a:pt x="453732" y="481063"/>
                  </a:lnTo>
                  <a:lnTo>
                    <a:pt x="474002" y="451015"/>
                  </a:lnTo>
                  <a:lnTo>
                    <a:pt x="481444" y="414261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12144745" y="4413174"/>
            <a:ext cx="1049655" cy="1049655"/>
            <a:chOff x="12144745" y="4413174"/>
            <a:chExt cx="1049655" cy="1049655"/>
          </a:xfrm>
        </p:grpSpPr>
        <p:sp>
          <p:nvSpPr>
            <p:cNvPr id="183" name="object 183"/>
            <p:cNvSpPr/>
            <p:nvPr/>
          </p:nvSpPr>
          <p:spPr>
            <a:xfrm>
              <a:off x="12144743" y="4413179"/>
              <a:ext cx="992505" cy="992505"/>
            </a:xfrm>
            <a:custGeom>
              <a:avLst/>
              <a:gdLst/>
              <a:ahLst/>
              <a:cxnLst/>
              <a:rect l="l" t="t" r="r" b="b"/>
              <a:pathLst>
                <a:path w="992505" h="992504">
                  <a:moveTo>
                    <a:pt x="761149" y="469696"/>
                  </a:moveTo>
                  <a:lnTo>
                    <a:pt x="757389" y="425196"/>
                  </a:lnTo>
                  <a:lnTo>
                    <a:pt x="746848" y="381965"/>
                  </a:lnTo>
                  <a:lnTo>
                    <a:pt x="729703" y="340753"/>
                  </a:lnTo>
                  <a:lnTo>
                    <a:pt x="706132" y="302310"/>
                  </a:lnTo>
                  <a:lnTo>
                    <a:pt x="676338" y="267436"/>
                  </a:lnTo>
                  <a:lnTo>
                    <a:pt x="671652" y="262750"/>
                  </a:lnTo>
                  <a:lnTo>
                    <a:pt x="664057" y="262750"/>
                  </a:lnTo>
                  <a:lnTo>
                    <a:pt x="654697" y="272122"/>
                  </a:lnTo>
                  <a:lnTo>
                    <a:pt x="654697" y="279717"/>
                  </a:lnTo>
                  <a:lnTo>
                    <a:pt x="659371" y="284391"/>
                  </a:lnTo>
                  <a:lnTo>
                    <a:pt x="690702" y="322059"/>
                  </a:lnTo>
                  <a:lnTo>
                    <a:pt x="714222" y="363982"/>
                  </a:lnTo>
                  <a:lnTo>
                    <a:pt x="729640" y="409067"/>
                  </a:lnTo>
                  <a:lnTo>
                    <a:pt x="736701" y="456209"/>
                  </a:lnTo>
                  <a:lnTo>
                    <a:pt x="735139" y="504278"/>
                  </a:lnTo>
                  <a:lnTo>
                    <a:pt x="724662" y="552170"/>
                  </a:lnTo>
                  <a:lnTo>
                    <a:pt x="722668" y="558469"/>
                  </a:lnTo>
                  <a:lnTo>
                    <a:pt x="726160" y="565213"/>
                  </a:lnTo>
                  <a:lnTo>
                    <a:pt x="733691" y="567588"/>
                  </a:lnTo>
                  <a:lnTo>
                    <a:pt x="736092" y="567778"/>
                  </a:lnTo>
                  <a:lnTo>
                    <a:pt x="741184" y="567778"/>
                  </a:lnTo>
                  <a:lnTo>
                    <a:pt x="745909" y="564515"/>
                  </a:lnTo>
                  <a:lnTo>
                    <a:pt x="747534" y="559396"/>
                  </a:lnTo>
                  <a:lnTo>
                    <a:pt x="757923" y="514680"/>
                  </a:lnTo>
                  <a:lnTo>
                    <a:pt x="761149" y="469696"/>
                  </a:lnTo>
                  <a:close/>
                </a:path>
                <a:path w="992505" h="992504">
                  <a:moveTo>
                    <a:pt x="843178" y="460146"/>
                  </a:moveTo>
                  <a:lnTo>
                    <a:pt x="838873" y="414477"/>
                  </a:lnTo>
                  <a:lnTo>
                    <a:pt x="828979" y="369620"/>
                  </a:lnTo>
                  <a:lnTo>
                    <a:pt x="819086" y="341718"/>
                  </a:lnTo>
                  <a:lnTo>
                    <a:pt x="819086" y="486664"/>
                  </a:lnTo>
                  <a:lnTo>
                    <a:pt x="813904" y="533755"/>
                  </a:lnTo>
                  <a:lnTo>
                    <a:pt x="802233" y="580034"/>
                  </a:lnTo>
                  <a:lnTo>
                    <a:pt x="783996" y="624827"/>
                  </a:lnTo>
                  <a:lnTo>
                    <a:pt x="759155" y="667448"/>
                  </a:lnTo>
                  <a:lnTo>
                    <a:pt x="728853" y="705777"/>
                  </a:lnTo>
                  <a:lnTo>
                    <a:pt x="693407" y="739609"/>
                  </a:lnTo>
                  <a:lnTo>
                    <a:pt x="624789" y="784034"/>
                  </a:lnTo>
                  <a:lnTo>
                    <a:pt x="580009" y="802246"/>
                  </a:lnTo>
                  <a:lnTo>
                    <a:pt x="533730" y="813917"/>
                  </a:lnTo>
                  <a:lnTo>
                    <a:pt x="486664" y="819099"/>
                  </a:lnTo>
                  <a:lnTo>
                    <a:pt x="439483" y="817841"/>
                  </a:lnTo>
                  <a:lnTo>
                    <a:pt x="392887" y="810247"/>
                  </a:lnTo>
                  <a:lnTo>
                    <a:pt x="347573" y="796340"/>
                  </a:lnTo>
                  <a:lnTo>
                    <a:pt x="304228" y="776211"/>
                  </a:lnTo>
                  <a:lnTo>
                    <a:pt x="263550" y="749922"/>
                  </a:lnTo>
                  <a:lnTo>
                    <a:pt x="226314" y="717613"/>
                  </a:lnTo>
                  <a:lnTo>
                    <a:pt x="195897" y="682993"/>
                  </a:lnTo>
                  <a:lnTo>
                    <a:pt x="170675" y="645299"/>
                  </a:lnTo>
                  <a:lnTo>
                    <a:pt x="150723" y="604888"/>
                  </a:lnTo>
                  <a:lnTo>
                    <a:pt x="136245" y="562216"/>
                  </a:lnTo>
                  <a:lnTo>
                    <a:pt x="127419" y="517728"/>
                  </a:lnTo>
                  <a:lnTo>
                    <a:pt x="124421" y="471881"/>
                  </a:lnTo>
                  <a:lnTo>
                    <a:pt x="127393" y="426008"/>
                  </a:lnTo>
                  <a:lnTo>
                    <a:pt x="136207" y="381520"/>
                  </a:lnTo>
                  <a:lnTo>
                    <a:pt x="150685" y="338848"/>
                  </a:lnTo>
                  <a:lnTo>
                    <a:pt x="170624" y="298437"/>
                  </a:lnTo>
                  <a:lnTo>
                    <a:pt x="195846" y="260743"/>
                  </a:lnTo>
                  <a:lnTo>
                    <a:pt x="226161" y="226212"/>
                  </a:lnTo>
                  <a:lnTo>
                    <a:pt x="261708" y="195160"/>
                  </a:lnTo>
                  <a:lnTo>
                    <a:pt x="300202" y="169760"/>
                  </a:lnTo>
                  <a:lnTo>
                    <a:pt x="341045" y="149999"/>
                  </a:lnTo>
                  <a:lnTo>
                    <a:pt x="383667" y="135890"/>
                  </a:lnTo>
                  <a:lnTo>
                    <a:pt x="427469" y="127419"/>
                  </a:lnTo>
                  <a:lnTo>
                    <a:pt x="471855" y="124599"/>
                  </a:lnTo>
                  <a:lnTo>
                    <a:pt x="516255" y="127419"/>
                  </a:lnTo>
                  <a:lnTo>
                    <a:pt x="560057" y="135890"/>
                  </a:lnTo>
                  <a:lnTo>
                    <a:pt x="602678" y="149999"/>
                  </a:lnTo>
                  <a:lnTo>
                    <a:pt x="643534" y="169760"/>
                  </a:lnTo>
                  <a:lnTo>
                    <a:pt x="682028" y="195160"/>
                  </a:lnTo>
                  <a:lnTo>
                    <a:pt x="717575" y="226212"/>
                  </a:lnTo>
                  <a:lnTo>
                    <a:pt x="749947" y="263537"/>
                  </a:lnTo>
                  <a:lnTo>
                    <a:pt x="776236" y="304215"/>
                  </a:lnTo>
                  <a:lnTo>
                    <a:pt x="796353" y="347560"/>
                  </a:lnTo>
                  <a:lnTo>
                    <a:pt x="810247" y="392874"/>
                  </a:lnTo>
                  <a:lnTo>
                    <a:pt x="817854" y="439483"/>
                  </a:lnTo>
                  <a:lnTo>
                    <a:pt x="819086" y="486664"/>
                  </a:lnTo>
                  <a:lnTo>
                    <a:pt x="819086" y="341718"/>
                  </a:lnTo>
                  <a:lnTo>
                    <a:pt x="792619" y="284492"/>
                  </a:lnTo>
                  <a:lnTo>
                    <a:pt x="766267" y="245364"/>
                  </a:lnTo>
                  <a:lnTo>
                    <a:pt x="734517" y="209245"/>
                  </a:lnTo>
                  <a:lnTo>
                    <a:pt x="699566" y="178396"/>
                  </a:lnTo>
                  <a:lnTo>
                    <a:pt x="661898" y="152692"/>
                  </a:lnTo>
                  <a:lnTo>
                    <a:pt x="621982" y="132118"/>
                  </a:lnTo>
                  <a:lnTo>
                    <a:pt x="601675" y="124599"/>
                  </a:lnTo>
                  <a:lnTo>
                    <a:pt x="580326" y="116687"/>
                  </a:lnTo>
                  <a:lnTo>
                    <a:pt x="537438" y="106413"/>
                  </a:lnTo>
                  <a:lnTo>
                    <a:pt x="493814" y="101269"/>
                  </a:lnTo>
                  <a:lnTo>
                    <a:pt x="449910" y="101269"/>
                  </a:lnTo>
                  <a:lnTo>
                    <a:pt x="406273" y="106413"/>
                  </a:lnTo>
                  <a:lnTo>
                    <a:pt x="363385" y="116687"/>
                  </a:lnTo>
                  <a:lnTo>
                    <a:pt x="321741" y="132118"/>
                  </a:lnTo>
                  <a:lnTo>
                    <a:pt x="281825" y="152692"/>
                  </a:lnTo>
                  <a:lnTo>
                    <a:pt x="244144" y="178396"/>
                  </a:lnTo>
                  <a:lnTo>
                    <a:pt x="209194" y="209245"/>
                  </a:lnTo>
                  <a:lnTo>
                    <a:pt x="176784" y="246176"/>
                  </a:lnTo>
                  <a:lnTo>
                    <a:pt x="149821" y="286473"/>
                  </a:lnTo>
                  <a:lnTo>
                    <a:pt x="128511" y="329666"/>
                  </a:lnTo>
                  <a:lnTo>
                    <a:pt x="113042" y="375285"/>
                  </a:lnTo>
                  <a:lnTo>
                    <a:pt x="103619" y="422846"/>
                  </a:lnTo>
                  <a:lnTo>
                    <a:pt x="100431" y="471881"/>
                  </a:lnTo>
                  <a:lnTo>
                    <a:pt x="103632" y="520903"/>
                  </a:lnTo>
                  <a:lnTo>
                    <a:pt x="113068" y="568464"/>
                  </a:lnTo>
                  <a:lnTo>
                    <a:pt x="128549" y="614083"/>
                  </a:lnTo>
                  <a:lnTo>
                    <a:pt x="149872" y="657275"/>
                  </a:lnTo>
                  <a:lnTo>
                    <a:pt x="176847" y="697585"/>
                  </a:lnTo>
                  <a:lnTo>
                    <a:pt x="209334" y="734555"/>
                  </a:lnTo>
                  <a:lnTo>
                    <a:pt x="247053" y="767524"/>
                  </a:lnTo>
                  <a:lnTo>
                    <a:pt x="288086" y="794677"/>
                  </a:lnTo>
                  <a:lnTo>
                    <a:pt x="331774" y="815898"/>
                  </a:lnTo>
                  <a:lnTo>
                    <a:pt x="377456" y="831126"/>
                  </a:lnTo>
                  <a:lnTo>
                    <a:pt x="424510" y="840308"/>
                  </a:lnTo>
                  <a:lnTo>
                    <a:pt x="472287" y="843381"/>
                  </a:lnTo>
                  <a:lnTo>
                    <a:pt x="526554" y="839406"/>
                  </a:lnTo>
                  <a:lnTo>
                    <a:pt x="580034" y="827405"/>
                  </a:lnTo>
                  <a:lnTo>
                    <a:pt x="631786" y="807313"/>
                  </a:lnTo>
                  <a:lnTo>
                    <a:pt x="680897" y="779018"/>
                  </a:lnTo>
                  <a:lnTo>
                    <a:pt x="721893" y="746620"/>
                  </a:lnTo>
                  <a:lnTo>
                    <a:pt x="758037" y="708748"/>
                  </a:lnTo>
                  <a:lnTo>
                    <a:pt x="803414" y="639648"/>
                  </a:lnTo>
                  <a:lnTo>
                    <a:pt x="822007" y="596366"/>
                  </a:lnTo>
                  <a:lnTo>
                    <a:pt x="834796" y="551649"/>
                  </a:lnTo>
                  <a:lnTo>
                    <a:pt x="841832" y="506056"/>
                  </a:lnTo>
                  <a:lnTo>
                    <a:pt x="843178" y="460146"/>
                  </a:lnTo>
                  <a:close/>
                </a:path>
                <a:path w="992505" h="992504">
                  <a:moveTo>
                    <a:pt x="992225" y="855624"/>
                  </a:moveTo>
                  <a:lnTo>
                    <a:pt x="990955" y="852576"/>
                  </a:lnTo>
                  <a:lnTo>
                    <a:pt x="963282" y="824903"/>
                  </a:lnTo>
                  <a:lnTo>
                    <a:pt x="963282" y="858799"/>
                  </a:lnTo>
                  <a:lnTo>
                    <a:pt x="858723" y="963333"/>
                  </a:lnTo>
                  <a:lnTo>
                    <a:pt x="749363" y="853948"/>
                  </a:lnTo>
                  <a:lnTo>
                    <a:pt x="752856" y="851306"/>
                  </a:lnTo>
                  <a:lnTo>
                    <a:pt x="755484" y="849414"/>
                  </a:lnTo>
                  <a:lnTo>
                    <a:pt x="758939" y="846683"/>
                  </a:lnTo>
                  <a:lnTo>
                    <a:pt x="764095" y="842772"/>
                  </a:lnTo>
                  <a:lnTo>
                    <a:pt x="769277" y="838504"/>
                  </a:lnTo>
                  <a:lnTo>
                    <a:pt x="772871" y="835672"/>
                  </a:lnTo>
                  <a:lnTo>
                    <a:pt x="775258" y="833602"/>
                  </a:lnTo>
                  <a:lnTo>
                    <a:pt x="778421" y="830999"/>
                  </a:lnTo>
                  <a:lnTo>
                    <a:pt x="785672" y="824560"/>
                  </a:lnTo>
                  <a:lnTo>
                    <a:pt x="789622" y="821118"/>
                  </a:lnTo>
                  <a:lnTo>
                    <a:pt x="790841" y="819950"/>
                  </a:lnTo>
                  <a:lnTo>
                    <a:pt x="792302" y="818654"/>
                  </a:lnTo>
                  <a:lnTo>
                    <a:pt x="805700" y="805764"/>
                  </a:lnTo>
                  <a:lnTo>
                    <a:pt x="818591" y="792378"/>
                  </a:lnTo>
                  <a:lnTo>
                    <a:pt x="820051" y="790740"/>
                  </a:lnTo>
                  <a:lnTo>
                    <a:pt x="821042" y="789698"/>
                  </a:lnTo>
                  <a:lnTo>
                    <a:pt x="824039" y="786244"/>
                  </a:lnTo>
                  <a:lnTo>
                    <a:pt x="830935" y="778497"/>
                  </a:lnTo>
                  <a:lnTo>
                    <a:pt x="833551" y="775309"/>
                  </a:lnTo>
                  <a:lnTo>
                    <a:pt x="835609" y="772947"/>
                  </a:lnTo>
                  <a:lnTo>
                    <a:pt x="838365" y="769454"/>
                  </a:lnTo>
                  <a:lnTo>
                    <a:pt x="842708" y="764171"/>
                  </a:lnTo>
                  <a:lnTo>
                    <a:pt x="846772" y="758812"/>
                  </a:lnTo>
                  <a:lnTo>
                    <a:pt x="849337" y="755561"/>
                  </a:lnTo>
                  <a:lnTo>
                    <a:pt x="851090" y="753110"/>
                  </a:lnTo>
                  <a:lnTo>
                    <a:pt x="853884" y="749427"/>
                  </a:lnTo>
                  <a:lnTo>
                    <a:pt x="963282" y="858799"/>
                  </a:lnTo>
                  <a:lnTo>
                    <a:pt x="963282" y="824903"/>
                  </a:lnTo>
                  <a:lnTo>
                    <a:pt x="887806" y="749427"/>
                  </a:lnTo>
                  <a:lnTo>
                    <a:pt x="867422" y="729043"/>
                  </a:lnTo>
                  <a:lnTo>
                    <a:pt x="887234" y="696595"/>
                  </a:lnTo>
                  <a:lnTo>
                    <a:pt x="907681" y="653935"/>
                  </a:lnTo>
                  <a:lnTo>
                    <a:pt x="923544" y="609968"/>
                  </a:lnTo>
                  <a:lnTo>
                    <a:pt x="934885" y="565023"/>
                  </a:lnTo>
                  <a:lnTo>
                    <a:pt x="941705" y="519468"/>
                  </a:lnTo>
                  <a:lnTo>
                    <a:pt x="944054" y="473633"/>
                  </a:lnTo>
                  <a:lnTo>
                    <a:pt x="941971" y="427863"/>
                  </a:lnTo>
                  <a:lnTo>
                    <a:pt x="935469" y="382498"/>
                  </a:lnTo>
                  <a:lnTo>
                    <a:pt x="924598" y="337883"/>
                  </a:lnTo>
                  <a:lnTo>
                    <a:pt x="919683" y="323837"/>
                  </a:lnTo>
                  <a:lnTo>
                    <a:pt x="919683" y="453466"/>
                  </a:lnTo>
                  <a:lnTo>
                    <a:pt x="919251" y="494804"/>
                  </a:lnTo>
                  <a:lnTo>
                    <a:pt x="913803" y="547039"/>
                  </a:lnTo>
                  <a:lnTo>
                    <a:pt x="903465" y="593166"/>
                  </a:lnTo>
                  <a:lnTo>
                    <a:pt x="888136" y="638340"/>
                  </a:lnTo>
                  <a:lnTo>
                    <a:pt x="867791" y="682117"/>
                  </a:lnTo>
                  <a:lnTo>
                    <a:pt x="842403" y="724052"/>
                  </a:lnTo>
                  <a:lnTo>
                    <a:pt x="830173" y="741146"/>
                  </a:lnTo>
                  <a:lnTo>
                    <a:pt x="817130" y="757643"/>
                  </a:lnTo>
                  <a:lnTo>
                    <a:pt x="788746" y="788797"/>
                  </a:lnTo>
                  <a:lnTo>
                    <a:pt x="757567" y="817206"/>
                  </a:lnTo>
                  <a:lnTo>
                    <a:pt x="724039" y="842441"/>
                  </a:lnTo>
                  <a:lnTo>
                    <a:pt x="682053" y="867854"/>
                  </a:lnTo>
                  <a:lnTo>
                    <a:pt x="638289" y="888187"/>
                  </a:lnTo>
                  <a:lnTo>
                    <a:pt x="593140" y="903503"/>
                  </a:lnTo>
                  <a:lnTo>
                    <a:pt x="547014" y="913841"/>
                  </a:lnTo>
                  <a:lnTo>
                    <a:pt x="500329" y="919213"/>
                  </a:lnTo>
                  <a:lnTo>
                    <a:pt x="453466" y="919695"/>
                  </a:lnTo>
                  <a:lnTo>
                    <a:pt x="406844" y="915289"/>
                  </a:lnTo>
                  <a:lnTo>
                    <a:pt x="360883" y="906056"/>
                  </a:lnTo>
                  <a:lnTo>
                    <a:pt x="315976" y="892035"/>
                  </a:lnTo>
                  <a:lnTo>
                    <a:pt x="272529" y="873239"/>
                  </a:lnTo>
                  <a:lnTo>
                    <a:pt x="230949" y="849744"/>
                  </a:lnTo>
                  <a:lnTo>
                    <a:pt x="191655" y="821563"/>
                  </a:lnTo>
                  <a:lnTo>
                    <a:pt x="155117" y="788809"/>
                  </a:lnTo>
                  <a:lnTo>
                    <a:pt x="122428" y="752386"/>
                  </a:lnTo>
                  <a:lnTo>
                    <a:pt x="94475" y="713511"/>
                  </a:lnTo>
                  <a:lnTo>
                    <a:pt x="71170" y="672503"/>
                  </a:lnTo>
                  <a:lnTo>
                    <a:pt x="52527" y="629729"/>
                  </a:lnTo>
                  <a:lnTo>
                    <a:pt x="38557" y="585597"/>
                  </a:lnTo>
                  <a:lnTo>
                    <a:pt x="29222" y="540499"/>
                  </a:lnTo>
                  <a:lnTo>
                    <a:pt x="24561" y="494804"/>
                  </a:lnTo>
                  <a:lnTo>
                    <a:pt x="24561" y="448919"/>
                  </a:lnTo>
                  <a:lnTo>
                    <a:pt x="29210" y="403237"/>
                  </a:lnTo>
                  <a:lnTo>
                    <a:pt x="38519" y="358127"/>
                  </a:lnTo>
                  <a:lnTo>
                    <a:pt x="52489" y="314007"/>
                  </a:lnTo>
                  <a:lnTo>
                    <a:pt x="71120" y="271233"/>
                  </a:lnTo>
                  <a:lnTo>
                    <a:pt x="94411" y="230225"/>
                  </a:lnTo>
                  <a:lnTo>
                    <a:pt x="122351" y="191363"/>
                  </a:lnTo>
                  <a:lnTo>
                    <a:pt x="154952" y="155028"/>
                  </a:lnTo>
                  <a:lnTo>
                    <a:pt x="193992" y="120269"/>
                  </a:lnTo>
                  <a:lnTo>
                    <a:pt x="235902" y="90843"/>
                  </a:lnTo>
                  <a:lnTo>
                    <a:pt x="280212" y="66776"/>
                  </a:lnTo>
                  <a:lnTo>
                    <a:pt x="326440" y="48056"/>
                  </a:lnTo>
                  <a:lnTo>
                    <a:pt x="374116" y="34683"/>
                  </a:lnTo>
                  <a:lnTo>
                    <a:pt x="422744" y="26657"/>
                  </a:lnTo>
                  <a:lnTo>
                    <a:pt x="471855" y="23977"/>
                  </a:lnTo>
                  <a:lnTo>
                    <a:pt x="520954" y="26657"/>
                  </a:lnTo>
                  <a:lnTo>
                    <a:pt x="569582" y="34683"/>
                  </a:lnTo>
                  <a:lnTo>
                    <a:pt x="617245" y="48056"/>
                  </a:lnTo>
                  <a:lnTo>
                    <a:pt x="663473" y="66776"/>
                  </a:lnTo>
                  <a:lnTo>
                    <a:pt x="707796" y="90843"/>
                  </a:lnTo>
                  <a:lnTo>
                    <a:pt x="749706" y="120269"/>
                  </a:lnTo>
                  <a:lnTo>
                    <a:pt x="788746" y="155028"/>
                  </a:lnTo>
                  <a:lnTo>
                    <a:pt x="821575" y="191643"/>
                  </a:lnTo>
                  <a:lnTo>
                    <a:pt x="849757" y="230936"/>
                  </a:lnTo>
                  <a:lnTo>
                    <a:pt x="873252" y="272516"/>
                  </a:lnTo>
                  <a:lnTo>
                    <a:pt x="892035" y="315963"/>
                  </a:lnTo>
                  <a:lnTo>
                    <a:pt x="906056" y="360870"/>
                  </a:lnTo>
                  <a:lnTo>
                    <a:pt x="915289" y="406844"/>
                  </a:lnTo>
                  <a:lnTo>
                    <a:pt x="919683" y="453466"/>
                  </a:lnTo>
                  <a:lnTo>
                    <a:pt x="919683" y="323837"/>
                  </a:lnTo>
                  <a:lnTo>
                    <a:pt x="889850" y="252272"/>
                  </a:lnTo>
                  <a:lnTo>
                    <a:pt x="866076" y="212039"/>
                  </a:lnTo>
                  <a:lnTo>
                    <a:pt x="838034" y="173863"/>
                  </a:lnTo>
                  <a:lnTo>
                    <a:pt x="805700" y="138074"/>
                  </a:lnTo>
                  <a:lnTo>
                    <a:pt x="769886" y="105714"/>
                  </a:lnTo>
                  <a:lnTo>
                    <a:pt x="731710" y="77673"/>
                  </a:lnTo>
                  <a:lnTo>
                    <a:pt x="691502" y="53936"/>
                  </a:lnTo>
                  <a:lnTo>
                    <a:pt x="649605" y="34518"/>
                  </a:lnTo>
                  <a:lnTo>
                    <a:pt x="606348" y="19418"/>
                  </a:lnTo>
                  <a:lnTo>
                    <a:pt x="562076" y="8636"/>
                  </a:lnTo>
                  <a:lnTo>
                    <a:pt x="517131" y="2159"/>
                  </a:lnTo>
                  <a:lnTo>
                    <a:pt x="471855" y="0"/>
                  </a:lnTo>
                  <a:lnTo>
                    <a:pt x="426554" y="2159"/>
                  </a:lnTo>
                  <a:lnTo>
                    <a:pt x="381609" y="8636"/>
                  </a:lnTo>
                  <a:lnTo>
                    <a:pt x="337337" y="19418"/>
                  </a:lnTo>
                  <a:lnTo>
                    <a:pt x="294081" y="34518"/>
                  </a:lnTo>
                  <a:lnTo>
                    <a:pt x="252183" y="53936"/>
                  </a:lnTo>
                  <a:lnTo>
                    <a:pt x="211975" y="77673"/>
                  </a:lnTo>
                  <a:lnTo>
                    <a:pt x="173799" y="105714"/>
                  </a:lnTo>
                  <a:lnTo>
                    <a:pt x="137985" y="138074"/>
                  </a:lnTo>
                  <a:lnTo>
                    <a:pt x="105651" y="173863"/>
                  </a:lnTo>
                  <a:lnTo>
                    <a:pt x="77609" y="212039"/>
                  </a:lnTo>
                  <a:lnTo>
                    <a:pt x="53873" y="252272"/>
                  </a:lnTo>
                  <a:lnTo>
                    <a:pt x="34480" y="294132"/>
                  </a:lnTo>
                  <a:lnTo>
                    <a:pt x="19392" y="337388"/>
                  </a:lnTo>
                  <a:lnTo>
                    <a:pt x="8610" y="381647"/>
                  </a:lnTo>
                  <a:lnTo>
                    <a:pt x="2146" y="426580"/>
                  </a:lnTo>
                  <a:lnTo>
                    <a:pt x="0" y="471855"/>
                  </a:lnTo>
                  <a:lnTo>
                    <a:pt x="2159" y="517144"/>
                  </a:lnTo>
                  <a:lnTo>
                    <a:pt x="8636" y="562076"/>
                  </a:lnTo>
                  <a:lnTo>
                    <a:pt x="19431" y="606348"/>
                  </a:lnTo>
                  <a:lnTo>
                    <a:pt x="34531" y="649592"/>
                  </a:lnTo>
                  <a:lnTo>
                    <a:pt x="53949" y="691489"/>
                  </a:lnTo>
                  <a:lnTo>
                    <a:pt x="77685" y="731697"/>
                  </a:lnTo>
                  <a:lnTo>
                    <a:pt x="105727" y="769874"/>
                  </a:lnTo>
                  <a:lnTo>
                    <a:pt x="138188" y="805764"/>
                  </a:lnTo>
                  <a:lnTo>
                    <a:pt x="178981" y="842111"/>
                  </a:lnTo>
                  <a:lnTo>
                    <a:pt x="222999" y="873074"/>
                  </a:lnTo>
                  <a:lnTo>
                    <a:pt x="269646" y="898499"/>
                  </a:lnTo>
                  <a:lnTo>
                    <a:pt x="318427" y="918375"/>
                  </a:lnTo>
                  <a:lnTo>
                    <a:pt x="368808" y="932624"/>
                  </a:lnTo>
                  <a:lnTo>
                    <a:pt x="420306" y="941209"/>
                  </a:lnTo>
                  <a:lnTo>
                    <a:pt x="472401" y="944079"/>
                  </a:lnTo>
                  <a:lnTo>
                    <a:pt x="518439" y="941832"/>
                  </a:lnTo>
                  <a:lnTo>
                    <a:pt x="564210" y="935075"/>
                  </a:lnTo>
                  <a:lnTo>
                    <a:pt x="609346" y="923772"/>
                  </a:lnTo>
                  <a:lnTo>
                    <a:pt x="653516" y="907897"/>
                  </a:lnTo>
                  <a:lnTo>
                    <a:pt x="696366" y="887399"/>
                  </a:lnTo>
                  <a:lnTo>
                    <a:pt x="728967" y="867511"/>
                  </a:lnTo>
                  <a:lnTo>
                    <a:pt x="852589" y="991120"/>
                  </a:lnTo>
                  <a:lnTo>
                    <a:pt x="855662" y="992289"/>
                  </a:lnTo>
                  <a:lnTo>
                    <a:pt x="861796" y="992289"/>
                  </a:lnTo>
                  <a:lnTo>
                    <a:pt x="864870" y="991120"/>
                  </a:lnTo>
                  <a:lnTo>
                    <a:pt x="892657" y="963333"/>
                  </a:lnTo>
                  <a:lnTo>
                    <a:pt x="990955" y="865035"/>
                  </a:lnTo>
                  <a:lnTo>
                    <a:pt x="992225" y="861987"/>
                  </a:lnTo>
                  <a:lnTo>
                    <a:pt x="992225" y="85562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990318" y="5258799"/>
              <a:ext cx="203690" cy="203690"/>
            </a:xfrm>
            <a:prstGeom prst="rect">
              <a:avLst/>
            </a:prstGeom>
          </p:spPr>
        </p:pic>
      </p:grpSp>
      <p:grpSp>
        <p:nvGrpSpPr>
          <p:cNvPr id="185" name="object 185"/>
          <p:cNvGrpSpPr/>
          <p:nvPr/>
        </p:nvGrpSpPr>
        <p:grpSpPr>
          <a:xfrm>
            <a:off x="12120495" y="5939159"/>
            <a:ext cx="1038860" cy="998855"/>
            <a:chOff x="12120495" y="5939159"/>
            <a:chExt cx="1038860" cy="998855"/>
          </a:xfrm>
        </p:grpSpPr>
        <p:sp>
          <p:nvSpPr>
            <p:cNvPr id="186" name="object 186"/>
            <p:cNvSpPr/>
            <p:nvPr/>
          </p:nvSpPr>
          <p:spPr>
            <a:xfrm>
              <a:off x="12394931" y="5940108"/>
              <a:ext cx="763270" cy="997585"/>
            </a:xfrm>
            <a:custGeom>
              <a:avLst/>
              <a:gdLst/>
              <a:ahLst/>
              <a:cxnLst/>
              <a:rect l="l" t="t" r="r" b="b"/>
              <a:pathLst>
                <a:path w="763269" h="997584">
                  <a:moveTo>
                    <a:pt x="568506" y="0"/>
                  </a:moveTo>
                  <a:lnTo>
                    <a:pt x="5371" y="0"/>
                  </a:lnTo>
                  <a:lnTo>
                    <a:pt x="0" y="5371"/>
                  </a:lnTo>
                  <a:lnTo>
                    <a:pt x="0" y="161921"/>
                  </a:lnTo>
                  <a:lnTo>
                    <a:pt x="5371" y="167282"/>
                  </a:lnTo>
                  <a:lnTo>
                    <a:pt x="18617" y="167282"/>
                  </a:lnTo>
                  <a:lnTo>
                    <a:pt x="23988" y="161921"/>
                  </a:lnTo>
                  <a:lnTo>
                    <a:pt x="23988" y="23988"/>
                  </a:lnTo>
                  <a:lnTo>
                    <a:pt x="560108" y="23988"/>
                  </a:lnTo>
                  <a:lnTo>
                    <a:pt x="739254" y="211103"/>
                  </a:lnTo>
                  <a:lnTo>
                    <a:pt x="739254" y="973457"/>
                  </a:lnTo>
                  <a:lnTo>
                    <a:pt x="23988" y="973457"/>
                  </a:lnTo>
                  <a:lnTo>
                    <a:pt x="23988" y="841021"/>
                  </a:lnTo>
                  <a:lnTo>
                    <a:pt x="18617" y="835649"/>
                  </a:lnTo>
                  <a:lnTo>
                    <a:pt x="5371" y="835649"/>
                  </a:lnTo>
                  <a:lnTo>
                    <a:pt x="0" y="841021"/>
                  </a:lnTo>
                  <a:lnTo>
                    <a:pt x="0" y="992074"/>
                  </a:lnTo>
                  <a:lnTo>
                    <a:pt x="5371" y="997446"/>
                  </a:lnTo>
                  <a:lnTo>
                    <a:pt x="751254" y="997446"/>
                  </a:lnTo>
                  <a:lnTo>
                    <a:pt x="757882" y="997446"/>
                  </a:lnTo>
                  <a:lnTo>
                    <a:pt x="763254" y="992074"/>
                  </a:lnTo>
                  <a:lnTo>
                    <a:pt x="763254" y="203187"/>
                  </a:lnTo>
                  <a:lnTo>
                    <a:pt x="762050" y="200224"/>
                  </a:lnTo>
                  <a:lnTo>
                    <a:pt x="571637" y="1340"/>
                  </a:lnTo>
                  <a:lnTo>
                    <a:pt x="568506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948170" y="5939159"/>
              <a:ext cx="210935" cy="219228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12120487" y="6156737"/>
              <a:ext cx="900430" cy="607695"/>
            </a:xfrm>
            <a:custGeom>
              <a:avLst/>
              <a:gdLst/>
              <a:ahLst/>
              <a:cxnLst/>
              <a:rect l="l" t="t" r="r" b="b"/>
              <a:pathLst>
                <a:path w="900430" h="607695">
                  <a:moveTo>
                    <a:pt x="469976" y="201599"/>
                  </a:moveTo>
                  <a:lnTo>
                    <a:pt x="439851" y="171488"/>
                  </a:lnTo>
                  <a:lnTo>
                    <a:pt x="439851" y="205397"/>
                  </a:lnTo>
                  <a:lnTo>
                    <a:pt x="244246" y="401002"/>
                  </a:lnTo>
                  <a:lnTo>
                    <a:pt x="133032" y="289788"/>
                  </a:lnTo>
                  <a:lnTo>
                    <a:pt x="175323" y="247548"/>
                  </a:lnTo>
                  <a:lnTo>
                    <a:pt x="240487" y="312699"/>
                  </a:lnTo>
                  <a:lnTo>
                    <a:pt x="248069" y="312699"/>
                  </a:lnTo>
                  <a:lnTo>
                    <a:pt x="278193" y="282587"/>
                  </a:lnTo>
                  <a:lnTo>
                    <a:pt x="397624" y="163169"/>
                  </a:lnTo>
                  <a:lnTo>
                    <a:pt x="439851" y="205397"/>
                  </a:lnTo>
                  <a:lnTo>
                    <a:pt x="439851" y="171488"/>
                  </a:lnTo>
                  <a:lnTo>
                    <a:pt x="431533" y="163169"/>
                  </a:lnTo>
                  <a:lnTo>
                    <a:pt x="401586" y="133235"/>
                  </a:lnTo>
                  <a:lnTo>
                    <a:pt x="393636" y="133235"/>
                  </a:lnTo>
                  <a:lnTo>
                    <a:pt x="244284" y="282587"/>
                  </a:lnTo>
                  <a:lnTo>
                    <a:pt x="209245" y="247548"/>
                  </a:lnTo>
                  <a:lnTo>
                    <a:pt x="179133" y="217436"/>
                  </a:lnTo>
                  <a:lnTo>
                    <a:pt x="171538" y="217436"/>
                  </a:lnTo>
                  <a:lnTo>
                    <a:pt x="105333" y="283552"/>
                  </a:lnTo>
                  <a:lnTo>
                    <a:pt x="104063" y="286600"/>
                  </a:lnTo>
                  <a:lnTo>
                    <a:pt x="104063" y="292963"/>
                  </a:lnTo>
                  <a:lnTo>
                    <a:pt x="105321" y="296024"/>
                  </a:lnTo>
                  <a:lnTo>
                    <a:pt x="238048" y="428726"/>
                  </a:lnTo>
                  <a:lnTo>
                    <a:pt x="241084" y="429996"/>
                  </a:lnTo>
                  <a:lnTo>
                    <a:pt x="247535" y="429996"/>
                  </a:lnTo>
                  <a:lnTo>
                    <a:pt x="250482" y="428726"/>
                  </a:lnTo>
                  <a:lnTo>
                    <a:pt x="278218" y="401002"/>
                  </a:lnTo>
                  <a:lnTo>
                    <a:pt x="469976" y="209194"/>
                  </a:lnTo>
                  <a:lnTo>
                    <a:pt x="469976" y="201599"/>
                  </a:lnTo>
                  <a:close/>
                </a:path>
                <a:path w="900430" h="607695">
                  <a:moveTo>
                    <a:pt x="572858" y="286435"/>
                  </a:moveTo>
                  <a:lnTo>
                    <a:pt x="569112" y="240030"/>
                  </a:lnTo>
                  <a:lnTo>
                    <a:pt x="558241" y="195999"/>
                  </a:lnTo>
                  <a:lnTo>
                    <a:pt x="548881" y="173901"/>
                  </a:lnTo>
                  <a:lnTo>
                    <a:pt x="548881" y="286435"/>
                  </a:lnTo>
                  <a:lnTo>
                    <a:pt x="544703" y="332828"/>
                  </a:lnTo>
                  <a:lnTo>
                    <a:pt x="532434" y="377913"/>
                  </a:lnTo>
                  <a:lnTo>
                    <a:pt x="512991" y="418782"/>
                  </a:lnTo>
                  <a:lnTo>
                    <a:pt x="487019" y="455485"/>
                  </a:lnTo>
                  <a:lnTo>
                    <a:pt x="455434" y="487070"/>
                  </a:lnTo>
                  <a:lnTo>
                    <a:pt x="418795" y="512991"/>
                  </a:lnTo>
                  <a:lnTo>
                    <a:pt x="377913" y="532434"/>
                  </a:lnTo>
                  <a:lnTo>
                    <a:pt x="333552" y="544639"/>
                  </a:lnTo>
                  <a:lnTo>
                    <a:pt x="286435" y="548868"/>
                  </a:lnTo>
                  <a:lnTo>
                    <a:pt x="239318" y="544639"/>
                  </a:lnTo>
                  <a:lnTo>
                    <a:pt x="194957" y="532434"/>
                  </a:lnTo>
                  <a:lnTo>
                    <a:pt x="154076" y="512991"/>
                  </a:lnTo>
                  <a:lnTo>
                    <a:pt x="117436" y="487070"/>
                  </a:lnTo>
                  <a:lnTo>
                    <a:pt x="85852" y="455485"/>
                  </a:lnTo>
                  <a:lnTo>
                    <a:pt x="59880" y="418782"/>
                  </a:lnTo>
                  <a:lnTo>
                    <a:pt x="40436" y="377913"/>
                  </a:lnTo>
                  <a:lnTo>
                    <a:pt x="28232" y="333540"/>
                  </a:lnTo>
                  <a:lnTo>
                    <a:pt x="23990" y="286435"/>
                  </a:lnTo>
                  <a:lnTo>
                    <a:pt x="28168" y="240030"/>
                  </a:lnTo>
                  <a:lnTo>
                    <a:pt x="28232" y="239318"/>
                  </a:lnTo>
                  <a:lnTo>
                    <a:pt x="40436" y="194957"/>
                  </a:lnTo>
                  <a:lnTo>
                    <a:pt x="59880" y="154076"/>
                  </a:lnTo>
                  <a:lnTo>
                    <a:pt x="85788" y="117436"/>
                  </a:lnTo>
                  <a:lnTo>
                    <a:pt x="117436" y="85788"/>
                  </a:lnTo>
                  <a:lnTo>
                    <a:pt x="154076" y="59867"/>
                  </a:lnTo>
                  <a:lnTo>
                    <a:pt x="194957" y="40436"/>
                  </a:lnTo>
                  <a:lnTo>
                    <a:pt x="239318" y="28232"/>
                  </a:lnTo>
                  <a:lnTo>
                    <a:pt x="286435" y="23990"/>
                  </a:lnTo>
                  <a:lnTo>
                    <a:pt x="333552" y="28232"/>
                  </a:lnTo>
                  <a:lnTo>
                    <a:pt x="377913" y="40436"/>
                  </a:lnTo>
                  <a:lnTo>
                    <a:pt x="418795" y="59867"/>
                  </a:lnTo>
                  <a:lnTo>
                    <a:pt x="455434" y="85788"/>
                  </a:lnTo>
                  <a:lnTo>
                    <a:pt x="487083" y="117436"/>
                  </a:lnTo>
                  <a:lnTo>
                    <a:pt x="512991" y="154076"/>
                  </a:lnTo>
                  <a:lnTo>
                    <a:pt x="532434" y="194957"/>
                  </a:lnTo>
                  <a:lnTo>
                    <a:pt x="544639" y="239318"/>
                  </a:lnTo>
                  <a:lnTo>
                    <a:pt x="548881" y="286435"/>
                  </a:lnTo>
                  <a:lnTo>
                    <a:pt x="548881" y="173901"/>
                  </a:lnTo>
                  <a:lnTo>
                    <a:pt x="517563" y="117436"/>
                  </a:lnTo>
                  <a:lnTo>
                    <a:pt x="488873" y="83985"/>
                  </a:lnTo>
                  <a:lnTo>
                    <a:pt x="455485" y="55333"/>
                  </a:lnTo>
                  <a:lnTo>
                    <a:pt x="417957" y="32016"/>
                  </a:lnTo>
                  <a:lnTo>
                    <a:pt x="398983" y="23990"/>
                  </a:lnTo>
                  <a:lnTo>
                    <a:pt x="376872" y="14630"/>
                  </a:lnTo>
                  <a:lnTo>
                    <a:pt x="332828" y="3759"/>
                  </a:lnTo>
                  <a:lnTo>
                    <a:pt x="286435" y="0"/>
                  </a:lnTo>
                  <a:lnTo>
                    <a:pt x="240030" y="3759"/>
                  </a:lnTo>
                  <a:lnTo>
                    <a:pt x="195999" y="14630"/>
                  </a:lnTo>
                  <a:lnTo>
                    <a:pt x="154914" y="32016"/>
                  </a:lnTo>
                  <a:lnTo>
                    <a:pt x="117373" y="55333"/>
                  </a:lnTo>
                  <a:lnTo>
                    <a:pt x="83985" y="83985"/>
                  </a:lnTo>
                  <a:lnTo>
                    <a:pt x="55295" y="117436"/>
                  </a:lnTo>
                  <a:lnTo>
                    <a:pt x="32016" y="154914"/>
                  </a:lnTo>
                  <a:lnTo>
                    <a:pt x="14630" y="195999"/>
                  </a:lnTo>
                  <a:lnTo>
                    <a:pt x="3759" y="240030"/>
                  </a:lnTo>
                  <a:lnTo>
                    <a:pt x="0" y="286435"/>
                  </a:lnTo>
                  <a:lnTo>
                    <a:pt x="3759" y="332828"/>
                  </a:lnTo>
                  <a:lnTo>
                    <a:pt x="14630" y="376872"/>
                  </a:lnTo>
                  <a:lnTo>
                    <a:pt x="32016" y="417944"/>
                  </a:lnTo>
                  <a:lnTo>
                    <a:pt x="55333" y="455485"/>
                  </a:lnTo>
                  <a:lnTo>
                    <a:pt x="83985" y="488873"/>
                  </a:lnTo>
                  <a:lnTo>
                    <a:pt x="117373" y="517525"/>
                  </a:lnTo>
                  <a:lnTo>
                    <a:pt x="154914" y="540842"/>
                  </a:lnTo>
                  <a:lnTo>
                    <a:pt x="195999" y="558241"/>
                  </a:lnTo>
                  <a:lnTo>
                    <a:pt x="240030" y="569112"/>
                  </a:lnTo>
                  <a:lnTo>
                    <a:pt x="286435" y="572858"/>
                  </a:lnTo>
                  <a:lnTo>
                    <a:pt x="332828" y="569112"/>
                  </a:lnTo>
                  <a:lnTo>
                    <a:pt x="376872" y="558241"/>
                  </a:lnTo>
                  <a:lnTo>
                    <a:pt x="398983" y="548868"/>
                  </a:lnTo>
                  <a:lnTo>
                    <a:pt x="417957" y="540842"/>
                  </a:lnTo>
                  <a:lnTo>
                    <a:pt x="455485" y="517525"/>
                  </a:lnTo>
                  <a:lnTo>
                    <a:pt x="488873" y="488873"/>
                  </a:lnTo>
                  <a:lnTo>
                    <a:pt x="517525" y="455485"/>
                  </a:lnTo>
                  <a:lnTo>
                    <a:pt x="540842" y="417944"/>
                  </a:lnTo>
                  <a:lnTo>
                    <a:pt x="558241" y="376872"/>
                  </a:lnTo>
                  <a:lnTo>
                    <a:pt x="569112" y="332828"/>
                  </a:lnTo>
                  <a:lnTo>
                    <a:pt x="572858" y="286435"/>
                  </a:lnTo>
                  <a:close/>
                </a:path>
                <a:path w="900430" h="607695">
                  <a:moveTo>
                    <a:pt x="900176" y="588619"/>
                  </a:moveTo>
                  <a:lnTo>
                    <a:pt x="894803" y="583247"/>
                  </a:lnTo>
                  <a:lnTo>
                    <a:pt x="818603" y="583247"/>
                  </a:lnTo>
                  <a:lnTo>
                    <a:pt x="813244" y="588619"/>
                  </a:lnTo>
                  <a:lnTo>
                    <a:pt x="813244" y="601865"/>
                  </a:lnTo>
                  <a:lnTo>
                    <a:pt x="818603" y="607237"/>
                  </a:lnTo>
                  <a:lnTo>
                    <a:pt x="888174" y="607237"/>
                  </a:lnTo>
                  <a:lnTo>
                    <a:pt x="894803" y="607237"/>
                  </a:lnTo>
                  <a:lnTo>
                    <a:pt x="900176" y="601865"/>
                  </a:lnTo>
                  <a:lnTo>
                    <a:pt x="900176" y="588619"/>
                  </a:lnTo>
                  <a:close/>
                </a:path>
                <a:path w="900430" h="607695">
                  <a:moveTo>
                    <a:pt x="900176" y="499135"/>
                  </a:moveTo>
                  <a:lnTo>
                    <a:pt x="894803" y="493763"/>
                  </a:lnTo>
                  <a:lnTo>
                    <a:pt x="629780" y="493763"/>
                  </a:lnTo>
                  <a:lnTo>
                    <a:pt x="624420" y="499135"/>
                  </a:lnTo>
                  <a:lnTo>
                    <a:pt x="624420" y="512381"/>
                  </a:lnTo>
                  <a:lnTo>
                    <a:pt x="629780" y="517753"/>
                  </a:lnTo>
                  <a:lnTo>
                    <a:pt x="888174" y="517753"/>
                  </a:lnTo>
                  <a:lnTo>
                    <a:pt x="894803" y="517753"/>
                  </a:lnTo>
                  <a:lnTo>
                    <a:pt x="900176" y="512381"/>
                  </a:lnTo>
                  <a:lnTo>
                    <a:pt x="900176" y="499135"/>
                  </a:lnTo>
                  <a:close/>
                </a:path>
                <a:path w="900430" h="607695">
                  <a:moveTo>
                    <a:pt x="900176" y="409663"/>
                  </a:moveTo>
                  <a:lnTo>
                    <a:pt x="894803" y="404291"/>
                  </a:lnTo>
                  <a:lnTo>
                    <a:pt x="708113" y="404291"/>
                  </a:lnTo>
                  <a:lnTo>
                    <a:pt x="702741" y="409663"/>
                  </a:lnTo>
                  <a:lnTo>
                    <a:pt x="702741" y="422910"/>
                  </a:lnTo>
                  <a:lnTo>
                    <a:pt x="708113" y="428282"/>
                  </a:lnTo>
                  <a:lnTo>
                    <a:pt x="888174" y="428282"/>
                  </a:lnTo>
                  <a:lnTo>
                    <a:pt x="894803" y="428282"/>
                  </a:lnTo>
                  <a:lnTo>
                    <a:pt x="900176" y="422910"/>
                  </a:lnTo>
                  <a:lnTo>
                    <a:pt x="900176" y="409663"/>
                  </a:lnTo>
                  <a:close/>
                </a:path>
                <a:path w="900430" h="607695">
                  <a:moveTo>
                    <a:pt x="900176" y="320179"/>
                  </a:moveTo>
                  <a:lnTo>
                    <a:pt x="894803" y="314807"/>
                  </a:lnTo>
                  <a:lnTo>
                    <a:pt x="755675" y="314807"/>
                  </a:lnTo>
                  <a:lnTo>
                    <a:pt x="750303" y="320179"/>
                  </a:lnTo>
                  <a:lnTo>
                    <a:pt x="750303" y="333425"/>
                  </a:lnTo>
                  <a:lnTo>
                    <a:pt x="755675" y="338797"/>
                  </a:lnTo>
                  <a:lnTo>
                    <a:pt x="888174" y="338797"/>
                  </a:lnTo>
                  <a:lnTo>
                    <a:pt x="894803" y="338797"/>
                  </a:lnTo>
                  <a:lnTo>
                    <a:pt x="900176" y="333425"/>
                  </a:lnTo>
                  <a:lnTo>
                    <a:pt x="900176" y="320179"/>
                  </a:lnTo>
                  <a:close/>
                </a:path>
                <a:path w="900430" h="607695">
                  <a:moveTo>
                    <a:pt x="900176" y="230708"/>
                  </a:moveTo>
                  <a:lnTo>
                    <a:pt x="894803" y="225336"/>
                  </a:lnTo>
                  <a:lnTo>
                    <a:pt x="755675" y="225336"/>
                  </a:lnTo>
                  <a:lnTo>
                    <a:pt x="750303" y="230708"/>
                  </a:lnTo>
                  <a:lnTo>
                    <a:pt x="750303" y="243954"/>
                  </a:lnTo>
                  <a:lnTo>
                    <a:pt x="755675" y="249326"/>
                  </a:lnTo>
                  <a:lnTo>
                    <a:pt x="888174" y="249326"/>
                  </a:lnTo>
                  <a:lnTo>
                    <a:pt x="894803" y="249326"/>
                  </a:lnTo>
                  <a:lnTo>
                    <a:pt x="900176" y="243954"/>
                  </a:lnTo>
                  <a:lnTo>
                    <a:pt x="900176" y="230708"/>
                  </a:lnTo>
                  <a:close/>
                </a:path>
                <a:path w="900430" h="607695">
                  <a:moveTo>
                    <a:pt x="900176" y="93599"/>
                  </a:moveTo>
                  <a:lnTo>
                    <a:pt x="894803" y="88226"/>
                  </a:lnTo>
                  <a:lnTo>
                    <a:pt x="629780" y="88226"/>
                  </a:lnTo>
                  <a:lnTo>
                    <a:pt x="624420" y="93599"/>
                  </a:lnTo>
                  <a:lnTo>
                    <a:pt x="624420" y="106845"/>
                  </a:lnTo>
                  <a:lnTo>
                    <a:pt x="629780" y="112217"/>
                  </a:lnTo>
                  <a:lnTo>
                    <a:pt x="888174" y="112217"/>
                  </a:lnTo>
                  <a:lnTo>
                    <a:pt x="894803" y="112217"/>
                  </a:lnTo>
                  <a:lnTo>
                    <a:pt x="900176" y="106845"/>
                  </a:lnTo>
                  <a:lnTo>
                    <a:pt x="900176" y="9359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/>
          <p:cNvSpPr/>
          <p:nvPr/>
        </p:nvSpPr>
        <p:spPr>
          <a:xfrm>
            <a:off x="13735139" y="2889090"/>
            <a:ext cx="1096010" cy="1096010"/>
          </a:xfrm>
          <a:custGeom>
            <a:avLst/>
            <a:gdLst/>
            <a:ahLst/>
            <a:cxnLst/>
            <a:rect l="l" t="t" r="r" b="b"/>
            <a:pathLst>
              <a:path w="1096009" h="1096010">
                <a:moveTo>
                  <a:pt x="764654" y="406679"/>
                </a:moveTo>
                <a:lnTo>
                  <a:pt x="764324" y="399097"/>
                </a:lnTo>
                <a:lnTo>
                  <a:pt x="754570" y="390156"/>
                </a:lnTo>
                <a:lnTo>
                  <a:pt x="746975" y="390474"/>
                </a:lnTo>
                <a:lnTo>
                  <a:pt x="485482" y="675792"/>
                </a:lnTo>
                <a:lnTo>
                  <a:pt x="346252" y="568007"/>
                </a:lnTo>
                <a:lnTo>
                  <a:pt x="338734" y="568960"/>
                </a:lnTo>
                <a:lnTo>
                  <a:pt x="330619" y="579412"/>
                </a:lnTo>
                <a:lnTo>
                  <a:pt x="331571" y="586955"/>
                </a:lnTo>
                <a:lnTo>
                  <a:pt x="479539" y="701522"/>
                </a:lnTo>
                <a:lnTo>
                  <a:pt x="481723" y="703199"/>
                </a:lnTo>
                <a:lnTo>
                  <a:pt x="484301" y="704037"/>
                </a:lnTo>
                <a:lnTo>
                  <a:pt x="490143" y="704037"/>
                </a:lnTo>
                <a:lnTo>
                  <a:pt x="493356" y="702716"/>
                </a:lnTo>
                <a:lnTo>
                  <a:pt x="764654" y="406679"/>
                </a:lnTo>
                <a:close/>
              </a:path>
              <a:path w="1096009" h="1096010">
                <a:moveTo>
                  <a:pt x="964501" y="758875"/>
                </a:moveTo>
                <a:lnTo>
                  <a:pt x="959129" y="753503"/>
                </a:lnTo>
                <a:lnTo>
                  <a:pt x="736307" y="753503"/>
                </a:lnTo>
                <a:lnTo>
                  <a:pt x="730935" y="758875"/>
                </a:lnTo>
                <a:lnTo>
                  <a:pt x="730935" y="772121"/>
                </a:lnTo>
                <a:lnTo>
                  <a:pt x="736307" y="777481"/>
                </a:lnTo>
                <a:lnTo>
                  <a:pt x="822896" y="777481"/>
                </a:lnTo>
                <a:lnTo>
                  <a:pt x="786345" y="815149"/>
                </a:lnTo>
                <a:lnTo>
                  <a:pt x="745020" y="846874"/>
                </a:lnTo>
                <a:lnTo>
                  <a:pt x="699719" y="872248"/>
                </a:lnTo>
                <a:lnTo>
                  <a:pt x="651217" y="890879"/>
                </a:lnTo>
                <a:lnTo>
                  <a:pt x="600290" y="902347"/>
                </a:lnTo>
                <a:lnTo>
                  <a:pt x="547738" y="906259"/>
                </a:lnTo>
                <a:lnTo>
                  <a:pt x="499160" y="902982"/>
                </a:lnTo>
                <a:lnTo>
                  <a:pt x="452551" y="893432"/>
                </a:lnTo>
                <a:lnTo>
                  <a:pt x="408330" y="878039"/>
                </a:lnTo>
                <a:lnTo>
                  <a:pt x="366941" y="857237"/>
                </a:lnTo>
                <a:lnTo>
                  <a:pt x="328803" y="831469"/>
                </a:lnTo>
                <a:lnTo>
                  <a:pt x="294360" y="801141"/>
                </a:lnTo>
                <a:lnTo>
                  <a:pt x="264033" y="766686"/>
                </a:lnTo>
                <a:lnTo>
                  <a:pt x="238252" y="728560"/>
                </a:lnTo>
                <a:lnTo>
                  <a:pt x="217449" y="687158"/>
                </a:lnTo>
                <a:lnTo>
                  <a:pt x="202057" y="642950"/>
                </a:lnTo>
                <a:lnTo>
                  <a:pt x="192506" y="596328"/>
                </a:lnTo>
                <a:lnTo>
                  <a:pt x="189230" y="547751"/>
                </a:lnTo>
                <a:lnTo>
                  <a:pt x="190360" y="518998"/>
                </a:lnTo>
                <a:lnTo>
                  <a:pt x="193763" y="490575"/>
                </a:lnTo>
                <a:lnTo>
                  <a:pt x="199402" y="462597"/>
                </a:lnTo>
                <a:lnTo>
                  <a:pt x="207276" y="435127"/>
                </a:lnTo>
                <a:lnTo>
                  <a:pt x="209346" y="428853"/>
                </a:lnTo>
                <a:lnTo>
                  <a:pt x="205943" y="422059"/>
                </a:lnTo>
                <a:lnTo>
                  <a:pt x="193370" y="417918"/>
                </a:lnTo>
                <a:lnTo>
                  <a:pt x="186575" y="421335"/>
                </a:lnTo>
                <a:lnTo>
                  <a:pt x="184492" y="427609"/>
                </a:lnTo>
                <a:lnTo>
                  <a:pt x="176098" y="456907"/>
                </a:lnTo>
                <a:lnTo>
                  <a:pt x="170078" y="486765"/>
                </a:lnTo>
                <a:lnTo>
                  <a:pt x="166458" y="517080"/>
                </a:lnTo>
                <a:lnTo>
                  <a:pt x="165239" y="547751"/>
                </a:lnTo>
                <a:lnTo>
                  <a:pt x="168224" y="595655"/>
                </a:lnTo>
                <a:lnTo>
                  <a:pt x="176949" y="641819"/>
                </a:lnTo>
                <a:lnTo>
                  <a:pt x="191033" y="685850"/>
                </a:lnTo>
                <a:lnTo>
                  <a:pt x="210121" y="727417"/>
                </a:lnTo>
                <a:lnTo>
                  <a:pt x="233870" y="766140"/>
                </a:lnTo>
                <a:lnTo>
                  <a:pt x="261899" y="801649"/>
                </a:lnTo>
                <a:lnTo>
                  <a:pt x="293852" y="833602"/>
                </a:lnTo>
                <a:lnTo>
                  <a:pt x="329361" y="861631"/>
                </a:lnTo>
                <a:lnTo>
                  <a:pt x="368084" y="885367"/>
                </a:lnTo>
                <a:lnTo>
                  <a:pt x="409638" y="904468"/>
                </a:lnTo>
                <a:lnTo>
                  <a:pt x="453669" y="918552"/>
                </a:lnTo>
                <a:lnTo>
                  <a:pt x="499833" y="927277"/>
                </a:lnTo>
                <a:lnTo>
                  <a:pt x="547738" y="930262"/>
                </a:lnTo>
                <a:lnTo>
                  <a:pt x="598639" y="926820"/>
                </a:lnTo>
                <a:lnTo>
                  <a:pt x="648157" y="916711"/>
                </a:lnTo>
                <a:lnTo>
                  <a:pt x="695693" y="900264"/>
                </a:lnTo>
                <a:lnTo>
                  <a:pt x="740600" y="877798"/>
                </a:lnTo>
                <a:lnTo>
                  <a:pt x="782281" y="849630"/>
                </a:lnTo>
                <a:lnTo>
                  <a:pt x="820102" y="816089"/>
                </a:lnTo>
                <a:lnTo>
                  <a:pt x="853440" y="777481"/>
                </a:lnTo>
                <a:lnTo>
                  <a:pt x="940511" y="777481"/>
                </a:lnTo>
                <a:lnTo>
                  <a:pt x="940511" y="894092"/>
                </a:lnTo>
                <a:lnTo>
                  <a:pt x="905789" y="929868"/>
                </a:lnTo>
                <a:lnTo>
                  <a:pt x="868146" y="961961"/>
                </a:lnTo>
                <a:lnTo>
                  <a:pt x="827887" y="990206"/>
                </a:lnTo>
                <a:lnTo>
                  <a:pt x="785291" y="1014476"/>
                </a:lnTo>
                <a:lnTo>
                  <a:pt x="740676" y="1034643"/>
                </a:lnTo>
                <a:lnTo>
                  <a:pt x="694309" y="1050569"/>
                </a:lnTo>
                <a:lnTo>
                  <a:pt x="646506" y="1062113"/>
                </a:lnTo>
                <a:lnTo>
                  <a:pt x="597547" y="1069136"/>
                </a:lnTo>
                <a:lnTo>
                  <a:pt x="547738" y="1071511"/>
                </a:lnTo>
                <a:lnTo>
                  <a:pt x="500138" y="1069365"/>
                </a:lnTo>
                <a:lnTo>
                  <a:pt x="453720" y="1063053"/>
                </a:lnTo>
                <a:lnTo>
                  <a:pt x="408673" y="1052766"/>
                </a:lnTo>
                <a:lnTo>
                  <a:pt x="365175" y="1038694"/>
                </a:lnTo>
                <a:lnTo>
                  <a:pt x="323418" y="1021003"/>
                </a:lnTo>
                <a:lnTo>
                  <a:pt x="283603" y="999896"/>
                </a:lnTo>
                <a:lnTo>
                  <a:pt x="245897" y="975563"/>
                </a:lnTo>
                <a:lnTo>
                  <a:pt x="210489" y="948182"/>
                </a:lnTo>
                <a:lnTo>
                  <a:pt x="177571" y="917930"/>
                </a:lnTo>
                <a:lnTo>
                  <a:pt x="147320" y="885012"/>
                </a:lnTo>
                <a:lnTo>
                  <a:pt x="119938" y="849604"/>
                </a:lnTo>
                <a:lnTo>
                  <a:pt x="95605" y="811898"/>
                </a:lnTo>
                <a:lnTo>
                  <a:pt x="74498" y="772071"/>
                </a:lnTo>
                <a:lnTo>
                  <a:pt x="56807" y="730313"/>
                </a:lnTo>
                <a:lnTo>
                  <a:pt x="42735" y="686828"/>
                </a:lnTo>
                <a:lnTo>
                  <a:pt x="32448" y="641769"/>
                </a:lnTo>
                <a:lnTo>
                  <a:pt x="26136" y="595350"/>
                </a:lnTo>
                <a:lnTo>
                  <a:pt x="23990" y="547751"/>
                </a:lnTo>
                <a:lnTo>
                  <a:pt x="24142" y="533234"/>
                </a:lnTo>
                <a:lnTo>
                  <a:pt x="24701" y="519417"/>
                </a:lnTo>
                <a:lnTo>
                  <a:pt x="19558" y="513816"/>
                </a:lnTo>
                <a:lnTo>
                  <a:pt x="6362" y="513295"/>
                </a:lnTo>
                <a:lnTo>
                  <a:pt x="736" y="518426"/>
                </a:lnTo>
                <a:lnTo>
                  <a:pt x="0" y="540143"/>
                </a:lnTo>
                <a:lnTo>
                  <a:pt x="0" y="547751"/>
                </a:lnTo>
                <a:lnTo>
                  <a:pt x="2019" y="594944"/>
                </a:lnTo>
                <a:lnTo>
                  <a:pt x="7950" y="641032"/>
                </a:lnTo>
                <a:lnTo>
                  <a:pt x="17627" y="685850"/>
                </a:lnTo>
                <a:lnTo>
                  <a:pt x="30911" y="729246"/>
                </a:lnTo>
                <a:lnTo>
                  <a:pt x="47599" y="771042"/>
                </a:lnTo>
                <a:lnTo>
                  <a:pt x="67551" y="811072"/>
                </a:lnTo>
                <a:lnTo>
                  <a:pt x="90589" y="849172"/>
                </a:lnTo>
                <a:lnTo>
                  <a:pt x="116547" y="885177"/>
                </a:lnTo>
                <a:lnTo>
                  <a:pt x="145275" y="918908"/>
                </a:lnTo>
                <a:lnTo>
                  <a:pt x="176580" y="950226"/>
                </a:lnTo>
                <a:lnTo>
                  <a:pt x="210324" y="978954"/>
                </a:lnTo>
                <a:lnTo>
                  <a:pt x="246329" y="1004912"/>
                </a:lnTo>
                <a:lnTo>
                  <a:pt x="284429" y="1027950"/>
                </a:lnTo>
                <a:lnTo>
                  <a:pt x="324459" y="1047902"/>
                </a:lnTo>
                <a:lnTo>
                  <a:pt x="366242" y="1064590"/>
                </a:lnTo>
                <a:lnTo>
                  <a:pt x="409638" y="1077861"/>
                </a:lnTo>
                <a:lnTo>
                  <a:pt x="454456" y="1087551"/>
                </a:lnTo>
                <a:lnTo>
                  <a:pt x="500545" y="1093482"/>
                </a:lnTo>
                <a:lnTo>
                  <a:pt x="547738" y="1095502"/>
                </a:lnTo>
                <a:lnTo>
                  <a:pt x="596925" y="1093292"/>
                </a:lnTo>
                <a:lnTo>
                  <a:pt x="645325" y="1086739"/>
                </a:lnTo>
                <a:lnTo>
                  <a:pt x="692683" y="1075982"/>
                </a:lnTo>
                <a:lnTo>
                  <a:pt x="738746" y="1061110"/>
                </a:lnTo>
                <a:lnTo>
                  <a:pt x="783247" y="1042276"/>
                </a:lnTo>
                <a:lnTo>
                  <a:pt x="825931" y="1019568"/>
                </a:lnTo>
                <a:lnTo>
                  <a:pt x="866546" y="993114"/>
                </a:lnTo>
                <a:lnTo>
                  <a:pt x="904836" y="963041"/>
                </a:lnTo>
                <a:lnTo>
                  <a:pt x="940511" y="929474"/>
                </a:lnTo>
                <a:lnTo>
                  <a:pt x="940511" y="995667"/>
                </a:lnTo>
                <a:lnTo>
                  <a:pt x="945896" y="1001039"/>
                </a:lnTo>
                <a:lnTo>
                  <a:pt x="959129" y="1001039"/>
                </a:lnTo>
                <a:lnTo>
                  <a:pt x="964501" y="995667"/>
                </a:lnTo>
                <a:lnTo>
                  <a:pt x="964501" y="900163"/>
                </a:lnTo>
                <a:lnTo>
                  <a:pt x="964501" y="897318"/>
                </a:lnTo>
                <a:lnTo>
                  <a:pt x="964501" y="758875"/>
                </a:lnTo>
                <a:close/>
              </a:path>
              <a:path w="1096009" h="1096010">
                <a:moveTo>
                  <a:pt x="1095502" y="547738"/>
                </a:moveTo>
                <a:lnTo>
                  <a:pt x="1093000" y="494588"/>
                </a:lnTo>
                <a:lnTo>
                  <a:pt x="1085532" y="442544"/>
                </a:lnTo>
                <a:lnTo>
                  <a:pt x="1073200" y="391858"/>
                </a:lnTo>
                <a:lnTo>
                  <a:pt x="1056055" y="342734"/>
                </a:lnTo>
                <a:lnTo>
                  <a:pt x="1034199" y="295402"/>
                </a:lnTo>
                <a:lnTo>
                  <a:pt x="1007694" y="250075"/>
                </a:lnTo>
                <a:lnTo>
                  <a:pt x="976617" y="206984"/>
                </a:lnTo>
                <a:lnTo>
                  <a:pt x="943724" y="169227"/>
                </a:lnTo>
                <a:lnTo>
                  <a:pt x="907961" y="134950"/>
                </a:lnTo>
                <a:lnTo>
                  <a:pt x="869569" y="104267"/>
                </a:lnTo>
                <a:lnTo>
                  <a:pt x="828814" y="77304"/>
                </a:lnTo>
                <a:lnTo>
                  <a:pt x="785914" y="54165"/>
                </a:lnTo>
                <a:lnTo>
                  <a:pt x="741108" y="34975"/>
                </a:lnTo>
                <a:lnTo>
                  <a:pt x="694651" y="19850"/>
                </a:lnTo>
                <a:lnTo>
                  <a:pt x="646785" y="8902"/>
                </a:lnTo>
                <a:lnTo>
                  <a:pt x="597725" y="2247"/>
                </a:lnTo>
                <a:lnTo>
                  <a:pt x="547751" y="0"/>
                </a:lnTo>
                <a:lnTo>
                  <a:pt x="499656" y="2120"/>
                </a:lnTo>
                <a:lnTo>
                  <a:pt x="452247" y="8432"/>
                </a:lnTo>
                <a:lnTo>
                  <a:pt x="405777" y="18783"/>
                </a:lnTo>
                <a:lnTo>
                  <a:pt x="360514" y="33096"/>
                </a:lnTo>
                <a:lnTo>
                  <a:pt x="316699" y="51231"/>
                </a:lnTo>
                <a:lnTo>
                  <a:pt x="274599" y="73088"/>
                </a:lnTo>
                <a:lnTo>
                  <a:pt x="234467" y="98552"/>
                </a:lnTo>
                <a:lnTo>
                  <a:pt x="196557" y="127495"/>
                </a:lnTo>
                <a:lnTo>
                  <a:pt x="161124" y="159804"/>
                </a:lnTo>
                <a:lnTo>
                  <a:pt x="161124" y="84023"/>
                </a:lnTo>
                <a:lnTo>
                  <a:pt x="155752" y="78663"/>
                </a:lnTo>
                <a:lnTo>
                  <a:pt x="142506" y="78663"/>
                </a:lnTo>
                <a:lnTo>
                  <a:pt x="137134" y="84023"/>
                </a:lnTo>
                <a:lnTo>
                  <a:pt x="137134" y="320827"/>
                </a:lnTo>
                <a:lnTo>
                  <a:pt x="142506" y="326186"/>
                </a:lnTo>
                <a:lnTo>
                  <a:pt x="365328" y="326186"/>
                </a:lnTo>
                <a:lnTo>
                  <a:pt x="370700" y="320827"/>
                </a:lnTo>
                <a:lnTo>
                  <a:pt x="370700" y="307568"/>
                </a:lnTo>
                <a:lnTo>
                  <a:pt x="365328" y="302196"/>
                </a:lnTo>
                <a:lnTo>
                  <a:pt x="286651" y="302196"/>
                </a:lnTo>
                <a:lnTo>
                  <a:pt x="322567" y="268820"/>
                </a:lnTo>
                <a:lnTo>
                  <a:pt x="362280" y="240893"/>
                </a:lnTo>
                <a:lnTo>
                  <a:pt x="405206" y="218694"/>
                </a:lnTo>
                <a:lnTo>
                  <a:pt x="450786" y="202514"/>
                </a:lnTo>
                <a:lnTo>
                  <a:pt x="498487" y="192595"/>
                </a:lnTo>
                <a:lnTo>
                  <a:pt x="547751" y="189230"/>
                </a:lnTo>
                <a:lnTo>
                  <a:pt x="596328" y="192506"/>
                </a:lnTo>
                <a:lnTo>
                  <a:pt x="642950" y="202057"/>
                </a:lnTo>
                <a:lnTo>
                  <a:pt x="687158" y="217449"/>
                </a:lnTo>
                <a:lnTo>
                  <a:pt x="728560" y="238252"/>
                </a:lnTo>
                <a:lnTo>
                  <a:pt x="766686" y="264033"/>
                </a:lnTo>
                <a:lnTo>
                  <a:pt x="801141" y="294360"/>
                </a:lnTo>
                <a:lnTo>
                  <a:pt x="831469" y="328803"/>
                </a:lnTo>
                <a:lnTo>
                  <a:pt x="857237" y="366941"/>
                </a:lnTo>
                <a:lnTo>
                  <a:pt x="878039" y="408330"/>
                </a:lnTo>
                <a:lnTo>
                  <a:pt x="893432" y="452551"/>
                </a:lnTo>
                <a:lnTo>
                  <a:pt x="902982" y="499160"/>
                </a:lnTo>
                <a:lnTo>
                  <a:pt x="906259" y="547738"/>
                </a:lnTo>
                <a:lnTo>
                  <a:pt x="906259" y="555726"/>
                </a:lnTo>
                <a:lnTo>
                  <a:pt x="900353" y="612889"/>
                </a:lnTo>
                <a:lnTo>
                  <a:pt x="890447" y="653415"/>
                </a:lnTo>
                <a:lnTo>
                  <a:pt x="888492" y="659739"/>
                </a:lnTo>
                <a:lnTo>
                  <a:pt x="892035" y="666457"/>
                </a:lnTo>
                <a:lnTo>
                  <a:pt x="899541" y="668769"/>
                </a:lnTo>
                <a:lnTo>
                  <a:pt x="901915" y="668934"/>
                </a:lnTo>
                <a:lnTo>
                  <a:pt x="907034" y="668934"/>
                </a:lnTo>
                <a:lnTo>
                  <a:pt x="923950" y="617232"/>
                </a:lnTo>
                <a:lnTo>
                  <a:pt x="929436" y="572922"/>
                </a:lnTo>
                <a:lnTo>
                  <a:pt x="930249" y="556247"/>
                </a:lnTo>
                <a:lnTo>
                  <a:pt x="930249" y="547738"/>
                </a:lnTo>
                <a:lnTo>
                  <a:pt x="927265" y="499833"/>
                </a:lnTo>
                <a:lnTo>
                  <a:pt x="918540" y="453669"/>
                </a:lnTo>
                <a:lnTo>
                  <a:pt x="904455" y="409638"/>
                </a:lnTo>
                <a:lnTo>
                  <a:pt x="885367" y="368071"/>
                </a:lnTo>
                <a:lnTo>
                  <a:pt x="861618" y="329361"/>
                </a:lnTo>
                <a:lnTo>
                  <a:pt x="833602" y="293839"/>
                </a:lnTo>
                <a:lnTo>
                  <a:pt x="801649" y="261886"/>
                </a:lnTo>
                <a:lnTo>
                  <a:pt x="766127" y="233870"/>
                </a:lnTo>
                <a:lnTo>
                  <a:pt x="727417" y="210121"/>
                </a:lnTo>
                <a:lnTo>
                  <a:pt x="685850" y="191033"/>
                </a:lnTo>
                <a:lnTo>
                  <a:pt x="641819" y="176949"/>
                </a:lnTo>
                <a:lnTo>
                  <a:pt x="595655" y="168224"/>
                </a:lnTo>
                <a:lnTo>
                  <a:pt x="547751" y="165239"/>
                </a:lnTo>
                <a:lnTo>
                  <a:pt x="499529" y="168262"/>
                </a:lnTo>
                <a:lnTo>
                  <a:pt x="452666" y="177165"/>
                </a:lnTo>
                <a:lnTo>
                  <a:pt x="407606" y="191731"/>
                </a:lnTo>
                <a:lnTo>
                  <a:pt x="364807" y="211747"/>
                </a:lnTo>
                <a:lnTo>
                  <a:pt x="324739" y="236969"/>
                </a:lnTo>
                <a:lnTo>
                  <a:pt x="287845" y="267195"/>
                </a:lnTo>
                <a:lnTo>
                  <a:pt x="254596" y="302196"/>
                </a:lnTo>
                <a:lnTo>
                  <a:pt x="161124" y="302196"/>
                </a:lnTo>
                <a:lnTo>
                  <a:pt x="161124" y="194564"/>
                </a:lnTo>
                <a:lnTo>
                  <a:pt x="195643" y="160159"/>
                </a:lnTo>
                <a:lnTo>
                  <a:pt x="232956" y="129311"/>
                </a:lnTo>
                <a:lnTo>
                  <a:pt x="272757" y="102158"/>
                </a:lnTo>
                <a:lnTo>
                  <a:pt x="314769" y="78816"/>
                </a:lnTo>
                <a:lnTo>
                  <a:pt x="358698" y="59436"/>
                </a:lnTo>
                <a:lnTo>
                  <a:pt x="404241" y="44119"/>
                </a:lnTo>
                <a:lnTo>
                  <a:pt x="451129" y="33020"/>
                </a:lnTo>
                <a:lnTo>
                  <a:pt x="499059" y="26276"/>
                </a:lnTo>
                <a:lnTo>
                  <a:pt x="547751" y="23990"/>
                </a:lnTo>
                <a:lnTo>
                  <a:pt x="595541" y="26136"/>
                </a:lnTo>
                <a:lnTo>
                  <a:pt x="642442" y="32499"/>
                </a:lnTo>
                <a:lnTo>
                  <a:pt x="688213" y="42964"/>
                </a:lnTo>
                <a:lnTo>
                  <a:pt x="732637" y="57429"/>
                </a:lnTo>
                <a:lnTo>
                  <a:pt x="775474" y="75780"/>
                </a:lnTo>
                <a:lnTo>
                  <a:pt x="816495" y="97917"/>
                </a:lnTo>
                <a:lnTo>
                  <a:pt x="855472" y="123698"/>
                </a:lnTo>
                <a:lnTo>
                  <a:pt x="892175" y="153035"/>
                </a:lnTo>
                <a:lnTo>
                  <a:pt x="926376" y="185826"/>
                </a:lnTo>
                <a:lnTo>
                  <a:pt x="957846" y="221932"/>
                </a:lnTo>
                <a:lnTo>
                  <a:pt x="987564" y="263131"/>
                </a:lnTo>
                <a:lnTo>
                  <a:pt x="1012901" y="306463"/>
                </a:lnTo>
                <a:lnTo>
                  <a:pt x="1033805" y="351726"/>
                </a:lnTo>
                <a:lnTo>
                  <a:pt x="1050188" y="398691"/>
                </a:lnTo>
                <a:lnTo>
                  <a:pt x="1061986" y="447167"/>
                </a:lnTo>
                <a:lnTo>
                  <a:pt x="1069111" y="496912"/>
                </a:lnTo>
                <a:lnTo>
                  <a:pt x="1071511" y="547738"/>
                </a:lnTo>
                <a:lnTo>
                  <a:pt x="1071511" y="554367"/>
                </a:lnTo>
                <a:lnTo>
                  <a:pt x="1076871" y="559739"/>
                </a:lnTo>
                <a:lnTo>
                  <a:pt x="1090129" y="559739"/>
                </a:lnTo>
                <a:lnTo>
                  <a:pt x="1095502" y="554367"/>
                </a:lnTo>
                <a:lnTo>
                  <a:pt x="1095502" y="547738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0" name="Grupo 189">
            <a:extLst>
              <a:ext uri="{FF2B5EF4-FFF2-40B4-BE49-F238E27FC236}">
                <a16:creationId xmlns:a16="http://schemas.microsoft.com/office/drawing/2014/main" id="{CDE8FE7A-BAF0-A0F2-2CFF-687F1D501E70}"/>
              </a:ext>
            </a:extLst>
          </p:cNvPr>
          <p:cNvGrpSpPr/>
          <p:nvPr/>
        </p:nvGrpSpPr>
        <p:grpSpPr>
          <a:xfrm>
            <a:off x="16100990" y="837675"/>
            <a:ext cx="3165972" cy="1541434"/>
            <a:chOff x="16100990" y="837675"/>
            <a:chExt cx="3165972" cy="1541434"/>
          </a:xfrm>
        </p:grpSpPr>
        <p:sp>
          <p:nvSpPr>
            <p:cNvPr id="191" name="object 16">
              <a:extLst>
                <a:ext uri="{FF2B5EF4-FFF2-40B4-BE49-F238E27FC236}">
                  <a16:creationId xmlns:a16="http://schemas.microsoft.com/office/drawing/2014/main" id="{B8E93A3A-C54F-5DE3-74DA-EA6A1D7AD0D6}"/>
                </a:ext>
              </a:extLst>
            </p:cNvPr>
            <p:cNvSpPr/>
            <p:nvPr/>
          </p:nvSpPr>
          <p:spPr>
            <a:xfrm>
              <a:off x="17030878" y="2259221"/>
              <a:ext cx="81280" cy="119380"/>
            </a:xfrm>
            <a:custGeom>
              <a:avLst/>
              <a:gdLst/>
              <a:ahLst/>
              <a:cxnLst/>
              <a:rect l="l" t="t" r="r" b="b"/>
              <a:pathLst>
                <a:path w="81280" h="119380">
                  <a:moveTo>
                    <a:pt x="80670" y="0"/>
                  </a:moveTo>
                  <a:lnTo>
                    <a:pt x="54737" y="0"/>
                  </a:lnTo>
                  <a:lnTo>
                    <a:pt x="54737" y="48260"/>
                  </a:lnTo>
                  <a:lnTo>
                    <a:pt x="25984" y="48260"/>
                  </a:lnTo>
                  <a:lnTo>
                    <a:pt x="25984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71120"/>
                  </a:lnTo>
                  <a:lnTo>
                    <a:pt x="0" y="119380"/>
                  </a:lnTo>
                  <a:lnTo>
                    <a:pt x="25984" y="119380"/>
                  </a:lnTo>
                  <a:lnTo>
                    <a:pt x="25984" y="71120"/>
                  </a:lnTo>
                  <a:lnTo>
                    <a:pt x="54737" y="71120"/>
                  </a:lnTo>
                  <a:lnTo>
                    <a:pt x="54737" y="119380"/>
                  </a:lnTo>
                  <a:lnTo>
                    <a:pt x="80670" y="119380"/>
                  </a:lnTo>
                  <a:lnTo>
                    <a:pt x="80670" y="71120"/>
                  </a:lnTo>
                  <a:lnTo>
                    <a:pt x="80670" y="48260"/>
                  </a:lnTo>
                  <a:lnTo>
                    <a:pt x="80670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7">
              <a:extLst>
                <a:ext uri="{FF2B5EF4-FFF2-40B4-BE49-F238E27FC236}">
                  <a16:creationId xmlns:a16="http://schemas.microsoft.com/office/drawing/2014/main" id="{08AE6571-8981-0FF4-59D5-66FB82D2B6B3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7350043" y="2259732"/>
              <a:ext cx="95787" cy="118855"/>
            </a:xfrm>
            <a:prstGeom prst="rect">
              <a:avLst/>
            </a:prstGeom>
          </p:spPr>
        </p:pic>
        <p:sp>
          <p:nvSpPr>
            <p:cNvPr id="193" name="object 18">
              <a:extLst>
                <a:ext uri="{FF2B5EF4-FFF2-40B4-BE49-F238E27FC236}">
                  <a16:creationId xmlns:a16="http://schemas.microsoft.com/office/drawing/2014/main" id="{73792135-572C-EE3D-2FCF-F9F6A9C5BDC0}"/>
                </a:ext>
              </a:extLst>
            </p:cNvPr>
            <p:cNvSpPr/>
            <p:nvPr/>
          </p:nvSpPr>
          <p:spPr>
            <a:xfrm>
              <a:off x="17686759" y="2259700"/>
              <a:ext cx="26034" cy="119380"/>
            </a:xfrm>
            <a:custGeom>
              <a:avLst/>
              <a:gdLst/>
              <a:ahLst/>
              <a:cxnLst/>
              <a:rect l="l" t="t" r="r" b="b"/>
              <a:pathLst>
                <a:path w="26034" h="119380">
                  <a:moveTo>
                    <a:pt x="25999" y="0"/>
                  </a:moveTo>
                  <a:lnTo>
                    <a:pt x="0" y="0"/>
                  </a:lnTo>
                  <a:lnTo>
                    <a:pt x="0" y="118886"/>
                  </a:lnTo>
                  <a:lnTo>
                    <a:pt x="25999" y="118886"/>
                  </a:lnTo>
                  <a:lnTo>
                    <a:pt x="25999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">
              <a:extLst>
                <a:ext uri="{FF2B5EF4-FFF2-40B4-BE49-F238E27FC236}">
                  <a16:creationId xmlns:a16="http://schemas.microsoft.com/office/drawing/2014/main" id="{F515547D-0F73-E115-8B56-7A8276D5073E}"/>
                </a:ext>
              </a:extLst>
            </p:cNvPr>
            <p:cNvSpPr/>
            <p:nvPr/>
          </p:nvSpPr>
          <p:spPr>
            <a:xfrm>
              <a:off x="17952758" y="2259729"/>
              <a:ext cx="74295" cy="119380"/>
            </a:xfrm>
            <a:custGeom>
              <a:avLst/>
              <a:gdLst/>
              <a:ahLst/>
              <a:cxnLst/>
              <a:rect l="l" t="t" r="r" b="b"/>
              <a:pathLst>
                <a:path w="74294" h="119380">
                  <a:moveTo>
                    <a:pt x="73952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3723" y="22860"/>
                  </a:lnTo>
                  <a:lnTo>
                    <a:pt x="23723" y="119380"/>
                  </a:lnTo>
                  <a:lnTo>
                    <a:pt x="49771" y="119380"/>
                  </a:lnTo>
                  <a:lnTo>
                    <a:pt x="49771" y="22860"/>
                  </a:lnTo>
                  <a:lnTo>
                    <a:pt x="73952" y="22860"/>
                  </a:lnTo>
                  <a:lnTo>
                    <a:pt x="73952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20">
              <a:extLst>
                <a:ext uri="{FF2B5EF4-FFF2-40B4-BE49-F238E27FC236}">
                  <a16:creationId xmlns:a16="http://schemas.microsoft.com/office/drawing/2014/main" id="{61EAF700-362F-C337-B05F-28AAC9E98E28}"/>
                </a:ext>
              </a:extLst>
            </p:cNvPr>
            <p:cNvSpPr/>
            <p:nvPr/>
          </p:nvSpPr>
          <p:spPr>
            <a:xfrm>
              <a:off x="18266920" y="2259700"/>
              <a:ext cx="26034" cy="119380"/>
            </a:xfrm>
            <a:custGeom>
              <a:avLst/>
              <a:gdLst/>
              <a:ahLst/>
              <a:cxnLst/>
              <a:rect l="l" t="t" r="r" b="b"/>
              <a:pathLst>
                <a:path w="26034" h="119380">
                  <a:moveTo>
                    <a:pt x="25915" y="0"/>
                  </a:moveTo>
                  <a:lnTo>
                    <a:pt x="0" y="0"/>
                  </a:lnTo>
                  <a:lnTo>
                    <a:pt x="0" y="118886"/>
                  </a:lnTo>
                  <a:lnTo>
                    <a:pt x="25915" y="118886"/>
                  </a:lnTo>
                  <a:lnTo>
                    <a:pt x="2591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6" name="object 21">
              <a:extLst>
                <a:ext uri="{FF2B5EF4-FFF2-40B4-BE49-F238E27FC236}">
                  <a16:creationId xmlns:a16="http://schemas.microsoft.com/office/drawing/2014/main" id="{B45D16F9-C821-3ADD-1C94-F7FEFDBED9F9}"/>
                </a:ext>
              </a:extLst>
            </p:cNvPr>
            <p:cNvGrpSpPr/>
            <p:nvPr/>
          </p:nvGrpSpPr>
          <p:grpSpPr>
            <a:xfrm>
              <a:off x="17300367" y="837675"/>
              <a:ext cx="1966595" cy="1243330"/>
              <a:chOff x="17300367" y="837675"/>
              <a:chExt cx="1966595" cy="1243330"/>
            </a:xfrm>
          </p:grpSpPr>
          <p:sp>
            <p:nvSpPr>
              <p:cNvPr id="200" name="object 22">
                <a:extLst>
                  <a:ext uri="{FF2B5EF4-FFF2-40B4-BE49-F238E27FC236}">
                    <a16:creationId xmlns:a16="http://schemas.microsoft.com/office/drawing/2014/main" id="{BFD900B8-2FD4-5381-5003-B83743C1B563}"/>
                  </a:ext>
                </a:extLst>
              </p:cNvPr>
              <p:cNvSpPr/>
              <p:nvPr/>
            </p:nvSpPr>
            <p:spPr>
              <a:xfrm>
                <a:off x="17300359" y="1355667"/>
                <a:ext cx="1681480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1681480" h="714375">
                    <a:moveTo>
                      <a:pt x="746810" y="0"/>
                    </a:moveTo>
                    <a:lnTo>
                      <a:pt x="501853" y="0"/>
                    </a:lnTo>
                    <a:lnTo>
                      <a:pt x="501269" y="362648"/>
                    </a:lnTo>
                    <a:lnTo>
                      <a:pt x="223774" y="0"/>
                    </a:lnTo>
                    <a:lnTo>
                      <a:pt x="0" y="0"/>
                    </a:lnTo>
                    <a:lnTo>
                      <a:pt x="0" y="714019"/>
                    </a:lnTo>
                    <a:lnTo>
                      <a:pt x="246049" y="714019"/>
                    </a:lnTo>
                    <a:lnTo>
                      <a:pt x="239890" y="348462"/>
                    </a:lnTo>
                    <a:lnTo>
                      <a:pt x="545503" y="714019"/>
                    </a:lnTo>
                    <a:lnTo>
                      <a:pt x="746810" y="714019"/>
                    </a:lnTo>
                    <a:lnTo>
                      <a:pt x="746810" y="0"/>
                    </a:lnTo>
                    <a:close/>
                  </a:path>
                  <a:path w="1681480" h="714375">
                    <a:moveTo>
                      <a:pt x="1420355" y="395211"/>
                    </a:moveTo>
                    <a:lnTo>
                      <a:pt x="1124597" y="12"/>
                    </a:lnTo>
                    <a:lnTo>
                      <a:pt x="880821" y="12"/>
                    </a:lnTo>
                    <a:lnTo>
                      <a:pt x="880821" y="713994"/>
                    </a:lnTo>
                    <a:lnTo>
                      <a:pt x="1124597" y="713994"/>
                    </a:lnTo>
                    <a:lnTo>
                      <a:pt x="1124597" y="340029"/>
                    </a:lnTo>
                    <a:lnTo>
                      <a:pt x="1164094" y="395211"/>
                    </a:lnTo>
                    <a:lnTo>
                      <a:pt x="1420355" y="395211"/>
                    </a:lnTo>
                    <a:close/>
                  </a:path>
                  <a:path w="1681480" h="714375">
                    <a:moveTo>
                      <a:pt x="1591284" y="517334"/>
                    </a:moveTo>
                    <a:lnTo>
                      <a:pt x="1523606" y="434632"/>
                    </a:lnTo>
                    <a:lnTo>
                      <a:pt x="1163218" y="434632"/>
                    </a:lnTo>
                    <a:lnTo>
                      <a:pt x="1163218" y="517334"/>
                    </a:lnTo>
                    <a:lnTo>
                      <a:pt x="1591284" y="517334"/>
                    </a:lnTo>
                    <a:close/>
                  </a:path>
                  <a:path w="1681480" h="714375">
                    <a:moveTo>
                      <a:pt x="1658848" y="714006"/>
                    </a:moveTo>
                    <a:lnTo>
                      <a:pt x="1615554" y="656310"/>
                    </a:lnTo>
                    <a:lnTo>
                      <a:pt x="1351076" y="656310"/>
                    </a:lnTo>
                    <a:lnTo>
                      <a:pt x="1392605" y="714006"/>
                    </a:lnTo>
                    <a:lnTo>
                      <a:pt x="1658848" y="714006"/>
                    </a:lnTo>
                    <a:close/>
                  </a:path>
                  <a:path w="1681480" h="714375">
                    <a:moveTo>
                      <a:pt x="1681441" y="629970"/>
                    </a:moveTo>
                    <a:lnTo>
                      <a:pt x="1613827" y="547433"/>
                    </a:lnTo>
                    <a:lnTo>
                      <a:pt x="1163218" y="547433"/>
                    </a:lnTo>
                    <a:lnTo>
                      <a:pt x="1163218" y="629970"/>
                    </a:lnTo>
                    <a:lnTo>
                      <a:pt x="1681441" y="62997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" name="object 23">
                <a:extLst>
                  <a:ext uri="{FF2B5EF4-FFF2-40B4-BE49-F238E27FC236}">
                    <a16:creationId xmlns:a16="http://schemas.microsoft.com/office/drawing/2014/main" id="{FDD1903D-C84E-977F-6B35-CE91A68AA5A2}"/>
                  </a:ext>
                </a:extLst>
              </p:cNvPr>
              <p:cNvSpPr/>
              <p:nvPr/>
            </p:nvSpPr>
            <p:spPr>
              <a:xfrm>
                <a:off x="17616694" y="985490"/>
                <a:ext cx="1473200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1473200" h="1082039">
                    <a:moveTo>
                      <a:pt x="674827" y="0"/>
                    </a:moveTo>
                    <a:lnTo>
                      <a:pt x="624784" y="1423"/>
                    </a:lnTo>
                    <a:lnTo>
                      <a:pt x="575019" y="5653"/>
                    </a:lnTo>
                    <a:lnTo>
                      <a:pt x="525696" y="12626"/>
                    </a:lnTo>
                    <a:lnTo>
                      <a:pt x="476982" y="22280"/>
                    </a:lnTo>
                    <a:lnTo>
                      <a:pt x="429041" y="34550"/>
                    </a:lnTo>
                    <a:lnTo>
                      <a:pt x="382039" y="49375"/>
                    </a:lnTo>
                    <a:lnTo>
                      <a:pt x="336141" y="66692"/>
                    </a:lnTo>
                    <a:lnTo>
                      <a:pt x="291512" y="86437"/>
                    </a:lnTo>
                    <a:lnTo>
                      <a:pt x="248317" y="108548"/>
                    </a:lnTo>
                    <a:lnTo>
                      <a:pt x="206722" y="132961"/>
                    </a:lnTo>
                    <a:lnTo>
                      <a:pt x="166892" y="159615"/>
                    </a:lnTo>
                    <a:lnTo>
                      <a:pt x="128992" y="188446"/>
                    </a:lnTo>
                    <a:lnTo>
                      <a:pt x="93188" y="219391"/>
                    </a:lnTo>
                    <a:lnTo>
                      <a:pt x="59644" y="252388"/>
                    </a:lnTo>
                    <a:lnTo>
                      <a:pt x="28526" y="287372"/>
                    </a:lnTo>
                    <a:lnTo>
                      <a:pt x="0" y="324283"/>
                    </a:lnTo>
                    <a:lnTo>
                      <a:pt x="830969" y="324984"/>
                    </a:lnTo>
                    <a:lnTo>
                      <a:pt x="1170498" y="764374"/>
                    </a:lnTo>
                    <a:lnTo>
                      <a:pt x="1225250" y="764908"/>
                    </a:lnTo>
                    <a:lnTo>
                      <a:pt x="1427715" y="1019152"/>
                    </a:lnTo>
                    <a:lnTo>
                      <a:pt x="1374575" y="1019152"/>
                    </a:lnTo>
                    <a:lnTo>
                      <a:pt x="1421129" y="1081579"/>
                    </a:lnTo>
                    <a:lnTo>
                      <a:pt x="1436609" y="1036980"/>
                    </a:lnTo>
                    <a:lnTo>
                      <a:pt x="1449480" y="991210"/>
                    </a:lnTo>
                    <a:lnTo>
                      <a:pt x="1459651" y="944358"/>
                    </a:lnTo>
                    <a:lnTo>
                      <a:pt x="1467030" y="896515"/>
                    </a:lnTo>
                    <a:lnTo>
                      <a:pt x="1471525" y="847771"/>
                    </a:lnTo>
                    <a:lnTo>
                      <a:pt x="1473044" y="798216"/>
                    </a:lnTo>
                    <a:lnTo>
                      <a:pt x="1471587" y="749592"/>
                    </a:lnTo>
                    <a:lnTo>
                      <a:pt x="1467274" y="701738"/>
                    </a:lnTo>
                    <a:lnTo>
                      <a:pt x="1460186" y="654738"/>
                    </a:lnTo>
                    <a:lnTo>
                      <a:pt x="1450408" y="608675"/>
                    </a:lnTo>
                    <a:lnTo>
                      <a:pt x="1438024" y="563633"/>
                    </a:lnTo>
                    <a:lnTo>
                      <a:pt x="1423115" y="519696"/>
                    </a:lnTo>
                    <a:lnTo>
                      <a:pt x="1405767" y="476946"/>
                    </a:lnTo>
                    <a:lnTo>
                      <a:pt x="1386061" y="435468"/>
                    </a:lnTo>
                    <a:lnTo>
                      <a:pt x="1364083" y="395344"/>
                    </a:lnTo>
                    <a:lnTo>
                      <a:pt x="1339914" y="356659"/>
                    </a:lnTo>
                    <a:lnTo>
                      <a:pt x="1313639" y="319496"/>
                    </a:lnTo>
                    <a:lnTo>
                      <a:pt x="1285341" y="283939"/>
                    </a:lnTo>
                    <a:lnTo>
                      <a:pt x="1255104" y="250070"/>
                    </a:lnTo>
                    <a:lnTo>
                      <a:pt x="1223010" y="217973"/>
                    </a:lnTo>
                    <a:lnTo>
                      <a:pt x="1189143" y="187733"/>
                    </a:lnTo>
                    <a:lnTo>
                      <a:pt x="1153587" y="159431"/>
                    </a:lnTo>
                    <a:lnTo>
                      <a:pt x="1116425" y="133153"/>
                    </a:lnTo>
                    <a:lnTo>
                      <a:pt x="1077741" y="108981"/>
                    </a:lnTo>
                    <a:lnTo>
                      <a:pt x="1037617" y="86999"/>
                    </a:lnTo>
                    <a:lnTo>
                      <a:pt x="996137" y="67291"/>
                    </a:lnTo>
                    <a:lnTo>
                      <a:pt x="953385" y="49939"/>
                    </a:lnTo>
                    <a:lnTo>
                      <a:pt x="909445" y="35028"/>
                    </a:lnTo>
                    <a:lnTo>
                      <a:pt x="864399" y="22640"/>
                    </a:lnTo>
                    <a:lnTo>
                      <a:pt x="818330" y="12860"/>
                    </a:lnTo>
                    <a:lnTo>
                      <a:pt x="771323" y="5771"/>
                    </a:lnTo>
                    <a:lnTo>
                      <a:pt x="723461" y="1456"/>
                    </a:lnTo>
                    <a:lnTo>
                      <a:pt x="674827" y="0"/>
                    </a:lnTo>
                    <a:close/>
                  </a:path>
                </a:pathLst>
              </a:custGeom>
              <a:solidFill>
                <a:srgbClr val="D9012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" name="object 24">
                <a:extLst>
                  <a:ext uri="{FF2B5EF4-FFF2-40B4-BE49-F238E27FC236}">
                    <a16:creationId xmlns:a16="http://schemas.microsoft.com/office/drawing/2014/main" id="{B165A524-1C41-F4A8-6B48-9EB5AE66295B}"/>
                  </a:ext>
                </a:extLst>
              </p:cNvPr>
              <p:cNvSpPr/>
              <p:nvPr/>
            </p:nvSpPr>
            <p:spPr>
              <a:xfrm>
                <a:off x="17802606" y="837685"/>
                <a:ext cx="1464310" cy="1243330"/>
              </a:xfrm>
              <a:custGeom>
                <a:avLst/>
                <a:gdLst/>
                <a:ahLst/>
                <a:cxnLst/>
                <a:rect l="l" t="t" r="r" b="b"/>
                <a:pathLst>
                  <a:path w="1464309" h="1243330">
                    <a:moveTo>
                      <a:pt x="138976" y="187071"/>
                    </a:moveTo>
                    <a:lnTo>
                      <a:pt x="117436" y="147815"/>
                    </a:lnTo>
                    <a:lnTo>
                      <a:pt x="114642" y="156552"/>
                    </a:lnTo>
                    <a:lnTo>
                      <a:pt x="110045" y="164553"/>
                    </a:lnTo>
                    <a:lnTo>
                      <a:pt x="103886" y="171386"/>
                    </a:lnTo>
                    <a:lnTo>
                      <a:pt x="96431" y="176631"/>
                    </a:lnTo>
                    <a:lnTo>
                      <a:pt x="81064" y="181737"/>
                    </a:lnTo>
                    <a:lnTo>
                      <a:pt x="66382" y="180505"/>
                    </a:lnTo>
                    <a:lnTo>
                      <a:pt x="53492" y="173418"/>
                    </a:lnTo>
                    <a:lnTo>
                      <a:pt x="43510" y="160985"/>
                    </a:lnTo>
                    <a:lnTo>
                      <a:pt x="38417" y="145910"/>
                    </a:lnTo>
                    <a:lnTo>
                      <a:pt x="39192" y="131038"/>
                    </a:lnTo>
                    <a:lnTo>
                      <a:pt x="45758" y="117792"/>
                    </a:lnTo>
                    <a:lnTo>
                      <a:pt x="57988" y="107569"/>
                    </a:lnTo>
                    <a:lnTo>
                      <a:pt x="66802" y="103911"/>
                    </a:lnTo>
                    <a:lnTo>
                      <a:pt x="76085" y="102298"/>
                    </a:lnTo>
                    <a:lnTo>
                      <a:pt x="85432" y="102870"/>
                    </a:lnTo>
                    <a:lnTo>
                      <a:pt x="94437" y="105740"/>
                    </a:lnTo>
                    <a:lnTo>
                      <a:pt x="72847" y="66344"/>
                    </a:lnTo>
                    <a:lnTo>
                      <a:pt x="26924" y="85026"/>
                    </a:lnTo>
                    <a:lnTo>
                      <a:pt x="2501" y="123024"/>
                    </a:lnTo>
                    <a:lnTo>
                      <a:pt x="0" y="137439"/>
                    </a:lnTo>
                    <a:lnTo>
                      <a:pt x="368" y="151917"/>
                    </a:lnTo>
                    <a:lnTo>
                      <a:pt x="17868" y="192468"/>
                    </a:lnTo>
                    <a:lnTo>
                      <a:pt x="55587" y="216217"/>
                    </a:lnTo>
                    <a:lnTo>
                      <a:pt x="70370" y="218452"/>
                    </a:lnTo>
                    <a:lnTo>
                      <a:pt x="85115" y="217970"/>
                    </a:lnTo>
                    <a:lnTo>
                      <a:pt x="126466" y="199364"/>
                    </a:lnTo>
                    <a:lnTo>
                      <a:pt x="132524" y="193611"/>
                    </a:lnTo>
                    <a:lnTo>
                      <a:pt x="138976" y="187071"/>
                    </a:lnTo>
                    <a:close/>
                  </a:path>
                  <a:path w="1464309" h="1243330">
                    <a:moveTo>
                      <a:pt x="153517" y="75082"/>
                    </a:moveTo>
                    <a:lnTo>
                      <a:pt x="144767" y="53721"/>
                    </a:lnTo>
                    <a:lnTo>
                      <a:pt x="113157" y="66814"/>
                    </a:lnTo>
                    <a:lnTo>
                      <a:pt x="121907" y="87985"/>
                    </a:lnTo>
                    <a:lnTo>
                      <a:pt x="153517" y="75082"/>
                    </a:lnTo>
                    <a:close/>
                  </a:path>
                  <a:path w="1464309" h="1243330">
                    <a:moveTo>
                      <a:pt x="192392" y="169024"/>
                    </a:moveTo>
                    <a:lnTo>
                      <a:pt x="155130" y="78498"/>
                    </a:lnTo>
                    <a:lnTo>
                      <a:pt x="122974" y="91554"/>
                    </a:lnTo>
                    <a:lnTo>
                      <a:pt x="160261" y="182257"/>
                    </a:lnTo>
                    <a:lnTo>
                      <a:pt x="192392" y="169024"/>
                    </a:lnTo>
                    <a:close/>
                  </a:path>
                  <a:path w="1464309" h="1243330">
                    <a:moveTo>
                      <a:pt x="371208" y="117906"/>
                    </a:moveTo>
                    <a:lnTo>
                      <a:pt x="356095" y="57327"/>
                    </a:lnTo>
                    <a:lnTo>
                      <a:pt x="350672" y="42659"/>
                    </a:lnTo>
                    <a:lnTo>
                      <a:pt x="342214" y="32131"/>
                    </a:lnTo>
                    <a:lnTo>
                      <a:pt x="330250" y="26809"/>
                    </a:lnTo>
                    <a:lnTo>
                      <a:pt x="314325" y="27813"/>
                    </a:lnTo>
                    <a:lnTo>
                      <a:pt x="304977" y="31343"/>
                    </a:lnTo>
                    <a:lnTo>
                      <a:pt x="296875" y="37045"/>
                    </a:lnTo>
                    <a:lnTo>
                      <a:pt x="290563" y="44691"/>
                    </a:lnTo>
                    <a:lnTo>
                      <a:pt x="286575" y="54038"/>
                    </a:lnTo>
                    <a:lnTo>
                      <a:pt x="278523" y="47383"/>
                    </a:lnTo>
                    <a:lnTo>
                      <a:pt x="269506" y="43611"/>
                    </a:lnTo>
                    <a:lnTo>
                      <a:pt x="259791" y="42519"/>
                    </a:lnTo>
                    <a:lnTo>
                      <a:pt x="249656" y="43916"/>
                    </a:lnTo>
                    <a:lnTo>
                      <a:pt x="241134" y="46951"/>
                    </a:lnTo>
                    <a:lnTo>
                      <a:pt x="233921" y="51612"/>
                    </a:lnTo>
                    <a:lnTo>
                      <a:pt x="228003" y="58051"/>
                    </a:lnTo>
                    <a:lnTo>
                      <a:pt x="223367" y="66433"/>
                    </a:lnTo>
                    <a:lnTo>
                      <a:pt x="222999" y="66509"/>
                    </a:lnTo>
                    <a:lnTo>
                      <a:pt x="220103" y="54648"/>
                    </a:lnTo>
                    <a:lnTo>
                      <a:pt x="186309" y="63068"/>
                    </a:lnTo>
                    <a:lnTo>
                      <a:pt x="210058" y="158076"/>
                    </a:lnTo>
                    <a:lnTo>
                      <a:pt x="243776" y="149707"/>
                    </a:lnTo>
                    <a:lnTo>
                      <a:pt x="232435" y="104279"/>
                    </a:lnTo>
                    <a:lnTo>
                      <a:pt x="230492" y="95643"/>
                    </a:lnTo>
                    <a:lnTo>
                      <a:pt x="229971" y="86563"/>
                    </a:lnTo>
                    <a:lnTo>
                      <a:pt x="232765" y="78752"/>
                    </a:lnTo>
                    <a:lnTo>
                      <a:pt x="240779" y="73888"/>
                    </a:lnTo>
                    <a:lnTo>
                      <a:pt x="250139" y="74383"/>
                    </a:lnTo>
                    <a:lnTo>
                      <a:pt x="256286" y="79971"/>
                    </a:lnTo>
                    <a:lnTo>
                      <a:pt x="260083" y="88239"/>
                    </a:lnTo>
                    <a:lnTo>
                      <a:pt x="262445" y="96786"/>
                    </a:lnTo>
                    <a:lnTo>
                      <a:pt x="273773" y="142214"/>
                    </a:lnTo>
                    <a:lnTo>
                      <a:pt x="307505" y="133781"/>
                    </a:lnTo>
                    <a:lnTo>
                      <a:pt x="296202" y="88303"/>
                    </a:lnTo>
                    <a:lnTo>
                      <a:pt x="294309" y="79463"/>
                    </a:lnTo>
                    <a:lnTo>
                      <a:pt x="294093" y="70650"/>
                    </a:lnTo>
                    <a:lnTo>
                      <a:pt x="297332" y="63207"/>
                    </a:lnTo>
                    <a:lnTo>
                      <a:pt x="305803" y="58470"/>
                    </a:lnTo>
                    <a:lnTo>
                      <a:pt x="314655" y="59055"/>
                    </a:lnTo>
                    <a:lnTo>
                      <a:pt x="320408" y="64643"/>
                    </a:lnTo>
                    <a:lnTo>
                      <a:pt x="323951" y="72758"/>
                    </a:lnTo>
                    <a:lnTo>
                      <a:pt x="326161" y="80899"/>
                    </a:lnTo>
                    <a:lnTo>
                      <a:pt x="337464" y="126339"/>
                    </a:lnTo>
                    <a:lnTo>
                      <a:pt x="371208" y="117906"/>
                    </a:lnTo>
                    <a:close/>
                  </a:path>
                  <a:path w="1464309" h="1243330">
                    <a:moveTo>
                      <a:pt x="487705" y="68834"/>
                    </a:moveTo>
                    <a:lnTo>
                      <a:pt x="470827" y="26428"/>
                    </a:lnTo>
                    <a:lnTo>
                      <a:pt x="454152" y="17132"/>
                    </a:lnTo>
                    <a:lnTo>
                      <a:pt x="454152" y="50914"/>
                    </a:lnTo>
                    <a:lnTo>
                      <a:pt x="413918" y="53492"/>
                    </a:lnTo>
                    <a:lnTo>
                      <a:pt x="416204" y="46659"/>
                    </a:lnTo>
                    <a:lnTo>
                      <a:pt x="420509" y="41529"/>
                    </a:lnTo>
                    <a:lnTo>
                      <a:pt x="426415" y="38188"/>
                    </a:lnTo>
                    <a:lnTo>
                      <a:pt x="433552" y="36715"/>
                    </a:lnTo>
                    <a:lnTo>
                      <a:pt x="440385" y="37350"/>
                    </a:lnTo>
                    <a:lnTo>
                      <a:pt x="446481" y="40068"/>
                    </a:lnTo>
                    <a:lnTo>
                      <a:pt x="451269" y="44653"/>
                    </a:lnTo>
                    <a:lnTo>
                      <a:pt x="454152" y="50914"/>
                    </a:lnTo>
                    <a:lnTo>
                      <a:pt x="454152" y="17132"/>
                    </a:lnTo>
                    <a:lnTo>
                      <a:pt x="453313" y="16662"/>
                    </a:lnTo>
                    <a:lnTo>
                      <a:pt x="430364" y="14312"/>
                    </a:lnTo>
                    <a:lnTo>
                      <a:pt x="408724" y="19291"/>
                    </a:lnTo>
                    <a:lnTo>
                      <a:pt x="392264" y="30721"/>
                    </a:lnTo>
                    <a:lnTo>
                      <a:pt x="382168" y="47866"/>
                    </a:lnTo>
                    <a:lnTo>
                      <a:pt x="379577" y="70002"/>
                    </a:lnTo>
                    <a:lnTo>
                      <a:pt x="385318" y="92138"/>
                    </a:lnTo>
                    <a:lnTo>
                      <a:pt x="398233" y="107683"/>
                    </a:lnTo>
                    <a:lnTo>
                      <a:pt x="416839" y="116497"/>
                    </a:lnTo>
                    <a:lnTo>
                      <a:pt x="439585" y="118376"/>
                    </a:lnTo>
                    <a:lnTo>
                      <a:pt x="455828" y="115354"/>
                    </a:lnTo>
                    <a:lnTo>
                      <a:pt x="470192" y="108305"/>
                    </a:lnTo>
                    <a:lnTo>
                      <a:pt x="481126" y="97091"/>
                    </a:lnTo>
                    <a:lnTo>
                      <a:pt x="482346" y="93941"/>
                    </a:lnTo>
                    <a:lnTo>
                      <a:pt x="487108" y="81610"/>
                    </a:lnTo>
                    <a:lnTo>
                      <a:pt x="453809" y="83743"/>
                    </a:lnTo>
                    <a:lnTo>
                      <a:pt x="450405" y="90563"/>
                    </a:lnTo>
                    <a:lnTo>
                      <a:pt x="445236" y="93472"/>
                    </a:lnTo>
                    <a:lnTo>
                      <a:pt x="414667" y="73507"/>
                    </a:lnTo>
                    <a:lnTo>
                      <a:pt x="487705" y="68834"/>
                    </a:lnTo>
                    <a:close/>
                  </a:path>
                  <a:path w="1464309" h="1243330">
                    <a:moveTo>
                      <a:pt x="611543" y="59550"/>
                    </a:moveTo>
                    <a:lnTo>
                      <a:pt x="610781" y="42951"/>
                    </a:lnTo>
                    <a:lnTo>
                      <a:pt x="605294" y="29654"/>
                    </a:lnTo>
                    <a:lnTo>
                      <a:pt x="594537" y="20459"/>
                    </a:lnTo>
                    <a:lnTo>
                      <a:pt x="577938" y="16192"/>
                    </a:lnTo>
                    <a:lnTo>
                      <a:pt x="568413" y="16306"/>
                    </a:lnTo>
                    <a:lnTo>
                      <a:pt x="559981" y="18364"/>
                    </a:lnTo>
                    <a:lnTo>
                      <a:pt x="552424" y="22682"/>
                    </a:lnTo>
                    <a:lnTo>
                      <a:pt x="545490" y="29578"/>
                    </a:lnTo>
                    <a:lnTo>
                      <a:pt x="545134" y="29578"/>
                    </a:lnTo>
                    <a:lnTo>
                      <a:pt x="546087" y="16967"/>
                    </a:lnTo>
                    <a:lnTo>
                      <a:pt x="511403" y="14338"/>
                    </a:lnTo>
                    <a:lnTo>
                      <a:pt x="503910" y="112179"/>
                    </a:lnTo>
                    <a:lnTo>
                      <a:pt x="538607" y="114782"/>
                    </a:lnTo>
                    <a:lnTo>
                      <a:pt x="542505" y="64084"/>
                    </a:lnTo>
                    <a:lnTo>
                      <a:pt x="544004" y="55460"/>
                    </a:lnTo>
                    <a:lnTo>
                      <a:pt x="547484" y="48463"/>
                    </a:lnTo>
                    <a:lnTo>
                      <a:pt x="553415" y="43942"/>
                    </a:lnTo>
                    <a:lnTo>
                      <a:pt x="562292" y="42748"/>
                    </a:lnTo>
                    <a:lnTo>
                      <a:pt x="571779" y="46202"/>
                    </a:lnTo>
                    <a:lnTo>
                      <a:pt x="575843" y="53200"/>
                    </a:lnTo>
                    <a:lnTo>
                      <a:pt x="576554" y="61709"/>
                    </a:lnTo>
                    <a:lnTo>
                      <a:pt x="572325" y="117284"/>
                    </a:lnTo>
                    <a:lnTo>
                      <a:pt x="606958" y="119926"/>
                    </a:lnTo>
                    <a:lnTo>
                      <a:pt x="611543" y="59550"/>
                    </a:lnTo>
                    <a:close/>
                  </a:path>
                  <a:path w="1464309" h="1243330">
                    <a:moveTo>
                      <a:pt x="703148" y="39243"/>
                    </a:moveTo>
                    <a:lnTo>
                      <a:pt x="683806" y="35483"/>
                    </a:lnTo>
                    <a:lnTo>
                      <a:pt x="689394" y="6692"/>
                    </a:lnTo>
                    <a:lnTo>
                      <a:pt x="655269" y="0"/>
                    </a:lnTo>
                    <a:lnTo>
                      <a:pt x="649668" y="28981"/>
                    </a:lnTo>
                    <a:lnTo>
                      <a:pt x="638594" y="26771"/>
                    </a:lnTo>
                    <a:lnTo>
                      <a:pt x="633158" y="54813"/>
                    </a:lnTo>
                    <a:lnTo>
                      <a:pt x="644182" y="57073"/>
                    </a:lnTo>
                    <a:lnTo>
                      <a:pt x="631024" y="125069"/>
                    </a:lnTo>
                    <a:lnTo>
                      <a:pt x="665111" y="131787"/>
                    </a:lnTo>
                    <a:lnTo>
                      <a:pt x="678357" y="63703"/>
                    </a:lnTo>
                    <a:lnTo>
                      <a:pt x="697674" y="67437"/>
                    </a:lnTo>
                    <a:lnTo>
                      <a:pt x="703148" y="39243"/>
                    </a:lnTo>
                    <a:close/>
                  </a:path>
                  <a:path w="1464309" h="1243330">
                    <a:moveTo>
                      <a:pt x="807377" y="99987"/>
                    </a:moveTo>
                    <a:lnTo>
                      <a:pt x="806704" y="97332"/>
                    </a:lnTo>
                    <a:lnTo>
                      <a:pt x="802500" y="80492"/>
                    </a:lnTo>
                    <a:lnTo>
                      <a:pt x="798309" y="75450"/>
                    </a:lnTo>
                    <a:lnTo>
                      <a:pt x="789673" y="65062"/>
                    </a:lnTo>
                    <a:lnTo>
                      <a:pt x="778179" y="59245"/>
                    </a:lnTo>
                    <a:lnTo>
                      <a:pt x="778179" y="97332"/>
                    </a:lnTo>
                    <a:lnTo>
                      <a:pt x="739749" y="85267"/>
                    </a:lnTo>
                    <a:lnTo>
                      <a:pt x="744308" y="79717"/>
                    </a:lnTo>
                    <a:lnTo>
                      <a:pt x="750138" y="76466"/>
                    </a:lnTo>
                    <a:lnTo>
                      <a:pt x="756843" y="75450"/>
                    </a:lnTo>
                    <a:lnTo>
                      <a:pt x="764006" y="76619"/>
                    </a:lnTo>
                    <a:lnTo>
                      <a:pt x="770153" y="79717"/>
                    </a:lnTo>
                    <a:lnTo>
                      <a:pt x="774877" y="84505"/>
                    </a:lnTo>
                    <a:lnTo>
                      <a:pt x="777709" y="90525"/>
                    </a:lnTo>
                    <a:lnTo>
                      <a:pt x="778179" y="97332"/>
                    </a:lnTo>
                    <a:lnTo>
                      <a:pt x="778179" y="59245"/>
                    </a:lnTo>
                    <a:lnTo>
                      <a:pt x="769137" y="54660"/>
                    </a:lnTo>
                    <a:lnTo>
                      <a:pt x="747128" y="51549"/>
                    </a:lnTo>
                    <a:lnTo>
                      <a:pt x="727646" y="56299"/>
                    </a:lnTo>
                    <a:lnTo>
                      <a:pt x="712038" y="68643"/>
                    </a:lnTo>
                    <a:lnTo>
                      <a:pt x="701649" y="88290"/>
                    </a:lnTo>
                    <a:lnTo>
                      <a:pt x="699071" y="111048"/>
                    </a:lnTo>
                    <a:lnTo>
                      <a:pt x="705561" y="130251"/>
                    </a:lnTo>
                    <a:lnTo>
                      <a:pt x="719747" y="145186"/>
                    </a:lnTo>
                    <a:lnTo>
                      <a:pt x="740321" y="155143"/>
                    </a:lnTo>
                    <a:lnTo>
                      <a:pt x="756564" y="158153"/>
                    </a:lnTo>
                    <a:lnTo>
                      <a:pt x="772490" y="156705"/>
                    </a:lnTo>
                    <a:lnTo>
                      <a:pt x="786739" y="150164"/>
                    </a:lnTo>
                    <a:lnTo>
                      <a:pt x="797915" y="137934"/>
                    </a:lnTo>
                    <a:lnTo>
                      <a:pt x="784771" y="133794"/>
                    </a:lnTo>
                    <a:lnTo>
                      <a:pt x="766038" y="127901"/>
                    </a:lnTo>
                    <a:lnTo>
                      <a:pt x="760425" y="133045"/>
                    </a:lnTo>
                    <a:lnTo>
                      <a:pt x="754570" y="133794"/>
                    </a:lnTo>
                    <a:lnTo>
                      <a:pt x="747458" y="131470"/>
                    </a:lnTo>
                    <a:lnTo>
                      <a:pt x="738860" y="127342"/>
                    </a:lnTo>
                    <a:lnTo>
                      <a:pt x="733602" y="121361"/>
                    </a:lnTo>
                    <a:lnTo>
                      <a:pt x="731697" y="113639"/>
                    </a:lnTo>
                    <a:lnTo>
                      <a:pt x="733171" y="104292"/>
                    </a:lnTo>
                    <a:lnTo>
                      <a:pt x="803008" y="126212"/>
                    </a:lnTo>
                    <a:lnTo>
                      <a:pt x="804075" y="122593"/>
                    </a:lnTo>
                    <a:lnTo>
                      <a:pt x="806742" y="104292"/>
                    </a:lnTo>
                    <a:lnTo>
                      <a:pt x="807377" y="99987"/>
                    </a:lnTo>
                    <a:close/>
                  </a:path>
                  <a:path w="1464309" h="1243330">
                    <a:moveTo>
                      <a:pt x="910805" y="113563"/>
                    </a:moveTo>
                    <a:lnTo>
                      <a:pt x="904722" y="110744"/>
                    </a:lnTo>
                    <a:lnTo>
                      <a:pt x="895451" y="107645"/>
                    </a:lnTo>
                    <a:lnTo>
                      <a:pt x="886244" y="106934"/>
                    </a:lnTo>
                    <a:lnTo>
                      <a:pt x="877277" y="108839"/>
                    </a:lnTo>
                    <a:lnTo>
                      <a:pt x="868756" y="113563"/>
                    </a:lnTo>
                    <a:lnTo>
                      <a:pt x="868375" y="113398"/>
                    </a:lnTo>
                    <a:lnTo>
                      <a:pt x="875004" y="98767"/>
                    </a:lnTo>
                    <a:lnTo>
                      <a:pt x="843267" y="84455"/>
                    </a:lnTo>
                    <a:lnTo>
                      <a:pt x="802932" y="173697"/>
                    </a:lnTo>
                    <a:lnTo>
                      <a:pt x="834593" y="188023"/>
                    </a:lnTo>
                    <a:lnTo>
                      <a:pt x="850849" y="152031"/>
                    </a:lnTo>
                    <a:lnTo>
                      <a:pt x="856653" y="141732"/>
                    </a:lnTo>
                    <a:lnTo>
                      <a:pt x="863942" y="134708"/>
                    </a:lnTo>
                    <a:lnTo>
                      <a:pt x="873239" y="132054"/>
                    </a:lnTo>
                    <a:lnTo>
                      <a:pt x="885037" y="134861"/>
                    </a:lnTo>
                    <a:lnTo>
                      <a:pt x="889876" y="137172"/>
                    </a:lnTo>
                    <a:lnTo>
                      <a:pt x="893775" y="139547"/>
                    </a:lnTo>
                    <a:lnTo>
                      <a:pt x="897115" y="143941"/>
                    </a:lnTo>
                    <a:lnTo>
                      <a:pt x="910805" y="113563"/>
                    </a:lnTo>
                    <a:close/>
                  </a:path>
                  <a:path w="1464309" h="1243330">
                    <a:moveTo>
                      <a:pt x="959091" y="142290"/>
                    </a:moveTo>
                    <a:lnTo>
                      <a:pt x="928801" y="125222"/>
                    </a:lnTo>
                    <a:lnTo>
                      <a:pt x="880719" y="210578"/>
                    </a:lnTo>
                    <a:lnTo>
                      <a:pt x="911047" y="227723"/>
                    </a:lnTo>
                    <a:lnTo>
                      <a:pt x="959091" y="142290"/>
                    </a:lnTo>
                    <a:close/>
                  </a:path>
                  <a:path w="1464309" h="1243330">
                    <a:moveTo>
                      <a:pt x="973201" y="117525"/>
                    </a:moveTo>
                    <a:lnTo>
                      <a:pt x="943419" y="100761"/>
                    </a:lnTo>
                    <a:lnTo>
                      <a:pt x="932167" y="120853"/>
                    </a:lnTo>
                    <a:lnTo>
                      <a:pt x="961936" y="137528"/>
                    </a:lnTo>
                    <a:lnTo>
                      <a:pt x="973201" y="117525"/>
                    </a:lnTo>
                    <a:close/>
                  </a:path>
                  <a:path w="1464309" h="1243330">
                    <a:moveTo>
                      <a:pt x="1050975" y="217487"/>
                    </a:moveTo>
                    <a:lnTo>
                      <a:pt x="1043495" y="198843"/>
                    </a:lnTo>
                    <a:lnTo>
                      <a:pt x="1042174" y="197535"/>
                    </a:lnTo>
                    <a:lnTo>
                      <a:pt x="1027163" y="182587"/>
                    </a:lnTo>
                    <a:lnTo>
                      <a:pt x="1024318" y="181203"/>
                    </a:lnTo>
                    <a:lnTo>
                      <a:pt x="1024318" y="219392"/>
                    </a:lnTo>
                    <a:lnTo>
                      <a:pt x="1022667" y="226034"/>
                    </a:lnTo>
                    <a:lnTo>
                      <a:pt x="1012380" y="218782"/>
                    </a:lnTo>
                    <a:lnTo>
                      <a:pt x="989736" y="202819"/>
                    </a:lnTo>
                    <a:lnTo>
                      <a:pt x="995794" y="198843"/>
                    </a:lnTo>
                    <a:lnTo>
                      <a:pt x="1002385" y="197535"/>
                    </a:lnTo>
                    <a:lnTo>
                      <a:pt x="1009078" y="198678"/>
                    </a:lnTo>
                    <a:lnTo>
                      <a:pt x="1024318" y="219392"/>
                    </a:lnTo>
                    <a:lnTo>
                      <a:pt x="1024318" y="181203"/>
                    </a:lnTo>
                    <a:lnTo>
                      <a:pt x="1007186" y="172859"/>
                    </a:lnTo>
                    <a:lnTo>
                      <a:pt x="987209" y="171386"/>
                    </a:lnTo>
                    <a:lnTo>
                      <a:pt x="968578" y="178358"/>
                    </a:lnTo>
                    <a:lnTo>
                      <a:pt x="952652" y="193916"/>
                    </a:lnTo>
                    <a:lnTo>
                      <a:pt x="943203" y="214769"/>
                    </a:lnTo>
                    <a:lnTo>
                      <a:pt x="943241" y="217487"/>
                    </a:lnTo>
                    <a:lnTo>
                      <a:pt x="943356" y="226034"/>
                    </a:lnTo>
                    <a:lnTo>
                      <a:pt x="968883" y="269354"/>
                    </a:lnTo>
                    <a:lnTo>
                      <a:pt x="999045" y="280733"/>
                    </a:lnTo>
                    <a:lnTo>
                      <a:pt x="1014590" y="278904"/>
                    </a:lnTo>
                    <a:lnTo>
                      <a:pt x="1028966" y="270713"/>
                    </a:lnTo>
                    <a:lnTo>
                      <a:pt x="1006055" y="254533"/>
                    </a:lnTo>
                    <a:lnTo>
                      <a:pt x="1001649" y="251409"/>
                    </a:lnTo>
                    <a:lnTo>
                      <a:pt x="994816" y="254533"/>
                    </a:lnTo>
                    <a:lnTo>
                      <a:pt x="989406" y="253555"/>
                    </a:lnTo>
                    <a:lnTo>
                      <a:pt x="989076" y="253555"/>
                    </a:lnTo>
                    <a:lnTo>
                      <a:pt x="982980" y="249085"/>
                    </a:lnTo>
                    <a:lnTo>
                      <a:pt x="976045" y="242493"/>
                    </a:lnTo>
                    <a:lnTo>
                      <a:pt x="972883" y="235178"/>
                    </a:lnTo>
                    <a:lnTo>
                      <a:pt x="973455" y="227241"/>
                    </a:lnTo>
                    <a:lnTo>
                      <a:pt x="977760" y="218782"/>
                    </a:lnTo>
                    <a:lnTo>
                      <a:pt x="1037475" y="260985"/>
                    </a:lnTo>
                    <a:lnTo>
                      <a:pt x="1039533" y="258140"/>
                    </a:lnTo>
                    <a:lnTo>
                      <a:pt x="1049642" y="237566"/>
                    </a:lnTo>
                    <a:lnTo>
                      <a:pt x="1050328" y="227241"/>
                    </a:lnTo>
                    <a:lnTo>
                      <a:pt x="1050404" y="226034"/>
                    </a:lnTo>
                    <a:lnTo>
                      <a:pt x="1050848" y="219392"/>
                    </a:lnTo>
                    <a:lnTo>
                      <a:pt x="1050886" y="218782"/>
                    </a:lnTo>
                    <a:lnTo>
                      <a:pt x="1050975" y="217487"/>
                    </a:lnTo>
                    <a:close/>
                  </a:path>
                  <a:path w="1464309" h="1243330">
                    <a:moveTo>
                      <a:pt x="1275321" y="363067"/>
                    </a:moveTo>
                    <a:lnTo>
                      <a:pt x="1250873" y="334619"/>
                    </a:lnTo>
                    <a:lnTo>
                      <a:pt x="1184109" y="391934"/>
                    </a:lnTo>
                    <a:lnTo>
                      <a:pt x="1183881" y="391769"/>
                    </a:lnTo>
                    <a:lnTo>
                      <a:pt x="1205953" y="282282"/>
                    </a:lnTo>
                    <a:lnTo>
                      <a:pt x="1181595" y="253923"/>
                    </a:lnTo>
                    <a:lnTo>
                      <a:pt x="1072362" y="347865"/>
                    </a:lnTo>
                    <a:lnTo>
                      <a:pt x="1096746" y="376212"/>
                    </a:lnTo>
                    <a:lnTo>
                      <a:pt x="1163675" y="318668"/>
                    </a:lnTo>
                    <a:lnTo>
                      <a:pt x="1163916" y="318998"/>
                    </a:lnTo>
                    <a:lnTo>
                      <a:pt x="1141679" y="428485"/>
                    </a:lnTo>
                    <a:lnTo>
                      <a:pt x="1166050" y="456933"/>
                    </a:lnTo>
                    <a:lnTo>
                      <a:pt x="1275321" y="363067"/>
                    </a:lnTo>
                    <a:close/>
                  </a:path>
                  <a:path w="1464309" h="1243330">
                    <a:moveTo>
                      <a:pt x="1315110" y="515962"/>
                    </a:moveTo>
                    <a:lnTo>
                      <a:pt x="1314665" y="515200"/>
                    </a:lnTo>
                    <a:lnTo>
                      <a:pt x="1300314" y="490931"/>
                    </a:lnTo>
                    <a:lnTo>
                      <a:pt x="1297393" y="486003"/>
                    </a:lnTo>
                    <a:lnTo>
                      <a:pt x="1289151" y="490931"/>
                    </a:lnTo>
                    <a:lnTo>
                      <a:pt x="1290802" y="482688"/>
                    </a:lnTo>
                    <a:lnTo>
                      <a:pt x="1270876" y="443331"/>
                    </a:lnTo>
                    <a:lnTo>
                      <a:pt x="1266698" y="441553"/>
                    </a:lnTo>
                    <a:lnTo>
                      <a:pt x="1266698" y="490601"/>
                    </a:lnTo>
                    <a:lnTo>
                      <a:pt x="1266151" y="499084"/>
                    </a:lnTo>
                    <a:lnTo>
                      <a:pt x="1262303" y="506425"/>
                    </a:lnTo>
                    <a:lnTo>
                      <a:pt x="1255699" y="512025"/>
                    </a:lnTo>
                    <a:lnTo>
                      <a:pt x="1247508" y="515200"/>
                    </a:lnTo>
                    <a:lnTo>
                      <a:pt x="1239291" y="515023"/>
                    </a:lnTo>
                    <a:lnTo>
                      <a:pt x="1231734" y="511365"/>
                    </a:lnTo>
                    <a:lnTo>
                      <a:pt x="1225486" y="504075"/>
                    </a:lnTo>
                    <a:lnTo>
                      <a:pt x="1222108" y="495084"/>
                    </a:lnTo>
                    <a:lnTo>
                      <a:pt x="1222514" y="486676"/>
                    </a:lnTo>
                    <a:lnTo>
                      <a:pt x="1226261" y="479386"/>
                    </a:lnTo>
                    <a:lnTo>
                      <a:pt x="1232916" y="473735"/>
                    </a:lnTo>
                    <a:lnTo>
                      <a:pt x="1240726" y="470712"/>
                    </a:lnTo>
                    <a:lnTo>
                      <a:pt x="1249324" y="470712"/>
                    </a:lnTo>
                    <a:lnTo>
                      <a:pt x="1257046" y="474281"/>
                    </a:lnTo>
                    <a:lnTo>
                      <a:pt x="1263408" y="481507"/>
                    </a:lnTo>
                    <a:lnTo>
                      <a:pt x="1266698" y="490601"/>
                    </a:lnTo>
                    <a:lnTo>
                      <a:pt x="1266698" y="441553"/>
                    </a:lnTo>
                    <a:lnTo>
                      <a:pt x="1253223" y="435787"/>
                    </a:lnTo>
                    <a:lnTo>
                      <a:pt x="1233817" y="435610"/>
                    </a:lnTo>
                    <a:lnTo>
                      <a:pt x="1214805" y="442760"/>
                    </a:lnTo>
                    <a:lnTo>
                      <a:pt x="1199438" y="456082"/>
                    </a:lnTo>
                    <a:lnTo>
                      <a:pt x="1190294" y="473341"/>
                    </a:lnTo>
                    <a:lnTo>
                      <a:pt x="1188466" y="492582"/>
                    </a:lnTo>
                    <a:lnTo>
                      <a:pt x="1195031" y="511886"/>
                    </a:lnTo>
                    <a:lnTo>
                      <a:pt x="1200150" y="518858"/>
                    </a:lnTo>
                    <a:lnTo>
                      <a:pt x="1206550" y="524649"/>
                    </a:lnTo>
                    <a:lnTo>
                      <a:pt x="1214005" y="528612"/>
                    </a:lnTo>
                    <a:lnTo>
                      <a:pt x="1222298" y="530136"/>
                    </a:lnTo>
                    <a:lnTo>
                      <a:pt x="1222438" y="530504"/>
                    </a:lnTo>
                    <a:lnTo>
                      <a:pt x="1213078" y="536054"/>
                    </a:lnTo>
                    <a:lnTo>
                      <a:pt x="1230795" y="565950"/>
                    </a:lnTo>
                    <a:lnTo>
                      <a:pt x="1315110" y="515962"/>
                    </a:lnTo>
                    <a:close/>
                  </a:path>
                  <a:path w="1464309" h="1243330">
                    <a:moveTo>
                      <a:pt x="1369796" y="649744"/>
                    </a:moveTo>
                    <a:lnTo>
                      <a:pt x="1358315" y="617042"/>
                    </a:lnTo>
                    <a:lnTo>
                      <a:pt x="1265897" y="649617"/>
                    </a:lnTo>
                    <a:lnTo>
                      <a:pt x="1277454" y="682459"/>
                    </a:lnTo>
                    <a:lnTo>
                      <a:pt x="1369796" y="649744"/>
                    </a:lnTo>
                    <a:close/>
                  </a:path>
                  <a:path w="1464309" h="1243330">
                    <a:moveTo>
                      <a:pt x="1370787" y="569099"/>
                    </a:moveTo>
                    <a:lnTo>
                      <a:pt x="1356753" y="537298"/>
                    </a:lnTo>
                    <a:lnTo>
                      <a:pt x="1329880" y="549236"/>
                    </a:lnTo>
                    <a:lnTo>
                      <a:pt x="1325295" y="538848"/>
                    </a:lnTo>
                    <a:lnTo>
                      <a:pt x="1299108" y="550430"/>
                    </a:lnTo>
                    <a:lnTo>
                      <a:pt x="1303693" y="560793"/>
                    </a:lnTo>
                    <a:lnTo>
                      <a:pt x="1240269" y="588822"/>
                    </a:lnTo>
                    <a:lnTo>
                      <a:pt x="1254340" y="620572"/>
                    </a:lnTo>
                    <a:lnTo>
                      <a:pt x="1317701" y="592594"/>
                    </a:lnTo>
                    <a:lnTo>
                      <a:pt x="1325638" y="610527"/>
                    </a:lnTo>
                    <a:lnTo>
                      <a:pt x="1351851" y="598970"/>
                    </a:lnTo>
                    <a:lnTo>
                      <a:pt x="1343888" y="581012"/>
                    </a:lnTo>
                    <a:lnTo>
                      <a:pt x="1370787" y="569099"/>
                    </a:lnTo>
                    <a:close/>
                  </a:path>
                  <a:path w="1464309" h="1243330">
                    <a:moveTo>
                      <a:pt x="1384668" y="1182001"/>
                    </a:moveTo>
                    <a:lnTo>
                      <a:pt x="1382877" y="1175194"/>
                    </a:lnTo>
                    <a:lnTo>
                      <a:pt x="1380896" y="1167625"/>
                    </a:lnTo>
                    <a:lnTo>
                      <a:pt x="1379588" y="1162621"/>
                    </a:lnTo>
                    <a:lnTo>
                      <a:pt x="1366951" y="1147229"/>
                    </a:lnTo>
                    <a:lnTo>
                      <a:pt x="1360881" y="1144181"/>
                    </a:lnTo>
                    <a:lnTo>
                      <a:pt x="1360881" y="1192149"/>
                    </a:lnTo>
                    <a:lnTo>
                      <a:pt x="1359814" y="1199362"/>
                    </a:lnTo>
                    <a:lnTo>
                      <a:pt x="1356829" y="1205509"/>
                    </a:lnTo>
                    <a:lnTo>
                      <a:pt x="1352169" y="1210284"/>
                    </a:lnTo>
                    <a:lnTo>
                      <a:pt x="1346238" y="1213218"/>
                    </a:lnTo>
                    <a:lnTo>
                      <a:pt x="1339443" y="1213840"/>
                    </a:lnTo>
                    <a:lnTo>
                      <a:pt x="1350746" y="1175194"/>
                    </a:lnTo>
                    <a:lnTo>
                      <a:pt x="1356436" y="1179652"/>
                    </a:lnTo>
                    <a:lnTo>
                      <a:pt x="1359776" y="1185430"/>
                    </a:lnTo>
                    <a:lnTo>
                      <a:pt x="1360881" y="1192149"/>
                    </a:lnTo>
                    <a:lnTo>
                      <a:pt x="1360881" y="1144181"/>
                    </a:lnTo>
                    <a:lnTo>
                      <a:pt x="1347038" y="1137208"/>
                    </a:lnTo>
                    <a:lnTo>
                      <a:pt x="1324330" y="1135037"/>
                    </a:lnTo>
                    <a:lnTo>
                      <a:pt x="1305306" y="1141844"/>
                    </a:lnTo>
                    <a:lnTo>
                      <a:pt x="1290650" y="1156258"/>
                    </a:lnTo>
                    <a:lnTo>
                      <a:pt x="1281049" y="1176934"/>
                    </a:lnTo>
                    <a:lnTo>
                      <a:pt x="1278331" y="1193228"/>
                    </a:lnTo>
                    <a:lnTo>
                      <a:pt x="1280020" y="1209116"/>
                    </a:lnTo>
                    <a:lnTo>
                      <a:pt x="1286751" y="1223225"/>
                    </a:lnTo>
                    <a:lnTo>
                      <a:pt x="1299133" y="1234147"/>
                    </a:lnTo>
                    <a:lnTo>
                      <a:pt x="1308633" y="1202182"/>
                    </a:lnTo>
                    <a:lnTo>
                      <a:pt x="1303451" y="1196606"/>
                    </a:lnTo>
                    <a:lnTo>
                      <a:pt x="1302626" y="1190828"/>
                    </a:lnTo>
                    <a:lnTo>
                      <a:pt x="1304734" y="1183652"/>
                    </a:lnTo>
                    <a:lnTo>
                      <a:pt x="1308633" y="1175194"/>
                    </a:lnTo>
                    <a:lnTo>
                      <a:pt x="1308722" y="1174991"/>
                    </a:lnTo>
                    <a:lnTo>
                      <a:pt x="1314640" y="1169657"/>
                    </a:lnTo>
                    <a:lnTo>
                      <a:pt x="1322349" y="1167625"/>
                    </a:lnTo>
                    <a:lnTo>
                      <a:pt x="1331722" y="1168946"/>
                    </a:lnTo>
                    <a:lnTo>
                      <a:pt x="1311071" y="1239113"/>
                    </a:lnTo>
                    <a:lnTo>
                      <a:pt x="1314538" y="1240104"/>
                    </a:lnTo>
                    <a:lnTo>
                      <a:pt x="1356664" y="1237818"/>
                    </a:lnTo>
                    <a:lnTo>
                      <a:pt x="1381925" y="1204036"/>
                    </a:lnTo>
                    <a:lnTo>
                      <a:pt x="1384668" y="1182001"/>
                    </a:lnTo>
                    <a:close/>
                  </a:path>
                  <a:path w="1464309" h="1243330">
                    <a:moveTo>
                      <a:pt x="1395539" y="639572"/>
                    </a:moveTo>
                    <a:lnTo>
                      <a:pt x="1384071" y="607314"/>
                    </a:lnTo>
                    <a:lnTo>
                      <a:pt x="1362367" y="615124"/>
                    </a:lnTo>
                    <a:lnTo>
                      <a:pt x="1373809" y="647268"/>
                    </a:lnTo>
                    <a:lnTo>
                      <a:pt x="1395539" y="639572"/>
                    </a:lnTo>
                    <a:close/>
                  </a:path>
                  <a:path w="1464309" h="1243330">
                    <a:moveTo>
                      <a:pt x="1397368" y="752716"/>
                    </a:moveTo>
                    <a:lnTo>
                      <a:pt x="1395730" y="731024"/>
                    </a:lnTo>
                    <a:lnTo>
                      <a:pt x="1395653" y="730008"/>
                    </a:lnTo>
                    <a:lnTo>
                      <a:pt x="1391462" y="719543"/>
                    </a:lnTo>
                    <a:lnTo>
                      <a:pt x="1387170" y="708799"/>
                    </a:lnTo>
                    <a:lnTo>
                      <a:pt x="1372997" y="692759"/>
                    </a:lnTo>
                    <a:lnTo>
                      <a:pt x="1366659" y="689800"/>
                    </a:lnTo>
                    <a:lnTo>
                      <a:pt x="1366659" y="746379"/>
                    </a:lnTo>
                    <a:lnTo>
                      <a:pt x="1363573" y="754316"/>
                    </a:lnTo>
                    <a:lnTo>
                      <a:pt x="1357693" y="760183"/>
                    </a:lnTo>
                    <a:lnTo>
                      <a:pt x="1349717" y="763612"/>
                    </a:lnTo>
                    <a:lnTo>
                      <a:pt x="1340942" y="764146"/>
                    </a:lnTo>
                    <a:lnTo>
                      <a:pt x="1333182" y="761466"/>
                    </a:lnTo>
                    <a:lnTo>
                      <a:pt x="1327073" y="755675"/>
                    </a:lnTo>
                    <a:lnTo>
                      <a:pt x="1323276" y="746836"/>
                    </a:lnTo>
                    <a:lnTo>
                      <a:pt x="1322755" y="737235"/>
                    </a:lnTo>
                    <a:lnTo>
                      <a:pt x="1325676" y="729310"/>
                    </a:lnTo>
                    <a:lnTo>
                      <a:pt x="1331480" y="723442"/>
                    </a:lnTo>
                    <a:lnTo>
                      <a:pt x="1339608" y="719988"/>
                    </a:lnTo>
                    <a:lnTo>
                      <a:pt x="1348257" y="719543"/>
                    </a:lnTo>
                    <a:lnTo>
                      <a:pt x="1356118" y="722198"/>
                    </a:lnTo>
                    <a:lnTo>
                      <a:pt x="1362379" y="727951"/>
                    </a:lnTo>
                    <a:lnTo>
                      <a:pt x="1366240" y="736765"/>
                    </a:lnTo>
                    <a:lnTo>
                      <a:pt x="1366659" y="746379"/>
                    </a:lnTo>
                    <a:lnTo>
                      <a:pt x="1366659" y="689800"/>
                    </a:lnTo>
                    <a:lnTo>
                      <a:pt x="1354074" y="683920"/>
                    </a:lnTo>
                    <a:lnTo>
                      <a:pt x="1331290" y="684314"/>
                    </a:lnTo>
                    <a:lnTo>
                      <a:pt x="1310703" y="694055"/>
                    </a:lnTo>
                    <a:lnTo>
                      <a:pt x="1297698" y="710387"/>
                    </a:lnTo>
                    <a:lnTo>
                      <a:pt x="1292148" y="731024"/>
                    </a:lnTo>
                    <a:lnTo>
                      <a:pt x="1293812" y="752716"/>
                    </a:lnTo>
                    <a:lnTo>
                      <a:pt x="1293888" y="753681"/>
                    </a:lnTo>
                    <a:lnTo>
                      <a:pt x="1302346" y="774814"/>
                    </a:lnTo>
                    <a:lnTo>
                      <a:pt x="1316469" y="790829"/>
                    </a:lnTo>
                    <a:lnTo>
                      <a:pt x="1335341" y="799668"/>
                    </a:lnTo>
                    <a:lnTo>
                      <a:pt x="1358049" y="799325"/>
                    </a:lnTo>
                    <a:lnTo>
                      <a:pt x="1378648" y="789622"/>
                    </a:lnTo>
                    <a:lnTo>
                      <a:pt x="1391729" y="773341"/>
                    </a:lnTo>
                    <a:lnTo>
                      <a:pt x="1394244" y="764146"/>
                    </a:lnTo>
                    <a:lnTo>
                      <a:pt x="1397368" y="752716"/>
                    </a:lnTo>
                    <a:close/>
                  </a:path>
                  <a:path w="1464309" h="1243330">
                    <a:moveTo>
                      <a:pt x="1417967" y="881557"/>
                    </a:moveTo>
                    <a:lnTo>
                      <a:pt x="1416392" y="872197"/>
                    </a:lnTo>
                    <a:lnTo>
                      <a:pt x="1413065" y="864196"/>
                    </a:lnTo>
                    <a:lnTo>
                      <a:pt x="1407617" y="857415"/>
                    </a:lnTo>
                    <a:lnTo>
                      <a:pt x="1399679" y="851662"/>
                    </a:lnTo>
                    <a:lnTo>
                      <a:pt x="1399667" y="851166"/>
                    </a:lnTo>
                    <a:lnTo>
                      <a:pt x="1412176" y="850290"/>
                    </a:lnTo>
                    <a:lnTo>
                      <a:pt x="1409458" y="815479"/>
                    </a:lnTo>
                    <a:lnTo>
                      <a:pt x="1311795" y="823302"/>
                    </a:lnTo>
                    <a:lnTo>
                      <a:pt x="1314475" y="857885"/>
                    </a:lnTo>
                    <a:lnTo>
                      <a:pt x="1365123" y="853884"/>
                    </a:lnTo>
                    <a:lnTo>
                      <a:pt x="1373886" y="854062"/>
                    </a:lnTo>
                    <a:lnTo>
                      <a:pt x="1381340" y="856437"/>
                    </a:lnTo>
                    <a:lnTo>
                      <a:pt x="1386725" y="861631"/>
                    </a:lnTo>
                    <a:lnTo>
                      <a:pt x="1389253" y="870267"/>
                    </a:lnTo>
                    <a:lnTo>
                      <a:pt x="1387297" y="880186"/>
                    </a:lnTo>
                    <a:lnTo>
                      <a:pt x="1381010" y="885253"/>
                    </a:lnTo>
                    <a:lnTo>
                      <a:pt x="1372717" y="887234"/>
                    </a:lnTo>
                    <a:lnTo>
                      <a:pt x="1317167" y="891730"/>
                    </a:lnTo>
                    <a:lnTo>
                      <a:pt x="1319847" y="926287"/>
                    </a:lnTo>
                    <a:lnTo>
                      <a:pt x="1380223" y="921613"/>
                    </a:lnTo>
                    <a:lnTo>
                      <a:pt x="1396555" y="918273"/>
                    </a:lnTo>
                    <a:lnTo>
                      <a:pt x="1408874" y="910755"/>
                    </a:lnTo>
                    <a:lnTo>
                      <a:pt x="1416304" y="898664"/>
                    </a:lnTo>
                    <a:lnTo>
                      <a:pt x="1417967" y="881557"/>
                    </a:lnTo>
                    <a:close/>
                  </a:path>
                  <a:path w="1464309" h="1243330">
                    <a:moveTo>
                      <a:pt x="1418209" y="995324"/>
                    </a:moveTo>
                    <a:lnTo>
                      <a:pt x="1415973" y="979322"/>
                    </a:lnTo>
                    <a:lnTo>
                      <a:pt x="1415846" y="978446"/>
                    </a:lnTo>
                    <a:lnTo>
                      <a:pt x="1415389" y="975131"/>
                    </a:lnTo>
                    <a:lnTo>
                      <a:pt x="1405153" y="958875"/>
                    </a:lnTo>
                    <a:lnTo>
                      <a:pt x="1389291" y="947674"/>
                    </a:lnTo>
                    <a:lnTo>
                      <a:pt x="1387487" y="947229"/>
                    </a:lnTo>
                    <a:lnTo>
                      <a:pt x="1387487" y="1002296"/>
                    </a:lnTo>
                    <a:lnTo>
                      <a:pt x="1385785" y="1008735"/>
                    </a:lnTo>
                    <a:lnTo>
                      <a:pt x="1384960" y="1011694"/>
                    </a:lnTo>
                    <a:lnTo>
                      <a:pt x="1379753" y="1018298"/>
                    </a:lnTo>
                    <a:lnTo>
                      <a:pt x="1372400" y="1022172"/>
                    </a:lnTo>
                    <a:lnTo>
                      <a:pt x="1363764" y="1023035"/>
                    </a:lnTo>
                    <a:lnTo>
                      <a:pt x="1355242" y="1020940"/>
                    </a:lnTo>
                    <a:lnTo>
                      <a:pt x="1352943" y="1019251"/>
                    </a:lnTo>
                    <a:lnTo>
                      <a:pt x="1348613" y="1016088"/>
                    </a:lnTo>
                    <a:lnTo>
                      <a:pt x="1344498" y="1008735"/>
                    </a:lnTo>
                    <a:lnTo>
                      <a:pt x="1343469" y="999172"/>
                    </a:lnTo>
                    <a:lnTo>
                      <a:pt x="1345819" y="989876"/>
                    </a:lnTo>
                    <a:lnTo>
                      <a:pt x="1350924" y="983195"/>
                    </a:lnTo>
                    <a:lnTo>
                      <a:pt x="1358176" y="979322"/>
                    </a:lnTo>
                    <a:lnTo>
                      <a:pt x="1366913" y="978446"/>
                    </a:lnTo>
                    <a:lnTo>
                      <a:pt x="1375321" y="980541"/>
                    </a:lnTo>
                    <a:lnTo>
                      <a:pt x="1382064" y="985393"/>
                    </a:lnTo>
                    <a:lnTo>
                      <a:pt x="1386370" y="992733"/>
                    </a:lnTo>
                    <a:lnTo>
                      <a:pt x="1387487" y="1002296"/>
                    </a:lnTo>
                    <a:lnTo>
                      <a:pt x="1387487" y="947229"/>
                    </a:lnTo>
                    <a:lnTo>
                      <a:pt x="1369606" y="942708"/>
                    </a:lnTo>
                    <a:lnTo>
                      <a:pt x="1349387" y="944905"/>
                    </a:lnTo>
                    <a:lnTo>
                      <a:pt x="1332052" y="953909"/>
                    </a:lnTo>
                    <a:lnTo>
                      <a:pt x="1319580" y="968717"/>
                    </a:lnTo>
                    <a:lnTo>
                      <a:pt x="1313954" y="988364"/>
                    </a:lnTo>
                    <a:lnTo>
                      <a:pt x="1314081" y="992733"/>
                    </a:lnTo>
                    <a:lnTo>
                      <a:pt x="1314208" y="996975"/>
                    </a:lnTo>
                    <a:lnTo>
                      <a:pt x="1316202" y="1005332"/>
                    </a:lnTo>
                    <a:lnTo>
                      <a:pt x="1320088" y="1012837"/>
                    </a:lnTo>
                    <a:lnTo>
                      <a:pt x="1326032" y="1018895"/>
                    </a:lnTo>
                    <a:lnTo>
                      <a:pt x="1326007" y="1019251"/>
                    </a:lnTo>
                    <a:lnTo>
                      <a:pt x="1315135" y="1018501"/>
                    </a:lnTo>
                    <a:lnTo>
                      <a:pt x="1312659" y="1053084"/>
                    </a:lnTo>
                    <a:lnTo>
                      <a:pt x="1410411" y="1059942"/>
                    </a:lnTo>
                    <a:lnTo>
                      <a:pt x="1412836" y="1025245"/>
                    </a:lnTo>
                    <a:lnTo>
                      <a:pt x="1403311" y="1024686"/>
                    </a:lnTo>
                    <a:lnTo>
                      <a:pt x="1405026" y="1023035"/>
                    </a:lnTo>
                    <a:lnTo>
                      <a:pt x="1409319" y="1018895"/>
                    </a:lnTo>
                    <a:lnTo>
                      <a:pt x="1409585" y="1018501"/>
                    </a:lnTo>
                    <a:lnTo>
                      <a:pt x="1413865" y="1011694"/>
                    </a:lnTo>
                    <a:lnTo>
                      <a:pt x="1416824" y="1003693"/>
                    </a:lnTo>
                    <a:lnTo>
                      <a:pt x="1418209" y="995324"/>
                    </a:lnTo>
                    <a:close/>
                  </a:path>
                  <a:path w="1464309" h="1243330">
                    <a:moveTo>
                      <a:pt x="1463814" y="1102956"/>
                    </a:moveTo>
                    <a:lnTo>
                      <a:pt x="1307960" y="1074254"/>
                    </a:lnTo>
                    <a:lnTo>
                      <a:pt x="1301686" y="1108544"/>
                    </a:lnTo>
                    <a:lnTo>
                      <a:pt x="1457566" y="1137221"/>
                    </a:lnTo>
                    <a:lnTo>
                      <a:pt x="1463814" y="1102956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7" name="object 25">
              <a:extLst>
                <a:ext uri="{FF2B5EF4-FFF2-40B4-BE49-F238E27FC236}">
                  <a16:creationId xmlns:a16="http://schemas.microsoft.com/office/drawing/2014/main" id="{BEA4E26E-194F-0DE8-7086-CA4A8C70002E}"/>
                </a:ext>
              </a:extLst>
            </p:cNvPr>
            <p:cNvSpPr/>
            <p:nvPr/>
          </p:nvSpPr>
          <p:spPr>
            <a:xfrm>
              <a:off x="16923484" y="1355655"/>
              <a:ext cx="243840" cy="173355"/>
            </a:xfrm>
            <a:custGeom>
              <a:avLst/>
              <a:gdLst/>
              <a:ahLst/>
              <a:cxnLst/>
              <a:rect l="l" t="t" r="r" b="b"/>
              <a:pathLst>
                <a:path w="243840" h="173355">
                  <a:moveTo>
                    <a:pt x="243594" y="0"/>
                  </a:moveTo>
                  <a:lnTo>
                    <a:pt x="0" y="0"/>
                  </a:lnTo>
                  <a:lnTo>
                    <a:pt x="0" y="173219"/>
                  </a:lnTo>
                  <a:lnTo>
                    <a:pt x="243594" y="173219"/>
                  </a:lnTo>
                  <a:lnTo>
                    <a:pt x="243594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26">
              <a:extLst>
                <a:ext uri="{FF2B5EF4-FFF2-40B4-BE49-F238E27FC236}">
                  <a16:creationId xmlns:a16="http://schemas.microsoft.com/office/drawing/2014/main" id="{F2F2AA6F-C9A1-8457-4590-297A3E90F625}"/>
                </a:ext>
              </a:extLst>
            </p:cNvPr>
            <p:cNvSpPr/>
            <p:nvPr/>
          </p:nvSpPr>
          <p:spPr>
            <a:xfrm>
              <a:off x="16923484" y="1600213"/>
              <a:ext cx="243840" cy="469900"/>
            </a:xfrm>
            <a:custGeom>
              <a:avLst/>
              <a:gdLst/>
              <a:ahLst/>
              <a:cxnLst/>
              <a:rect l="l" t="t" r="r" b="b"/>
              <a:pathLst>
                <a:path w="243840" h="469900">
                  <a:moveTo>
                    <a:pt x="243594" y="0"/>
                  </a:moveTo>
                  <a:lnTo>
                    <a:pt x="0" y="0"/>
                  </a:lnTo>
                  <a:lnTo>
                    <a:pt x="0" y="469451"/>
                  </a:lnTo>
                  <a:lnTo>
                    <a:pt x="243594" y="469451"/>
                  </a:lnTo>
                  <a:lnTo>
                    <a:pt x="243594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27">
              <a:extLst>
                <a:ext uri="{FF2B5EF4-FFF2-40B4-BE49-F238E27FC236}">
                  <a16:creationId xmlns:a16="http://schemas.microsoft.com/office/drawing/2014/main" id="{CF4CF94B-4D3E-4BD9-D9C4-E8BC3C6FEF82}"/>
                </a:ext>
              </a:extLst>
            </p:cNvPr>
            <p:cNvSpPr/>
            <p:nvPr/>
          </p:nvSpPr>
          <p:spPr>
            <a:xfrm>
              <a:off x="16100990" y="1349746"/>
              <a:ext cx="712470" cy="722630"/>
            </a:xfrm>
            <a:custGeom>
              <a:avLst/>
              <a:gdLst/>
              <a:ahLst/>
              <a:cxnLst/>
              <a:rect l="l" t="t" r="r" b="b"/>
              <a:pathLst>
                <a:path w="712469" h="722630">
                  <a:moveTo>
                    <a:pt x="361130" y="0"/>
                  </a:moveTo>
                  <a:lnTo>
                    <a:pt x="312130" y="3296"/>
                  </a:lnTo>
                  <a:lnTo>
                    <a:pt x="265133" y="12899"/>
                  </a:lnTo>
                  <a:lnTo>
                    <a:pt x="220569" y="28379"/>
                  </a:lnTo>
                  <a:lnTo>
                    <a:pt x="178869" y="49304"/>
                  </a:lnTo>
                  <a:lnTo>
                    <a:pt x="140462" y="75246"/>
                  </a:lnTo>
                  <a:lnTo>
                    <a:pt x="105779" y="105772"/>
                  </a:lnTo>
                  <a:lnTo>
                    <a:pt x="75251" y="140455"/>
                  </a:lnTo>
                  <a:lnTo>
                    <a:pt x="49308" y="178862"/>
                  </a:lnTo>
                  <a:lnTo>
                    <a:pt x="28381" y="220565"/>
                  </a:lnTo>
                  <a:lnTo>
                    <a:pt x="12901" y="265132"/>
                  </a:lnTo>
                  <a:lnTo>
                    <a:pt x="3297" y="312134"/>
                  </a:lnTo>
                  <a:lnTo>
                    <a:pt x="0" y="361140"/>
                  </a:lnTo>
                  <a:lnTo>
                    <a:pt x="3297" y="410147"/>
                  </a:lnTo>
                  <a:lnTo>
                    <a:pt x="12901" y="457148"/>
                  </a:lnTo>
                  <a:lnTo>
                    <a:pt x="28381" y="501716"/>
                  </a:lnTo>
                  <a:lnTo>
                    <a:pt x="49308" y="543418"/>
                  </a:lnTo>
                  <a:lnTo>
                    <a:pt x="75251" y="581826"/>
                  </a:lnTo>
                  <a:lnTo>
                    <a:pt x="105779" y="616508"/>
                  </a:lnTo>
                  <a:lnTo>
                    <a:pt x="140462" y="647035"/>
                  </a:lnTo>
                  <a:lnTo>
                    <a:pt x="178869" y="672976"/>
                  </a:lnTo>
                  <a:lnTo>
                    <a:pt x="220569" y="693902"/>
                  </a:lnTo>
                  <a:lnTo>
                    <a:pt x="265133" y="709381"/>
                  </a:lnTo>
                  <a:lnTo>
                    <a:pt x="312130" y="718985"/>
                  </a:lnTo>
                  <a:lnTo>
                    <a:pt x="361130" y="722281"/>
                  </a:lnTo>
                  <a:lnTo>
                    <a:pt x="410946" y="718874"/>
                  </a:lnTo>
                  <a:lnTo>
                    <a:pt x="458681" y="708956"/>
                  </a:lnTo>
                  <a:lnTo>
                    <a:pt x="503882" y="692977"/>
                  </a:lnTo>
                  <a:lnTo>
                    <a:pt x="546099" y="671391"/>
                  </a:lnTo>
                  <a:lnTo>
                    <a:pt x="584880" y="644650"/>
                  </a:lnTo>
                  <a:lnTo>
                    <a:pt x="619772" y="613206"/>
                  </a:lnTo>
                  <a:lnTo>
                    <a:pt x="650324" y="577510"/>
                  </a:lnTo>
                  <a:lnTo>
                    <a:pt x="676084" y="538016"/>
                  </a:lnTo>
                  <a:lnTo>
                    <a:pt x="696601" y="495176"/>
                  </a:lnTo>
                  <a:lnTo>
                    <a:pt x="711423" y="449441"/>
                  </a:lnTo>
                  <a:lnTo>
                    <a:pt x="494330" y="447232"/>
                  </a:lnTo>
                  <a:lnTo>
                    <a:pt x="469448" y="476958"/>
                  </a:lnTo>
                  <a:lnTo>
                    <a:pt x="438073" y="499825"/>
                  </a:lnTo>
                  <a:lnTo>
                    <a:pt x="401526" y="514512"/>
                  </a:lnTo>
                  <a:lnTo>
                    <a:pt x="361130" y="519701"/>
                  </a:lnTo>
                  <a:lnTo>
                    <a:pt x="311015" y="511618"/>
                  </a:lnTo>
                  <a:lnTo>
                    <a:pt x="267491" y="489110"/>
                  </a:lnTo>
                  <a:lnTo>
                    <a:pt x="233170" y="454788"/>
                  </a:lnTo>
                  <a:lnTo>
                    <a:pt x="210662" y="411261"/>
                  </a:lnTo>
                  <a:lnTo>
                    <a:pt x="202580" y="361140"/>
                  </a:lnTo>
                  <a:lnTo>
                    <a:pt x="210662" y="311014"/>
                  </a:lnTo>
                  <a:lnTo>
                    <a:pt x="233170" y="267481"/>
                  </a:lnTo>
                  <a:lnTo>
                    <a:pt x="267491" y="233154"/>
                  </a:lnTo>
                  <a:lnTo>
                    <a:pt x="311015" y="210643"/>
                  </a:lnTo>
                  <a:lnTo>
                    <a:pt x="361130" y="202559"/>
                  </a:lnTo>
                  <a:lnTo>
                    <a:pt x="402189" y="207921"/>
                  </a:lnTo>
                  <a:lnTo>
                    <a:pt x="439237" y="223086"/>
                  </a:lnTo>
                  <a:lnTo>
                    <a:pt x="470891" y="246667"/>
                  </a:lnTo>
                  <a:lnTo>
                    <a:pt x="495765" y="277279"/>
                  </a:lnTo>
                  <a:lnTo>
                    <a:pt x="712261" y="276431"/>
                  </a:lnTo>
                  <a:lnTo>
                    <a:pt x="697770" y="230161"/>
                  </a:lnTo>
                  <a:lnTo>
                    <a:pt x="677463" y="186795"/>
                  </a:lnTo>
                  <a:lnTo>
                    <a:pt x="651802" y="146796"/>
                  </a:lnTo>
                  <a:lnTo>
                    <a:pt x="621249" y="110629"/>
                  </a:lnTo>
                  <a:lnTo>
                    <a:pt x="586268" y="78755"/>
                  </a:lnTo>
                  <a:lnTo>
                    <a:pt x="547321" y="51638"/>
                  </a:lnTo>
                  <a:lnTo>
                    <a:pt x="504872" y="29741"/>
                  </a:lnTo>
                  <a:lnTo>
                    <a:pt x="459381" y="13527"/>
                  </a:lnTo>
                  <a:lnTo>
                    <a:pt x="411313" y="3458"/>
                  </a:lnTo>
                  <a:lnTo>
                    <a:pt x="361130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3" name="object 15">
            <a:extLst>
              <a:ext uri="{FF2B5EF4-FFF2-40B4-BE49-F238E27FC236}">
                <a16:creationId xmlns:a16="http://schemas.microsoft.com/office/drawing/2014/main" id="{1883EC2D-5368-1ED0-632A-33DF82947A6E}"/>
              </a:ext>
            </a:extLst>
          </p:cNvPr>
          <p:cNvSpPr/>
          <p:nvPr/>
        </p:nvSpPr>
        <p:spPr>
          <a:xfrm>
            <a:off x="17574029" y="11057024"/>
            <a:ext cx="2530475" cy="252095"/>
          </a:xfrm>
          <a:custGeom>
            <a:avLst/>
            <a:gdLst/>
            <a:ahLst/>
            <a:cxnLst/>
            <a:rect l="l" t="t" r="r" b="b"/>
            <a:pathLst>
              <a:path w="2530475" h="252095">
                <a:moveTo>
                  <a:pt x="2530069" y="0"/>
                </a:moveTo>
                <a:lnTo>
                  <a:pt x="0" y="0"/>
                </a:lnTo>
                <a:lnTo>
                  <a:pt x="0" y="251531"/>
                </a:lnTo>
                <a:lnTo>
                  <a:pt x="2530069" y="251531"/>
                </a:lnTo>
                <a:lnTo>
                  <a:pt x="2530069" y="0"/>
                </a:lnTo>
                <a:close/>
              </a:path>
            </a:pathLst>
          </a:custGeom>
          <a:solidFill>
            <a:srgbClr val="D90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252">
            <a:extLst>
              <a:ext uri="{FF2B5EF4-FFF2-40B4-BE49-F238E27FC236}">
                <a16:creationId xmlns:a16="http://schemas.microsoft.com/office/drawing/2014/main" id="{45F73EF4-CFAB-C3E8-0196-2E119408BC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030" y="1543109"/>
            <a:ext cx="6366620" cy="7700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pc="-10" dirty="0"/>
              <a:t>ÍCONOS – ICÔNES</a:t>
            </a:r>
            <a:endParaRPr spc="-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30878" y="2259208"/>
            <a:ext cx="81280" cy="119380"/>
          </a:xfrm>
          <a:custGeom>
            <a:avLst/>
            <a:gdLst/>
            <a:ahLst/>
            <a:cxnLst/>
            <a:rect l="l" t="t" r="r" b="b"/>
            <a:pathLst>
              <a:path w="81280" h="119380">
                <a:moveTo>
                  <a:pt x="80670" y="0"/>
                </a:moveTo>
                <a:lnTo>
                  <a:pt x="54737" y="0"/>
                </a:lnTo>
                <a:lnTo>
                  <a:pt x="54737" y="48260"/>
                </a:lnTo>
                <a:lnTo>
                  <a:pt x="25984" y="48260"/>
                </a:lnTo>
                <a:lnTo>
                  <a:pt x="25984" y="0"/>
                </a:lnTo>
                <a:lnTo>
                  <a:pt x="0" y="0"/>
                </a:lnTo>
                <a:lnTo>
                  <a:pt x="0" y="48260"/>
                </a:lnTo>
                <a:lnTo>
                  <a:pt x="0" y="71120"/>
                </a:lnTo>
                <a:lnTo>
                  <a:pt x="0" y="119380"/>
                </a:lnTo>
                <a:lnTo>
                  <a:pt x="25984" y="119380"/>
                </a:lnTo>
                <a:lnTo>
                  <a:pt x="25984" y="71120"/>
                </a:lnTo>
                <a:lnTo>
                  <a:pt x="54737" y="71120"/>
                </a:lnTo>
                <a:lnTo>
                  <a:pt x="54737" y="119380"/>
                </a:lnTo>
                <a:lnTo>
                  <a:pt x="80670" y="119380"/>
                </a:lnTo>
                <a:lnTo>
                  <a:pt x="80670" y="71120"/>
                </a:lnTo>
                <a:lnTo>
                  <a:pt x="80670" y="48260"/>
                </a:lnTo>
                <a:lnTo>
                  <a:pt x="80670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0043" y="2259732"/>
            <a:ext cx="95787" cy="1188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7686759" y="2259690"/>
            <a:ext cx="26034" cy="119380"/>
          </a:xfrm>
          <a:custGeom>
            <a:avLst/>
            <a:gdLst/>
            <a:ahLst/>
            <a:cxnLst/>
            <a:rect l="l" t="t" r="r" b="b"/>
            <a:pathLst>
              <a:path w="26034" h="119380">
                <a:moveTo>
                  <a:pt x="25999" y="0"/>
                </a:moveTo>
                <a:lnTo>
                  <a:pt x="0" y="0"/>
                </a:lnTo>
                <a:lnTo>
                  <a:pt x="0" y="118886"/>
                </a:lnTo>
                <a:lnTo>
                  <a:pt x="25999" y="118886"/>
                </a:lnTo>
                <a:lnTo>
                  <a:pt x="25999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52758" y="2259729"/>
            <a:ext cx="74295" cy="119380"/>
          </a:xfrm>
          <a:custGeom>
            <a:avLst/>
            <a:gdLst/>
            <a:ahLst/>
            <a:cxnLst/>
            <a:rect l="l" t="t" r="r" b="b"/>
            <a:pathLst>
              <a:path w="74294" h="119380">
                <a:moveTo>
                  <a:pt x="73939" y="0"/>
                </a:moveTo>
                <a:lnTo>
                  <a:pt x="0" y="0"/>
                </a:lnTo>
                <a:lnTo>
                  <a:pt x="0" y="22860"/>
                </a:lnTo>
                <a:lnTo>
                  <a:pt x="23723" y="22860"/>
                </a:lnTo>
                <a:lnTo>
                  <a:pt x="23723" y="119380"/>
                </a:lnTo>
                <a:lnTo>
                  <a:pt x="49771" y="119380"/>
                </a:lnTo>
                <a:lnTo>
                  <a:pt x="49771" y="22860"/>
                </a:lnTo>
                <a:lnTo>
                  <a:pt x="73939" y="22860"/>
                </a:lnTo>
                <a:lnTo>
                  <a:pt x="73939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66909" y="2259690"/>
            <a:ext cx="26034" cy="119380"/>
          </a:xfrm>
          <a:custGeom>
            <a:avLst/>
            <a:gdLst/>
            <a:ahLst/>
            <a:cxnLst/>
            <a:rect l="l" t="t" r="r" b="b"/>
            <a:pathLst>
              <a:path w="26034" h="119380">
                <a:moveTo>
                  <a:pt x="25915" y="0"/>
                </a:moveTo>
                <a:lnTo>
                  <a:pt x="0" y="0"/>
                </a:lnTo>
                <a:lnTo>
                  <a:pt x="0" y="118886"/>
                </a:lnTo>
                <a:lnTo>
                  <a:pt x="25915" y="118886"/>
                </a:lnTo>
                <a:lnTo>
                  <a:pt x="25915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300371" y="1355662"/>
            <a:ext cx="747395" cy="714375"/>
          </a:xfrm>
          <a:custGeom>
            <a:avLst/>
            <a:gdLst/>
            <a:ahLst/>
            <a:cxnLst/>
            <a:rect l="l" t="t" r="r" b="b"/>
            <a:pathLst>
              <a:path w="747394" h="714375">
                <a:moveTo>
                  <a:pt x="746804" y="0"/>
                </a:moveTo>
                <a:lnTo>
                  <a:pt x="501838" y="0"/>
                </a:lnTo>
                <a:lnTo>
                  <a:pt x="501262" y="362648"/>
                </a:lnTo>
                <a:lnTo>
                  <a:pt x="223762" y="0"/>
                </a:lnTo>
                <a:lnTo>
                  <a:pt x="0" y="0"/>
                </a:lnTo>
                <a:lnTo>
                  <a:pt x="0" y="714009"/>
                </a:lnTo>
                <a:lnTo>
                  <a:pt x="246034" y="714009"/>
                </a:lnTo>
                <a:lnTo>
                  <a:pt x="239877" y="348450"/>
                </a:lnTo>
                <a:lnTo>
                  <a:pt x="545491" y="714009"/>
                </a:lnTo>
                <a:lnTo>
                  <a:pt x="746804" y="714009"/>
                </a:lnTo>
                <a:lnTo>
                  <a:pt x="74680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23484" y="1355655"/>
            <a:ext cx="243840" cy="173355"/>
          </a:xfrm>
          <a:custGeom>
            <a:avLst/>
            <a:gdLst/>
            <a:ahLst/>
            <a:cxnLst/>
            <a:rect l="l" t="t" r="r" b="b"/>
            <a:pathLst>
              <a:path w="243840" h="173355">
                <a:moveTo>
                  <a:pt x="243594" y="0"/>
                </a:moveTo>
                <a:lnTo>
                  <a:pt x="0" y="0"/>
                </a:lnTo>
                <a:lnTo>
                  <a:pt x="0" y="173219"/>
                </a:lnTo>
                <a:lnTo>
                  <a:pt x="243594" y="173219"/>
                </a:lnTo>
                <a:lnTo>
                  <a:pt x="24359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923484" y="1600213"/>
            <a:ext cx="243840" cy="469900"/>
          </a:xfrm>
          <a:custGeom>
            <a:avLst/>
            <a:gdLst/>
            <a:ahLst/>
            <a:cxnLst/>
            <a:rect l="l" t="t" r="r" b="b"/>
            <a:pathLst>
              <a:path w="243840" h="469900">
                <a:moveTo>
                  <a:pt x="243594" y="0"/>
                </a:moveTo>
                <a:lnTo>
                  <a:pt x="0" y="0"/>
                </a:lnTo>
                <a:lnTo>
                  <a:pt x="0" y="469451"/>
                </a:lnTo>
                <a:lnTo>
                  <a:pt x="243594" y="469451"/>
                </a:lnTo>
                <a:lnTo>
                  <a:pt x="24359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7616695" y="837669"/>
            <a:ext cx="1649730" cy="1243330"/>
            <a:chOff x="17616695" y="837669"/>
            <a:chExt cx="1649730" cy="1243330"/>
          </a:xfrm>
        </p:grpSpPr>
        <p:sp>
          <p:nvSpPr>
            <p:cNvPr id="11" name="object 11"/>
            <p:cNvSpPr/>
            <p:nvPr/>
          </p:nvSpPr>
          <p:spPr>
            <a:xfrm>
              <a:off x="18181181" y="1355680"/>
              <a:ext cx="800735" cy="714375"/>
            </a:xfrm>
            <a:custGeom>
              <a:avLst/>
              <a:gdLst/>
              <a:ahLst/>
              <a:cxnLst/>
              <a:rect l="l" t="t" r="r" b="b"/>
              <a:pathLst>
                <a:path w="800734" h="714375">
                  <a:moveTo>
                    <a:pt x="539534" y="395198"/>
                  </a:moveTo>
                  <a:lnTo>
                    <a:pt x="243763" y="0"/>
                  </a:lnTo>
                  <a:lnTo>
                    <a:pt x="0" y="0"/>
                  </a:lnTo>
                  <a:lnTo>
                    <a:pt x="0" y="713981"/>
                  </a:lnTo>
                  <a:lnTo>
                    <a:pt x="243763" y="713981"/>
                  </a:lnTo>
                  <a:lnTo>
                    <a:pt x="243763" y="340017"/>
                  </a:lnTo>
                  <a:lnTo>
                    <a:pt x="283286" y="395198"/>
                  </a:lnTo>
                  <a:lnTo>
                    <a:pt x="539534" y="395198"/>
                  </a:lnTo>
                  <a:close/>
                </a:path>
                <a:path w="800734" h="714375">
                  <a:moveTo>
                    <a:pt x="710463" y="517321"/>
                  </a:moveTo>
                  <a:lnTo>
                    <a:pt x="642785" y="434632"/>
                  </a:lnTo>
                  <a:lnTo>
                    <a:pt x="282397" y="434632"/>
                  </a:lnTo>
                  <a:lnTo>
                    <a:pt x="282397" y="517321"/>
                  </a:lnTo>
                  <a:lnTo>
                    <a:pt x="710463" y="517321"/>
                  </a:lnTo>
                  <a:close/>
                </a:path>
                <a:path w="800734" h="714375">
                  <a:moveTo>
                    <a:pt x="778014" y="713981"/>
                  </a:moveTo>
                  <a:lnTo>
                    <a:pt x="734733" y="656285"/>
                  </a:lnTo>
                  <a:lnTo>
                    <a:pt x="470255" y="656285"/>
                  </a:lnTo>
                  <a:lnTo>
                    <a:pt x="511784" y="713981"/>
                  </a:lnTo>
                  <a:lnTo>
                    <a:pt x="778014" y="713981"/>
                  </a:lnTo>
                  <a:close/>
                </a:path>
                <a:path w="800734" h="714375">
                  <a:moveTo>
                    <a:pt x="800620" y="629958"/>
                  </a:moveTo>
                  <a:lnTo>
                    <a:pt x="733005" y="547420"/>
                  </a:lnTo>
                  <a:lnTo>
                    <a:pt x="282397" y="547420"/>
                  </a:lnTo>
                  <a:lnTo>
                    <a:pt x="282397" y="629958"/>
                  </a:lnTo>
                  <a:lnTo>
                    <a:pt x="800620" y="62995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616695" y="985490"/>
              <a:ext cx="1473200" cy="1082040"/>
            </a:xfrm>
            <a:custGeom>
              <a:avLst/>
              <a:gdLst/>
              <a:ahLst/>
              <a:cxnLst/>
              <a:rect l="l" t="t" r="r" b="b"/>
              <a:pathLst>
                <a:path w="1473200" h="1082039">
                  <a:moveTo>
                    <a:pt x="674827" y="0"/>
                  </a:moveTo>
                  <a:lnTo>
                    <a:pt x="624784" y="1423"/>
                  </a:lnTo>
                  <a:lnTo>
                    <a:pt x="575019" y="5653"/>
                  </a:lnTo>
                  <a:lnTo>
                    <a:pt x="525696" y="12626"/>
                  </a:lnTo>
                  <a:lnTo>
                    <a:pt x="476982" y="22280"/>
                  </a:lnTo>
                  <a:lnTo>
                    <a:pt x="429041" y="34550"/>
                  </a:lnTo>
                  <a:lnTo>
                    <a:pt x="382039" y="49375"/>
                  </a:lnTo>
                  <a:lnTo>
                    <a:pt x="336141" y="66692"/>
                  </a:lnTo>
                  <a:lnTo>
                    <a:pt x="291512" y="86437"/>
                  </a:lnTo>
                  <a:lnTo>
                    <a:pt x="248317" y="108548"/>
                  </a:lnTo>
                  <a:lnTo>
                    <a:pt x="206722" y="132961"/>
                  </a:lnTo>
                  <a:lnTo>
                    <a:pt x="166892" y="159615"/>
                  </a:lnTo>
                  <a:lnTo>
                    <a:pt x="128992" y="188446"/>
                  </a:lnTo>
                  <a:lnTo>
                    <a:pt x="93188" y="219391"/>
                  </a:lnTo>
                  <a:lnTo>
                    <a:pt x="59644" y="252388"/>
                  </a:lnTo>
                  <a:lnTo>
                    <a:pt x="28526" y="287372"/>
                  </a:lnTo>
                  <a:lnTo>
                    <a:pt x="0" y="324283"/>
                  </a:lnTo>
                  <a:lnTo>
                    <a:pt x="830969" y="324984"/>
                  </a:lnTo>
                  <a:lnTo>
                    <a:pt x="1170498" y="764374"/>
                  </a:lnTo>
                  <a:lnTo>
                    <a:pt x="1225250" y="764908"/>
                  </a:lnTo>
                  <a:lnTo>
                    <a:pt x="1427715" y="1019141"/>
                  </a:lnTo>
                  <a:lnTo>
                    <a:pt x="1374575" y="1019141"/>
                  </a:lnTo>
                  <a:lnTo>
                    <a:pt x="1421139" y="1081579"/>
                  </a:lnTo>
                  <a:lnTo>
                    <a:pt x="1436615" y="1036980"/>
                  </a:lnTo>
                  <a:lnTo>
                    <a:pt x="1449483" y="991210"/>
                  </a:lnTo>
                  <a:lnTo>
                    <a:pt x="1459653" y="944358"/>
                  </a:lnTo>
                  <a:lnTo>
                    <a:pt x="1467031" y="896515"/>
                  </a:lnTo>
                  <a:lnTo>
                    <a:pt x="1471525" y="847771"/>
                  </a:lnTo>
                  <a:lnTo>
                    <a:pt x="1473044" y="798216"/>
                  </a:lnTo>
                  <a:lnTo>
                    <a:pt x="1471587" y="749592"/>
                  </a:lnTo>
                  <a:lnTo>
                    <a:pt x="1467274" y="701738"/>
                  </a:lnTo>
                  <a:lnTo>
                    <a:pt x="1460186" y="654738"/>
                  </a:lnTo>
                  <a:lnTo>
                    <a:pt x="1450409" y="608675"/>
                  </a:lnTo>
                  <a:lnTo>
                    <a:pt x="1438024" y="563633"/>
                  </a:lnTo>
                  <a:lnTo>
                    <a:pt x="1423116" y="519696"/>
                  </a:lnTo>
                  <a:lnTo>
                    <a:pt x="1405768" y="476946"/>
                  </a:lnTo>
                  <a:lnTo>
                    <a:pt x="1386063" y="435468"/>
                  </a:lnTo>
                  <a:lnTo>
                    <a:pt x="1364085" y="395344"/>
                  </a:lnTo>
                  <a:lnTo>
                    <a:pt x="1339917" y="356659"/>
                  </a:lnTo>
                  <a:lnTo>
                    <a:pt x="1313643" y="319496"/>
                  </a:lnTo>
                  <a:lnTo>
                    <a:pt x="1285345" y="283939"/>
                  </a:lnTo>
                  <a:lnTo>
                    <a:pt x="1255108" y="250070"/>
                  </a:lnTo>
                  <a:lnTo>
                    <a:pt x="1223014" y="217973"/>
                  </a:lnTo>
                  <a:lnTo>
                    <a:pt x="1189148" y="187733"/>
                  </a:lnTo>
                  <a:lnTo>
                    <a:pt x="1153592" y="159431"/>
                  </a:lnTo>
                  <a:lnTo>
                    <a:pt x="1116430" y="133153"/>
                  </a:lnTo>
                  <a:lnTo>
                    <a:pt x="1077745" y="108981"/>
                  </a:lnTo>
                  <a:lnTo>
                    <a:pt x="1037621" y="86999"/>
                  </a:lnTo>
                  <a:lnTo>
                    <a:pt x="996142" y="67291"/>
                  </a:lnTo>
                  <a:lnTo>
                    <a:pt x="953390" y="49939"/>
                  </a:lnTo>
                  <a:lnTo>
                    <a:pt x="909449" y="35028"/>
                  </a:lnTo>
                  <a:lnTo>
                    <a:pt x="864402" y="22640"/>
                  </a:lnTo>
                  <a:lnTo>
                    <a:pt x="818333" y="12860"/>
                  </a:lnTo>
                  <a:lnTo>
                    <a:pt x="771325" y="5771"/>
                  </a:lnTo>
                  <a:lnTo>
                    <a:pt x="723462" y="1456"/>
                  </a:lnTo>
                  <a:lnTo>
                    <a:pt x="674827" y="0"/>
                  </a:lnTo>
                  <a:close/>
                </a:path>
              </a:pathLst>
            </a:custGeom>
            <a:solidFill>
              <a:srgbClr val="D90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802606" y="837672"/>
              <a:ext cx="1464310" cy="1243330"/>
            </a:xfrm>
            <a:custGeom>
              <a:avLst/>
              <a:gdLst/>
              <a:ahLst/>
              <a:cxnLst/>
              <a:rect l="l" t="t" r="r" b="b"/>
              <a:pathLst>
                <a:path w="1464309" h="1243330">
                  <a:moveTo>
                    <a:pt x="138976" y="187071"/>
                  </a:moveTo>
                  <a:lnTo>
                    <a:pt x="117436" y="147828"/>
                  </a:lnTo>
                  <a:lnTo>
                    <a:pt x="114642" y="156565"/>
                  </a:lnTo>
                  <a:lnTo>
                    <a:pt x="110045" y="164566"/>
                  </a:lnTo>
                  <a:lnTo>
                    <a:pt x="103886" y="171399"/>
                  </a:lnTo>
                  <a:lnTo>
                    <a:pt x="96431" y="176644"/>
                  </a:lnTo>
                  <a:lnTo>
                    <a:pt x="81076" y="181749"/>
                  </a:lnTo>
                  <a:lnTo>
                    <a:pt x="66395" y="180517"/>
                  </a:lnTo>
                  <a:lnTo>
                    <a:pt x="53492" y="173443"/>
                  </a:lnTo>
                  <a:lnTo>
                    <a:pt x="43510" y="160997"/>
                  </a:lnTo>
                  <a:lnTo>
                    <a:pt x="38417" y="145923"/>
                  </a:lnTo>
                  <a:lnTo>
                    <a:pt x="39192" y="131051"/>
                  </a:lnTo>
                  <a:lnTo>
                    <a:pt x="45758" y="117805"/>
                  </a:lnTo>
                  <a:lnTo>
                    <a:pt x="57988" y="107594"/>
                  </a:lnTo>
                  <a:lnTo>
                    <a:pt x="66802" y="103924"/>
                  </a:lnTo>
                  <a:lnTo>
                    <a:pt x="76073" y="102298"/>
                  </a:lnTo>
                  <a:lnTo>
                    <a:pt x="85420" y="102870"/>
                  </a:lnTo>
                  <a:lnTo>
                    <a:pt x="94437" y="105740"/>
                  </a:lnTo>
                  <a:lnTo>
                    <a:pt x="72847" y="66357"/>
                  </a:lnTo>
                  <a:lnTo>
                    <a:pt x="26936" y="85039"/>
                  </a:lnTo>
                  <a:lnTo>
                    <a:pt x="2501" y="123037"/>
                  </a:lnTo>
                  <a:lnTo>
                    <a:pt x="0" y="137452"/>
                  </a:lnTo>
                  <a:lnTo>
                    <a:pt x="368" y="151930"/>
                  </a:lnTo>
                  <a:lnTo>
                    <a:pt x="17856" y="192493"/>
                  </a:lnTo>
                  <a:lnTo>
                    <a:pt x="55587" y="216217"/>
                  </a:lnTo>
                  <a:lnTo>
                    <a:pt x="70370" y="218465"/>
                  </a:lnTo>
                  <a:lnTo>
                    <a:pt x="85115" y="217982"/>
                  </a:lnTo>
                  <a:lnTo>
                    <a:pt x="126466" y="199377"/>
                  </a:lnTo>
                  <a:lnTo>
                    <a:pt x="132511" y="193624"/>
                  </a:lnTo>
                  <a:lnTo>
                    <a:pt x="138976" y="187071"/>
                  </a:lnTo>
                  <a:close/>
                </a:path>
                <a:path w="1464309" h="1243330">
                  <a:moveTo>
                    <a:pt x="153504" y="75095"/>
                  </a:moveTo>
                  <a:lnTo>
                    <a:pt x="144780" y="53733"/>
                  </a:lnTo>
                  <a:lnTo>
                    <a:pt x="113157" y="66840"/>
                  </a:lnTo>
                  <a:lnTo>
                    <a:pt x="121920" y="87985"/>
                  </a:lnTo>
                  <a:lnTo>
                    <a:pt x="153504" y="75095"/>
                  </a:lnTo>
                  <a:close/>
                </a:path>
                <a:path w="1464309" h="1243330">
                  <a:moveTo>
                    <a:pt x="192392" y="169037"/>
                  </a:moveTo>
                  <a:lnTo>
                    <a:pt x="155143" y="78511"/>
                  </a:lnTo>
                  <a:lnTo>
                    <a:pt x="122986" y="91579"/>
                  </a:lnTo>
                  <a:lnTo>
                    <a:pt x="160261" y="182270"/>
                  </a:lnTo>
                  <a:lnTo>
                    <a:pt x="192392" y="169037"/>
                  </a:lnTo>
                  <a:close/>
                </a:path>
                <a:path w="1464309" h="1243330">
                  <a:moveTo>
                    <a:pt x="371221" y="117906"/>
                  </a:moveTo>
                  <a:lnTo>
                    <a:pt x="356095" y="57340"/>
                  </a:lnTo>
                  <a:lnTo>
                    <a:pt x="350672" y="42672"/>
                  </a:lnTo>
                  <a:lnTo>
                    <a:pt x="342214" y="32143"/>
                  </a:lnTo>
                  <a:lnTo>
                    <a:pt x="330250" y="26835"/>
                  </a:lnTo>
                  <a:lnTo>
                    <a:pt x="314325" y="27838"/>
                  </a:lnTo>
                  <a:lnTo>
                    <a:pt x="304977" y="31356"/>
                  </a:lnTo>
                  <a:lnTo>
                    <a:pt x="296875" y="37058"/>
                  </a:lnTo>
                  <a:lnTo>
                    <a:pt x="290563" y="44704"/>
                  </a:lnTo>
                  <a:lnTo>
                    <a:pt x="286588" y="54051"/>
                  </a:lnTo>
                  <a:lnTo>
                    <a:pt x="278523" y="47396"/>
                  </a:lnTo>
                  <a:lnTo>
                    <a:pt x="269506" y="43624"/>
                  </a:lnTo>
                  <a:lnTo>
                    <a:pt x="259791" y="42532"/>
                  </a:lnTo>
                  <a:lnTo>
                    <a:pt x="249656" y="43929"/>
                  </a:lnTo>
                  <a:lnTo>
                    <a:pt x="241134" y="46964"/>
                  </a:lnTo>
                  <a:lnTo>
                    <a:pt x="233921" y="51625"/>
                  </a:lnTo>
                  <a:lnTo>
                    <a:pt x="228003" y="58064"/>
                  </a:lnTo>
                  <a:lnTo>
                    <a:pt x="223367" y="66446"/>
                  </a:lnTo>
                  <a:lnTo>
                    <a:pt x="222999" y="66522"/>
                  </a:lnTo>
                  <a:lnTo>
                    <a:pt x="220103" y="54660"/>
                  </a:lnTo>
                  <a:lnTo>
                    <a:pt x="186309" y="63093"/>
                  </a:lnTo>
                  <a:lnTo>
                    <a:pt x="210058" y="158089"/>
                  </a:lnTo>
                  <a:lnTo>
                    <a:pt x="243776" y="149720"/>
                  </a:lnTo>
                  <a:lnTo>
                    <a:pt x="232435" y="104292"/>
                  </a:lnTo>
                  <a:lnTo>
                    <a:pt x="230492" y="95643"/>
                  </a:lnTo>
                  <a:lnTo>
                    <a:pt x="229971" y="86575"/>
                  </a:lnTo>
                  <a:lnTo>
                    <a:pt x="232765" y="78752"/>
                  </a:lnTo>
                  <a:lnTo>
                    <a:pt x="240779" y="73888"/>
                  </a:lnTo>
                  <a:lnTo>
                    <a:pt x="250139" y="74396"/>
                  </a:lnTo>
                  <a:lnTo>
                    <a:pt x="256286" y="79984"/>
                  </a:lnTo>
                  <a:lnTo>
                    <a:pt x="260083" y="88252"/>
                  </a:lnTo>
                  <a:lnTo>
                    <a:pt x="262445" y="96799"/>
                  </a:lnTo>
                  <a:lnTo>
                    <a:pt x="273773" y="142227"/>
                  </a:lnTo>
                  <a:lnTo>
                    <a:pt x="307505" y="133794"/>
                  </a:lnTo>
                  <a:lnTo>
                    <a:pt x="296202" y="88315"/>
                  </a:lnTo>
                  <a:lnTo>
                    <a:pt x="294309" y="79476"/>
                  </a:lnTo>
                  <a:lnTo>
                    <a:pt x="294093" y="70662"/>
                  </a:lnTo>
                  <a:lnTo>
                    <a:pt x="297319" y="63207"/>
                  </a:lnTo>
                  <a:lnTo>
                    <a:pt x="305803" y="58483"/>
                  </a:lnTo>
                  <a:lnTo>
                    <a:pt x="314655" y="59067"/>
                  </a:lnTo>
                  <a:lnTo>
                    <a:pt x="320408" y="64655"/>
                  </a:lnTo>
                  <a:lnTo>
                    <a:pt x="323951" y="72758"/>
                  </a:lnTo>
                  <a:lnTo>
                    <a:pt x="326161" y="80911"/>
                  </a:lnTo>
                  <a:lnTo>
                    <a:pt x="337464" y="126352"/>
                  </a:lnTo>
                  <a:lnTo>
                    <a:pt x="371221" y="117906"/>
                  </a:lnTo>
                  <a:close/>
                </a:path>
                <a:path w="1464309" h="1243330">
                  <a:moveTo>
                    <a:pt x="487705" y="68846"/>
                  </a:moveTo>
                  <a:lnTo>
                    <a:pt x="487413" y="65278"/>
                  </a:lnTo>
                  <a:lnTo>
                    <a:pt x="484759" y="53505"/>
                  </a:lnTo>
                  <a:lnTo>
                    <a:pt x="482371" y="42900"/>
                  </a:lnTo>
                  <a:lnTo>
                    <a:pt x="478053" y="36741"/>
                  </a:lnTo>
                  <a:lnTo>
                    <a:pt x="470827" y="26441"/>
                  </a:lnTo>
                  <a:lnTo>
                    <a:pt x="454164" y="17157"/>
                  </a:lnTo>
                  <a:lnTo>
                    <a:pt x="454164" y="50927"/>
                  </a:lnTo>
                  <a:lnTo>
                    <a:pt x="413918" y="53505"/>
                  </a:lnTo>
                  <a:lnTo>
                    <a:pt x="416204" y="46672"/>
                  </a:lnTo>
                  <a:lnTo>
                    <a:pt x="420509" y="41541"/>
                  </a:lnTo>
                  <a:lnTo>
                    <a:pt x="426427" y="38201"/>
                  </a:lnTo>
                  <a:lnTo>
                    <a:pt x="433565" y="36741"/>
                  </a:lnTo>
                  <a:lnTo>
                    <a:pt x="440385" y="37376"/>
                  </a:lnTo>
                  <a:lnTo>
                    <a:pt x="446481" y="40081"/>
                  </a:lnTo>
                  <a:lnTo>
                    <a:pt x="451269" y="44665"/>
                  </a:lnTo>
                  <a:lnTo>
                    <a:pt x="454164" y="50927"/>
                  </a:lnTo>
                  <a:lnTo>
                    <a:pt x="454164" y="17157"/>
                  </a:lnTo>
                  <a:lnTo>
                    <a:pt x="453301" y="16675"/>
                  </a:lnTo>
                  <a:lnTo>
                    <a:pt x="430364" y="14325"/>
                  </a:lnTo>
                  <a:lnTo>
                    <a:pt x="408724" y="19304"/>
                  </a:lnTo>
                  <a:lnTo>
                    <a:pt x="392264" y="30734"/>
                  </a:lnTo>
                  <a:lnTo>
                    <a:pt x="382168" y="47879"/>
                  </a:lnTo>
                  <a:lnTo>
                    <a:pt x="379577" y="70015"/>
                  </a:lnTo>
                  <a:lnTo>
                    <a:pt x="385318" y="92138"/>
                  </a:lnTo>
                  <a:lnTo>
                    <a:pt x="398233" y="107696"/>
                  </a:lnTo>
                  <a:lnTo>
                    <a:pt x="416839" y="116497"/>
                  </a:lnTo>
                  <a:lnTo>
                    <a:pt x="439597" y="118376"/>
                  </a:lnTo>
                  <a:lnTo>
                    <a:pt x="455828" y="115366"/>
                  </a:lnTo>
                  <a:lnTo>
                    <a:pt x="470192" y="108318"/>
                  </a:lnTo>
                  <a:lnTo>
                    <a:pt x="481126" y="97104"/>
                  </a:lnTo>
                  <a:lnTo>
                    <a:pt x="482346" y="93954"/>
                  </a:lnTo>
                  <a:lnTo>
                    <a:pt x="487108" y="81622"/>
                  </a:lnTo>
                  <a:lnTo>
                    <a:pt x="453796" y="83769"/>
                  </a:lnTo>
                  <a:lnTo>
                    <a:pt x="450405" y="90576"/>
                  </a:lnTo>
                  <a:lnTo>
                    <a:pt x="445223" y="93484"/>
                  </a:lnTo>
                  <a:lnTo>
                    <a:pt x="414667" y="73520"/>
                  </a:lnTo>
                  <a:lnTo>
                    <a:pt x="487705" y="68846"/>
                  </a:lnTo>
                  <a:close/>
                </a:path>
                <a:path w="1464309" h="1243330">
                  <a:moveTo>
                    <a:pt x="611543" y="59563"/>
                  </a:moveTo>
                  <a:lnTo>
                    <a:pt x="610781" y="42964"/>
                  </a:lnTo>
                  <a:lnTo>
                    <a:pt x="605294" y="29667"/>
                  </a:lnTo>
                  <a:lnTo>
                    <a:pt x="594537" y="20485"/>
                  </a:lnTo>
                  <a:lnTo>
                    <a:pt x="577938" y="16205"/>
                  </a:lnTo>
                  <a:lnTo>
                    <a:pt x="568413" y="16319"/>
                  </a:lnTo>
                  <a:lnTo>
                    <a:pt x="559981" y="18376"/>
                  </a:lnTo>
                  <a:lnTo>
                    <a:pt x="552424" y="22694"/>
                  </a:lnTo>
                  <a:lnTo>
                    <a:pt x="545490" y="29591"/>
                  </a:lnTo>
                  <a:lnTo>
                    <a:pt x="545134" y="29591"/>
                  </a:lnTo>
                  <a:lnTo>
                    <a:pt x="546074" y="16979"/>
                  </a:lnTo>
                  <a:lnTo>
                    <a:pt x="511403" y="14338"/>
                  </a:lnTo>
                  <a:lnTo>
                    <a:pt x="503910" y="112179"/>
                  </a:lnTo>
                  <a:lnTo>
                    <a:pt x="538607" y="114782"/>
                  </a:lnTo>
                  <a:lnTo>
                    <a:pt x="542505" y="64096"/>
                  </a:lnTo>
                  <a:lnTo>
                    <a:pt x="544017" y="55473"/>
                  </a:lnTo>
                  <a:lnTo>
                    <a:pt x="547484" y="48475"/>
                  </a:lnTo>
                  <a:lnTo>
                    <a:pt x="553415" y="43954"/>
                  </a:lnTo>
                  <a:lnTo>
                    <a:pt x="562292" y="42773"/>
                  </a:lnTo>
                  <a:lnTo>
                    <a:pt x="571779" y="46215"/>
                  </a:lnTo>
                  <a:lnTo>
                    <a:pt x="575843" y="53213"/>
                  </a:lnTo>
                  <a:lnTo>
                    <a:pt x="576554" y="61722"/>
                  </a:lnTo>
                  <a:lnTo>
                    <a:pt x="572312" y="117297"/>
                  </a:lnTo>
                  <a:lnTo>
                    <a:pt x="606958" y="119926"/>
                  </a:lnTo>
                  <a:lnTo>
                    <a:pt x="611543" y="59563"/>
                  </a:lnTo>
                  <a:close/>
                </a:path>
                <a:path w="1464309" h="1243330">
                  <a:moveTo>
                    <a:pt x="703135" y="39255"/>
                  </a:moveTo>
                  <a:lnTo>
                    <a:pt x="683806" y="35496"/>
                  </a:lnTo>
                  <a:lnTo>
                    <a:pt x="689406" y="6705"/>
                  </a:lnTo>
                  <a:lnTo>
                    <a:pt x="655269" y="0"/>
                  </a:lnTo>
                  <a:lnTo>
                    <a:pt x="649681" y="28994"/>
                  </a:lnTo>
                  <a:lnTo>
                    <a:pt x="638581" y="26784"/>
                  </a:lnTo>
                  <a:lnTo>
                    <a:pt x="633158" y="54825"/>
                  </a:lnTo>
                  <a:lnTo>
                    <a:pt x="644182" y="57073"/>
                  </a:lnTo>
                  <a:lnTo>
                    <a:pt x="631024" y="125082"/>
                  </a:lnTo>
                  <a:lnTo>
                    <a:pt x="665111" y="131813"/>
                  </a:lnTo>
                  <a:lnTo>
                    <a:pt x="678357" y="63703"/>
                  </a:lnTo>
                  <a:lnTo>
                    <a:pt x="697661" y="67449"/>
                  </a:lnTo>
                  <a:lnTo>
                    <a:pt x="703135" y="39255"/>
                  </a:lnTo>
                  <a:close/>
                </a:path>
                <a:path w="1464309" h="1243330">
                  <a:moveTo>
                    <a:pt x="807364" y="99999"/>
                  </a:moveTo>
                  <a:lnTo>
                    <a:pt x="806704" y="97345"/>
                  </a:lnTo>
                  <a:lnTo>
                    <a:pt x="802487" y="80505"/>
                  </a:lnTo>
                  <a:lnTo>
                    <a:pt x="798296" y="75463"/>
                  </a:lnTo>
                  <a:lnTo>
                    <a:pt x="789673" y="65074"/>
                  </a:lnTo>
                  <a:lnTo>
                    <a:pt x="778179" y="59258"/>
                  </a:lnTo>
                  <a:lnTo>
                    <a:pt x="778179" y="97345"/>
                  </a:lnTo>
                  <a:lnTo>
                    <a:pt x="739749" y="85280"/>
                  </a:lnTo>
                  <a:lnTo>
                    <a:pt x="744296" y="79730"/>
                  </a:lnTo>
                  <a:lnTo>
                    <a:pt x="750138" y="76479"/>
                  </a:lnTo>
                  <a:lnTo>
                    <a:pt x="756843" y="75463"/>
                  </a:lnTo>
                  <a:lnTo>
                    <a:pt x="763993" y="76631"/>
                  </a:lnTo>
                  <a:lnTo>
                    <a:pt x="770153" y="79730"/>
                  </a:lnTo>
                  <a:lnTo>
                    <a:pt x="774890" y="84518"/>
                  </a:lnTo>
                  <a:lnTo>
                    <a:pt x="777722" y="90538"/>
                  </a:lnTo>
                  <a:lnTo>
                    <a:pt x="778179" y="97345"/>
                  </a:lnTo>
                  <a:lnTo>
                    <a:pt x="778179" y="59258"/>
                  </a:lnTo>
                  <a:lnTo>
                    <a:pt x="769137" y="54673"/>
                  </a:lnTo>
                  <a:lnTo>
                    <a:pt x="747128" y="51562"/>
                  </a:lnTo>
                  <a:lnTo>
                    <a:pt x="727646" y="56311"/>
                  </a:lnTo>
                  <a:lnTo>
                    <a:pt x="712038" y="68656"/>
                  </a:lnTo>
                  <a:lnTo>
                    <a:pt x="701649" y="88315"/>
                  </a:lnTo>
                  <a:lnTo>
                    <a:pt x="699084" y="111061"/>
                  </a:lnTo>
                  <a:lnTo>
                    <a:pt x="705561" y="130263"/>
                  </a:lnTo>
                  <a:lnTo>
                    <a:pt x="719747" y="145199"/>
                  </a:lnTo>
                  <a:lnTo>
                    <a:pt x="740308" y="155155"/>
                  </a:lnTo>
                  <a:lnTo>
                    <a:pt x="756564" y="158165"/>
                  </a:lnTo>
                  <a:lnTo>
                    <a:pt x="772490" y="156705"/>
                  </a:lnTo>
                  <a:lnTo>
                    <a:pt x="786739" y="150177"/>
                  </a:lnTo>
                  <a:lnTo>
                    <a:pt x="797915" y="137947"/>
                  </a:lnTo>
                  <a:lnTo>
                    <a:pt x="784733" y="133794"/>
                  </a:lnTo>
                  <a:lnTo>
                    <a:pt x="766038" y="127914"/>
                  </a:lnTo>
                  <a:lnTo>
                    <a:pt x="760425" y="133057"/>
                  </a:lnTo>
                  <a:lnTo>
                    <a:pt x="754570" y="133794"/>
                  </a:lnTo>
                  <a:lnTo>
                    <a:pt x="747445" y="131483"/>
                  </a:lnTo>
                  <a:lnTo>
                    <a:pt x="738860" y="127355"/>
                  </a:lnTo>
                  <a:lnTo>
                    <a:pt x="733602" y="121373"/>
                  </a:lnTo>
                  <a:lnTo>
                    <a:pt x="731697" y="113652"/>
                  </a:lnTo>
                  <a:lnTo>
                    <a:pt x="733183" y="104305"/>
                  </a:lnTo>
                  <a:lnTo>
                    <a:pt x="803008" y="126225"/>
                  </a:lnTo>
                  <a:lnTo>
                    <a:pt x="804062" y="122605"/>
                  </a:lnTo>
                  <a:lnTo>
                    <a:pt x="806742" y="104305"/>
                  </a:lnTo>
                  <a:lnTo>
                    <a:pt x="807364" y="99999"/>
                  </a:lnTo>
                  <a:close/>
                </a:path>
                <a:path w="1464309" h="1243330">
                  <a:moveTo>
                    <a:pt x="910805" y="113588"/>
                  </a:moveTo>
                  <a:lnTo>
                    <a:pt x="904722" y="110756"/>
                  </a:lnTo>
                  <a:lnTo>
                    <a:pt x="895451" y="107657"/>
                  </a:lnTo>
                  <a:lnTo>
                    <a:pt x="886244" y="106959"/>
                  </a:lnTo>
                  <a:lnTo>
                    <a:pt x="877277" y="108851"/>
                  </a:lnTo>
                  <a:lnTo>
                    <a:pt x="868756" y="113588"/>
                  </a:lnTo>
                  <a:lnTo>
                    <a:pt x="868387" y="113411"/>
                  </a:lnTo>
                  <a:lnTo>
                    <a:pt x="875004" y="98780"/>
                  </a:lnTo>
                  <a:lnTo>
                    <a:pt x="843267" y="84467"/>
                  </a:lnTo>
                  <a:lnTo>
                    <a:pt x="802944" y="173723"/>
                  </a:lnTo>
                  <a:lnTo>
                    <a:pt x="834605" y="188036"/>
                  </a:lnTo>
                  <a:lnTo>
                    <a:pt x="850849" y="152044"/>
                  </a:lnTo>
                  <a:lnTo>
                    <a:pt x="856653" y="141744"/>
                  </a:lnTo>
                  <a:lnTo>
                    <a:pt x="863942" y="134721"/>
                  </a:lnTo>
                  <a:lnTo>
                    <a:pt x="873226" y="132067"/>
                  </a:lnTo>
                  <a:lnTo>
                    <a:pt x="885037" y="134886"/>
                  </a:lnTo>
                  <a:lnTo>
                    <a:pt x="889863" y="137185"/>
                  </a:lnTo>
                  <a:lnTo>
                    <a:pt x="893775" y="139547"/>
                  </a:lnTo>
                  <a:lnTo>
                    <a:pt x="897102" y="143954"/>
                  </a:lnTo>
                  <a:lnTo>
                    <a:pt x="910805" y="113588"/>
                  </a:lnTo>
                  <a:close/>
                </a:path>
                <a:path w="1464309" h="1243330">
                  <a:moveTo>
                    <a:pt x="959091" y="142316"/>
                  </a:moveTo>
                  <a:lnTo>
                    <a:pt x="928801" y="125234"/>
                  </a:lnTo>
                  <a:lnTo>
                    <a:pt x="880719" y="210591"/>
                  </a:lnTo>
                  <a:lnTo>
                    <a:pt x="911047" y="227749"/>
                  </a:lnTo>
                  <a:lnTo>
                    <a:pt x="959091" y="142316"/>
                  </a:lnTo>
                  <a:close/>
                </a:path>
                <a:path w="1464309" h="1243330">
                  <a:moveTo>
                    <a:pt x="973213" y="117525"/>
                  </a:moveTo>
                  <a:lnTo>
                    <a:pt x="943419" y="100787"/>
                  </a:lnTo>
                  <a:lnTo>
                    <a:pt x="932167" y="120865"/>
                  </a:lnTo>
                  <a:lnTo>
                    <a:pt x="961936" y="137541"/>
                  </a:lnTo>
                  <a:lnTo>
                    <a:pt x="973213" y="117525"/>
                  </a:lnTo>
                  <a:close/>
                </a:path>
                <a:path w="1464309" h="1243330">
                  <a:moveTo>
                    <a:pt x="1050975" y="217500"/>
                  </a:moveTo>
                  <a:lnTo>
                    <a:pt x="1043495" y="198856"/>
                  </a:lnTo>
                  <a:lnTo>
                    <a:pt x="1042174" y="197548"/>
                  </a:lnTo>
                  <a:lnTo>
                    <a:pt x="1027150" y="182600"/>
                  </a:lnTo>
                  <a:lnTo>
                    <a:pt x="1024318" y="181229"/>
                  </a:lnTo>
                  <a:lnTo>
                    <a:pt x="1024318" y="219405"/>
                  </a:lnTo>
                  <a:lnTo>
                    <a:pt x="1022680" y="226047"/>
                  </a:lnTo>
                  <a:lnTo>
                    <a:pt x="1012380" y="218795"/>
                  </a:lnTo>
                  <a:lnTo>
                    <a:pt x="989736" y="202831"/>
                  </a:lnTo>
                  <a:lnTo>
                    <a:pt x="995794" y="198856"/>
                  </a:lnTo>
                  <a:lnTo>
                    <a:pt x="1002385" y="197548"/>
                  </a:lnTo>
                  <a:lnTo>
                    <a:pt x="1009091" y="198691"/>
                  </a:lnTo>
                  <a:lnTo>
                    <a:pt x="1015555" y="202057"/>
                  </a:lnTo>
                  <a:lnTo>
                    <a:pt x="1020445" y="206883"/>
                  </a:lnTo>
                  <a:lnTo>
                    <a:pt x="1023467" y="212839"/>
                  </a:lnTo>
                  <a:lnTo>
                    <a:pt x="1024229" y="218795"/>
                  </a:lnTo>
                  <a:lnTo>
                    <a:pt x="1024318" y="219405"/>
                  </a:lnTo>
                  <a:lnTo>
                    <a:pt x="1024318" y="181229"/>
                  </a:lnTo>
                  <a:lnTo>
                    <a:pt x="1007186" y="172872"/>
                  </a:lnTo>
                  <a:lnTo>
                    <a:pt x="987209" y="171399"/>
                  </a:lnTo>
                  <a:lnTo>
                    <a:pt x="968578" y="178371"/>
                  </a:lnTo>
                  <a:lnTo>
                    <a:pt x="952652" y="193929"/>
                  </a:lnTo>
                  <a:lnTo>
                    <a:pt x="943203" y="214782"/>
                  </a:lnTo>
                  <a:lnTo>
                    <a:pt x="943241" y="217500"/>
                  </a:lnTo>
                  <a:lnTo>
                    <a:pt x="943356" y="226047"/>
                  </a:lnTo>
                  <a:lnTo>
                    <a:pt x="968870" y="269367"/>
                  </a:lnTo>
                  <a:lnTo>
                    <a:pt x="999032" y="280746"/>
                  </a:lnTo>
                  <a:lnTo>
                    <a:pt x="1014590" y="278917"/>
                  </a:lnTo>
                  <a:lnTo>
                    <a:pt x="1028966" y="270725"/>
                  </a:lnTo>
                  <a:lnTo>
                    <a:pt x="1006068" y="254546"/>
                  </a:lnTo>
                  <a:lnTo>
                    <a:pt x="1001649" y="251421"/>
                  </a:lnTo>
                  <a:lnTo>
                    <a:pt x="994816" y="254546"/>
                  </a:lnTo>
                  <a:lnTo>
                    <a:pt x="989406" y="253555"/>
                  </a:lnTo>
                  <a:lnTo>
                    <a:pt x="989076" y="253555"/>
                  </a:lnTo>
                  <a:lnTo>
                    <a:pt x="982967" y="249085"/>
                  </a:lnTo>
                  <a:lnTo>
                    <a:pt x="976045" y="242506"/>
                  </a:lnTo>
                  <a:lnTo>
                    <a:pt x="972883" y="235191"/>
                  </a:lnTo>
                  <a:lnTo>
                    <a:pt x="973455" y="227253"/>
                  </a:lnTo>
                  <a:lnTo>
                    <a:pt x="977760" y="218795"/>
                  </a:lnTo>
                  <a:lnTo>
                    <a:pt x="1037475" y="260997"/>
                  </a:lnTo>
                  <a:lnTo>
                    <a:pt x="1039533" y="258152"/>
                  </a:lnTo>
                  <a:lnTo>
                    <a:pt x="1049629" y="237578"/>
                  </a:lnTo>
                  <a:lnTo>
                    <a:pt x="1050328" y="227253"/>
                  </a:lnTo>
                  <a:lnTo>
                    <a:pt x="1050404" y="226047"/>
                  </a:lnTo>
                  <a:lnTo>
                    <a:pt x="1050848" y="219405"/>
                  </a:lnTo>
                  <a:lnTo>
                    <a:pt x="1050886" y="218795"/>
                  </a:lnTo>
                  <a:lnTo>
                    <a:pt x="1050975" y="217500"/>
                  </a:lnTo>
                  <a:close/>
                </a:path>
                <a:path w="1464309" h="1243330">
                  <a:moveTo>
                    <a:pt x="1275321" y="363080"/>
                  </a:moveTo>
                  <a:lnTo>
                    <a:pt x="1250873" y="334632"/>
                  </a:lnTo>
                  <a:lnTo>
                    <a:pt x="1184109" y="391947"/>
                  </a:lnTo>
                  <a:lnTo>
                    <a:pt x="1183881" y="391782"/>
                  </a:lnTo>
                  <a:lnTo>
                    <a:pt x="1205953" y="282282"/>
                  </a:lnTo>
                  <a:lnTo>
                    <a:pt x="1181595" y="253949"/>
                  </a:lnTo>
                  <a:lnTo>
                    <a:pt x="1072362" y="347878"/>
                  </a:lnTo>
                  <a:lnTo>
                    <a:pt x="1096746" y="376237"/>
                  </a:lnTo>
                  <a:lnTo>
                    <a:pt x="1163675" y="318681"/>
                  </a:lnTo>
                  <a:lnTo>
                    <a:pt x="1163916" y="319011"/>
                  </a:lnTo>
                  <a:lnTo>
                    <a:pt x="1141679" y="428498"/>
                  </a:lnTo>
                  <a:lnTo>
                    <a:pt x="1166050" y="456946"/>
                  </a:lnTo>
                  <a:lnTo>
                    <a:pt x="1275321" y="363080"/>
                  </a:lnTo>
                  <a:close/>
                </a:path>
                <a:path w="1464309" h="1243330">
                  <a:moveTo>
                    <a:pt x="1315110" y="515975"/>
                  </a:moveTo>
                  <a:lnTo>
                    <a:pt x="1314653" y="515213"/>
                  </a:lnTo>
                  <a:lnTo>
                    <a:pt x="1300314" y="490943"/>
                  </a:lnTo>
                  <a:lnTo>
                    <a:pt x="1297393" y="486016"/>
                  </a:lnTo>
                  <a:lnTo>
                    <a:pt x="1289151" y="490943"/>
                  </a:lnTo>
                  <a:lnTo>
                    <a:pt x="1290802" y="482701"/>
                  </a:lnTo>
                  <a:lnTo>
                    <a:pt x="1290434" y="474294"/>
                  </a:lnTo>
                  <a:lnTo>
                    <a:pt x="1266698" y="441566"/>
                  </a:lnTo>
                  <a:lnTo>
                    <a:pt x="1266698" y="490601"/>
                  </a:lnTo>
                  <a:lnTo>
                    <a:pt x="1266151" y="499097"/>
                  </a:lnTo>
                  <a:lnTo>
                    <a:pt x="1262303" y="506425"/>
                  </a:lnTo>
                  <a:lnTo>
                    <a:pt x="1255699" y="512025"/>
                  </a:lnTo>
                  <a:lnTo>
                    <a:pt x="1247508" y="515213"/>
                  </a:lnTo>
                  <a:lnTo>
                    <a:pt x="1239291" y="515035"/>
                  </a:lnTo>
                  <a:lnTo>
                    <a:pt x="1231734" y="511378"/>
                  </a:lnTo>
                  <a:lnTo>
                    <a:pt x="1225486" y="504088"/>
                  </a:lnTo>
                  <a:lnTo>
                    <a:pt x="1222108" y="495096"/>
                  </a:lnTo>
                  <a:lnTo>
                    <a:pt x="1222502" y="486702"/>
                  </a:lnTo>
                  <a:lnTo>
                    <a:pt x="1226261" y="479412"/>
                  </a:lnTo>
                  <a:lnTo>
                    <a:pt x="1232916" y="473748"/>
                  </a:lnTo>
                  <a:lnTo>
                    <a:pt x="1240726" y="470712"/>
                  </a:lnTo>
                  <a:lnTo>
                    <a:pt x="1249324" y="470712"/>
                  </a:lnTo>
                  <a:lnTo>
                    <a:pt x="1257046" y="474294"/>
                  </a:lnTo>
                  <a:lnTo>
                    <a:pt x="1263408" y="481520"/>
                  </a:lnTo>
                  <a:lnTo>
                    <a:pt x="1266698" y="490601"/>
                  </a:lnTo>
                  <a:lnTo>
                    <a:pt x="1266698" y="441566"/>
                  </a:lnTo>
                  <a:lnTo>
                    <a:pt x="1253223" y="435800"/>
                  </a:lnTo>
                  <a:lnTo>
                    <a:pt x="1233817" y="435622"/>
                  </a:lnTo>
                  <a:lnTo>
                    <a:pt x="1214805" y="442772"/>
                  </a:lnTo>
                  <a:lnTo>
                    <a:pt x="1199438" y="456095"/>
                  </a:lnTo>
                  <a:lnTo>
                    <a:pt x="1190294" y="473354"/>
                  </a:lnTo>
                  <a:lnTo>
                    <a:pt x="1188453" y="492594"/>
                  </a:lnTo>
                  <a:lnTo>
                    <a:pt x="1195019" y="511898"/>
                  </a:lnTo>
                  <a:lnTo>
                    <a:pt x="1200150" y="518871"/>
                  </a:lnTo>
                  <a:lnTo>
                    <a:pt x="1206538" y="524662"/>
                  </a:lnTo>
                  <a:lnTo>
                    <a:pt x="1213993" y="528624"/>
                  </a:lnTo>
                  <a:lnTo>
                    <a:pt x="1222298" y="530148"/>
                  </a:lnTo>
                  <a:lnTo>
                    <a:pt x="1222438" y="530517"/>
                  </a:lnTo>
                  <a:lnTo>
                    <a:pt x="1213078" y="536067"/>
                  </a:lnTo>
                  <a:lnTo>
                    <a:pt x="1230795" y="565975"/>
                  </a:lnTo>
                  <a:lnTo>
                    <a:pt x="1315110" y="515975"/>
                  </a:lnTo>
                  <a:close/>
                </a:path>
                <a:path w="1464309" h="1243330">
                  <a:moveTo>
                    <a:pt x="1369809" y="649744"/>
                  </a:moveTo>
                  <a:lnTo>
                    <a:pt x="1358315" y="617054"/>
                  </a:lnTo>
                  <a:lnTo>
                    <a:pt x="1265897" y="649630"/>
                  </a:lnTo>
                  <a:lnTo>
                    <a:pt x="1277467" y="682472"/>
                  </a:lnTo>
                  <a:lnTo>
                    <a:pt x="1369809" y="649744"/>
                  </a:lnTo>
                  <a:close/>
                </a:path>
                <a:path w="1464309" h="1243330">
                  <a:moveTo>
                    <a:pt x="1370774" y="569125"/>
                  </a:moveTo>
                  <a:lnTo>
                    <a:pt x="1356753" y="537311"/>
                  </a:lnTo>
                  <a:lnTo>
                    <a:pt x="1329880" y="549249"/>
                  </a:lnTo>
                  <a:lnTo>
                    <a:pt x="1325308" y="538861"/>
                  </a:lnTo>
                  <a:lnTo>
                    <a:pt x="1299121" y="550443"/>
                  </a:lnTo>
                  <a:lnTo>
                    <a:pt x="1303693" y="560793"/>
                  </a:lnTo>
                  <a:lnTo>
                    <a:pt x="1240269" y="588835"/>
                  </a:lnTo>
                  <a:lnTo>
                    <a:pt x="1254340" y="620585"/>
                  </a:lnTo>
                  <a:lnTo>
                    <a:pt x="1317688" y="592607"/>
                  </a:lnTo>
                  <a:lnTo>
                    <a:pt x="1325638" y="610539"/>
                  </a:lnTo>
                  <a:lnTo>
                    <a:pt x="1351851" y="598982"/>
                  </a:lnTo>
                  <a:lnTo>
                    <a:pt x="1343888" y="581025"/>
                  </a:lnTo>
                  <a:lnTo>
                    <a:pt x="1370774" y="569125"/>
                  </a:lnTo>
                  <a:close/>
                </a:path>
                <a:path w="1464309" h="1243330">
                  <a:moveTo>
                    <a:pt x="1384668" y="1182014"/>
                  </a:moveTo>
                  <a:lnTo>
                    <a:pt x="1382877" y="1175207"/>
                  </a:lnTo>
                  <a:lnTo>
                    <a:pt x="1380896" y="1167638"/>
                  </a:lnTo>
                  <a:lnTo>
                    <a:pt x="1379588" y="1162634"/>
                  </a:lnTo>
                  <a:lnTo>
                    <a:pt x="1366951" y="1147254"/>
                  </a:lnTo>
                  <a:lnTo>
                    <a:pt x="1360868" y="1144193"/>
                  </a:lnTo>
                  <a:lnTo>
                    <a:pt x="1360868" y="1192161"/>
                  </a:lnTo>
                  <a:lnTo>
                    <a:pt x="1359814" y="1199375"/>
                  </a:lnTo>
                  <a:lnTo>
                    <a:pt x="1356829" y="1205522"/>
                  </a:lnTo>
                  <a:lnTo>
                    <a:pt x="1352169" y="1210297"/>
                  </a:lnTo>
                  <a:lnTo>
                    <a:pt x="1346238" y="1213231"/>
                  </a:lnTo>
                  <a:lnTo>
                    <a:pt x="1339443" y="1213853"/>
                  </a:lnTo>
                  <a:lnTo>
                    <a:pt x="1350746" y="1175207"/>
                  </a:lnTo>
                  <a:lnTo>
                    <a:pt x="1356436" y="1179664"/>
                  </a:lnTo>
                  <a:lnTo>
                    <a:pt x="1359776" y="1185443"/>
                  </a:lnTo>
                  <a:lnTo>
                    <a:pt x="1360868" y="1192161"/>
                  </a:lnTo>
                  <a:lnTo>
                    <a:pt x="1360868" y="1144193"/>
                  </a:lnTo>
                  <a:lnTo>
                    <a:pt x="1347038" y="1137234"/>
                  </a:lnTo>
                  <a:lnTo>
                    <a:pt x="1324317" y="1135049"/>
                  </a:lnTo>
                  <a:lnTo>
                    <a:pt x="1305306" y="1141857"/>
                  </a:lnTo>
                  <a:lnTo>
                    <a:pt x="1290650" y="1156271"/>
                  </a:lnTo>
                  <a:lnTo>
                    <a:pt x="1281049" y="1176947"/>
                  </a:lnTo>
                  <a:lnTo>
                    <a:pt x="1278331" y="1193241"/>
                  </a:lnTo>
                  <a:lnTo>
                    <a:pt x="1280020" y="1209128"/>
                  </a:lnTo>
                  <a:lnTo>
                    <a:pt x="1286738" y="1223238"/>
                  </a:lnTo>
                  <a:lnTo>
                    <a:pt x="1299133" y="1234160"/>
                  </a:lnTo>
                  <a:lnTo>
                    <a:pt x="1308633" y="1202207"/>
                  </a:lnTo>
                  <a:lnTo>
                    <a:pt x="1303451" y="1196619"/>
                  </a:lnTo>
                  <a:lnTo>
                    <a:pt x="1302639" y="1190840"/>
                  </a:lnTo>
                  <a:lnTo>
                    <a:pt x="1322349" y="1167638"/>
                  </a:lnTo>
                  <a:lnTo>
                    <a:pt x="1331722" y="1168958"/>
                  </a:lnTo>
                  <a:lnTo>
                    <a:pt x="1311071" y="1239126"/>
                  </a:lnTo>
                  <a:lnTo>
                    <a:pt x="1314538" y="1240116"/>
                  </a:lnTo>
                  <a:lnTo>
                    <a:pt x="1356677" y="1237830"/>
                  </a:lnTo>
                  <a:lnTo>
                    <a:pt x="1381912" y="1204048"/>
                  </a:lnTo>
                  <a:lnTo>
                    <a:pt x="1384668" y="1182014"/>
                  </a:lnTo>
                  <a:close/>
                </a:path>
                <a:path w="1464309" h="1243330">
                  <a:moveTo>
                    <a:pt x="1395539" y="639584"/>
                  </a:moveTo>
                  <a:lnTo>
                    <a:pt x="1384071" y="607326"/>
                  </a:lnTo>
                  <a:lnTo>
                    <a:pt x="1362367" y="615137"/>
                  </a:lnTo>
                  <a:lnTo>
                    <a:pt x="1373809" y="647280"/>
                  </a:lnTo>
                  <a:lnTo>
                    <a:pt x="1395539" y="639584"/>
                  </a:lnTo>
                  <a:close/>
                </a:path>
                <a:path w="1464309" h="1243330">
                  <a:moveTo>
                    <a:pt x="1397381" y="752741"/>
                  </a:moveTo>
                  <a:lnTo>
                    <a:pt x="1395730" y="731037"/>
                  </a:lnTo>
                  <a:lnTo>
                    <a:pt x="1395653" y="730008"/>
                  </a:lnTo>
                  <a:lnTo>
                    <a:pt x="1391462" y="719556"/>
                  </a:lnTo>
                  <a:lnTo>
                    <a:pt x="1387157" y="708812"/>
                  </a:lnTo>
                  <a:lnTo>
                    <a:pt x="1372997" y="692772"/>
                  </a:lnTo>
                  <a:lnTo>
                    <a:pt x="1366659" y="689813"/>
                  </a:lnTo>
                  <a:lnTo>
                    <a:pt x="1366659" y="746391"/>
                  </a:lnTo>
                  <a:lnTo>
                    <a:pt x="1363573" y="754316"/>
                  </a:lnTo>
                  <a:lnTo>
                    <a:pt x="1357693" y="760196"/>
                  </a:lnTo>
                  <a:lnTo>
                    <a:pt x="1349705" y="763625"/>
                  </a:lnTo>
                  <a:lnTo>
                    <a:pt x="1340942" y="764146"/>
                  </a:lnTo>
                  <a:lnTo>
                    <a:pt x="1333182" y="761479"/>
                  </a:lnTo>
                  <a:lnTo>
                    <a:pt x="1327073" y="755675"/>
                  </a:lnTo>
                  <a:lnTo>
                    <a:pt x="1323276" y="746848"/>
                  </a:lnTo>
                  <a:lnTo>
                    <a:pt x="1322755" y="737235"/>
                  </a:lnTo>
                  <a:lnTo>
                    <a:pt x="1325676" y="729322"/>
                  </a:lnTo>
                  <a:lnTo>
                    <a:pt x="1331480" y="723468"/>
                  </a:lnTo>
                  <a:lnTo>
                    <a:pt x="1339608" y="720013"/>
                  </a:lnTo>
                  <a:lnTo>
                    <a:pt x="1348270" y="719556"/>
                  </a:lnTo>
                  <a:lnTo>
                    <a:pt x="1356118" y="722223"/>
                  </a:lnTo>
                  <a:lnTo>
                    <a:pt x="1362379" y="727976"/>
                  </a:lnTo>
                  <a:lnTo>
                    <a:pt x="1366240" y="736790"/>
                  </a:lnTo>
                  <a:lnTo>
                    <a:pt x="1366659" y="746391"/>
                  </a:lnTo>
                  <a:lnTo>
                    <a:pt x="1366659" y="689813"/>
                  </a:lnTo>
                  <a:lnTo>
                    <a:pt x="1354074" y="683933"/>
                  </a:lnTo>
                  <a:lnTo>
                    <a:pt x="1331290" y="684326"/>
                  </a:lnTo>
                  <a:lnTo>
                    <a:pt x="1310703" y="694067"/>
                  </a:lnTo>
                  <a:lnTo>
                    <a:pt x="1297698" y="710399"/>
                  </a:lnTo>
                  <a:lnTo>
                    <a:pt x="1292148" y="731037"/>
                  </a:lnTo>
                  <a:lnTo>
                    <a:pt x="1293812" y="752741"/>
                  </a:lnTo>
                  <a:lnTo>
                    <a:pt x="1293888" y="753694"/>
                  </a:lnTo>
                  <a:lnTo>
                    <a:pt x="1302346" y="774827"/>
                  </a:lnTo>
                  <a:lnTo>
                    <a:pt x="1316469" y="790829"/>
                  </a:lnTo>
                  <a:lnTo>
                    <a:pt x="1335341" y="799680"/>
                  </a:lnTo>
                  <a:lnTo>
                    <a:pt x="1358049" y="799325"/>
                  </a:lnTo>
                  <a:lnTo>
                    <a:pt x="1378648" y="789635"/>
                  </a:lnTo>
                  <a:lnTo>
                    <a:pt x="1391729" y="773353"/>
                  </a:lnTo>
                  <a:lnTo>
                    <a:pt x="1394256" y="764146"/>
                  </a:lnTo>
                  <a:lnTo>
                    <a:pt x="1397381" y="752741"/>
                  </a:lnTo>
                  <a:close/>
                </a:path>
                <a:path w="1464309" h="1243330">
                  <a:moveTo>
                    <a:pt x="1417967" y="881570"/>
                  </a:moveTo>
                  <a:lnTo>
                    <a:pt x="1416392" y="872210"/>
                  </a:lnTo>
                  <a:lnTo>
                    <a:pt x="1413065" y="864222"/>
                  </a:lnTo>
                  <a:lnTo>
                    <a:pt x="1407617" y="857427"/>
                  </a:lnTo>
                  <a:lnTo>
                    <a:pt x="1399679" y="851674"/>
                  </a:lnTo>
                  <a:lnTo>
                    <a:pt x="1399667" y="851179"/>
                  </a:lnTo>
                  <a:lnTo>
                    <a:pt x="1412189" y="850303"/>
                  </a:lnTo>
                  <a:lnTo>
                    <a:pt x="1409458" y="815505"/>
                  </a:lnTo>
                  <a:lnTo>
                    <a:pt x="1311808" y="823315"/>
                  </a:lnTo>
                  <a:lnTo>
                    <a:pt x="1314488" y="857897"/>
                  </a:lnTo>
                  <a:lnTo>
                    <a:pt x="1365123" y="853909"/>
                  </a:lnTo>
                  <a:lnTo>
                    <a:pt x="1373886" y="854087"/>
                  </a:lnTo>
                  <a:lnTo>
                    <a:pt x="1381340" y="856449"/>
                  </a:lnTo>
                  <a:lnTo>
                    <a:pt x="1386725" y="861644"/>
                  </a:lnTo>
                  <a:lnTo>
                    <a:pt x="1389253" y="870267"/>
                  </a:lnTo>
                  <a:lnTo>
                    <a:pt x="1387297" y="880198"/>
                  </a:lnTo>
                  <a:lnTo>
                    <a:pt x="1381010" y="885266"/>
                  </a:lnTo>
                  <a:lnTo>
                    <a:pt x="1372730" y="887247"/>
                  </a:lnTo>
                  <a:lnTo>
                    <a:pt x="1317167" y="891743"/>
                  </a:lnTo>
                  <a:lnTo>
                    <a:pt x="1319847" y="926299"/>
                  </a:lnTo>
                  <a:lnTo>
                    <a:pt x="1380223" y="921626"/>
                  </a:lnTo>
                  <a:lnTo>
                    <a:pt x="1396555" y="918286"/>
                  </a:lnTo>
                  <a:lnTo>
                    <a:pt x="1408874" y="910767"/>
                  </a:lnTo>
                  <a:lnTo>
                    <a:pt x="1416304" y="898664"/>
                  </a:lnTo>
                  <a:lnTo>
                    <a:pt x="1417967" y="881570"/>
                  </a:lnTo>
                  <a:close/>
                </a:path>
                <a:path w="1464309" h="1243330">
                  <a:moveTo>
                    <a:pt x="1418196" y="995324"/>
                  </a:moveTo>
                  <a:lnTo>
                    <a:pt x="1415961" y="979335"/>
                  </a:lnTo>
                  <a:lnTo>
                    <a:pt x="1415846" y="978471"/>
                  </a:lnTo>
                  <a:lnTo>
                    <a:pt x="1415376" y="975144"/>
                  </a:lnTo>
                  <a:lnTo>
                    <a:pt x="1405140" y="958875"/>
                  </a:lnTo>
                  <a:lnTo>
                    <a:pt x="1389291" y="947686"/>
                  </a:lnTo>
                  <a:lnTo>
                    <a:pt x="1387475" y="947229"/>
                  </a:lnTo>
                  <a:lnTo>
                    <a:pt x="1387475" y="1002296"/>
                  </a:lnTo>
                  <a:lnTo>
                    <a:pt x="1385785" y="1008748"/>
                  </a:lnTo>
                  <a:lnTo>
                    <a:pt x="1384960" y="1011720"/>
                  </a:lnTo>
                  <a:lnTo>
                    <a:pt x="1379753" y="1018311"/>
                  </a:lnTo>
                  <a:lnTo>
                    <a:pt x="1372412" y="1022184"/>
                  </a:lnTo>
                  <a:lnTo>
                    <a:pt x="1363764" y="1023048"/>
                  </a:lnTo>
                  <a:lnTo>
                    <a:pt x="1355242" y="1020953"/>
                  </a:lnTo>
                  <a:lnTo>
                    <a:pt x="1352931" y="1019263"/>
                  </a:lnTo>
                  <a:lnTo>
                    <a:pt x="1348613" y="1016088"/>
                  </a:lnTo>
                  <a:lnTo>
                    <a:pt x="1344485" y="1008748"/>
                  </a:lnTo>
                  <a:lnTo>
                    <a:pt x="1343456" y="999197"/>
                  </a:lnTo>
                  <a:lnTo>
                    <a:pt x="1345819" y="989888"/>
                  </a:lnTo>
                  <a:lnTo>
                    <a:pt x="1350924" y="983208"/>
                  </a:lnTo>
                  <a:lnTo>
                    <a:pt x="1358176" y="979335"/>
                  </a:lnTo>
                  <a:lnTo>
                    <a:pt x="1366901" y="978471"/>
                  </a:lnTo>
                  <a:lnTo>
                    <a:pt x="1375308" y="980554"/>
                  </a:lnTo>
                  <a:lnTo>
                    <a:pt x="1382052" y="985405"/>
                  </a:lnTo>
                  <a:lnTo>
                    <a:pt x="1386370" y="992746"/>
                  </a:lnTo>
                  <a:lnTo>
                    <a:pt x="1387475" y="1002296"/>
                  </a:lnTo>
                  <a:lnTo>
                    <a:pt x="1387475" y="947229"/>
                  </a:lnTo>
                  <a:lnTo>
                    <a:pt x="1369606" y="942708"/>
                  </a:lnTo>
                  <a:lnTo>
                    <a:pt x="1349387" y="944918"/>
                  </a:lnTo>
                  <a:lnTo>
                    <a:pt x="1332052" y="953922"/>
                  </a:lnTo>
                  <a:lnTo>
                    <a:pt x="1319580" y="968730"/>
                  </a:lnTo>
                  <a:lnTo>
                    <a:pt x="1313954" y="988377"/>
                  </a:lnTo>
                  <a:lnTo>
                    <a:pt x="1313992" y="989888"/>
                  </a:lnTo>
                  <a:lnTo>
                    <a:pt x="1314081" y="992746"/>
                  </a:lnTo>
                  <a:lnTo>
                    <a:pt x="1314208" y="996988"/>
                  </a:lnTo>
                  <a:lnTo>
                    <a:pt x="1316202" y="1005344"/>
                  </a:lnTo>
                  <a:lnTo>
                    <a:pt x="1320101" y="1012850"/>
                  </a:lnTo>
                  <a:lnTo>
                    <a:pt x="1326032" y="1018921"/>
                  </a:lnTo>
                  <a:lnTo>
                    <a:pt x="1326007" y="1019263"/>
                  </a:lnTo>
                  <a:lnTo>
                    <a:pt x="1315135" y="1018514"/>
                  </a:lnTo>
                  <a:lnTo>
                    <a:pt x="1312659" y="1053096"/>
                  </a:lnTo>
                  <a:lnTo>
                    <a:pt x="1410411" y="1059954"/>
                  </a:lnTo>
                  <a:lnTo>
                    <a:pt x="1412824" y="1025258"/>
                  </a:lnTo>
                  <a:lnTo>
                    <a:pt x="1403324" y="1024699"/>
                  </a:lnTo>
                  <a:lnTo>
                    <a:pt x="1405026" y="1023048"/>
                  </a:lnTo>
                  <a:lnTo>
                    <a:pt x="1409331" y="1018921"/>
                  </a:lnTo>
                  <a:lnTo>
                    <a:pt x="1409598" y="1018514"/>
                  </a:lnTo>
                  <a:lnTo>
                    <a:pt x="1413865" y="1011720"/>
                  </a:lnTo>
                  <a:lnTo>
                    <a:pt x="1416824" y="1003706"/>
                  </a:lnTo>
                  <a:lnTo>
                    <a:pt x="1418196" y="995324"/>
                  </a:lnTo>
                  <a:close/>
                </a:path>
                <a:path w="1464309" h="1243330">
                  <a:moveTo>
                    <a:pt x="1463814" y="1102969"/>
                  </a:moveTo>
                  <a:lnTo>
                    <a:pt x="1307960" y="1074267"/>
                  </a:lnTo>
                  <a:lnTo>
                    <a:pt x="1301686" y="1108557"/>
                  </a:lnTo>
                  <a:lnTo>
                    <a:pt x="1457566" y="1137234"/>
                  </a:lnTo>
                  <a:lnTo>
                    <a:pt x="1463814" y="110296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6100990" y="1349751"/>
            <a:ext cx="712470" cy="722630"/>
          </a:xfrm>
          <a:custGeom>
            <a:avLst/>
            <a:gdLst/>
            <a:ahLst/>
            <a:cxnLst/>
            <a:rect l="l" t="t" r="r" b="b"/>
            <a:pathLst>
              <a:path w="712469" h="722630">
                <a:moveTo>
                  <a:pt x="361140" y="0"/>
                </a:moveTo>
                <a:lnTo>
                  <a:pt x="312139" y="3296"/>
                </a:lnTo>
                <a:lnTo>
                  <a:pt x="265140" y="12899"/>
                </a:lnTo>
                <a:lnTo>
                  <a:pt x="220574" y="28379"/>
                </a:lnTo>
                <a:lnTo>
                  <a:pt x="178872" y="49304"/>
                </a:lnTo>
                <a:lnTo>
                  <a:pt x="140464" y="75245"/>
                </a:lnTo>
                <a:lnTo>
                  <a:pt x="105780" y="105771"/>
                </a:lnTo>
                <a:lnTo>
                  <a:pt x="75252" y="140453"/>
                </a:lnTo>
                <a:lnTo>
                  <a:pt x="49309" y="178859"/>
                </a:lnTo>
                <a:lnTo>
                  <a:pt x="28382" y="220561"/>
                </a:lnTo>
                <a:lnTo>
                  <a:pt x="12901" y="265126"/>
                </a:lnTo>
                <a:lnTo>
                  <a:pt x="3297" y="312126"/>
                </a:lnTo>
                <a:lnTo>
                  <a:pt x="0" y="361130"/>
                </a:lnTo>
                <a:lnTo>
                  <a:pt x="3297" y="410136"/>
                </a:lnTo>
                <a:lnTo>
                  <a:pt x="12901" y="457139"/>
                </a:lnTo>
                <a:lnTo>
                  <a:pt x="28382" y="501707"/>
                </a:lnTo>
                <a:lnTo>
                  <a:pt x="49309" y="543411"/>
                </a:lnTo>
                <a:lnTo>
                  <a:pt x="75252" y="581819"/>
                </a:lnTo>
                <a:lnTo>
                  <a:pt x="105780" y="616503"/>
                </a:lnTo>
                <a:lnTo>
                  <a:pt x="140464" y="647031"/>
                </a:lnTo>
                <a:lnTo>
                  <a:pt x="178872" y="672974"/>
                </a:lnTo>
                <a:lnTo>
                  <a:pt x="220574" y="693900"/>
                </a:lnTo>
                <a:lnTo>
                  <a:pt x="265140" y="709381"/>
                </a:lnTo>
                <a:lnTo>
                  <a:pt x="312139" y="718984"/>
                </a:lnTo>
                <a:lnTo>
                  <a:pt x="361140" y="722281"/>
                </a:lnTo>
                <a:lnTo>
                  <a:pt x="410954" y="718874"/>
                </a:lnTo>
                <a:lnTo>
                  <a:pt x="458686" y="708956"/>
                </a:lnTo>
                <a:lnTo>
                  <a:pt x="503886" y="692977"/>
                </a:lnTo>
                <a:lnTo>
                  <a:pt x="546102" y="671391"/>
                </a:lnTo>
                <a:lnTo>
                  <a:pt x="584881" y="644649"/>
                </a:lnTo>
                <a:lnTo>
                  <a:pt x="619772" y="613203"/>
                </a:lnTo>
                <a:lnTo>
                  <a:pt x="650324" y="577507"/>
                </a:lnTo>
                <a:lnTo>
                  <a:pt x="676084" y="538011"/>
                </a:lnTo>
                <a:lnTo>
                  <a:pt x="696601" y="495168"/>
                </a:lnTo>
                <a:lnTo>
                  <a:pt x="711423" y="449431"/>
                </a:lnTo>
                <a:lnTo>
                  <a:pt x="494330" y="447232"/>
                </a:lnTo>
                <a:lnTo>
                  <a:pt x="469448" y="476952"/>
                </a:lnTo>
                <a:lnTo>
                  <a:pt x="438074" y="499815"/>
                </a:lnTo>
                <a:lnTo>
                  <a:pt x="401531" y="514502"/>
                </a:lnTo>
                <a:lnTo>
                  <a:pt x="361140" y="519690"/>
                </a:lnTo>
                <a:lnTo>
                  <a:pt x="311024" y="511608"/>
                </a:lnTo>
                <a:lnTo>
                  <a:pt x="267498" y="489100"/>
                </a:lnTo>
                <a:lnTo>
                  <a:pt x="233173" y="454777"/>
                </a:lnTo>
                <a:lnTo>
                  <a:pt x="210663" y="411250"/>
                </a:lnTo>
                <a:lnTo>
                  <a:pt x="202580" y="361130"/>
                </a:lnTo>
                <a:lnTo>
                  <a:pt x="210663" y="311004"/>
                </a:lnTo>
                <a:lnTo>
                  <a:pt x="233173" y="267474"/>
                </a:lnTo>
                <a:lnTo>
                  <a:pt x="267498" y="233150"/>
                </a:lnTo>
                <a:lnTo>
                  <a:pt x="311024" y="210642"/>
                </a:lnTo>
                <a:lnTo>
                  <a:pt x="361140" y="202559"/>
                </a:lnTo>
                <a:lnTo>
                  <a:pt x="402194" y="207920"/>
                </a:lnTo>
                <a:lnTo>
                  <a:pt x="439239" y="223082"/>
                </a:lnTo>
                <a:lnTo>
                  <a:pt x="470891" y="246662"/>
                </a:lnTo>
                <a:lnTo>
                  <a:pt x="495765" y="277279"/>
                </a:lnTo>
                <a:lnTo>
                  <a:pt x="712271" y="276431"/>
                </a:lnTo>
                <a:lnTo>
                  <a:pt x="697778" y="230161"/>
                </a:lnTo>
                <a:lnTo>
                  <a:pt x="677468" y="186795"/>
                </a:lnTo>
                <a:lnTo>
                  <a:pt x="651806" y="146796"/>
                </a:lnTo>
                <a:lnTo>
                  <a:pt x="621252" y="110629"/>
                </a:lnTo>
                <a:lnTo>
                  <a:pt x="586271" y="78755"/>
                </a:lnTo>
                <a:lnTo>
                  <a:pt x="547324" y="51638"/>
                </a:lnTo>
                <a:lnTo>
                  <a:pt x="504875" y="29741"/>
                </a:lnTo>
                <a:lnTo>
                  <a:pt x="459387" y="13527"/>
                </a:lnTo>
                <a:lnTo>
                  <a:pt x="411321" y="3458"/>
                </a:lnTo>
                <a:lnTo>
                  <a:pt x="361140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0" y="0"/>
            <a:ext cx="5245735" cy="3990975"/>
            <a:chOff x="0" y="0"/>
            <a:chExt cx="5245735" cy="3990975"/>
          </a:xfrm>
        </p:grpSpPr>
        <p:sp>
          <p:nvSpPr>
            <p:cNvPr id="16" name="object 16"/>
            <p:cNvSpPr/>
            <p:nvPr/>
          </p:nvSpPr>
          <p:spPr>
            <a:xfrm>
              <a:off x="0" y="680607"/>
              <a:ext cx="314325" cy="3152140"/>
            </a:xfrm>
            <a:custGeom>
              <a:avLst/>
              <a:gdLst/>
              <a:ahLst/>
              <a:cxnLst/>
              <a:rect l="l" t="t" r="r" b="b"/>
              <a:pathLst>
                <a:path w="314325" h="3152140">
                  <a:moveTo>
                    <a:pt x="0" y="3151736"/>
                  </a:moveTo>
                  <a:lnTo>
                    <a:pt x="314126" y="3151736"/>
                  </a:lnTo>
                  <a:lnTo>
                    <a:pt x="314126" y="0"/>
                  </a:lnTo>
                  <a:lnTo>
                    <a:pt x="0" y="0"/>
                  </a:lnTo>
                  <a:lnTo>
                    <a:pt x="0" y="3151736"/>
                  </a:lnTo>
                  <a:close/>
                </a:path>
              </a:pathLst>
            </a:custGeom>
            <a:solidFill>
              <a:srgbClr val="D90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5"/>
              <a:ext cx="5245735" cy="3896995"/>
            </a:xfrm>
            <a:custGeom>
              <a:avLst/>
              <a:gdLst/>
              <a:ahLst/>
              <a:cxnLst/>
              <a:rect l="l" t="t" r="r" b="b"/>
              <a:pathLst>
                <a:path w="5245735" h="3896995">
                  <a:moveTo>
                    <a:pt x="2806916" y="2899219"/>
                  </a:moveTo>
                  <a:lnTo>
                    <a:pt x="2805646" y="2896006"/>
                  </a:lnTo>
                  <a:lnTo>
                    <a:pt x="2800947" y="2891320"/>
                  </a:lnTo>
                  <a:lnTo>
                    <a:pt x="2797784" y="2889948"/>
                  </a:lnTo>
                  <a:lnTo>
                    <a:pt x="2540063" y="2898457"/>
                  </a:lnTo>
                  <a:lnTo>
                    <a:pt x="2535834" y="2901442"/>
                  </a:lnTo>
                  <a:lnTo>
                    <a:pt x="2532316" y="2910332"/>
                  </a:lnTo>
                  <a:lnTo>
                    <a:pt x="2533370" y="2915399"/>
                  </a:lnTo>
                  <a:lnTo>
                    <a:pt x="2594686" y="2976702"/>
                  </a:lnTo>
                  <a:lnTo>
                    <a:pt x="2385441" y="3186061"/>
                  </a:lnTo>
                  <a:lnTo>
                    <a:pt x="2385441" y="3193669"/>
                  </a:lnTo>
                  <a:lnTo>
                    <a:pt x="2392476" y="3200692"/>
                  </a:lnTo>
                  <a:lnTo>
                    <a:pt x="2395537" y="3201847"/>
                  </a:lnTo>
                  <a:lnTo>
                    <a:pt x="2398611" y="3201847"/>
                  </a:lnTo>
                  <a:lnTo>
                    <a:pt x="2401671" y="3201847"/>
                  </a:lnTo>
                  <a:lnTo>
                    <a:pt x="2404757" y="3200692"/>
                  </a:lnTo>
                  <a:lnTo>
                    <a:pt x="2624810" y="2980499"/>
                  </a:lnTo>
                  <a:lnTo>
                    <a:pt x="2624810" y="2972917"/>
                  </a:lnTo>
                  <a:lnTo>
                    <a:pt x="2573274" y="2921381"/>
                  </a:lnTo>
                  <a:lnTo>
                    <a:pt x="2782405" y="2914548"/>
                  </a:lnTo>
                  <a:lnTo>
                    <a:pt x="2774797" y="3145790"/>
                  </a:lnTo>
                  <a:lnTo>
                    <a:pt x="2779992" y="3151340"/>
                  </a:lnTo>
                  <a:lnTo>
                    <a:pt x="2786608" y="3151555"/>
                  </a:lnTo>
                  <a:lnTo>
                    <a:pt x="2793276" y="3152063"/>
                  </a:lnTo>
                  <a:lnTo>
                    <a:pt x="2798775" y="3146590"/>
                  </a:lnTo>
                  <a:lnTo>
                    <a:pt x="2806916" y="2899219"/>
                  </a:lnTo>
                  <a:close/>
                </a:path>
                <a:path w="5245735" h="3896995">
                  <a:moveTo>
                    <a:pt x="3134652" y="3617315"/>
                  </a:moveTo>
                  <a:lnTo>
                    <a:pt x="3110954" y="3231083"/>
                  </a:lnTo>
                  <a:lnTo>
                    <a:pt x="3106140" y="3226257"/>
                  </a:lnTo>
                  <a:lnTo>
                    <a:pt x="2719946" y="3202546"/>
                  </a:lnTo>
                  <a:lnTo>
                    <a:pt x="2715260" y="3205365"/>
                  </a:lnTo>
                  <a:lnTo>
                    <a:pt x="2711158" y="3214459"/>
                  </a:lnTo>
                  <a:lnTo>
                    <a:pt x="2712135" y="3219793"/>
                  </a:lnTo>
                  <a:lnTo>
                    <a:pt x="2799588" y="3307257"/>
                  </a:lnTo>
                  <a:lnTo>
                    <a:pt x="2563164" y="3543668"/>
                  </a:lnTo>
                  <a:lnTo>
                    <a:pt x="2299284" y="3279800"/>
                  </a:lnTo>
                  <a:lnTo>
                    <a:pt x="2291702" y="3279800"/>
                  </a:lnTo>
                  <a:lnTo>
                    <a:pt x="2051113" y="3520376"/>
                  </a:lnTo>
                  <a:lnTo>
                    <a:pt x="2051113" y="3527958"/>
                  </a:lnTo>
                  <a:lnTo>
                    <a:pt x="2060486" y="3537318"/>
                  </a:lnTo>
                  <a:lnTo>
                    <a:pt x="2068080" y="3537318"/>
                  </a:lnTo>
                  <a:lnTo>
                    <a:pt x="2295487" y="3309924"/>
                  </a:lnTo>
                  <a:lnTo>
                    <a:pt x="2559380" y="3573805"/>
                  </a:lnTo>
                  <a:lnTo>
                    <a:pt x="2566962" y="3573805"/>
                  </a:lnTo>
                  <a:lnTo>
                    <a:pt x="2827286" y="3313493"/>
                  </a:lnTo>
                  <a:lnTo>
                    <a:pt x="2828544" y="3310432"/>
                  </a:lnTo>
                  <a:lnTo>
                    <a:pt x="2828544" y="3304070"/>
                  </a:lnTo>
                  <a:lnTo>
                    <a:pt x="2827286" y="3301022"/>
                  </a:lnTo>
                  <a:lnTo>
                    <a:pt x="2755023" y="3228746"/>
                  </a:lnTo>
                  <a:lnTo>
                    <a:pt x="3088030" y="3249180"/>
                  </a:lnTo>
                  <a:lnTo>
                    <a:pt x="3108464" y="3582200"/>
                  </a:lnTo>
                  <a:lnTo>
                    <a:pt x="3033763" y="3507498"/>
                  </a:lnTo>
                  <a:lnTo>
                    <a:pt x="3026181" y="3507498"/>
                  </a:lnTo>
                  <a:lnTo>
                    <a:pt x="2666022" y="3867645"/>
                  </a:lnTo>
                  <a:lnTo>
                    <a:pt x="2402128" y="3603777"/>
                  </a:lnTo>
                  <a:lnTo>
                    <a:pt x="2394547" y="3603777"/>
                  </a:lnTo>
                  <a:lnTo>
                    <a:pt x="2155025" y="3843299"/>
                  </a:lnTo>
                  <a:lnTo>
                    <a:pt x="2155025" y="3850894"/>
                  </a:lnTo>
                  <a:lnTo>
                    <a:pt x="2164397" y="3860266"/>
                  </a:lnTo>
                  <a:lnTo>
                    <a:pt x="2171966" y="3860266"/>
                  </a:lnTo>
                  <a:lnTo>
                    <a:pt x="2398344" y="3633901"/>
                  </a:lnTo>
                  <a:lnTo>
                    <a:pt x="2659888" y="3895433"/>
                  </a:lnTo>
                  <a:lnTo>
                    <a:pt x="2662948" y="3896614"/>
                  </a:lnTo>
                  <a:lnTo>
                    <a:pt x="2666022" y="3896614"/>
                  </a:lnTo>
                  <a:lnTo>
                    <a:pt x="2669082" y="3896614"/>
                  </a:lnTo>
                  <a:lnTo>
                    <a:pt x="2672156" y="3895433"/>
                  </a:lnTo>
                  <a:lnTo>
                    <a:pt x="3029966" y="3537623"/>
                  </a:lnTo>
                  <a:lnTo>
                    <a:pt x="3117431" y="3625075"/>
                  </a:lnTo>
                  <a:lnTo>
                    <a:pt x="3122765" y="3626078"/>
                  </a:lnTo>
                  <a:lnTo>
                    <a:pt x="3131845" y="3621963"/>
                  </a:lnTo>
                  <a:lnTo>
                    <a:pt x="3134652" y="3617315"/>
                  </a:lnTo>
                  <a:close/>
                </a:path>
                <a:path w="5245735" h="3896995">
                  <a:moveTo>
                    <a:pt x="5245303" y="0"/>
                  </a:moveTo>
                  <a:lnTo>
                    <a:pt x="0" y="0"/>
                  </a:lnTo>
                  <a:lnTo>
                    <a:pt x="0" y="680605"/>
                  </a:lnTo>
                  <a:lnTo>
                    <a:pt x="5245303" y="680605"/>
                  </a:lnTo>
                  <a:lnTo>
                    <a:pt x="524530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6485" y="3201674"/>
              <a:ext cx="158298" cy="15720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0820" y="3774867"/>
              <a:ext cx="214454" cy="1295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0230" y="3761158"/>
              <a:ext cx="230464" cy="22929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638448" y="2914287"/>
              <a:ext cx="1137285" cy="1052830"/>
            </a:xfrm>
            <a:custGeom>
              <a:avLst/>
              <a:gdLst/>
              <a:ahLst/>
              <a:cxnLst/>
              <a:rect l="l" t="t" r="r" b="b"/>
              <a:pathLst>
                <a:path w="1137285" h="1052829">
                  <a:moveTo>
                    <a:pt x="692721" y="398894"/>
                  </a:moveTo>
                  <a:lnTo>
                    <a:pt x="665708" y="351878"/>
                  </a:lnTo>
                  <a:lnTo>
                    <a:pt x="631837" y="318312"/>
                  </a:lnTo>
                  <a:lnTo>
                    <a:pt x="591248" y="293052"/>
                  </a:lnTo>
                  <a:lnTo>
                    <a:pt x="545592" y="277152"/>
                  </a:lnTo>
                  <a:lnTo>
                    <a:pt x="496544" y="271614"/>
                  </a:lnTo>
                  <a:lnTo>
                    <a:pt x="447611" y="277075"/>
                  </a:lnTo>
                  <a:lnTo>
                    <a:pt x="402666" y="292620"/>
                  </a:lnTo>
                  <a:lnTo>
                    <a:pt x="362978" y="317004"/>
                  </a:lnTo>
                  <a:lnTo>
                    <a:pt x="329869" y="348970"/>
                  </a:lnTo>
                  <a:lnTo>
                    <a:pt x="304622" y="387273"/>
                  </a:lnTo>
                  <a:lnTo>
                    <a:pt x="288531" y="430682"/>
                  </a:lnTo>
                  <a:lnTo>
                    <a:pt x="282879" y="477939"/>
                  </a:lnTo>
                  <a:lnTo>
                    <a:pt x="289318" y="528243"/>
                  </a:lnTo>
                  <a:lnTo>
                    <a:pt x="307644" y="574255"/>
                  </a:lnTo>
                  <a:lnTo>
                    <a:pt x="336346" y="614362"/>
                  </a:lnTo>
                  <a:lnTo>
                    <a:pt x="373913" y="646874"/>
                  </a:lnTo>
                  <a:lnTo>
                    <a:pt x="418858" y="670179"/>
                  </a:lnTo>
                  <a:lnTo>
                    <a:pt x="469671" y="682612"/>
                  </a:lnTo>
                  <a:lnTo>
                    <a:pt x="471157" y="682701"/>
                  </a:lnTo>
                  <a:lnTo>
                    <a:pt x="477215" y="682701"/>
                  </a:lnTo>
                  <a:lnTo>
                    <a:pt x="472579" y="658799"/>
                  </a:lnTo>
                  <a:lnTo>
                    <a:pt x="427507" y="647788"/>
                  </a:lnTo>
                  <a:lnTo>
                    <a:pt x="387629" y="627189"/>
                  </a:lnTo>
                  <a:lnTo>
                    <a:pt x="354304" y="598436"/>
                  </a:lnTo>
                  <a:lnTo>
                    <a:pt x="328841" y="563016"/>
                  </a:lnTo>
                  <a:lnTo>
                    <a:pt x="312585" y="522363"/>
                  </a:lnTo>
                  <a:lnTo>
                    <a:pt x="306870" y="477939"/>
                  </a:lnTo>
                  <a:lnTo>
                    <a:pt x="313664" y="429526"/>
                  </a:lnTo>
                  <a:lnTo>
                    <a:pt x="332803" y="385991"/>
                  </a:lnTo>
                  <a:lnTo>
                    <a:pt x="362496" y="349084"/>
                  </a:lnTo>
                  <a:lnTo>
                    <a:pt x="400888" y="320548"/>
                  </a:lnTo>
                  <a:lnTo>
                    <a:pt x="446176" y="302145"/>
                  </a:lnTo>
                  <a:lnTo>
                    <a:pt x="496544" y="295617"/>
                  </a:lnTo>
                  <a:lnTo>
                    <a:pt x="550646" y="303212"/>
                  </a:lnTo>
                  <a:lnTo>
                    <a:pt x="599427" y="324827"/>
                  </a:lnTo>
                  <a:lnTo>
                    <a:pt x="639991" y="358660"/>
                  </a:lnTo>
                  <a:lnTo>
                    <a:pt x="669480" y="402932"/>
                  </a:lnTo>
                  <a:lnTo>
                    <a:pt x="671449" y="407136"/>
                  </a:lnTo>
                  <a:lnTo>
                    <a:pt x="675728" y="409829"/>
                  </a:lnTo>
                  <a:lnTo>
                    <a:pt x="682117" y="409829"/>
                  </a:lnTo>
                  <a:lnTo>
                    <a:pt x="683831" y="409448"/>
                  </a:lnTo>
                  <a:lnTo>
                    <a:pt x="688352" y="407314"/>
                  </a:lnTo>
                  <a:lnTo>
                    <a:pt x="690549" y="404914"/>
                  </a:lnTo>
                  <a:lnTo>
                    <a:pt x="692721" y="398894"/>
                  </a:lnTo>
                  <a:close/>
                </a:path>
                <a:path w="1137285" h="1052829">
                  <a:moveTo>
                    <a:pt x="973315" y="858520"/>
                  </a:moveTo>
                  <a:lnTo>
                    <a:pt x="972654" y="850938"/>
                  </a:lnTo>
                  <a:lnTo>
                    <a:pt x="847559" y="745756"/>
                  </a:lnTo>
                  <a:lnTo>
                    <a:pt x="847559" y="557085"/>
                  </a:lnTo>
                  <a:lnTo>
                    <a:pt x="842187" y="551713"/>
                  </a:lnTo>
                  <a:lnTo>
                    <a:pt x="828954" y="551713"/>
                  </a:lnTo>
                  <a:lnTo>
                    <a:pt x="823569" y="557085"/>
                  </a:lnTo>
                  <a:lnTo>
                    <a:pt x="823569" y="754900"/>
                  </a:lnTo>
                  <a:lnTo>
                    <a:pt x="825131" y="758253"/>
                  </a:lnTo>
                  <a:lnTo>
                    <a:pt x="954900" y="867371"/>
                  </a:lnTo>
                  <a:lnTo>
                    <a:pt x="957859" y="867854"/>
                  </a:lnTo>
                  <a:lnTo>
                    <a:pt x="959853" y="867854"/>
                  </a:lnTo>
                  <a:lnTo>
                    <a:pt x="963409" y="867854"/>
                  </a:lnTo>
                  <a:lnTo>
                    <a:pt x="966762" y="866305"/>
                  </a:lnTo>
                  <a:lnTo>
                    <a:pt x="973315" y="858520"/>
                  </a:lnTo>
                  <a:close/>
                </a:path>
                <a:path w="1137285" h="1052829">
                  <a:moveTo>
                    <a:pt x="992225" y="420370"/>
                  </a:moveTo>
                  <a:lnTo>
                    <a:pt x="987094" y="394970"/>
                  </a:lnTo>
                  <a:lnTo>
                    <a:pt x="973112" y="375920"/>
                  </a:lnTo>
                  <a:lnTo>
                    <a:pt x="952373" y="361950"/>
                  </a:lnTo>
                  <a:lnTo>
                    <a:pt x="927011" y="356870"/>
                  </a:lnTo>
                  <a:lnTo>
                    <a:pt x="854875" y="356870"/>
                  </a:lnTo>
                  <a:lnTo>
                    <a:pt x="852614" y="350520"/>
                  </a:lnTo>
                  <a:lnTo>
                    <a:pt x="850125" y="344170"/>
                  </a:lnTo>
                  <a:lnTo>
                    <a:pt x="847509" y="337820"/>
                  </a:lnTo>
                  <a:lnTo>
                    <a:pt x="844778" y="331470"/>
                  </a:lnTo>
                  <a:lnTo>
                    <a:pt x="841959" y="326390"/>
                  </a:lnTo>
                  <a:lnTo>
                    <a:pt x="839114" y="320040"/>
                  </a:lnTo>
                  <a:lnTo>
                    <a:pt x="889635" y="271780"/>
                  </a:lnTo>
                  <a:lnTo>
                    <a:pt x="908888" y="226060"/>
                  </a:lnTo>
                  <a:lnTo>
                    <a:pt x="907630" y="213360"/>
                  </a:lnTo>
                  <a:lnTo>
                    <a:pt x="809091" y="104140"/>
                  </a:lnTo>
                  <a:lnTo>
                    <a:pt x="770648" y="81280"/>
                  </a:lnTo>
                  <a:lnTo>
                    <a:pt x="757847" y="80010"/>
                  </a:lnTo>
                  <a:lnTo>
                    <a:pt x="745045" y="81280"/>
                  </a:lnTo>
                  <a:lnTo>
                    <a:pt x="732929" y="85090"/>
                  </a:lnTo>
                  <a:lnTo>
                    <a:pt x="721791" y="91440"/>
                  </a:lnTo>
                  <a:lnTo>
                    <a:pt x="711898" y="99060"/>
                  </a:lnTo>
                  <a:lnTo>
                    <a:pt x="660641" y="148590"/>
                  </a:lnTo>
                  <a:lnTo>
                    <a:pt x="654989" y="146050"/>
                  </a:lnTo>
                  <a:lnTo>
                    <a:pt x="648385" y="142240"/>
                  </a:lnTo>
                  <a:lnTo>
                    <a:pt x="628040" y="134620"/>
                  </a:lnTo>
                  <a:lnTo>
                    <a:pt x="621931" y="132080"/>
                  </a:lnTo>
                  <a:lnTo>
                    <a:pt x="621931" y="63500"/>
                  </a:lnTo>
                  <a:lnTo>
                    <a:pt x="616800" y="39370"/>
                  </a:lnTo>
                  <a:lnTo>
                    <a:pt x="606310" y="24130"/>
                  </a:lnTo>
                  <a:lnTo>
                    <a:pt x="602805" y="19050"/>
                  </a:lnTo>
                  <a:lnTo>
                    <a:pt x="582066" y="5080"/>
                  </a:lnTo>
                  <a:lnTo>
                    <a:pt x="556704" y="0"/>
                  </a:lnTo>
                  <a:lnTo>
                    <a:pt x="435394" y="0"/>
                  </a:lnTo>
                  <a:lnTo>
                    <a:pt x="410032" y="5080"/>
                  </a:lnTo>
                  <a:lnTo>
                    <a:pt x="389293" y="19050"/>
                  </a:lnTo>
                  <a:lnTo>
                    <a:pt x="375310" y="39370"/>
                  </a:lnTo>
                  <a:lnTo>
                    <a:pt x="370166" y="63500"/>
                  </a:lnTo>
                  <a:lnTo>
                    <a:pt x="370166" y="132080"/>
                  </a:lnTo>
                  <a:lnTo>
                    <a:pt x="364058" y="134620"/>
                  </a:lnTo>
                  <a:lnTo>
                    <a:pt x="343877" y="142240"/>
                  </a:lnTo>
                  <a:lnTo>
                    <a:pt x="337185" y="146050"/>
                  </a:lnTo>
                  <a:lnTo>
                    <a:pt x="331520" y="148590"/>
                  </a:lnTo>
                  <a:lnTo>
                    <a:pt x="285470" y="104140"/>
                  </a:lnTo>
                  <a:lnTo>
                    <a:pt x="247053" y="81280"/>
                  </a:lnTo>
                  <a:lnTo>
                    <a:pt x="234251" y="80010"/>
                  </a:lnTo>
                  <a:lnTo>
                    <a:pt x="221449" y="81280"/>
                  </a:lnTo>
                  <a:lnTo>
                    <a:pt x="102476" y="181610"/>
                  </a:lnTo>
                  <a:lnTo>
                    <a:pt x="83210" y="226060"/>
                  </a:lnTo>
                  <a:lnTo>
                    <a:pt x="84467" y="238760"/>
                  </a:lnTo>
                  <a:lnTo>
                    <a:pt x="88188" y="250190"/>
                  </a:lnTo>
                  <a:lnTo>
                    <a:pt x="94221" y="261620"/>
                  </a:lnTo>
                  <a:lnTo>
                    <a:pt x="102476" y="271780"/>
                  </a:lnTo>
                  <a:lnTo>
                    <a:pt x="153492" y="320040"/>
                  </a:lnTo>
                  <a:lnTo>
                    <a:pt x="147828" y="332740"/>
                  </a:lnTo>
                  <a:lnTo>
                    <a:pt x="145122" y="339090"/>
                  </a:lnTo>
                  <a:lnTo>
                    <a:pt x="142570" y="344170"/>
                  </a:lnTo>
                  <a:lnTo>
                    <a:pt x="140157" y="350520"/>
                  </a:lnTo>
                  <a:lnTo>
                    <a:pt x="137896" y="356870"/>
                  </a:lnTo>
                  <a:lnTo>
                    <a:pt x="65239" y="356870"/>
                  </a:lnTo>
                  <a:lnTo>
                    <a:pt x="39878" y="361950"/>
                  </a:lnTo>
                  <a:lnTo>
                    <a:pt x="19138" y="375920"/>
                  </a:lnTo>
                  <a:lnTo>
                    <a:pt x="5143" y="394970"/>
                  </a:lnTo>
                  <a:lnTo>
                    <a:pt x="0" y="420370"/>
                  </a:lnTo>
                  <a:lnTo>
                    <a:pt x="0" y="537210"/>
                  </a:lnTo>
                  <a:lnTo>
                    <a:pt x="5143" y="561340"/>
                  </a:lnTo>
                  <a:lnTo>
                    <a:pt x="19138" y="581660"/>
                  </a:lnTo>
                  <a:lnTo>
                    <a:pt x="39878" y="595630"/>
                  </a:lnTo>
                  <a:lnTo>
                    <a:pt x="65239" y="600710"/>
                  </a:lnTo>
                  <a:lnTo>
                    <a:pt x="137896" y="600710"/>
                  </a:lnTo>
                  <a:lnTo>
                    <a:pt x="140144" y="605790"/>
                  </a:lnTo>
                  <a:lnTo>
                    <a:pt x="153492" y="636270"/>
                  </a:lnTo>
                  <a:lnTo>
                    <a:pt x="102489" y="685800"/>
                  </a:lnTo>
                  <a:lnTo>
                    <a:pt x="94234" y="695960"/>
                  </a:lnTo>
                  <a:lnTo>
                    <a:pt x="88188" y="706120"/>
                  </a:lnTo>
                  <a:lnTo>
                    <a:pt x="84467" y="718820"/>
                  </a:lnTo>
                  <a:lnTo>
                    <a:pt x="83210" y="730250"/>
                  </a:lnTo>
                  <a:lnTo>
                    <a:pt x="84467" y="742950"/>
                  </a:lnTo>
                  <a:lnTo>
                    <a:pt x="188277" y="858520"/>
                  </a:lnTo>
                  <a:lnTo>
                    <a:pt x="234251" y="876300"/>
                  </a:lnTo>
                  <a:lnTo>
                    <a:pt x="247040" y="875030"/>
                  </a:lnTo>
                  <a:lnTo>
                    <a:pt x="285470" y="853440"/>
                  </a:lnTo>
                  <a:lnTo>
                    <a:pt x="331520" y="808990"/>
                  </a:lnTo>
                  <a:lnTo>
                    <a:pt x="337185" y="811530"/>
                  </a:lnTo>
                  <a:lnTo>
                    <a:pt x="350570" y="816610"/>
                  </a:lnTo>
                  <a:lnTo>
                    <a:pt x="357314" y="820420"/>
                  </a:lnTo>
                  <a:lnTo>
                    <a:pt x="364058" y="821690"/>
                  </a:lnTo>
                  <a:lnTo>
                    <a:pt x="370166" y="824230"/>
                  </a:lnTo>
                  <a:lnTo>
                    <a:pt x="370166" y="894080"/>
                  </a:lnTo>
                  <a:lnTo>
                    <a:pt x="375310" y="918210"/>
                  </a:lnTo>
                  <a:lnTo>
                    <a:pt x="389293" y="938530"/>
                  </a:lnTo>
                  <a:lnTo>
                    <a:pt x="410032" y="952500"/>
                  </a:lnTo>
                  <a:lnTo>
                    <a:pt x="435394" y="956310"/>
                  </a:lnTo>
                  <a:lnTo>
                    <a:pt x="494068" y="956310"/>
                  </a:lnTo>
                  <a:lnTo>
                    <a:pt x="499465" y="951230"/>
                  </a:lnTo>
                  <a:lnTo>
                    <a:pt x="499465" y="938530"/>
                  </a:lnTo>
                  <a:lnTo>
                    <a:pt x="494068" y="933450"/>
                  </a:lnTo>
                  <a:lnTo>
                    <a:pt x="435394" y="933450"/>
                  </a:lnTo>
                  <a:lnTo>
                    <a:pt x="419366" y="929640"/>
                  </a:lnTo>
                  <a:lnTo>
                    <a:pt x="406260" y="922020"/>
                  </a:lnTo>
                  <a:lnTo>
                    <a:pt x="397421" y="909320"/>
                  </a:lnTo>
                  <a:lnTo>
                    <a:pt x="394169" y="894080"/>
                  </a:lnTo>
                  <a:lnTo>
                    <a:pt x="394106" y="815340"/>
                  </a:lnTo>
                  <a:lnTo>
                    <a:pt x="394030" y="814070"/>
                  </a:lnTo>
                  <a:lnTo>
                    <a:pt x="393827" y="812800"/>
                  </a:lnTo>
                  <a:lnTo>
                    <a:pt x="393509" y="811530"/>
                  </a:lnTo>
                  <a:lnTo>
                    <a:pt x="393242" y="811530"/>
                  </a:lnTo>
                  <a:lnTo>
                    <a:pt x="392772" y="810260"/>
                  </a:lnTo>
                  <a:lnTo>
                    <a:pt x="391960" y="808990"/>
                  </a:lnTo>
                  <a:lnTo>
                    <a:pt x="391553" y="807720"/>
                  </a:lnTo>
                  <a:lnTo>
                    <a:pt x="390715" y="807720"/>
                  </a:lnTo>
                  <a:lnTo>
                    <a:pt x="389940" y="806450"/>
                  </a:lnTo>
                  <a:lnTo>
                    <a:pt x="389001" y="806450"/>
                  </a:lnTo>
                  <a:lnTo>
                    <a:pt x="388061" y="805180"/>
                  </a:lnTo>
                  <a:lnTo>
                    <a:pt x="386930" y="805180"/>
                  </a:lnTo>
                  <a:lnTo>
                    <a:pt x="385813" y="803910"/>
                  </a:lnTo>
                  <a:lnTo>
                    <a:pt x="385660" y="803910"/>
                  </a:lnTo>
                  <a:lnTo>
                    <a:pt x="373126" y="800100"/>
                  </a:lnTo>
                  <a:lnTo>
                    <a:pt x="347776" y="789940"/>
                  </a:lnTo>
                  <a:lnTo>
                    <a:pt x="335051" y="783590"/>
                  </a:lnTo>
                  <a:lnTo>
                    <a:pt x="333413" y="783590"/>
                  </a:lnTo>
                  <a:lnTo>
                    <a:pt x="331978" y="782320"/>
                  </a:lnTo>
                  <a:lnTo>
                    <a:pt x="326732" y="782320"/>
                  </a:lnTo>
                  <a:lnTo>
                    <a:pt x="325247" y="783590"/>
                  </a:lnTo>
                  <a:lnTo>
                    <a:pt x="323113" y="784860"/>
                  </a:lnTo>
                  <a:lnTo>
                    <a:pt x="321437" y="784860"/>
                  </a:lnTo>
                  <a:lnTo>
                    <a:pt x="320560" y="786130"/>
                  </a:lnTo>
                  <a:lnTo>
                    <a:pt x="263563" y="840740"/>
                  </a:lnTo>
                  <a:lnTo>
                    <a:pt x="257225" y="845820"/>
                  </a:lnTo>
                  <a:lnTo>
                    <a:pt x="250113" y="849630"/>
                  </a:lnTo>
                  <a:lnTo>
                    <a:pt x="242392" y="852170"/>
                  </a:lnTo>
                  <a:lnTo>
                    <a:pt x="234251" y="853440"/>
                  </a:lnTo>
                  <a:lnTo>
                    <a:pt x="226098" y="852170"/>
                  </a:lnTo>
                  <a:lnTo>
                    <a:pt x="119138" y="758190"/>
                  </a:lnTo>
                  <a:lnTo>
                    <a:pt x="107213" y="730250"/>
                  </a:lnTo>
                  <a:lnTo>
                    <a:pt x="108000" y="722630"/>
                  </a:lnTo>
                  <a:lnTo>
                    <a:pt x="110286" y="716280"/>
                  </a:lnTo>
                  <a:lnTo>
                    <a:pt x="114033" y="708660"/>
                  </a:lnTo>
                  <a:lnTo>
                    <a:pt x="119138" y="703580"/>
                  </a:lnTo>
                  <a:lnTo>
                    <a:pt x="176225" y="647700"/>
                  </a:lnTo>
                  <a:lnTo>
                    <a:pt x="177012" y="647700"/>
                  </a:lnTo>
                  <a:lnTo>
                    <a:pt x="177596" y="646430"/>
                  </a:lnTo>
                  <a:lnTo>
                    <a:pt x="178092" y="646430"/>
                  </a:lnTo>
                  <a:lnTo>
                    <a:pt x="178854" y="645160"/>
                  </a:lnTo>
                  <a:lnTo>
                    <a:pt x="179235" y="643890"/>
                  </a:lnTo>
                  <a:lnTo>
                    <a:pt x="179438" y="636270"/>
                  </a:lnTo>
                  <a:lnTo>
                    <a:pt x="179476" y="635000"/>
                  </a:lnTo>
                  <a:lnTo>
                    <a:pt x="178930" y="633730"/>
                  </a:lnTo>
                  <a:lnTo>
                    <a:pt x="172859" y="621030"/>
                  </a:lnTo>
                  <a:lnTo>
                    <a:pt x="167373" y="609600"/>
                  </a:lnTo>
                  <a:lnTo>
                    <a:pt x="162420" y="596900"/>
                  </a:lnTo>
                  <a:lnTo>
                    <a:pt x="157543" y="584200"/>
                  </a:lnTo>
                  <a:lnTo>
                    <a:pt x="156832" y="582930"/>
                  </a:lnTo>
                  <a:lnTo>
                    <a:pt x="156425" y="581660"/>
                  </a:lnTo>
                  <a:lnTo>
                    <a:pt x="155498" y="580390"/>
                  </a:lnTo>
                  <a:lnTo>
                    <a:pt x="154927" y="580390"/>
                  </a:lnTo>
                  <a:lnTo>
                    <a:pt x="153809" y="579120"/>
                  </a:lnTo>
                  <a:lnTo>
                    <a:pt x="153149" y="577850"/>
                  </a:lnTo>
                  <a:lnTo>
                    <a:pt x="151168" y="577850"/>
                  </a:lnTo>
                  <a:lnTo>
                    <a:pt x="150787" y="576580"/>
                  </a:lnTo>
                  <a:lnTo>
                    <a:pt x="65239" y="576580"/>
                  </a:lnTo>
                  <a:lnTo>
                    <a:pt x="49212" y="572770"/>
                  </a:lnTo>
                  <a:lnTo>
                    <a:pt x="36106" y="565150"/>
                  </a:lnTo>
                  <a:lnTo>
                    <a:pt x="27254" y="552450"/>
                  </a:lnTo>
                  <a:lnTo>
                    <a:pt x="24015" y="537210"/>
                  </a:lnTo>
                  <a:lnTo>
                    <a:pt x="24015" y="420370"/>
                  </a:lnTo>
                  <a:lnTo>
                    <a:pt x="27254" y="405130"/>
                  </a:lnTo>
                  <a:lnTo>
                    <a:pt x="36106" y="392430"/>
                  </a:lnTo>
                  <a:lnTo>
                    <a:pt x="49212" y="383540"/>
                  </a:lnTo>
                  <a:lnTo>
                    <a:pt x="65239" y="381000"/>
                  </a:lnTo>
                  <a:lnTo>
                    <a:pt x="148526" y="381000"/>
                  </a:lnTo>
                  <a:lnTo>
                    <a:pt x="150456" y="379730"/>
                  </a:lnTo>
                  <a:lnTo>
                    <a:pt x="151625" y="379730"/>
                  </a:lnTo>
                  <a:lnTo>
                    <a:pt x="152844" y="378460"/>
                  </a:lnTo>
                  <a:lnTo>
                    <a:pt x="153657" y="378460"/>
                  </a:lnTo>
                  <a:lnTo>
                    <a:pt x="154432" y="377190"/>
                  </a:lnTo>
                  <a:lnTo>
                    <a:pt x="155143" y="377190"/>
                  </a:lnTo>
                  <a:lnTo>
                    <a:pt x="155727" y="375920"/>
                  </a:lnTo>
                  <a:lnTo>
                    <a:pt x="156184" y="375920"/>
                  </a:lnTo>
                  <a:lnTo>
                    <a:pt x="156806" y="374650"/>
                  </a:lnTo>
                  <a:lnTo>
                    <a:pt x="157314" y="373380"/>
                  </a:lnTo>
                  <a:lnTo>
                    <a:pt x="157734" y="372110"/>
                  </a:lnTo>
                  <a:lnTo>
                    <a:pt x="158203" y="372110"/>
                  </a:lnTo>
                  <a:lnTo>
                    <a:pt x="162521" y="359410"/>
                  </a:lnTo>
                  <a:lnTo>
                    <a:pt x="172770" y="335280"/>
                  </a:lnTo>
                  <a:lnTo>
                    <a:pt x="178625" y="323850"/>
                  </a:lnTo>
                  <a:lnTo>
                    <a:pt x="179108" y="322580"/>
                  </a:lnTo>
                  <a:lnTo>
                    <a:pt x="179476" y="322580"/>
                  </a:lnTo>
                  <a:lnTo>
                    <a:pt x="179501" y="313690"/>
                  </a:lnTo>
                  <a:lnTo>
                    <a:pt x="179222" y="313690"/>
                  </a:lnTo>
                  <a:lnTo>
                    <a:pt x="178866" y="312420"/>
                  </a:lnTo>
                  <a:lnTo>
                    <a:pt x="178079" y="311150"/>
                  </a:lnTo>
                  <a:lnTo>
                    <a:pt x="177609" y="311150"/>
                  </a:lnTo>
                  <a:lnTo>
                    <a:pt x="176784" y="309880"/>
                  </a:lnTo>
                  <a:lnTo>
                    <a:pt x="176618" y="309880"/>
                  </a:lnTo>
                  <a:lnTo>
                    <a:pt x="119138" y="254000"/>
                  </a:lnTo>
                  <a:lnTo>
                    <a:pt x="114033" y="247650"/>
                  </a:lnTo>
                  <a:lnTo>
                    <a:pt x="110286" y="241300"/>
                  </a:lnTo>
                  <a:lnTo>
                    <a:pt x="108000" y="233680"/>
                  </a:lnTo>
                  <a:lnTo>
                    <a:pt x="107213" y="226060"/>
                  </a:lnTo>
                  <a:lnTo>
                    <a:pt x="108000" y="218440"/>
                  </a:lnTo>
                  <a:lnTo>
                    <a:pt x="204939" y="115570"/>
                  </a:lnTo>
                  <a:lnTo>
                    <a:pt x="234251" y="104140"/>
                  </a:lnTo>
                  <a:lnTo>
                    <a:pt x="242392" y="105410"/>
                  </a:lnTo>
                  <a:lnTo>
                    <a:pt x="321398" y="171450"/>
                  </a:lnTo>
                  <a:lnTo>
                    <a:pt x="321957" y="172720"/>
                  </a:lnTo>
                  <a:lnTo>
                    <a:pt x="322580" y="172720"/>
                  </a:lnTo>
                  <a:lnTo>
                    <a:pt x="323951" y="173990"/>
                  </a:lnTo>
                  <a:lnTo>
                    <a:pt x="333654" y="173990"/>
                  </a:lnTo>
                  <a:lnTo>
                    <a:pt x="335153" y="172720"/>
                  </a:lnTo>
                  <a:lnTo>
                    <a:pt x="347827" y="167640"/>
                  </a:lnTo>
                  <a:lnTo>
                    <a:pt x="360438" y="161290"/>
                  </a:lnTo>
                  <a:lnTo>
                    <a:pt x="385013" y="153670"/>
                  </a:lnTo>
                  <a:lnTo>
                    <a:pt x="386994" y="152400"/>
                  </a:lnTo>
                  <a:lnTo>
                    <a:pt x="388048" y="152400"/>
                  </a:lnTo>
                  <a:lnTo>
                    <a:pt x="388708" y="151130"/>
                  </a:lnTo>
                  <a:lnTo>
                    <a:pt x="389648" y="151130"/>
                  </a:lnTo>
                  <a:lnTo>
                    <a:pt x="390245" y="149860"/>
                  </a:lnTo>
                  <a:lnTo>
                    <a:pt x="390753" y="149860"/>
                  </a:lnTo>
                  <a:lnTo>
                    <a:pt x="391528" y="148590"/>
                  </a:lnTo>
                  <a:lnTo>
                    <a:pt x="391985" y="148590"/>
                  </a:lnTo>
                  <a:lnTo>
                    <a:pt x="392772" y="147320"/>
                  </a:lnTo>
                  <a:lnTo>
                    <a:pt x="393725" y="144780"/>
                  </a:lnTo>
                  <a:lnTo>
                    <a:pt x="393814" y="143510"/>
                  </a:lnTo>
                  <a:lnTo>
                    <a:pt x="394169" y="140970"/>
                  </a:lnTo>
                  <a:lnTo>
                    <a:pt x="394169" y="63500"/>
                  </a:lnTo>
                  <a:lnTo>
                    <a:pt x="397421" y="48260"/>
                  </a:lnTo>
                  <a:lnTo>
                    <a:pt x="406260" y="35560"/>
                  </a:lnTo>
                  <a:lnTo>
                    <a:pt x="419366" y="26670"/>
                  </a:lnTo>
                  <a:lnTo>
                    <a:pt x="435394" y="24130"/>
                  </a:lnTo>
                  <a:lnTo>
                    <a:pt x="556704" y="24130"/>
                  </a:lnTo>
                  <a:lnTo>
                    <a:pt x="594690" y="48260"/>
                  </a:lnTo>
                  <a:lnTo>
                    <a:pt x="597954" y="91440"/>
                  </a:lnTo>
                  <a:lnTo>
                    <a:pt x="598081" y="142240"/>
                  </a:lnTo>
                  <a:lnTo>
                    <a:pt x="598144" y="143510"/>
                  </a:lnTo>
                  <a:lnTo>
                    <a:pt x="598449" y="144780"/>
                  </a:lnTo>
                  <a:lnTo>
                    <a:pt x="598944" y="146050"/>
                  </a:lnTo>
                  <a:lnTo>
                    <a:pt x="599325" y="146050"/>
                  </a:lnTo>
                  <a:lnTo>
                    <a:pt x="600075" y="147320"/>
                  </a:lnTo>
                  <a:lnTo>
                    <a:pt x="600557" y="148590"/>
                  </a:lnTo>
                  <a:lnTo>
                    <a:pt x="601548" y="149860"/>
                  </a:lnTo>
                  <a:lnTo>
                    <a:pt x="602157" y="149860"/>
                  </a:lnTo>
                  <a:lnTo>
                    <a:pt x="603351" y="151130"/>
                  </a:lnTo>
                  <a:lnTo>
                    <a:pt x="604037" y="151130"/>
                  </a:lnTo>
                  <a:lnTo>
                    <a:pt x="605459" y="152400"/>
                  </a:lnTo>
                  <a:lnTo>
                    <a:pt x="606806" y="152400"/>
                  </a:lnTo>
                  <a:lnTo>
                    <a:pt x="619937" y="157480"/>
                  </a:lnTo>
                  <a:lnTo>
                    <a:pt x="632752" y="161290"/>
                  </a:lnTo>
                  <a:lnTo>
                    <a:pt x="645198" y="167640"/>
                  </a:lnTo>
                  <a:lnTo>
                    <a:pt x="657212" y="172720"/>
                  </a:lnTo>
                  <a:lnTo>
                    <a:pt x="658037" y="172720"/>
                  </a:lnTo>
                  <a:lnTo>
                    <a:pt x="658710" y="173990"/>
                  </a:lnTo>
                  <a:lnTo>
                    <a:pt x="667613" y="173990"/>
                  </a:lnTo>
                  <a:lnTo>
                    <a:pt x="668401" y="172720"/>
                  </a:lnTo>
                  <a:lnTo>
                    <a:pt x="669759" y="172720"/>
                  </a:lnTo>
                  <a:lnTo>
                    <a:pt x="670407" y="171450"/>
                  </a:lnTo>
                  <a:lnTo>
                    <a:pt x="670966" y="171450"/>
                  </a:lnTo>
                  <a:lnTo>
                    <a:pt x="694524" y="148590"/>
                  </a:lnTo>
                  <a:lnTo>
                    <a:pt x="728548" y="115570"/>
                  </a:lnTo>
                  <a:lnTo>
                    <a:pt x="757859" y="104140"/>
                  </a:lnTo>
                  <a:lnTo>
                    <a:pt x="766000" y="105410"/>
                  </a:lnTo>
                  <a:lnTo>
                    <a:pt x="872972" y="198120"/>
                  </a:lnTo>
                  <a:lnTo>
                    <a:pt x="884897" y="226060"/>
                  </a:lnTo>
                  <a:lnTo>
                    <a:pt x="884123" y="233680"/>
                  </a:lnTo>
                  <a:lnTo>
                    <a:pt x="881824" y="241300"/>
                  </a:lnTo>
                  <a:lnTo>
                    <a:pt x="878078" y="247650"/>
                  </a:lnTo>
                  <a:lnTo>
                    <a:pt x="872985" y="254000"/>
                  </a:lnTo>
                  <a:lnTo>
                    <a:pt x="816610" y="308610"/>
                  </a:lnTo>
                  <a:lnTo>
                    <a:pt x="815733" y="309880"/>
                  </a:lnTo>
                  <a:lnTo>
                    <a:pt x="815187" y="309880"/>
                  </a:lnTo>
                  <a:lnTo>
                    <a:pt x="814679" y="311150"/>
                  </a:lnTo>
                  <a:lnTo>
                    <a:pt x="813904" y="312420"/>
                  </a:lnTo>
                  <a:lnTo>
                    <a:pt x="813587" y="312420"/>
                  </a:lnTo>
                  <a:lnTo>
                    <a:pt x="813054" y="313690"/>
                  </a:lnTo>
                  <a:lnTo>
                    <a:pt x="813117" y="321310"/>
                  </a:lnTo>
                  <a:lnTo>
                    <a:pt x="813346" y="321310"/>
                  </a:lnTo>
                  <a:lnTo>
                    <a:pt x="813765" y="322580"/>
                  </a:lnTo>
                  <a:lnTo>
                    <a:pt x="813943" y="322580"/>
                  </a:lnTo>
                  <a:lnTo>
                    <a:pt x="819886" y="335280"/>
                  </a:lnTo>
                  <a:lnTo>
                    <a:pt x="825373" y="346710"/>
                  </a:lnTo>
                  <a:lnTo>
                    <a:pt x="830402" y="359410"/>
                  </a:lnTo>
                  <a:lnTo>
                    <a:pt x="834948" y="372110"/>
                  </a:lnTo>
                  <a:lnTo>
                    <a:pt x="835787" y="373380"/>
                  </a:lnTo>
                  <a:lnTo>
                    <a:pt x="836307" y="374650"/>
                  </a:lnTo>
                  <a:lnTo>
                    <a:pt x="836739" y="375920"/>
                  </a:lnTo>
                  <a:lnTo>
                    <a:pt x="837336" y="375920"/>
                  </a:lnTo>
                  <a:lnTo>
                    <a:pt x="837996" y="377190"/>
                  </a:lnTo>
                  <a:lnTo>
                    <a:pt x="838708" y="377190"/>
                  </a:lnTo>
                  <a:lnTo>
                    <a:pt x="839762" y="378460"/>
                  </a:lnTo>
                  <a:lnTo>
                    <a:pt x="840524" y="378460"/>
                  </a:lnTo>
                  <a:lnTo>
                    <a:pt x="841502" y="379730"/>
                  </a:lnTo>
                  <a:lnTo>
                    <a:pt x="843356" y="379730"/>
                  </a:lnTo>
                  <a:lnTo>
                    <a:pt x="844575" y="381000"/>
                  </a:lnTo>
                  <a:lnTo>
                    <a:pt x="927011" y="381000"/>
                  </a:lnTo>
                  <a:lnTo>
                    <a:pt x="943038" y="383540"/>
                  </a:lnTo>
                  <a:lnTo>
                    <a:pt x="956144" y="392430"/>
                  </a:lnTo>
                  <a:lnTo>
                    <a:pt x="964984" y="405130"/>
                  </a:lnTo>
                  <a:lnTo>
                    <a:pt x="968222" y="420370"/>
                  </a:lnTo>
                  <a:lnTo>
                    <a:pt x="968222" y="426720"/>
                  </a:lnTo>
                  <a:lnTo>
                    <a:pt x="973607" y="431800"/>
                  </a:lnTo>
                  <a:lnTo>
                    <a:pt x="986853" y="431800"/>
                  </a:lnTo>
                  <a:lnTo>
                    <a:pt x="992225" y="426720"/>
                  </a:lnTo>
                  <a:lnTo>
                    <a:pt x="992225" y="420370"/>
                  </a:lnTo>
                  <a:close/>
                </a:path>
                <a:path w="1137285" h="1052829">
                  <a:moveTo>
                    <a:pt x="1136789" y="751344"/>
                  </a:moveTo>
                  <a:lnTo>
                    <a:pt x="1132840" y="702551"/>
                  </a:lnTo>
                  <a:lnTo>
                    <a:pt x="1121397" y="656234"/>
                  </a:lnTo>
                  <a:lnTo>
                    <a:pt x="1112621" y="635508"/>
                  </a:lnTo>
                  <a:lnTo>
                    <a:pt x="1112621" y="739355"/>
                  </a:lnTo>
                  <a:lnTo>
                    <a:pt x="1053630" y="739355"/>
                  </a:lnTo>
                  <a:lnTo>
                    <a:pt x="1048258" y="744728"/>
                  </a:lnTo>
                  <a:lnTo>
                    <a:pt x="1048258" y="757974"/>
                  </a:lnTo>
                  <a:lnTo>
                    <a:pt x="1053630" y="763346"/>
                  </a:lnTo>
                  <a:lnTo>
                    <a:pt x="1112621" y="763346"/>
                  </a:lnTo>
                  <a:lnTo>
                    <a:pt x="1111846" y="773264"/>
                  </a:lnTo>
                  <a:lnTo>
                    <a:pt x="1103388" y="822363"/>
                  </a:lnTo>
                  <a:lnTo>
                    <a:pt x="1086548" y="868235"/>
                  </a:lnTo>
                  <a:lnTo>
                    <a:pt x="1062164" y="910031"/>
                  </a:lnTo>
                  <a:lnTo>
                    <a:pt x="1031113" y="946886"/>
                  </a:lnTo>
                  <a:lnTo>
                    <a:pt x="994257" y="977938"/>
                  </a:lnTo>
                  <a:lnTo>
                    <a:pt x="952449" y="1002322"/>
                  </a:lnTo>
                  <a:lnTo>
                    <a:pt x="906576" y="1019175"/>
                  </a:lnTo>
                  <a:lnTo>
                    <a:pt x="857478" y="1027620"/>
                  </a:lnTo>
                  <a:lnTo>
                    <a:pt x="847572" y="1028395"/>
                  </a:lnTo>
                  <a:lnTo>
                    <a:pt x="847572" y="969403"/>
                  </a:lnTo>
                  <a:lnTo>
                    <a:pt x="842187" y="964031"/>
                  </a:lnTo>
                  <a:lnTo>
                    <a:pt x="828954" y="964031"/>
                  </a:lnTo>
                  <a:lnTo>
                    <a:pt x="823569" y="969403"/>
                  </a:lnTo>
                  <a:lnTo>
                    <a:pt x="823569" y="1028395"/>
                  </a:lnTo>
                  <a:lnTo>
                    <a:pt x="813650" y="1027620"/>
                  </a:lnTo>
                  <a:lnTo>
                    <a:pt x="764565" y="1019175"/>
                  </a:lnTo>
                  <a:lnTo>
                    <a:pt x="718680" y="1002322"/>
                  </a:lnTo>
                  <a:lnTo>
                    <a:pt x="676884" y="977938"/>
                  </a:lnTo>
                  <a:lnTo>
                    <a:pt x="640029" y="946886"/>
                  </a:lnTo>
                  <a:lnTo>
                    <a:pt x="608977" y="910031"/>
                  </a:lnTo>
                  <a:lnTo>
                    <a:pt x="584593" y="868235"/>
                  </a:lnTo>
                  <a:lnTo>
                    <a:pt x="567740" y="822363"/>
                  </a:lnTo>
                  <a:lnTo>
                    <a:pt x="559282" y="773264"/>
                  </a:lnTo>
                  <a:lnTo>
                    <a:pt x="558507" y="763346"/>
                  </a:lnTo>
                  <a:lnTo>
                    <a:pt x="617499" y="763346"/>
                  </a:lnTo>
                  <a:lnTo>
                    <a:pt x="622884" y="757974"/>
                  </a:lnTo>
                  <a:lnTo>
                    <a:pt x="622884" y="744728"/>
                  </a:lnTo>
                  <a:lnTo>
                    <a:pt x="617499" y="739355"/>
                  </a:lnTo>
                  <a:lnTo>
                    <a:pt x="558507" y="739355"/>
                  </a:lnTo>
                  <a:lnTo>
                    <a:pt x="559282" y="729437"/>
                  </a:lnTo>
                  <a:lnTo>
                    <a:pt x="566991" y="682980"/>
                  </a:lnTo>
                  <a:lnTo>
                    <a:pt x="582142" y="639483"/>
                  </a:lnTo>
                  <a:lnTo>
                    <a:pt x="603999" y="599617"/>
                  </a:lnTo>
                  <a:lnTo>
                    <a:pt x="631837" y="564057"/>
                  </a:lnTo>
                  <a:lnTo>
                    <a:pt x="664946" y="533463"/>
                  </a:lnTo>
                  <a:lnTo>
                    <a:pt x="702589" y="508508"/>
                  </a:lnTo>
                  <a:lnTo>
                    <a:pt x="744067" y="489851"/>
                  </a:lnTo>
                  <a:lnTo>
                    <a:pt x="788631" y="478180"/>
                  </a:lnTo>
                  <a:lnTo>
                    <a:pt x="835571" y="474129"/>
                  </a:lnTo>
                  <a:lnTo>
                    <a:pt x="882510" y="478180"/>
                  </a:lnTo>
                  <a:lnTo>
                    <a:pt x="927074" y="489851"/>
                  </a:lnTo>
                  <a:lnTo>
                    <a:pt x="968540" y="508508"/>
                  </a:lnTo>
                  <a:lnTo>
                    <a:pt x="1006182" y="533463"/>
                  </a:lnTo>
                  <a:lnTo>
                    <a:pt x="1039291" y="564057"/>
                  </a:lnTo>
                  <a:lnTo>
                    <a:pt x="1067130" y="599617"/>
                  </a:lnTo>
                  <a:lnTo>
                    <a:pt x="1088986" y="639483"/>
                  </a:lnTo>
                  <a:lnTo>
                    <a:pt x="1104125" y="682980"/>
                  </a:lnTo>
                  <a:lnTo>
                    <a:pt x="1111846" y="729437"/>
                  </a:lnTo>
                  <a:lnTo>
                    <a:pt x="1112621" y="739355"/>
                  </a:lnTo>
                  <a:lnTo>
                    <a:pt x="1112621" y="635508"/>
                  </a:lnTo>
                  <a:lnTo>
                    <a:pt x="1078585" y="573570"/>
                  </a:lnTo>
                  <a:lnTo>
                    <a:pt x="1048461" y="538454"/>
                  </a:lnTo>
                  <a:lnTo>
                    <a:pt x="1013345" y="508330"/>
                  </a:lnTo>
                  <a:lnTo>
                    <a:pt x="973874" y="483806"/>
                  </a:lnTo>
                  <a:lnTo>
                    <a:pt x="930668" y="465518"/>
                  </a:lnTo>
                  <a:lnTo>
                    <a:pt x="884364" y="454088"/>
                  </a:lnTo>
                  <a:lnTo>
                    <a:pt x="835571" y="450138"/>
                  </a:lnTo>
                  <a:lnTo>
                    <a:pt x="786777" y="454088"/>
                  </a:lnTo>
                  <a:lnTo>
                    <a:pt x="740460" y="465518"/>
                  </a:lnTo>
                  <a:lnTo>
                    <a:pt x="697255" y="483806"/>
                  </a:lnTo>
                  <a:lnTo>
                    <a:pt x="657783" y="508330"/>
                  </a:lnTo>
                  <a:lnTo>
                    <a:pt x="622668" y="538454"/>
                  </a:lnTo>
                  <a:lnTo>
                    <a:pt x="592531" y="573570"/>
                  </a:lnTo>
                  <a:lnTo>
                    <a:pt x="568007" y="613029"/>
                  </a:lnTo>
                  <a:lnTo>
                    <a:pt x="549719" y="656234"/>
                  </a:lnTo>
                  <a:lnTo>
                    <a:pt x="538289" y="702551"/>
                  </a:lnTo>
                  <a:lnTo>
                    <a:pt x="534339" y="751344"/>
                  </a:lnTo>
                  <a:lnTo>
                    <a:pt x="538289" y="800138"/>
                  </a:lnTo>
                  <a:lnTo>
                    <a:pt x="549719" y="846455"/>
                  </a:lnTo>
                  <a:lnTo>
                    <a:pt x="568007" y="889660"/>
                  </a:lnTo>
                  <a:lnTo>
                    <a:pt x="592531" y="929132"/>
                  </a:lnTo>
                  <a:lnTo>
                    <a:pt x="622668" y="964247"/>
                  </a:lnTo>
                  <a:lnTo>
                    <a:pt x="657783" y="994371"/>
                  </a:lnTo>
                  <a:lnTo>
                    <a:pt x="697255" y="1018895"/>
                  </a:lnTo>
                  <a:lnTo>
                    <a:pt x="740460" y="1037183"/>
                  </a:lnTo>
                  <a:lnTo>
                    <a:pt x="786777" y="1048613"/>
                  </a:lnTo>
                  <a:lnTo>
                    <a:pt x="835571" y="1052563"/>
                  </a:lnTo>
                  <a:lnTo>
                    <a:pt x="884364" y="1048613"/>
                  </a:lnTo>
                  <a:lnTo>
                    <a:pt x="930668" y="1037183"/>
                  </a:lnTo>
                  <a:lnTo>
                    <a:pt x="951420" y="1028395"/>
                  </a:lnTo>
                  <a:lnTo>
                    <a:pt x="973874" y="1018895"/>
                  </a:lnTo>
                  <a:lnTo>
                    <a:pt x="1013345" y="994371"/>
                  </a:lnTo>
                  <a:lnTo>
                    <a:pt x="1048461" y="964247"/>
                  </a:lnTo>
                  <a:lnTo>
                    <a:pt x="1078585" y="929132"/>
                  </a:lnTo>
                  <a:lnTo>
                    <a:pt x="1103109" y="889660"/>
                  </a:lnTo>
                  <a:lnTo>
                    <a:pt x="1121397" y="846455"/>
                  </a:lnTo>
                  <a:lnTo>
                    <a:pt x="1132840" y="800138"/>
                  </a:lnTo>
                  <a:lnTo>
                    <a:pt x="1136789" y="75134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1814810" y="8974068"/>
            <a:ext cx="919480" cy="1067435"/>
            <a:chOff x="11814810" y="8974068"/>
            <a:chExt cx="919480" cy="1067435"/>
          </a:xfrm>
        </p:grpSpPr>
        <p:sp>
          <p:nvSpPr>
            <p:cNvPr id="24" name="object 24"/>
            <p:cNvSpPr/>
            <p:nvPr/>
          </p:nvSpPr>
          <p:spPr>
            <a:xfrm>
              <a:off x="11814810" y="8974080"/>
              <a:ext cx="919480" cy="831215"/>
            </a:xfrm>
            <a:custGeom>
              <a:avLst/>
              <a:gdLst/>
              <a:ahLst/>
              <a:cxnLst/>
              <a:rect l="l" t="t" r="r" b="b"/>
              <a:pathLst>
                <a:path w="919479" h="831215">
                  <a:moveTo>
                    <a:pt x="393585" y="673277"/>
                  </a:moveTo>
                  <a:lnTo>
                    <a:pt x="388213" y="667905"/>
                  </a:lnTo>
                  <a:lnTo>
                    <a:pt x="126911" y="667905"/>
                  </a:lnTo>
                  <a:lnTo>
                    <a:pt x="121539" y="673277"/>
                  </a:lnTo>
                  <a:lnTo>
                    <a:pt x="121539" y="686523"/>
                  </a:lnTo>
                  <a:lnTo>
                    <a:pt x="126911" y="691896"/>
                  </a:lnTo>
                  <a:lnTo>
                    <a:pt x="381584" y="691896"/>
                  </a:lnTo>
                  <a:lnTo>
                    <a:pt x="388213" y="691896"/>
                  </a:lnTo>
                  <a:lnTo>
                    <a:pt x="393585" y="686523"/>
                  </a:lnTo>
                  <a:lnTo>
                    <a:pt x="393585" y="673277"/>
                  </a:lnTo>
                  <a:close/>
                </a:path>
                <a:path w="919479" h="831215">
                  <a:moveTo>
                    <a:pt x="919238" y="143167"/>
                  </a:moveTo>
                  <a:lnTo>
                    <a:pt x="911936" y="97955"/>
                  </a:lnTo>
                  <a:lnTo>
                    <a:pt x="891578" y="58661"/>
                  </a:lnTo>
                  <a:lnTo>
                    <a:pt x="860564" y="27660"/>
                  </a:lnTo>
                  <a:lnTo>
                    <a:pt x="821270" y="7302"/>
                  </a:lnTo>
                  <a:lnTo>
                    <a:pt x="776071" y="0"/>
                  </a:lnTo>
                  <a:lnTo>
                    <a:pt x="143179" y="0"/>
                  </a:lnTo>
                  <a:lnTo>
                    <a:pt x="97967" y="7302"/>
                  </a:lnTo>
                  <a:lnTo>
                    <a:pt x="58674" y="27660"/>
                  </a:lnTo>
                  <a:lnTo>
                    <a:pt x="27660" y="58661"/>
                  </a:lnTo>
                  <a:lnTo>
                    <a:pt x="7302" y="97955"/>
                  </a:lnTo>
                  <a:lnTo>
                    <a:pt x="0" y="143167"/>
                  </a:lnTo>
                  <a:lnTo>
                    <a:pt x="0" y="687590"/>
                  </a:lnTo>
                  <a:lnTo>
                    <a:pt x="7543" y="733310"/>
                  </a:lnTo>
                  <a:lnTo>
                    <a:pt x="28651" y="772668"/>
                  </a:lnTo>
                  <a:lnTo>
                    <a:pt x="61023" y="803490"/>
                  </a:lnTo>
                  <a:lnTo>
                    <a:pt x="102374" y="823582"/>
                  </a:lnTo>
                  <a:lnTo>
                    <a:pt x="150393" y="830770"/>
                  </a:lnTo>
                  <a:lnTo>
                    <a:pt x="525843" y="830770"/>
                  </a:lnTo>
                  <a:lnTo>
                    <a:pt x="532472" y="830770"/>
                  </a:lnTo>
                  <a:lnTo>
                    <a:pt x="537845" y="825398"/>
                  </a:lnTo>
                  <a:lnTo>
                    <a:pt x="537845" y="812152"/>
                  </a:lnTo>
                  <a:lnTo>
                    <a:pt x="532472" y="806780"/>
                  </a:lnTo>
                  <a:lnTo>
                    <a:pt x="150393" y="806780"/>
                  </a:lnTo>
                  <a:lnTo>
                    <a:pt x="100736" y="797547"/>
                  </a:lnTo>
                  <a:lnTo>
                    <a:pt x="60604" y="772248"/>
                  </a:lnTo>
                  <a:lnTo>
                    <a:pt x="33769" y="734402"/>
                  </a:lnTo>
                  <a:lnTo>
                    <a:pt x="23977" y="687590"/>
                  </a:lnTo>
                  <a:lnTo>
                    <a:pt x="23977" y="143167"/>
                  </a:lnTo>
                  <a:lnTo>
                    <a:pt x="33362" y="96812"/>
                  </a:lnTo>
                  <a:lnTo>
                    <a:pt x="58928" y="58928"/>
                  </a:lnTo>
                  <a:lnTo>
                    <a:pt x="96824" y="33362"/>
                  </a:lnTo>
                  <a:lnTo>
                    <a:pt x="143179" y="23977"/>
                  </a:lnTo>
                  <a:lnTo>
                    <a:pt x="776071" y="23977"/>
                  </a:lnTo>
                  <a:lnTo>
                    <a:pt x="822413" y="33362"/>
                  </a:lnTo>
                  <a:lnTo>
                    <a:pt x="860310" y="58928"/>
                  </a:lnTo>
                  <a:lnTo>
                    <a:pt x="885875" y="96812"/>
                  </a:lnTo>
                  <a:lnTo>
                    <a:pt x="895261" y="143167"/>
                  </a:lnTo>
                  <a:lnTo>
                    <a:pt x="895261" y="687590"/>
                  </a:lnTo>
                  <a:lnTo>
                    <a:pt x="880567" y="745210"/>
                  </a:lnTo>
                  <a:lnTo>
                    <a:pt x="840587" y="789076"/>
                  </a:lnTo>
                  <a:lnTo>
                    <a:pt x="835050" y="792708"/>
                  </a:lnTo>
                  <a:lnTo>
                    <a:pt x="833501" y="800150"/>
                  </a:lnTo>
                  <a:lnTo>
                    <a:pt x="840765" y="811225"/>
                  </a:lnTo>
                  <a:lnTo>
                    <a:pt x="848194" y="812761"/>
                  </a:lnTo>
                  <a:lnTo>
                    <a:pt x="853732" y="809142"/>
                  </a:lnTo>
                  <a:lnTo>
                    <a:pt x="881024" y="785787"/>
                  </a:lnTo>
                  <a:lnTo>
                    <a:pt x="901649" y="756602"/>
                  </a:lnTo>
                  <a:lnTo>
                    <a:pt x="914692" y="723303"/>
                  </a:lnTo>
                  <a:lnTo>
                    <a:pt x="919238" y="687590"/>
                  </a:lnTo>
                  <a:lnTo>
                    <a:pt x="919238" y="14316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43573" y="9403714"/>
              <a:ext cx="91379" cy="1674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23159" y="9354595"/>
              <a:ext cx="91389" cy="21654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2254242" y="9119686"/>
              <a:ext cx="459105" cy="922019"/>
            </a:xfrm>
            <a:custGeom>
              <a:avLst/>
              <a:gdLst/>
              <a:ahLst/>
              <a:cxnLst/>
              <a:rect l="l" t="t" r="r" b="b"/>
              <a:pathLst>
                <a:path w="459104" h="922020">
                  <a:moveTo>
                    <a:pt x="132676" y="119710"/>
                  </a:moveTo>
                  <a:lnTo>
                    <a:pt x="127317" y="114338"/>
                  </a:lnTo>
                  <a:lnTo>
                    <a:pt x="108699" y="114338"/>
                  </a:lnTo>
                  <a:lnTo>
                    <a:pt x="108699" y="138315"/>
                  </a:lnTo>
                  <a:lnTo>
                    <a:pt x="108699" y="427469"/>
                  </a:lnTo>
                  <a:lnTo>
                    <a:pt x="65278" y="427469"/>
                  </a:lnTo>
                  <a:lnTo>
                    <a:pt x="65278" y="138315"/>
                  </a:lnTo>
                  <a:lnTo>
                    <a:pt x="108699" y="138315"/>
                  </a:lnTo>
                  <a:lnTo>
                    <a:pt x="108699" y="114338"/>
                  </a:lnTo>
                  <a:lnTo>
                    <a:pt x="46659" y="114338"/>
                  </a:lnTo>
                  <a:lnTo>
                    <a:pt x="41287" y="119710"/>
                  </a:lnTo>
                  <a:lnTo>
                    <a:pt x="41287" y="446100"/>
                  </a:lnTo>
                  <a:lnTo>
                    <a:pt x="46659" y="451459"/>
                  </a:lnTo>
                  <a:lnTo>
                    <a:pt x="127317" y="451459"/>
                  </a:lnTo>
                  <a:lnTo>
                    <a:pt x="132676" y="446100"/>
                  </a:lnTo>
                  <a:lnTo>
                    <a:pt x="132676" y="427469"/>
                  </a:lnTo>
                  <a:lnTo>
                    <a:pt x="132676" y="138315"/>
                  </a:lnTo>
                  <a:lnTo>
                    <a:pt x="132676" y="119710"/>
                  </a:lnTo>
                  <a:close/>
                </a:path>
                <a:path w="459104" h="922020">
                  <a:moveTo>
                    <a:pt x="318223" y="5372"/>
                  </a:moveTo>
                  <a:lnTo>
                    <a:pt x="312864" y="0"/>
                  </a:lnTo>
                  <a:lnTo>
                    <a:pt x="294246" y="0"/>
                  </a:lnTo>
                  <a:lnTo>
                    <a:pt x="294246" y="23990"/>
                  </a:lnTo>
                  <a:lnTo>
                    <a:pt x="294246" y="427469"/>
                  </a:lnTo>
                  <a:lnTo>
                    <a:pt x="250837" y="427469"/>
                  </a:lnTo>
                  <a:lnTo>
                    <a:pt x="250837" y="23990"/>
                  </a:lnTo>
                  <a:lnTo>
                    <a:pt x="294246" y="23990"/>
                  </a:lnTo>
                  <a:lnTo>
                    <a:pt x="294246" y="0"/>
                  </a:lnTo>
                  <a:lnTo>
                    <a:pt x="232219" y="0"/>
                  </a:lnTo>
                  <a:lnTo>
                    <a:pt x="226847" y="5372"/>
                  </a:lnTo>
                  <a:lnTo>
                    <a:pt x="226847" y="446100"/>
                  </a:lnTo>
                  <a:lnTo>
                    <a:pt x="232219" y="451459"/>
                  </a:lnTo>
                  <a:lnTo>
                    <a:pt x="312864" y="451459"/>
                  </a:lnTo>
                  <a:lnTo>
                    <a:pt x="318223" y="446100"/>
                  </a:lnTo>
                  <a:lnTo>
                    <a:pt x="318223" y="427469"/>
                  </a:lnTo>
                  <a:lnTo>
                    <a:pt x="318223" y="23990"/>
                  </a:lnTo>
                  <a:lnTo>
                    <a:pt x="318223" y="5372"/>
                  </a:lnTo>
                  <a:close/>
                </a:path>
                <a:path w="459104" h="922020">
                  <a:moveTo>
                    <a:pt x="458901" y="756158"/>
                  </a:moveTo>
                  <a:lnTo>
                    <a:pt x="451065" y="714248"/>
                  </a:lnTo>
                  <a:lnTo>
                    <a:pt x="434784" y="680770"/>
                  </a:lnTo>
                  <a:lnTo>
                    <a:pt x="434784" y="775195"/>
                  </a:lnTo>
                  <a:lnTo>
                    <a:pt x="424167" y="818248"/>
                  </a:lnTo>
                  <a:lnTo>
                    <a:pt x="399262" y="855611"/>
                  </a:lnTo>
                  <a:lnTo>
                    <a:pt x="369443" y="879144"/>
                  </a:lnTo>
                  <a:lnTo>
                    <a:pt x="335305" y="893318"/>
                  </a:lnTo>
                  <a:lnTo>
                    <a:pt x="298780" y="897648"/>
                  </a:lnTo>
                  <a:lnTo>
                    <a:pt x="261797" y="891628"/>
                  </a:lnTo>
                  <a:lnTo>
                    <a:pt x="260743" y="891311"/>
                  </a:lnTo>
                  <a:lnTo>
                    <a:pt x="259664" y="891146"/>
                  </a:lnTo>
                  <a:lnTo>
                    <a:pt x="258597" y="891146"/>
                  </a:lnTo>
                  <a:lnTo>
                    <a:pt x="57746" y="816203"/>
                  </a:lnTo>
                  <a:lnTo>
                    <a:pt x="49669" y="811580"/>
                  </a:lnTo>
                  <a:lnTo>
                    <a:pt x="44157" y="804456"/>
                  </a:lnTo>
                  <a:lnTo>
                    <a:pt x="41719" y="795794"/>
                  </a:lnTo>
                  <a:lnTo>
                    <a:pt x="42824" y="786561"/>
                  </a:lnTo>
                  <a:lnTo>
                    <a:pt x="45059" y="779767"/>
                  </a:lnTo>
                  <a:lnTo>
                    <a:pt x="49022" y="775195"/>
                  </a:lnTo>
                  <a:lnTo>
                    <a:pt x="59664" y="769835"/>
                  </a:lnTo>
                  <a:lnTo>
                    <a:pt x="65709" y="769391"/>
                  </a:lnTo>
                  <a:lnTo>
                    <a:pt x="169049" y="803554"/>
                  </a:lnTo>
                  <a:lnTo>
                    <a:pt x="174294" y="801928"/>
                  </a:lnTo>
                  <a:lnTo>
                    <a:pt x="177266" y="798118"/>
                  </a:lnTo>
                  <a:lnTo>
                    <a:pt x="180606" y="793737"/>
                  </a:lnTo>
                  <a:lnTo>
                    <a:pt x="180771" y="788149"/>
                  </a:lnTo>
                  <a:lnTo>
                    <a:pt x="168363" y="769543"/>
                  </a:lnTo>
                  <a:lnTo>
                    <a:pt x="168262" y="769391"/>
                  </a:lnTo>
                  <a:lnTo>
                    <a:pt x="167487" y="768235"/>
                  </a:lnTo>
                  <a:lnTo>
                    <a:pt x="26987" y="557542"/>
                  </a:lnTo>
                  <a:lnTo>
                    <a:pt x="23571" y="549186"/>
                  </a:lnTo>
                  <a:lnTo>
                    <a:pt x="23609" y="540448"/>
                  </a:lnTo>
                  <a:lnTo>
                    <a:pt x="26924" y="532371"/>
                  </a:lnTo>
                  <a:lnTo>
                    <a:pt x="33286" y="525970"/>
                  </a:lnTo>
                  <a:lnTo>
                    <a:pt x="40309" y="521284"/>
                  </a:lnTo>
                  <a:lnTo>
                    <a:pt x="46367" y="520077"/>
                  </a:lnTo>
                  <a:lnTo>
                    <a:pt x="58318" y="522465"/>
                  </a:lnTo>
                  <a:lnTo>
                    <a:pt x="63500" y="525970"/>
                  </a:lnTo>
                  <a:lnTo>
                    <a:pt x="148259" y="653072"/>
                  </a:lnTo>
                  <a:lnTo>
                    <a:pt x="154736" y="654850"/>
                  </a:lnTo>
                  <a:lnTo>
                    <a:pt x="214630" y="626122"/>
                  </a:lnTo>
                  <a:lnTo>
                    <a:pt x="296062" y="587082"/>
                  </a:lnTo>
                  <a:lnTo>
                    <a:pt x="312686" y="582879"/>
                  </a:lnTo>
                  <a:lnTo>
                    <a:pt x="329184" y="584619"/>
                  </a:lnTo>
                  <a:lnTo>
                    <a:pt x="411949" y="688174"/>
                  </a:lnTo>
                  <a:lnTo>
                    <a:pt x="430822" y="730415"/>
                  </a:lnTo>
                  <a:lnTo>
                    <a:pt x="434784" y="775195"/>
                  </a:lnTo>
                  <a:lnTo>
                    <a:pt x="434784" y="680770"/>
                  </a:lnTo>
                  <a:lnTo>
                    <a:pt x="375945" y="590956"/>
                  </a:lnTo>
                  <a:lnTo>
                    <a:pt x="335788" y="561555"/>
                  </a:lnTo>
                  <a:lnTo>
                    <a:pt x="310984" y="558977"/>
                  </a:lnTo>
                  <a:lnTo>
                    <a:pt x="285940" y="565327"/>
                  </a:lnTo>
                  <a:lnTo>
                    <a:pt x="159118" y="626122"/>
                  </a:lnTo>
                  <a:lnTo>
                    <a:pt x="88404" y="520077"/>
                  </a:lnTo>
                  <a:lnTo>
                    <a:pt x="57048" y="497751"/>
                  </a:lnTo>
                  <a:lnTo>
                    <a:pt x="47853" y="496824"/>
                  </a:lnTo>
                  <a:lnTo>
                    <a:pt x="38392" y="497751"/>
                  </a:lnTo>
                  <a:lnTo>
                    <a:pt x="38671" y="497751"/>
                  </a:lnTo>
                  <a:lnTo>
                    <a:pt x="29946" y="500430"/>
                  </a:lnTo>
                  <a:lnTo>
                    <a:pt x="101" y="535749"/>
                  </a:lnTo>
                  <a:lnTo>
                    <a:pt x="0" y="553681"/>
                  </a:lnTo>
                  <a:lnTo>
                    <a:pt x="7023" y="570852"/>
                  </a:lnTo>
                  <a:lnTo>
                    <a:pt x="138658" y="768235"/>
                  </a:lnTo>
                  <a:lnTo>
                    <a:pt x="78879" y="748487"/>
                  </a:lnTo>
                  <a:lnTo>
                    <a:pt x="69964" y="746467"/>
                  </a:lnTo>
                  <a:lnTo>
                    <a:pt x="60960" y="746252"/>
                  </a:lnTo>
                  <a:lnTo>
                    <a:pt x="52082" y="747788"/>
                  </a:lnTo>
                  <a:lnTo>
                    <a:pt x="43548" y="751078"/>
                  </a:lnTo>
                  <a:lnTo>
                    <a:pt x="35826" y="755967"/>
                  </a:lnTo>
                  <a:lnTo>
                    <a:pt x="29298" y="762177"/>
                  </a:lnTo>
                  <a:lnTo>
                    <a:pt x="24231" y="769391"/>
                  </a:lnTo>
                  <a:lnTo>
                    <a:pt x="24117" y="769543"/>
                  </a:lnTo>
                  <a:lnTo>
                    <a:pt x="20421" y="777913"/>
                  </a:lnTo>
                  <a:lnTo>
                    <a:pt x="20040" y="779030"/>
                  </a:lnTo>
                  <a:lnTo>
                    <a:pt x="18021" y="795794"/>
                  </a:lnTo>
                  <a:lnTo>
                    <a:pt x="17907" y="798118"/>
                  </a:lnTo>
                  <a:lnTo>
                    <a:pt x="22682" y="815225"/>
                  </a:lnTo>
                  <a:lnTo>
                    <a:pt x="33693" y="829576"/>
                  </a:lnTo>
                  <a:lnTo>
                    <a:pt x="49796" y="838835"/>
                  </a:lnTo>
                  <a:lnTo>
                    <a:pt x="253822" y="914958"/>
                  </a:lnTo>
                  <a:lnTo>
                    <a:pt x="255714" y="915682"/>
                  </a:lnTo>
                  <a:lnTo>
                    <a:pt x="258559" y="915682"/>
                  </a:lnTo>
                  <a:lnTo>
                    <a:pt x="268973" y="918273"/>
                  </a:lnTo>
                  <a:lnTo>
                    <a:pt x="279831" y="920178"/>
                  </a:lnTo>
                  <a:lnTo>
                    <a:pt x="290703" y="921308"/>
                  </a:lnTo>
                  <a:lnTo>
                    <a:pt x="301561" y="921689"/>
                  </a:lnTo>
                  <a:lnTo>
                    <a:pt x="333108" y="918476"/>
                  </a:lnTo>
                  <a:lnTo>
                    <a:pt x="363372" y="909027"/>
                  </a:lnTo>
                  <a:lnTo>
                    <a:pt x="384022" y="897648"/>
                  </a:lnTo>
                  <a:lnTo>
                    <a:pt x="391477" y="893546"/>
                  </a:lnTo>
                  <a:lnTo>
                    <a:pt x="416521" y="872261"/>
                  </a:lnTo>
                  <a:lnTo>
                    <a:pt x="441439" y="837653"/>
                  </a:lnTo>
                  <a:lnTo>
                    <a:pt x="455637" y="798118"/>
                  </a:lnTo>
                  <a:lnTo>
                    <a:pt x="458901" y="75615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0215162" y="2972288"/>
            <a:ext cx="891540" cy="1089660"/>
            <a:chOff x="10215162" y="2972288"/>
            <a:chExt cx="891540" cy="1089660"/>
          </a:xfrm>
        </p:grpSpPr>
        <p:sp>
          <p:nvSpPr>
            <p:cNvPr id="29" name="object 29"/>
            <p:cNvSpPr/>
            <p:nvPr/>
          </p:nvSpPr>
          <p:spPr>
            <a:xfrm>
              <a:off x="10215162" y="2972288"/>
              <a:ext cx="891540" cy="778510"/>
            </a:xfrm>
            <a:custGeom>
              <a:avLst/>
              <a:gdLst/>
              <a:ahLst/>
              <a:cxnLst/>
              <a:rect l="l" t="t" r="r" b="b"/>
              <a:pathLst>
                <a:path w="891540" h="778510">
                  <a:moveTo>
                    <a:pt x="781159" y="0"/>
                  </a:moveTo>
                  <a:lnTo>
                    <a:pt x="110363" y="0"/>
                  </a:lnTo>
                  <a:lnTo>
                    <a:pt x="67444" y="8686"/>
                  </a:lnTo>
                  <a:lnTo>
                    <a:pt x="32360" y="32358"/>
                  </a:lnTo>
                  <a:lnTo>
                    <a:pt x="8686" y="67440"/>
                  </a:lnTo>
                  <a:lnTo>
                    <a:pt x="0" y="110352"/>
                  </a:lnTo>
                  <a:lnTo>
                    <a:pt x="0" y="668042"/>
                  </a:lnTo>
                  <a:lnTo>
                    <a:pt x="8686" y="710954"/>
                  </a:lnTo>
                  <a:lnTo>
                    <a:pt x="32360" y="746036"/>
                  </a:lnTo>
                  <a:lnTo>
                    <a:pt x="67444" y="769709"/>
                  </a:lnTo>
                  <a:lnTo>
                    <a:pt x="110363" y="778395"/>
                  </a:lnTo>
                  <a:lnTo>
                    <a:pt x="159932" y="778395"/>
                  </a:lnTo>
                  <a:lnTo>
                    <a:pt x="165303" y="773023"/>
                  </a:lnTo>
                  <a:lnTo>
                    <a:pt x="165303" y="759777"/>
                  </a:lnTo>
                  <a:lnTo>
                    <a:pt x="159932" y="754406"/>
                  </a:lnTo>
                  <a:lnTo>
                    <a:pt x="110363" y="754406"/>
                  </a:lnTo>
                  <a:lnTo>
                    <a:pt x="76776" y="747608"/>
                  </a:lnTo>
                  <a:lnTo>
                    <a:pt x="49317" y="729082"/>
                  </a:lnTo>
                  <a:lnTo>
                    <a:pt x="30788" y="701627"/>
                  </a:lnTo>
                  <a:lnTo>
                    <a:pt x="23988" y="668042"/>
                  </a:lnTo>
                  <a:lnTo>
                    <a:pt x="23988" y="110352"/>
                  </a:lnTo>
                  <a:lnTo>
                    <a:pt x="30788" y="76767"/>
                  </a:lnTo>
                  <a:lnTo>
                    <a:pt x="49317" y="49312"/>
                  </a:lnTo>
                  <a:lnTo>
                    <a:pt x="76776" y="30786"/>
                  </a:lnTo>
                  <a:lnTo>
                    <a:pt x="110363" y="23988"/>
                  </a:lnTo>
                  <a:lnTo>
                    <a:pt x="781159" y="23988"/>
                  </a:lnTo>
                  <a:lnTo>
                    <a:pt x="814744" y="30786"/>
                  </a:lnTo>
                  <a:lnTo>
                    <a:pt x="842199" y="49312"/>
                  </a:lnTo>
                  <a:lnTo>
                    <a:pt x="860725" y="76767"/>
                  </a:lnTo>
                  <a:lnTo>
                    <a:pt x="867523" y="110352"/>
                  </a:lnTo>
                  <a:lnTo>
                    <a:pt x="867523" y="668042"/>
                  </a:lnTo>
                  <a:lnTo>
                    <a:pt x="860725" y="701627"/>
                  </a:lnTo>
                  <a:lnTo>
                    <a:pt x="842199" y="729082"/>
                  </a:lnTo>
                  <a:lnTo>
                    <a:pt x="814744" y="747608"/>
                  </a:lnTo>
                  <a:lnTo>
                    <a:pt x="781159" y="754406"/>
                  </a:lnTo>
                  <a:lnTo>
                    <a:pt x="708795" y="754406"/>
                  </a:lnTo>
                  <a:lnTo>
                    <a:pt x="703423" y="759777"/>
                  </a:lnTo>
                  <a:lnTo>
                    <a:pt x="703423" y="773023"/>
                  </a:lnTo>
                  <a:lnTo>
                    <a:pt x="708795" y="778395"/>
                  </a:lnTo>
                  <a:lnTo>
                    <a:pt x="781159" y="778395"/>
                  </a:lnTo>
                  <a:lnTo>
                    <a:pt x="824071" y="769709"/>
                  </a:lnTo>
                  <a:lnTo>
                    <a:pt x="859153" y="746036"/>
                  </a:lnTo>
                  <a:lnTo>
                    <a:pt x="882826" y="710954"/>
                  </a:lnTo>
                  <a:lnTo>
                    <a:pt x="891512" y="668042"/>
                  </a:lnTo>
                  <a:lnTo>
                    <a:pt x="891512" y="110352"/>
                  </a:lnTo>
                  <a:lnTo>
                    <a:pt x="882826" y="67440"/>
                  </a:lnTo>
                  <a:lnTo>
                    <a:pt x="859153" y="32358"/>
                  </a:lnTo>
                  <a:lnTo>
                    <a:pt x="824071" y="8686"/>
                  </a:lnTo>
                  <a:lnTo>
                    <a:pt x="781159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43957" y="3139642"/>
              <a:ext cx="140477" cy="1404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43957" y="3398514"/>
              <a:ext cx="140477" cy="14047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398900" y="3158610"/>
              <a:ext cx="583565" cy="903605"/>
            </a:xfrm>
            <a:custGeom>
              <a:avLst/>
              <a:gdLst/>
              <a:ahLst/>
              <a:cxnLst/>
              <a:rect l="l" t="t" r="r" b="b"/>
              <a:pathLst>
                <a:path w="583565" h="903604">
                  <a:moveTo>
                    <a:pt x="441490" y="332651"/>
                  </a:moveTo>
                  <a:lnTo>
                    <a:pt x="436118" y="327279"/>
                  </a:lnTo>
                  <a:lnTo>
                    <a:pt x="176936" y="327279"/>
                  </a:lnTo>
                  <a:lnTo>
                    <a:pt x="171577" y="332651"/>
                  </a:lnTo>
                  <a:lnTo>
                    <a:pt x="171577" y="345897"/>
                  </a:lnTo>
                  <a:lnTo>
                    <a:pt x="176936" y="351269"/>
                  </a:lnTo>
                  <a:lnTo>
                    <a:pt x="429488" y="351269"/>
                  </a:lnTo>
                  <a:lnTo>
                    <a:pt x="436118" y="351269"/>
                  </a:lnTo>
                  <a:lnTo>
                    <a:pt x="441490" y="345897"/>
                  </a:lnTo>
                  <a:lnTo>
                    <a:pt x="441490" y="332651"/>
                  </a:lnTo>
                  <a:close/>
                </a:path>
                <a:path w="583565" h="903604">
                  <a:moveTo>
                    <a:pt x="509536" y="715670"/>
                  </a:moveTo>
                  <a:lnTo>
                    <a:pt x="500557" y="670712"/>
                  </a:lnTo>
                  <a:lnTo>
                    <a:pt x="485940" y="640994"/>
                  </a:lnTo>
                  <a:lnTo>
                    <a:pt x="485940" y="732853"/>
                  </a:lnTo>
                  <a:lnTo>
                    <a:pt x="477608" y="778637"/>
                  </a:lnTo>
                  <a:lnTo>
                    <a:pt x="455828" y="819810"/>
                  </a:lnTo>
                  <a:lnTo>
                    <a:pt x="421233" y="852881"/>
                  </a:lnTo>
                  <a:lnTo>
                    <a:pt x="358470" y="877582"/>
                  </a:lnTo>
                  <a:lnTo>
                    <a:pt x="324827" y="878789"/>
                  </a:lnTo>
                  <a:lnTo>
                    <a:pt x="291172" y="872337"/>
                  </a:lnTo>
                  <a:lnTo>
                    <a:pt x="290131" y="872007"/>
                  </a:lnTo>
                  <a:lnTo>
                    <a:pt x="289052" y="871842"/>
                  </a:lnTo>
                  <a:lnTo>
                    <a:pt x="287769" y="871842"/>
                  </a:lnTo>
                  <a:lnTo>
                    <a:pt x="63119" y="788022"/>
                  </a:lnTo>
                  <a:lnTo>
                    <a:pt x="53594" y="782586"/>
                  </a:lnTo>
                  <a:lnTo>
                    <a:pt x="47117" y="774204"/>
                  </a:lnTo>
                  <a:lnTo>
                    <a:pt x="44246" y="763993"/>
                  </a:lnTo>
                  <a:lnTo>
                    <a:pt x="45554" y="753110"/>
                  </a:lnTo>
                  <a:lnTo>
                    <a:pt x="47866" y="746099"/>
                  </a:lnTo>
                  <a:lnTo>
                    <a:pt x="52768" y="740422"/>
                  </a:lnTo>
                  <a:lnTo>
                    <a:pt x="65963" y="733767"/>
                  </a:lnTo>
                  <a:lnTo>
                    <a:pt x="73469" y="733221"/>
                  </a:lnTo>
                  <a:lnTo>
                    <a:pt x="187833" y="771029"/>
                  </a:lnTo>
                  <a:lnTo>
                    <a:pt x="193167" y="769366"/>
                  </a:lnTo>
                  <a:lnTo>
                    <a:pt x="199377" y="761212"/>
                  </a:lnTo>
                  <a:lnTo>
                    <a:pt x="199542" y="755624"/>
                  </a:lnTo>
                  <a:lnTo>
                    <a:pt x="186258" y="735711"/>
                  </a:lnTo>
                  <a:lnTo>
                    <a:pt x="24574" y="493242"/>
                  </a:lnTo>
                  <a:lnTo>
                    <a:pt x="42811" y="456260"/>
                  </a:lnTo>
                  <a:lnTo>
                    <a:pt x="49415" y="454939"/>
                  </a:lnTo>
                  <a:lnTo>
                    <a:pt x="51206" y="454939"/>
                  </a:lnTo>
                  <a:lnTo>
                    <a:pt x="65074" y="457720"/>
                  </a:lnTo>
                  <a:lnTo>
                    <a:pt x="71450" y="461975"/>
                  </a:lnTo>
                  <a:lnTo>
                    <a:pt x="165493" y="603021"/>
                  </a:lnTo>
                  <a:lnTo>
                    <a:pt x="171970" y="604786"/>
                  </a:lnTo>
                  <a:lnTo>
                    <a:pt x="231838" y="576072"/>
                  </a:lnTo>
                  <a:lnTo>
                    <a:pt x="329298" y="529348"/>
                  </a:lnTo>
                  <a:lnTo>
                    <a:pt x="348373" y="524535"/>
                  </a:lnTo>
                  <a:lnTo>
                    <a:pt x="367296" y="526529"/>
                  </a:lnTo>
                  <a:lnTo>
                    <a:pt x="459689" y="641515"/>
                  </a:lnTo>
                  <a:lnTo>
                    <a:pt x="480174" y="685977"/>
                  </a:lnTo>
                  <a:lnTo>
                    <a:pt x="485940" y="732853"/>
                  </a:lnTo>
                  <a:lnTo>
                    <a:pt x="485940" y="640994"/>
                  </a:lnTo>
                  <a:lnTo>
                    <a:pt x="479653" y="628205"/>
                  </a:lnTo>
                  <a:lnTo>
                    <a:pt x="417982" y="535736"/>
                  </a:lnTo>
                  <a:lnTo>
                    <a:pt x="407225" y="524535"/>
                  </a:lnTo>
                  <a:lnTo>
                    <a:pt x="398462" y="515404"/>
                  </a:lnTo>
                  <a:lnTo>
                    <a:pt x="373888" y="503466"/>
                  </a:lnTo>
                  <a:lnTo>
                    <a:pt x="346659" y="500634"/>
                  </a:lnTo>
                  <a:lnTo>
                    <a:pt x="319189" y="507593"/>
                  </a:lnTo>
                  <a:lnTo>
                    <a:pt x="176364" y="576072"/>
                  </a:lnTo>
                  <a:lnTo>
                    <a:pt x="95580" y="454939"/>
                  </a:lnTo>
                  <a:lnTo>
                    <a:pt x="62407" y="432714"/>
                  </a:lnTo>
                  <a:lnTo>
                    <a:pt x="52146" y="431685"/>
                  </a:lnTo>
                  <a:lnTo>
                    <a:pt x="41567" y="432714"/>
                  </a:lnTo>
                  <a:lnTo>
                    <a:pt x="41884" y="432714"/>
                  </a:lnTo>
                  <a:lnTo>
                    <a:pt x="32016" y="435711"/>
                  </a:lnTo>
                  <a:lnTo>
                    <a:pt x="32156" y="435711"/>
                  </a:lnTo>
                  <a:lnTo>
                    <a:pt x="23215" y="440499"/>
                  </a:lnTo>
                  <a:lnTo>
                    <a:pt x="15265" y="447001"/>
                  </a:lnTo>
                  <a:lnTo>
                    <a:pt x="8763" y="454939"/>
                  </a:lnTo>
                  <a:lnTo>
                    <a:pt x="4025" y="463791"/>
                  </a:lnTo>
                  <a:lnTo>
                    <a:pt x="1028" y="473646"/>
                  </a:lnTo>
                  <a:lnTo>
                    <a:pt x="0" y="483895"/>
                  </a:lnTo>
                  <a:lnTo>
                    <a:pt x="914" y="493242"/>
                  </a:lnTo>
                  <a:lnTo>
                    <a:pt x="990" y="494004"/>
                  </a:lnTo>
                  <a:lnTo>
                    <a:pt x="3860" y="503466"/>
                  </a:lnTo>
                  <a:lnTo>
                    <a:pt x="3937" y="503720"/>
                  </a:lnTo>
                  <a:lnTo>
                    <a:pt x="8788" y="512800"/>
                  </a:lnTo>
                  <a:lnTo>
                    <a:pt x="157429" y="735711"/>
                  </a:lnTo>
                  <a:lnTo>
                    <a:pt x="149923" y="733221"/>
                  </a:lnTo>
                  <a:lnTo>
                    <a:pt x="87998" y="712762"/>
                  </a:lnTo>
                  <a:lnTo>
                    <a:pt x="78041" y="710526"/>
                  </a:lnTo>
                  <a:lnTo>
                    <a:pt x="67995" y="710272"/>
                  </a:lnTo>
                  <a:lnTo>
                    <a:pt x="58102" y="711987"/>
                  </a:lnTo>
                  <a:lnTo>
                    <a:pt x="26898" y="736257"/>
                  </a:lnTo>
                  <a:lnTo>
                    <a:pt x="20332" y="765911"/>
                  </a:lnTo>
                  <a:lnTo>
                    <a:pt x="25641" y="784961"/>
                  </a:lnTo>
                  <a:lnTo>
                    <a:pt x="37630" y="800582"/>
                  </a:lnTo>
                  <a:lnTo>
                    <a:pt x="55168" y="810653"/>
                  </a:lnTo>
                  <a:lnTo>
                    <a:pt x="285076" y="896442"/>
                  </a:lnTo>
                  <a:lnTo>
                    <a:pt x="288163" y="896442"/>
                  </a:lnTo>
                  <a:lnTo>
                    <a:pt x="299796" y="899350"/>
                  </a:lnTo>
                  <a:lnTo>
                    <a:pt x="311962" y="901509"/>
                  </a:lnTo>
                  <a:lnTo>
                    <a:pt x="324167" y="902804"/>
                  </a:lnTo>
                  <a:lnTo>
                    <a:pt x="336384" y="903224"/>
                  </a:lnTo>
                  <a:lnTo>
                    <a:pt x="362229" y="901293"/>
                  </a:lnTo>
                  <a:lnTo>
                    <a:pt x="411810" y="885964"/>
                  </a:lnTo>
                  <a:lnTo>
                    <a:pt x="469188" y="841540"/>
                  </a:lnTo>
                  <a:lnTo>
                    <a:pt x="493420" y="803402"/>
                  </a:lnTo>
                  <a:lnTo>
                    <a:pt x="507009" y="760666"/>
                  </a:lnTo>
                  <a:lnTo>
                    <a:pt x="509536" y="715670"/>
                  </a:lnTo>
                  <a:close/>
                </a:path>
                <a:path w="583565" h="903604">
                  <a:moveTo>
                    <a:pt x="578319" y="262839"/>
                  </a:moveTo>
                  <a:lnTo>
                    <a:pt x="572947" y="257467"/>
                  </a:lnTo>
                  <a:lnTo>
                    <a:pt x="176936" y="257467"/>
                  </a:lnTo>
                  <a:lnTo>
                    <a:pt x="171577" y="262839"/>
                  </a:lnTo>
                  <a:lnTo>
                    <a:pt x="171577" y="276085"/>
                  </a:lnTo>
                  <a:lnTo>
                    <a:pt x="176936" y="281457"/>
                  </a:lnTo>
                  <a:lnTo>
                    <a:pt x="566318" y="281457"/>
                  </a:lnTo>
                  <a:lnTo>
                    <a:pt x="572947" y="281457"/>
                  </a:lnTo>
                  <a:lnTo>
                    <a:pt x="578319" y="276085"/>
                  </a:lnTo>
                  <a:lnTo>
                    <a:pt x="578319" y="262839"/>
                  </a:lnTo>
                  <a:close/>
                </a:path>
                <a:path w="583565" h="903604">
                  <a:moveTo>
                    <a:pt x="582942" y="76708"/>
                  </a:moveTo>
                  <a:lnTo>
                    <a:pt x="577570" y="71335"/>
                  </a:lnTo>
                  <a:lnTo>
                    <a:pt x="172313" y="71335"/>
                  </a:lnTo>
                  <a:lnTo>
                    <a:pt x="166954" y="76708"/>
                  </a:lnTo>
                  <a:lnTo>
                    <a:pt x="166954" y="89954"/>
                  </a:lnTo>
                  <a:lnTo>
                    <a:pt x="172313" y="95326"/>
                  </a:lnTo>
                  <a:lnTo>
                    <a:pt x="570941" y="95326"/>
                  </a:lnTo>
                  <a:lnTo>
                    <a:pt x="577570" y="95326"/>
                  </a:lnTo>
                  <a:lnTo>
                    <a:pt x="582942" y="89954"/>
                  </a:lnTo>
                  <a:lnTo>
                    <a:pt x="582942" y="76708"/>
                  </a:lnTo>
                  <a:close/>
                </a:path>
                <a:path w="583565" h="903604">
                  <a:moveTo>
                    <a:pt x="582942" y="5359"/>
                  </a:moveTo>
                  <a:lnTo>
                    <a:pt x="577570" y="0"/>
                  </a:lnTo>
                  <a:lnTo>
                    <a:pt x="172313" y="0"/>
                  </a:lnTo>
                  <a:lnTo>
                    <a:pt x="166954" y="5359"/>
                  </a:lnTo>
                  <a:lnTo>
                    <a:pt x="166954" y="18605"/>
                  </a:lnTo>
                  <a:lnTo>
                    <a:pt x="172313" y="23977"/>
                  </a:lnTo>
                  <a:lnTo>
                    <a:pt x="570941" y="23977"/>
                  </a:lnTo>
                  <a:lnTo>
                    <a:pt x="577570" y="23977"/>
                  </a:lnTo>
                  <a:lnTo>
                    <a:pt x="582942" y="18605"/>
                  </a:lnTo>
                  <a:lnTo>
                    <a:pt x="582942" y="535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1754878" y="7405238"/>
            <a:ext cx="959485" cy="1075055"/>
            <a:chOff x="11754878" y="7405238"/>
            <a:chExt cx="959485" cy="1075055"/>
          </a:xfrm>
        </p:grpSpPr>
        <p:sp>
          <p:nvSpPr>
            <p:cNvPr id="34" name="object 34"/>
            <p:cNvSpPr/>
            <p:nvPr/>
          </p:nvSpPr>
          <p:spPr>
            <a:xfrm>
              <a:off x="11754879" y="7405249"/>
              <a:ext cx="959485" cy="1075055"/>
            </a:xfrm>
            <a:custGeom>
              <a:avLst/>
              <a:gdLst/>
              <a:ahLst/>
              <a:cxnLst/>
              <a:rect l="l" t="t" r="r" b="b"/>
              <a:pathLst>
                <a:path w="959484" h="1075054">
                  <a:moveTo>
                    <a:pt x="785964" y="410019"/>
                  </a:moveTo>
                  <a:lnTo>
                    <a:pt x="781151" y="362407"/>
                  </a:lnTo>
                  <a:lnTo>
                    <a:pt x="767346" y="318033"/>
                  </a:lnTo>
                  <a:lnTo>
                    <a:pt x="761974" y="308152"/>
                  </a:lnTo>
                  <a:lnTo>
                    <a:pt x="761974" y="410019"/>
                  </a:lnTo>
                  <a:lnTo>
                    <a:pt x="756475" y="457631"/>
                  </a:lnTo>
                  <a:lnTo>
                    <a:pt x="740333" y="503415"/>
                  </a:lnTo>
                  <a:lnTo>
                    <a:pt x="715213" y="542886"/>
                  </a:lnTo>
                  <a:lnTo>
                    <a:pt x="682282" y="575818"/>
                  </a:lnTo>
                  <a:lnTo>
                    <a:pt x="642810" y="600938"/>
                  </a:lnTo>
                  <a:lnTo>
                    <a:pt x="598093" y="616953"/>
                  </a:lnTo>
                  <a:lnTo>
                    <a:pt x="549414" y="622579"/>
                  </a:lnTo>
                  <a:lnTo>
                    <a:pt x="500735" y="616953"/>
                  </a:lnTo>
                  <a:lnTo>
                    <a:pt x="456018" y="600938"/>
                  </a:lnTo>
                  <a:lnTo>
                    <a:pt x="416547" y="575818"/>
                  </a:lnTo>
                  <a:lnTo>
                    <a:pt x="383616" y="542886"/>
                  </a:lnTo>
                  <a:lnTo>
                    <a:pt x="358495" y="503415"/>
                  </a:lnTo>
                  <a:lnTo>
                    <a:pt x="342480" y="458698"/>
                  </a:lnTo>
                  <a:lnTo>
                    <a:pt x="336854" y="410019"/>
                  </a:lnTo>
                  <a:lnTo>
                    <a:pt x="342353" y="362407"/>
                  </a:lnTo>
                  <a:lnTo>
                    <a:pt x="358495" y="316611"/>
                  </a:lnTo>
                  <a:lnTo>
                    <a:pt x="383616" y="277139"/>
                  </a:lnTo>
                  <a:lnTo>
                    <a:pt x="416547" y="244208"/>
                  </a:lnTo>
                  <a:lnTo>
                    <a:pt x="456018" y="219087"/>
                  </a:lnTo>
                  <a:lnTo>
                    <a:pt x="500735" y="203073"/>
                  </a:lnTo>
                  <a:lnTo>
                    <a:pt x="549414" y="197446"/>
                  </a:lnTo>
                  <a:lnTo>
                    <a:pt x="598093" y="203073"/>
                  </a:lnTo>
                  <a:lnTo>
                    <a:pt x="642810" y="219087"/>
                  </a:lnTo>
                  <a:lnTo>
                    <a:pt x="682282" y="244208"/>
                  </a:lnTo>
                  <a:lnTo>
                    <a:pt x="715213" y="277139"/>
                  </a:lnTo>
                  <a:lnTo>
                    <a:pt x="740333" y="316611"/>
                  </a:lnTo>
                  <a:lnTo>
                    <a:pt x="756348" y="361340"/>
                  </a:lnTo>
                  <a:lnTo>
                    <a:pt x="761974" y="410019"/>
                  </a:lnTo>
                  <a:lnTo>
                    <a:pt x="761974" y="308152"/>
                  </a:lnTo>
                  <a:lnTo>
                    <a:pt x="745515" y="277850"/>
                  </a:lnTo>
                  <a:lnTo>
                    <a:pt x="716610" y="242824"/>
                  </a:lnTo>
                  <a:lnTo>
                    <a:pt x="681583" y="213918"/>
                  </a:lnTo>
                  <a:lnTo>
                    <a:pt x="651281" y="197446"/>
                  </a:lnTo>
                  <a:lnTo>
                    <a:pt x="641400" y="192074"/>
                  </a:lnTo>
                  <a:lnTo>
                    <a:pt x="597027" y="178269"/>
                  </a:lnTo>
                  <a:lnTo>
                    <a:pt x="549414" y="173456"/>
                  </a:lnTo>
                  <a:lnTo>
                    <a:pt x="501802" y="178269"/>
                  </a:lnTo>
                  <a:lnTo>
                    <a:pt x="457428" y="192074"/>
                  </a:lnTo>
                  <a:lnTo>
                    <a:pt x="417258" y="213918"/>
                  </a:lnTo>
                  <a:lnTo>
                    <a:pt x="382231" y="242824"/>
                  </a:lnTo>
                  <a:lnTo>
                    <a:pt x="353326" y="277850"/>
                  </a:lnTo>
                  <a:lnTo>
                    <a:pt x="331482" y="318033"/>
                  </a:lnTo>
                  <a:lnTo>
                    <a:pt x="317690" y="362407"/>
                  </a:lnTo>
                  <a:lnTo>
                    <a:pt x="312864" y="410019"/>
                  </a:lnTo>
                  <a:lnTo>
                    <a:pt x="317690" y="457631"/>
                  </a:lnTo>
                  <a:lnTo>
                    <a:pt x="331482" y="502005"/>
                  </a:lnTo>
                  <a:lnTo>
                    <a:pt x="353326" y="542188"/>
                  </a:lnTo>
                  <a:lnTo>
                    <a:pt x="382231" y="577202"/>
                  </a:lnTo>
                  <a:lnTo>
                    <a:pt x="417258" y="606107"/>
                  </a:lnTo>
                  <a:lnTo>
                    <a:pt x="457428" y="627951"/>
                  </a:lnTo>
                  <a:lnTo>
                    <a:pt x="501802" y="641756"/>
                  </a:lnTo>
                  <a:lnTo>
                    <a:pt x="549414" y="646569"/>
                  </a:lnTo>
                  <a:lnTo>
                    <a:pt x="597027" y="641756"/>
                  </a:lnTo>
                  <a:lnTo>
                    <a:pt x="641400" y="627951"/>
                  </a:lnTo>
                  <a:lnTo>
                    <a:pt x="681583" y="606107"/>
                  </a:lnTo>
                  <a:lnTo>
                    <a:pt x="716610" y="577202"/>
                  </a:lnTo>
                  <a:lnTo>
                    <a:pt x="745515" y="542188"/>
                  </a:lnTo>
                  <a:lnTo>
                    <a:pt x="767346" y="502005"/>
                  </a:lnTo>
                  <a:lnTo>
                    <a:pt x="781151" y="457631"/>
                  </a:lnTo>
                  <a:lnTo>
                    <a:pt x="785964" y="410019"/>
                  </a:lnTo>
                  <a:close/>
                </a:path>
                <a:path w="959484" h="1075054">
                  <a:moveTo>
                    <a:pt x="959434" y="406222"/>
                  </a:moveTo>
                  <a:lnTo>
                    <a:pt x="929309" y="376097"/>
                  </a:lnTo>
                  <a:lnTo>
                    <a:pt x="929309" y="410019"/>
                  </a:lnTo>
                  <a:lnTo>
                    <a:pt x="868464" y="470865"/>
                  </a:lnTo>
                  <a:lnTo>
                    <a:pt x="867435" y="476008"/>
                  </a:lnTo>
                  <a:lnTo>
                    <a:pt x="900239" y="555282"/>
                  </a:lnTo>
                  <a:lnTo>
                    <a:pt x="900341" y="555523"/>
                  </a:lnTo>
                  <a:lnTo>
                    <a:pt x="820966" y="588352"/>
                  </a:lnTo>
                  <a:lnTo>
                    <a:pt x="818032" y="592734"/>
                  </a:lnTo>
                  <a:lnTo>
                    <a:pt x="818032" y="678637"/>
                  </a:lnTo>
                  <a:lnTo>
                    <a:pt x="731989" y="678637"/>
                  </a:lnTo>
                  <a:lnTo>
                    <a:pt x="727621" y="681570"/>
                  </a:lnTo>
                  <a:lnTo>
                    <a:pt x="694677" y="761034"/>
                  </a:lnTo>
                  <a:lnTo>
                    <a:pt x="680656" y="755230"/>
                  </a:lnTo>
                  <a:lnTo>
                    <a:pt x="615315" y="728141"/>
                  </a:lnTo>
                  <a:lnTo>
                    <a:pt x="609638" y="729272"/>
                  </a:lnTo>
                  <a:lnTo>
                    <a:pt x="610057" y="729272"/>
                  </a:lnTo>
                  <a:lnTo>
                    <a:pt x="549414" y="789901"/>
                  </a:lnTo>
                  <a:lnTo>
                    <a:pt x="514743" y="755230"/>
                  </a:lnTo>
                  <a:lnTo>
                    <a:pt x="489712" y="730199"/>
                  </a:lnTo>
                  <a:lnTo>
                    <a:pt x="486638" y="728992"/>
                  </a:lnTo>
                  <a:lnTo>
                    <a:pt x="481977" y="728992"/>
                  </a:lnTo>
                  <a:lnTo>
                    <a:pt x="480415" y="729272"/>
                  </a:lnTo>
                  <a:lnTo>
                    <a:pt x="403910" y="760933"/>
                  </a:lnTo>
                  <a:lnTo>
                    <a:pt x="371068" y="681570"/>
                  </a:lnTo>
                  <a:lnTo>
                    <a:pt x="366699" y="678637"/>
                  </a:lnTo>
                  <a:lnTo>
                    <a:pt x="280797" y="678637"/>
                  </a:lnTo>
                  <a:lnTo>
                    <a:pt x="280797" y="603250"/>
                  </a:lnTo>
                  <a:lnTo>
                    <a:pt x="282524" y="600265"/>
                  </a:lnTo>
                  <a:lnTo>
                    <a:pt x="280797" y="593826"/>
                  </a:lnTo>
                  <a:lnTo>
                    <a:pt x="280797" y="592734"/>
                  </a:lnTo>
                  <a:lnTo>
                    <a:pt x="277952" y="588352"/>
                  </a:lnTo>
                  <a:lnTo>
                    <a:pt x="278168" y="588352"/>
                  </a:lnTo>
                  <a:lnTo>
                    <a:pt x="198399" y="555282"/>
                  </a:lnTo>
                  <a:lnTo>
                    <a:pt x="231254" y="476008"/>
                  </a:lnTo>
                  <a:lnTo>
                    <a:pt x="230289" y="470865"/>
                  </a:lnTo>
                  <a:lnTo>
                    <a:pt x="169532" y="410019"/>
                  </a:lnTo>
                  <a:lnTo>
                    <a:pt x="230276" y="349262"/>
                  </a:lnTo>
                  <a:lnTo>
                    <a:pt x="231368" y="344106"/>
                  </a:lnTo>
                  <a:lnTo>
                    <a:pt x="230314" y="341414"/>
                  </a:lnTo>
                  <a:lnTo>
                    <a:pt x="198589" y="264756"/>
                  </a:lnTo>
                  <a:lnTo>
                    <a:pt x="198488" y="264515"/>
                  </a:lnTo>
                  <a:lnTo>
                    <a:pt x="277876" y="231673"/>
                  </a:lnTo>
                  <a:lnTo>
                    <a:pt x="280695" y="227431"/>
                  </a:lnTo>
                  <a:lnTo>
                    <a:pt x="280797" y="141389"/>
                  </a:lnTo>
                  <a:lnTo>
                    <a:pt x="366826" y="141389"/>
                  </a:lnTo>
                  <a:lnTo>
                    <a:pt x="371208" y="138468"/>
                  </a:lnTo>
                  <a:lnTo>
                    <a:pt x="404114" y="59080"/>
                  </a:lnTo>
                  <a:lnTo>
                    <a:pt x="404355" y="59080"/>
                  </a:lnTo>
                  <a:lnTo>
                    <a:pt x="483514" y="91897"/>
                  </a:lnTo>
                  <a:lnTo>
                    <a:pt x="488200" y="90970"/>
                  </a:lnTo>
                  <a:lnTo>
                    <a:pt x="488581" y="90970"/>
                  </a:lnTo>
                  <a:lnTo>
                    <a:pt x="514629" y="64909"/>
                  </a:lnTo>
                  <a:lnTo>
                    <a:pt x="549414" y="30124"/>
                  </a:lnTo>
                  <a:lnTo>
                    <a:pt x="610247" y="90970"/>
                  </a:lnTo>
                  <a:lnTo>
                    <a:pt x="615403" y="91998"/>
                  </a:lnTo>
                  <a:lnTo>
                    <a:pt x="680847" y="64909"/>
                  </a:lnTo>
                  <a:lnTo>
                    <a:pt x="694905" y="59080"/>
                  </a:lnTo>
                  <a:lnTo>
                    <a:pt x="727760" y="138468"/>
                  </a:lnTo>
                  <a:lnTo>
                    <a:pt x="732129" y="141389"/>
                  </a:lnTo>
                  <a:lnTo>
                    <a:pt x="818032" y="141389"/>
                  </a:lnTo>
                  <a:lnTo>
                    <a:pt x="818032" y="227431"/>
                  </a:lnTo>
                  <a:lnTo>
                    <a:pt x="820877" y="231673"/>
                  </a:lnTo>
                  <a:lnTo>
                    <a:pt x="820966" y="231813"/>
                  </a:lnTo>
                  <a:lnTo>
                    <a:pt x="900442" y="264756"/>
                  </a:lnTo>
                  <a:lnTo>
                    <a:pt x="867524" y="344106"/>
                  </a:lnTo>
                  <a:lnTo>
                    <a:pt x="868553" y="349262"/>
                  </a:lnTo>
                  <a:lnTo>
                    <a:pt x="929309" y="410019"/>
                  </a:lnTo>
                  <a:lnTo>
                    <a:pt x="929309" y="376097"/>
                  </a:lnTo>
                  <a:lnTo>
                    <a:pt x="894626" y="341414"/>
                  </a:lnTo>
                  <a:lnTo>
                    <a:pt x="928408" y="259930"/>
                  </a:lnTo>
                  <a:lnTo>
                    <a:pt x="928344" y="256489"/>
                  </a:lnTo>
                  <a:lnTo>
                    <a:pt x="925982" y="250736"/>
                  </a:lnTo>
                  <a:lnTo>
                    <a:pt x="923645" y="248412"/>
                  </a:lnTo>
                  <a:lnTo>
                    <a:pt x="842022" y="214566"/>
                  </a:lnTo>
                  <a:lnTo>
                    <a:pt x="842022" y="122770"/>
                  </a:lnTo>
                  <a:lnTo>
                    <a:pt x="836663" y="117411"/>
                  </a:lnTo>
                  <a:lnTo>
                    <a:pt x="744994" y="117411"/>
                  </a:lnTo>
                  <a:lnTo>
                    <a:pt x="720864" y="59080"/>
                  </a:lnTo>
                  <a:lnTo>
                    <a:pt x="711276" y="35902"/>
                  </a:lnTo>
                  <a:lnTo>
                    <a:pt x="708939" y="33553"/>
                  </a:lnTo>
                  <a:lnTo>
                    <a:pt x="703084" y="31140"/>
                  </a:lnTo>
                  <a:lnTo>
                    <a:pt x="699770" y="31140"/>
                  </a:lnTo>
                  <a:lnTo>
                    <a:pt x="618121" y="64909"/>
                  </a:lnTo>
                  <a:lnTo>
                    <a:pt x="583336" y="30124"/>
                  </a:lnTo>
                  <a:lnTo>
                    <a:pt x="553212" y="0"/>
                  </a:lnTo>
                  <a:lnTo>
                    <a:pt x="545617" y="0"/>
                  </a:lnTo>
                  <a:lnTo>
                    <a:pt x="480809" y="64808"/>
                  </a:lnTo>
                  <a:lnTo>
                    <a:pt x="467017" y="59080"/>
                  </a:lnTo>
                  <a:lnTo>
                    <a:pt x="399605" y="31140"/>
                  </a:lnTo>
                  <a:lnTo>
                    <a:pt x="395770" y="31140"/>
                  </a:lnTo>
                  <a:lnTo>
                    <a:pt x="389890" y="33553"/>
                  </a:lnTo>
                  <a:lnTo>
                    <a:pt x="390029" y="33553"/>
                  </a:lnTo>
                  <a:lnTo>
                    <a:pt x="387756" y="35902"/>
                  </a:lnTo>
                  <a:lnTo>
                    <a:pt x="353974" y="117411"/>
                  </a:lnTo>
                  <a:lnTo>
                    <a:pt x="262178" y="117411"/>
                  </a:lnTo>
                  <a:lnTo>
                    <a:pt x="256806" y="122770"/>
                  </a:lnTo>
                  <a:lnTo>
                    <a:pt x="256806" y="214426"/>
                  </a:lnTo>
                  <a:lnTo>
                    <a:pt x="172110" y="249478"/>
                  </a:lnTo>
                  <a:lnTo>
                    <a:pt x="169202" y="256489"/>
                  </a:lnTo>
                  <a:lnTo>
                    <a:pt x="204343" y="341414"/>
                  </a:lnTo>
                  <a:lnTo>
                    <a:pt x="204203" y="341414"/>
                  </a:lnTo>
                  <a:lnTo>
                    <a:pt x="139395" y="406222"/>
                  </a:lnTo>
                  <a:lnTo>
                    <a:pt x="139395" y="413804"/>
                  </a:lnTo>
                  <a:lnTo>
                    <a:pt x="204317" y="478726"/>
                  </a:lnTo>
                  <a:lnTo>
                    <a:pt x="204165" y="478726"/>
                  </a:lnTo>
                  <a:lnTo>
                    <a:pt x="169113" y="563283"/>
                  </a:lnTo>
                  <a:lnTo>
                    <a:pt x="172008" y="570306"/>
                  </a:lnTo>
                  <a:lnTo>
                    <a:pt x="245237" y="600671"/>
                  </a:lnTo>
                  <a:lnTo>
                    <a:pt x="1003" y="851331"/>
                  </a:lnTo>
                  <a:lnTo>
                    <a:pt x="0" y="856284"/>
                  </a:lnTo>
                  <a:lnTo>
                    <a:pt x="3390" y="865035"/>
                  </a:lnTo>
                  <a:lnTo>
                    <a:pt x="7454" y="868019"/>
                  </a:lnTo>
                  <a:lnTo>
                    <a:pt x="237528" y="882002"/>
                  </a:lnTo>
                  <a:lnTo>
                    <a:pt x="365480" y="1072972"/>
                  </a:lnTo>
                  <a:lnTo>
                    <a:pt x="369239" y="1074928"/>
                  </a:lnTo>
                  <a:lnTo>
                    <a:pt x="373189" y="1074928"/>
                  </a:lnTo>
                  <a:lnTo>
                    <a:pt x="379742" y="1074026"/>
                  </a:lnTo>
                  <a:lnTo>
                    <a:pt x="383514" y="1070648"/>
                  </a:lnTo>
                  <a:lnTo>
                    <a:pt x="446239" y="843000"/>
                  </a:lnTo>
                  <a:lnTo>
                    <a:pt x="442493" y="836383"/>
                  </a:lnTo>
                  <a:lnTo>
                    <a:pt x="429704" y="832866"/>
                  </a:lnTo>
                  <a:lnTo>
                    <a:pt x="423125" y="836625"/>
                  </a:lnTo>
                  <a:lnTo>
                    <a:pt x="368592" y="1034503"/>
                  </a:lnTo>
                  <a:lnTo>
                    <a:pt x="252056" y="860602"/>
                  </a:lnTo>
                  <a:lnTo>
                    <a:pt x="248640" y="858647"/>
                  </a:lnTo>
                  <a:lnTo>
                    <a:pt x="39738" y="845947"/>
                  </a:lnTo>
                  <a:lnTo>
                    <a:pt x="256806" y="623163"/>
                  </a:lnTo>
                  <a:lnTo>
                    <a:pt x="256806" y="697268"/>
                  </a:lnTo>
                  <a:lnTo>
                    <a:pt x="262178" y="702627"/>
                  </a:lnTo>
                  <a:lnTo>
                    <a:pt x="353822" y="702627"/>
                  </a:lnTo>
                  <a:lnTo>
                    <a:pt x="388912" y="787412"/>
                  </a:lnTo>
                  <a:lnTo>
                    <a:pt x="389128" y="787412"/>
                  </a:lnTo>
                  <a:lnTo>
                    <a:pt x="395884" y="790206"/>
                  </a:lnTo>
                  <a:lnTo>
                    <a:pt x="466407" y="761034"/>
                  </a:lnTo>
                  <a:lnTo>
                    <a:pt x="480453" y="755230"/>
                  </a:lnTo>
                  <a:lnTo>
                    <a:pt x="480809" y="755230"/>
                  </a:lnTo>
                  <a:lnTo>
                    <a:pt x="543280" y="817689"/>
                  </a:lnTo>
                  <a:lnTo>
                    <a:pt x="546341" y="818857"/>
                  </a:lnTo>
                  <a:lnTo>
                    <a:pt x="552475" y="818857"/>
                  </a:lnTo>
                  <a:lnTo>
                    <a:pt x="555548" y="817689"/>
                  </a:lnTo>
                  <a:lnTo>
                    <a:pt x="583349" y="789901"/>
                  </a:lnTo>
                  <a:lnTo>
                    <a:pt x="600646" y="772604"/>
                  </a:lnTo>
                  <a:lnTo>
                    <a:pt x="695858" y="1024877"/>
                  </a:lnTo>
                  <a:lnTo>
                    <a:pt x="700278" y="1027950"/>
                  </a:lnTo>
                  <a:lnTo>
                    <a:pt x="705345" y="1028001"/>
                  </a:lnTo>
                  <a:lnTo>
                    <a:pt x="710234" y="1028001"/>
                  </a:lnTo>
                  <a:lnTo>
                    <a:pt x="714654" y="1025029"/>
                  </a:lnTo>
                  <a:lnTo>
                    <a:pt x="776693" y="870229"/>
                  </a:lnTo>
                  <a:lnTo>
                    <a:pt x="941603" y="894905"/>
                  </a:lnTo>
                  <a:lnTo>
                    <a:pt x="946467" y="892530"/>
                  </a:lnTo>
                  <a:lnTo>
                    <a:pt x="951382" y="883958"/>
                  </a:lnTo>
                  <a:lnTo>
                    <a:pt x="950950" y="878598"/>
                  </a:lnTo>
                  <a:lnTo>
                    <a:pt x="851408" y="755535"/>
                  </a:lnTo>
                  <a:lnTo>
                    <a:pt x="843864" y="754735"/>
                  </a:lnTo>
                  <a:lnTo>
                    <a:pt x="833551" y="763066"/>
                  </a:lnTo>
                  <a:lnTo>
                    <a:pt x="832751" y="770623"/>
                  </a:lnTo>
                  <a:lnTo>
                    <a:pt x="909802" y="865873"/>
                  </a:lnTo>
                  <a:lnTo>
                    <a:pt x="765365" y="844283"/>
                  </a:lnTo>
                  <a:lnTo>
                    <a:pt x="760018" y="847331"/>
                  </a:lnTo>
                  <a:lnTo>
                    <a:pt x="705675" y="982929"/>
                  </a:lnTo>
                  <a:lnTo>
                    <a:pt x="620052" y="756081"/>
                  </a:lnTo>
                  <a:lnTo>
                    <a:pt x="702678" y="790308"/>
                  </a:lnTo>
                  <a:lnTo>
                    <a:pt x="709714" y="787412"/>
                  </a:lnTo>
                  <a:lnTo>
                    <a:pt x="720648" y="761034"/>
                  </a:lnTo>
                  <a:lnTo>
                    <a:pt x="744867" y="702627"/>
                  </a:lnTo>
                  <a:lnTo>
                    <a:pt x="836663" y="702627"/>
                  </a:lnTo>
                  <a:lnTo>
                    <a:pt x="842022" y="697268"/>
                  </a:lnTo>
                  <a:lnTo>
                    <a:pt x="842022" y="605599"/>
                  </a:lnTo>
                  <a:lnTo>
                    <a:pt x="923531" y="571868"/>
                  </a:lnTo>
                  <a:lnTo>
                    <a:pt x="925868" y="569531"/>
                  </a:lnTo>
                  <a:lnTo>
                    <a:pt x="928306" y="563664"/>
                  </a:lnTo>
                  <a:lnTo>
                    <a:pt x="928306" y="560362"/>
                  </a:lnTo>
                  <a:lnTo>
                    <a:pt x="894524" y="478726"/>
                  </a:lnTo>
                  <a:lnTo>
                    <a:pt x="959434" y="413804"/>
                  </a:lnTo>
                  <a:lnTo>
                    <a:pt x="959434" y="40622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187444" y="7731433"/>
              <a:ext cx="233710" cy="166476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3436981" y="7496325"/>
            <a:ext cx="1073785" cy="894080"/>
            <a:chOff x="13436981" y="7496325"/>
            <a:chExt cx="1073785" cy="894080"/>
          </a:xfrm>
        </p:grpSpPr>
        <p:sp>
          <p:nvSpPr>
            <p:cNvPr id="37" name="object 37"/>
            <p:cNvSpPr/>
            <p:nvPr/>
          </p:nvSpPr>
          <p:spPr>
            <a:xfrm>
              <a:off x="13436981" y="7496325"/>
              <a:ext cx="796925" cy="894080"/>
            </a:xfrm>
            <a:custGeom>
              <a:avLst/>
              <a:gdLst/>
              <a:ahLst/>
              <a:cxnLst/>
              <a:rect l="l" t="t" r="r" b="b"/>
              <a:pathLst>
                <a:path w="796925" h="894079">
                  <a:moveTo>
                    <a:pt x="694450" y="0"/>
                  </a:moveTo>
                  <a:lnTo>
                    <a:pt x="101975" y="0"/>
                  </a:lnTo>
                  <a:lnTo>
                    <a:pt x="62320" y="8026"/>
                  </a:lnTo>
                  <a:lnTo>
                    <a:pt x="29902" y="29903"/>
                  </a:lnTo>
                  <a:lnTo>
                    <a:pt x="8026" y="62325"/>
                  </a:lnTo>
                  <a:lnTo>
                    <a:pt x="0" y="101986"/>
                  </a:lnTo>
                  <a:lnTo>
                    <a:pt x="0" y="791944"/>
                  </a:lnTo>
                  <a:lnTo>
                    <a:pt x="8026" y="831605"/>
                  </a:lnTo>
                  <a:lnTo>
                    <a:pt x="29902" y="864027"/>
                  </a:lnTo>
                  <a:lnTo>
                    <a:pt x="62320" y="885904"/>
                  </a:lnTo>
                  <a:lnTo>
                    <a:pt x="101975" y="893930"/>
                  </a:lnTo>
                  <a:lnTo>
                    <a:pt x="694450" y="893930"/>
                  </a:lnTo>
                  <a:lnTo>
                    <a:pt x="734111" y="885904"/>
                  </a:lnTo>
                  <a:lnTo>
                    <a:pt x="766532" y="864027"/>
                  </a:lnTo>
                  <a:lnTo>
                    <a:pt x="788409" y="831605"/>
                  </a:lnTo>
                  <a:lnTo>
                    <a:pt x="796436" y="791944"/>
                  </a:lnTo>
                  <a:lnTo>
                    <a:pt x="796436" y="780070"/>
                  </a:lnTo>
                  <a:lnTo>
                    <a:pt x="791075" y="774698"/>
                  </a:lnTo>
                  <a:lnTo>
                    <a:pt x="777819" y="774698"/>
                  </a:lnTo>
                  <a:lnTo>
                    <a:pt x="772447" y="780070"/>
                  </a:lnTo>
                  <a:lnTo>
                    <a:pt x="772447" y="791944"/>
                  </a:lnTo>
                  <a:lnTo>
                    <a:pt x="766307" y="822273"/>
                  </a:lnTo>
                  <a:lnTo>
                    <a:pt x="749575" y="847069"/>
                  </a:lnTo>
                  <a:lnTo>
                    <a:pt x="724779" y="863802"/>
                  </a:lnTo>
                  <a:lnTo>
                    <a:pt x="694450" y="869942"/>
                  </a:lnTo>
                  <a:lnTo>
                    <a:pt x="101975" y="869942"/>
                  </a:lnTo>
                  <a:lnTo>
                    <a:pt x="71652" y="863802"/>
                  </a:lnTo>
                  <a:lnTo>
                    <a:pt x="46859" y="847069"/>
                  </a:lnTo>
                  <a:lnTo>
                    <a:pt x="30128" y="822273"/>
                  </a:lnTo>
                  <a:lnTo>
                    <a:pt x="23988" y="791944"/>
                  </a:lnTo>
                  <a:lnTo>
                    <a:pt x="23988" y="101986"/>
                  </a:lnTo>
                  <a:lnTo>
                    <a:pt x="30128" y="71657"/>
                  </a:lnTo>
                  <a:lnTo>
                    <a:pt x="46859" y="46861"/>
                  </a:lnTo>
                  <a:lnTo>
                    <a:pt x="71652" y="30128"/>
                  </a:lnTo>
                  <a:lnTo>
                    <a:pt x="101975" y="23988"/>
                  </a:lnTo>
                  <a:lnTo>
                    <a:pt x="694450" y="23988"/>
                  </a:lnTo>
                  <a:lnTo>
                    <a:pt x="724779" y="30128"/>
                  </a:lnTo>
                  <a:lnTo>
                    <a:pt x="749575" y="46861"/>
                  </a:lnTo>
                  <a:lnTo>
                    <a:pt x="766307" y="71657"/>
                  </a:lnTo>
                  <a:lnTo>
                    <a:pt x="772447" y="101986"/>
                  </a:lnTo>
                  <a:lnTo>
                    <a:pt x="772447" y="394574"/>
                  </a:lnTo>
                  <a:lnTo>
                    <a:pt x="777819" y="399935"/>
                  </a:lnTo>
                  <a:lnTo>
                    <a:pt x="791075" y="399935"/>
                  </a:lnTo>
                  <a:lnTo>
                    <a:pt x="796436" y="394574"/>
                  </a:lnTo>
                  <a:lnTo>
                    <a:pt x="796436" y="101986"/>
                  </a:lnTo>
                  <a:lnTo>
                    <a:pt x="788409" y="62325"/>
                  </a:lnTo>
                  <a:lnTo>
                    <a:pt x="766532" y="29903"/>
                  </a:lnTo>
                  <a:lnTo>
                    <a:pt x="734111" y="8026"/>
                  </a:lnTo>
                  <a:lnTo>
                    <a:pt x="694450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571377" y="7636259"/>
              <a:ext cx="215229" cy="21522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3551459" y="7666271"/>
              <a:ext cx="958850" cy="705485"/>
            </a:xfrm>
            <a:custGeom>
              <a:avLst/>
              <a:gdLst/>
              <a:ahLst/>
              <a:cxnLst/>
              <a:rect l="l" t="t" r="r" b="b"/>
              <a:pathLst>
                <a:path w="958850" h="705484">
                  <a:moveTo>
                    <a:pt x="376275" y="303695"/>
                  </a:moveTo>
                  <a:lnTo>
                    <a:pt x="370903" y="298323"/>
                  </a:lnTo>
                  <a:lnTo>
                    <a:pt x="12903" y="298323"/>
                  </a:lnTo>
                  <a:lnTo>
                    <a:pt x="7531" y="303695"/>
                  </a:lnTo>
                  <a:lnTo>
                    <a:pt x="7531" y="316941"/>
                  </a:lnTo>
                  <a:lnTo>
                    <a:pt x="12903" y="322313"/>
                  </a:lnTo>
                  <a:lnTo>
                    <a:pt x="364274" y="322313"/>
                  </a:lnTo>
                  <a:lnTo>
                    <a:pt x="370903" y="322313"/>
                  </a:lnTo>
                  <a:lnTo>
                    <a:pt x="376275" y="316941"/>
                  </a:lnTo>
                  <a:lnTo>
                    <a:pt x="376275" y="303695"/>
                  </a:lnTo>
                  <a:close/>
                </a:path>
                <a:path w="958850" h="705484">
                  <a:moveTo>
                    <a:pt x="506691" y="434936"/>
                  </a:moveTo>
                  <a:lnTo>
                    <a:pt x="501319" y="429564"/>
                  </a:lnTo>
                  <a:lnTo>
                    <a:pt x="12903" y="429564"/>
                  </a:lnTo>
                  <a:lnTo>
                    <a:pt x="7531" y="434936"/>
                  </a:lnTo>
                  <a:lnTo>
                    <a:pt x="7531" y="448183"/>
                  </a:lnTo>
                  <a:lnTo>
                    <a:pt x="12903" y="453555"/>
                  </a:lnTo>
                  <a:lnTo>
                    <a:pt x="494690" y="453555"/>
                  </a:lnTo>
                  <a:lnTo>
                    <a:pt x="501319" y="453555"/>
                  </a:lnTo>
                  <a:lnTo>
                    <a:pt x="506691" y="448183"/>
                  </a:lnTo>
                  <a:lnTo>
                    <a:pt x="506691" y="434936"/>
                  </a:lnTo>
                  <a:close/>
                </a:path>
                <a:path w="958850" h="705484">
                  <a:moveTo>
                    <a:pt x="556653" y="566191"/>
                  </a:moveTo>
                  <a:lnTo>
                    <a:pt x="551281" y="560819"/>
                  </a:lnTo>
                  <a:lnTo>
                    <a:pt x="5372" y="560819"/>
                  </a:lnTo>
                  <a:lnTo>
                    <a:pt x="0" y="566191"/>
                  </a:lnTo>
                  <a:lnTo>
                    <a:pt x="0" y="579437"/>
                  </a:lnTo>
                  <a:lnTo>
                    <a:pt x="5372" y="584809"/>
                  </a:lnTo>
                  <a:lnTo>
                    <a:pt x="544652" y="584809"/>
                  </a:lnTo>
                  <a:lnTo>
                    <a:pt x="551281" y="584809"/>
                  </a:lnTo>
                  <a:lnTo>
                    <a:pt x="556653" y="579437"/>
                  </a:lnTo>
                  <a:lnTo>
                    <a:pt x="556653" y="566191"/>
                  </a:lnTo>
                  <a:close/>
                </a:path>
                <a:path w="958850" h="705484">
                  <a:moveTo>
                    <a:pt x="564146" y="5372"/>
                  </a:moveTo>
                  <a:lnTo>
                    <a:pt x="558774" y="0"/>
                  </a:lnTo>
                  <a:lnTo>
                    <a:pt x="329463" y="0"/>
                  </a:lnTo>
                  <a:lnTo>
                    <a:pt x="324091" y="5372"/>
                  </a:lnTo>
                  <a:lnTo>
                    <a:pt x="324091" y="18618"/>
                  </a:lnTo>
                  <a:lnTo>
                    <a:pt x="329463" y="23990"/>
                  </a:lnTo>
                  <a:lnTo>
                    <a:pt x="552157" y="23990"/>
                  </a:lnTo>
                  <a:lnTo>
                    <a:pt x="558774" y="23990"/>
                  </a:lnTo>
                  <a:lnTo>
                    <a:pt x="564146" y="18618"/>
                  </a:lnTo>
                  <a:lnTo>
                    <a:pt x="564146" y="5372"/>
                  </a:lnTo>
                  <a:close/>
                </a:path>
                <a:path w="958850" h="705484">
                  <a:moveTo>
                    <a:pt x="958850" y="595972"/>
                  </a:moveTo>
                  <a:lnTo>
                    <a:pt x="928712" y="565835"/>
                  </a:lnTo>
                  <a:lnTo>
                    <a:pt x="928712" y="599770"/>
                  </a:lnTo>
                  <a:lnTo>
                    <a:pt x="852322" y="676160"/>
                  </a:lnTo>
                  <a:lnTo>
                    <a:pt x="442112" y="265950"/>
                  </a:lnTo>
                  <a:lnTo>
                    <a:pt x="411708" y="159156"/>
                  </a:lnTo>
                  <a:lnTo>
                    <a:pt x="518502" y="189560"/>
                  </a:lnTo>
                  <a:lnTo>
                    <a:pt x="928712" y="599770"/>
                  </a:lnTo>
                  <a:lnTo>
                    <a:pt x="928712" y="565835"/>
                  </a:lnTo>
                  <a:lnTo>
                    <a:pt x="531825" y="168948"/>
                  </a:lnTo>
                  <a:lnTo>
                    <a:pt x="530034" y="167906"/>
                  </a:lnTo>
                  <a:lnTo>
                    <a:pt x="499338" y="159156"/>
                  </a:lnTo>
                  <a:lnTo>
                    <a:pt x="393382" y="128981"/>
                  </a:lnTo>
                  <a:lnTo>
                    <a:pt x="388874" y="130149"/>
                  </a:lnTo>
                  <a:lnTo>
                    <a:pt x="382714" y="136309"/>
                  </a:lnTo>
                  <a:lnTo>
                    <a:pt x="381546" y="140817"/>
                  </a:lnTo>
                  <a:lnTo>
                    <a:pt x="420458" y="277482"/>
                  </a:lnTo>
                  <a:lnTo>
                    <a:pt x="421513" y="279260"/>
                  </a:lnTo>
                  <a:lnTo>
                    <a:pt x="846099" y="703846"/>
                  </a:lnTo>
                  <a:lnTo>
                    <a:pt x="849147" y="705116"/>
                  </a:lnTo>
                  <a:lnTo>
                    <a:pt x="855510" y="705116"/>
                  </a:lnTo>
                  <a:lnTo>
                    <a:pt x="858558" y="703846"/>
                  </a:lnTo>
                  <a:lnTo>
                    <a:pt x="886244" y="676160"/>
                  </a:lnTo>
                  <a:lnTo>
                    <a:pt x="958850" y="603567"/>
                  </a:lnTo>
                  <a:lnTo>
                    <a:pt x="958850" y="59597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330008" y="8192254"/>
              <a:ext cx="119682" cy="11849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969728" y="7833257"/>
              <a:ext cx="118404" cy="117232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10304849" y="9013094"/>
            <a:ext cx="881380" cy="862965"/>
            <a:chOff x="10304849" y="9013094"/>
            <a:chExt cx="881380" cy="862965"/>
          </a:xfrm>
        </p:grpSpPr>
        <p:sp>
          <p:nvSpPr>
            <p:cNvPr id="43" name="object 43"/>
            <p:cNvSpPr/>
            <p:nvPr/>
          </p:nvSpPr>
          <p:spPr>
            <a:xfrm>
              <a:off x="10304849" y="9013094"/>
              <a:ext cx="881380" cy="862965"/>
            </a:xfrm>
            <a:custGeom>
              <a:avLst/>
              <a:gdLst/>
              <a:ahLst/>
              <a:cxnLst/>
              <a:rect l="l" t="t" r="r" b="b"/>
              <a:pathLst>
                <a:path w="881379" h="862965">
                  <a:moveTo>
                    <a:pt x="18617" y="0"/>
                  </a:moveTo>
                  <a:lnTo>
                    <a:pt x="5371" y="0"/>
                  </a:lnTo>
                  <a:lnTo>
                    <a:pt x="0" y="5361"/>
                  </a:lnTo>
                  <a:lnTo>
                    <a:pt x="0" y="857021"/>
                  </a:lnTo>
                  <a:lnTo>
                    <a:pt x="5371" y="862392"/>
                  </a:lnTo>
                  <a:lnTo>
                    <a:pt x="868832" y="862392"/>
                  </a:lnTo>
                  <a:lnTo>
                    <a:pt x="875460" y="862392"/>
                  </a:lnTo>
                  <a:lnTo>
                    <a:pt x="880831" y="857021"/>
                  </a:lnTo>
                  <a:lnTo>
                    <a:pt x="880831" y="843775"/>
                  </a:lnTo>
                  <a:lnTo>
                    <a:pt x="875460" y="838403"/>
                  </a:lnTo>
                  <a:lnTo>
                    <a:pt x="23988" y="838403"/>
                  </a:lnTo>
                  <a:lnTo>
                    <a:pt x="23988" y="5361"/>
                  </a:lnTo>
                  <a:lnTo>
                    <a:pt x="1861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00999" y="9352391"/>
              <a:ext cx="138466" cy="23650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0512136" y="9177406"/>
              <a:ext cx="603885" cy="467995"/>
            </a:xfrm>
            <a:custGeom>
              <a:avLst/>
              <a:gdLst/>
              <a:ahLst/>
              <a:cxnLst/>
              <a:rect l="l" t="t" r="r" b="b"/>
              <a:pathLst>
                <a:path w="603884" h="467995">
                  <a:moveTo>
                    <a:pt x="588348" y="0"/>
                  </a:moveTo>
                  <a:lnTo>
                    <a:pt x="581385" y="3047"/>
                  </a:lnTo>
                  <a:lnTo>
                    <a:pt x="468195" y="292451"/>
                  </a:lnTo>
                  <a:lnTo>
                    <a:pt x="396898" y="216694"/>
                  </a:lnTo>
                  <a:lnTo>
                    <a:pt x="392972" y="215323"/>
                  </a:lnTo>
                  <a:lnTo>
                    <a:pt x="385202" y="216506"/>
                  </a:lnTo>
                  <a:lnTo>
                    <a:pt x="381852" y="218935"/>
                  </a:lnTo>
                  <a:lnTo>
                    <a:pt x="277844" y="429054"/>
                  </a:lnTo>
                  <a:lnTo>
                    <a:pt x="127734" y="139514"/>
                  </a:lnTo>
                  <a:lnTo>
                    <a:pt x="123284" y="137116"/>
                  </a:lnTo>
                  <a:lnTo>
                    <a:pt x="114101" y="137357"/>
                  </a:lnTo>
                  <a:lnTo>
                    <a:pt x="109975" y="140215"/>
                  </a:lnTo>
                  <a:lnTo>
                    <a:pt x="0" y="400930"/>
                  </a:lnTo>
                  <a:lnTo>
                    <a:pt x="2869" y="407966"/>
                  </a:lnTo>
                  <a:lnTo>
                    <a:pt x="15078" y="413139"/>
                  </a:lnTo>
                  <a:lnTo>
                    <a:pt x="22114" y="410259"/>
                  </a:lnTo>
                  <a:lnTo>
                    <a:pt x="120341" y="177376"/>
                  </a:lnTo>
                  <a:lnTo>
                    <a:pt x="269499" y="465095"/>
                  </a:lnTo>
                  <a:lnTo>
                    <a:pt x="273604" y="467587"/>
                  </a:lnTo>
                  <a:lnTo>
                    <a:pt x="278085" y="467587"/>
                  </a:lnTo>
                  <a:lnTo>
                    <a:pt x="282713" y="467545"/>
                  </a:lnTo>
                  <a:lnTo>
                    <a:pt x="286828" y="464959"/>
                  </a:lnTo>
                  <a:lnTo>
                    <a:pt x="393946" y="248568"/>
                  </a:lnTo>
                  <a:lnTo>
                    <a:pt x="466540" y="325696"/>
                  </a:lnTo>
                  <a:lnTo>
                    <a:pt x="470676" y="327037"/>
                  </a:lnTo>
                  <a:lnTo>
                    <a:pt x="478781" y="325487"/>
                  </a:lnTo>
                  <a:lnTo>
                    <a:pt x="482131" y="322681"/>
                  </a:lnTo>
                  <a:lnTo>
                    <a:pt x="603730" y="11769"/>
                  </a:lnTo>
                  <a:lnTo>
                    <a:pt x="600683" y="4816"/>
                  </a:lnTo>
                  <a:lnTo>
                    <a:pt x="588348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/>
          <p:nvPr/>
        </p:nvSpPr>
        <p:spPr>
          <a:xfrm>
            <a:off x="10136159" y="9067020"/>
            <a:ext cx="88265" cy="24130"/>
          </a:xfrm>
          <a:custGeom>
            <a:avLst/>
            <a:gdLst/>
            <a:ahLst/>
            <a:cxnLst/>
            <a:rect l="l" t="t" r="r" b="b"/>
            <a:pathLst>
              <a:path w="88265" h="24129">
                <a:moveTo>
                  <a:pt x="82751" y="0"/>
                </a:moveTo>
                <a:lnTo>
                  <a:pt x="5371" y="0"/>
                </a:lnTo>
                <a:lnTo>
                  <a:pt x="0" y="5371"/>
                </a:lnTo>
                <a:lnTo>
                  <a:pt x="0" y="18617"/>
                </a:lnTo>
                <a:lnTo>
                  <a:pt x="5371" y="23988"/>
                </a:lnTo>
                <a:lnTo>
                  <a:pt x="76133" y="23988"/>
                </a:lnTo>
                <a:lnTo>
                  <a:pt x="82751" y="23988"/>
                </a:lnTo>
                <a:lnTo>
                  <a:pt x="88133" y="18617"/>
                </a:lnTo>
                <a:lnTo>
                  <a:pt x="88133" y="5371"/>
                </a:lnTo>
                <a:lnTo>
                  <a:pt x="82751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136159" y="9399992"/>
            <a:ext cx="88265" cy="24130"/>
          </a:xfrm>
          <a:custGeom>
            <a:avLst/>
            <a:gdLst/>
            <a:ahLst/>
            <a:cxnLst/>
            <a:rect l="l" t="t" r="r" b="b"/>
            <a:pathLst>
              <a:path w="88265" h="24129">
                <a:moveTo>
                  <a:pt x="82751" y="0"/>
                </a:moveTo>
                <a:lnTo>
                  <a:pt x="5371" y="0"/>
                </a:lnTo>
                <a:lnTo>
                  <a:pt x="0" y="5371"/>
                </a:lnTo>
                <a:lnTo>
                  <a:pt x="0" y="18617"/>
                </a:lnTo>
                <a:lnTo>
                  <a:pt x="5371" y="23988"/>
                </a:lnTo>
                <a:lnTo>
                  <a:pt x="76133" y="23988"/>
                </a:lnTo>
                <a:lnTo>
                  <a:pt x="82751" y="23988"/>
                </a:lnTo>
                <a:lnTo>
                  <a:pt x="88133" y="18617"/>
                </a:lnTo>
                <a:lnTo>
                  <a:pt x="88133" y="5371"/>
                </a:lnTo>
                <a:lnTo>
                  <a:pt x="82751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136159" y="9732964"/>
            <a:ext cx="88265" cy="24130"/>
          </a:xfrm>
          <a:custGeom>
            <a:avLst/>
            <a:gdLst/>
            <a:ahLst/>
            <a:cxnLst/>
            <a:rect l="l" t="t" r="r" b="b"/>
            <a:pathLst>
              <a:path w="88265" h="24129">
                <a:moveTo>
                  <a:pt x="82751" y="0"/>
                </a:moveTo>
                <a:lnTo>
                  <a:pt x="5371" y="0"/>
                </a:lnTo>
                <a:lnTo>
                  <a:pt x="0" y="5371"/>
                </a:lnTo>
                <a:lnTo>
                  <a:pt x="0" y="18617"/>
                </a:lnTo>
                <a:lnTo>
                  <a:pt x="5371" y="23988"/>
                </a:lnTo>
                <a:lnTo>
                  <a:pt x="76133" y="23988"/>
                </a:lnTo>
                <a:lnTo>
                  <a:pt x="82751" y="23988"/>
                </a:lnTo>
                <a:lnTo>
                  <a:pt x="88133" y="18617"/>
                </a:lnTo>
                <a:lnTo>
                  <a:pt x="88133" y="5371"/>
                </a:lnTo>
                <a:lnTo>
                  <a:pt x="82751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3752464" y="4443347"/>
            <a:ext cx="909319" cy="996315"/>
            <a:chOff x="3752464" y="4443347"/>
            <a:chExt cx="909319" cy="996315"/>
          </a:xfrm>
        </p:grpSpPr>
        <p:sp>
          <p:nvSpPr>
            <p:cNvPr id="50" name="object 50"/>
            <p:cNvSpPr/>
            <p:nvPr/>
          </p:nvSpPr>
          <p:spPr>
            <a:xfrm>
              <a:off x="3752456" y="4443354"/>
              <a:ext cx="909319" cy="996315"/>
            </a:xfrm>
            <a:custGeom>
              <a:avLst/>
              <a:gdLst/>
              <a:ahLst/>
              <a:cxnLst/>
              <a:rect l="l" t="t" r="r" b="b"/>
              <a:pathLst>
                <a:path w="909320" h="996314">
                  <a:moveTo>
                    <a:pt x="600024" y="61899"/>
                  </a:moveTo>
                  <a:lnTo>
                    <a:pt x="595147" y="37833"/>
                  </a:lnTo>
                  <a:lnTo>
                    <a:pt x="585812" y="23990"/>
                  </a:lnTo>
                  <a:lnTo>
                    <a:pt x="581863" y="18148"/>
                  </a:lnTo>
                  <a:lnTo>
                    <a:pt x="576033" y="14224"/>
                  </a:lnTo>
                  <a:lnTo>
                    <a:pt x="576033" y="61899"/>
                  </a:lnTo>
                  <a:lnTo>
                    <a:pt x="576033" y="157708"/>
                  </a:lnTo>
                  <a:lnTo>
                    <a:pt x="573049" y="172453"/>
                  </a:lnTo>
                  <a:lnTo>
                    <a:pt x="564908" y="184505"/>
                  </a:lnTo>
                  <a:lnTo>
                    <a:pt x="552856" y="192646"/>
                  </a:lnTo>
                  <a:lnTo>
                    <a:pt x="538124" y="195630"/>
                  </a:lnTo>
                  <a:lnTo>
                    <a:pt x="370636" y="195630"/>
                  </a:lnTo>
                  <a:lnTo>
                    <a:pt x="355892" y="192646"/>
                  </a:lnTo>
                  <a:lnTo>
                    <a:pt x="343839" y="184505"/>
                  </a:lnTo>
                  <a:lnTo>
                    <a:pt x="335711" y="172453"/>
                  </a:lnTo>
                  <a:lnTo>
                    <a:pt x="332727" y="157708"/>
                  </a:lnTo>
                  <a:lnTo>
                    <a:pt x="332727" y="61899"/>
                  </a:lnTo>
                  <a:lnTo>
                    <a:pt x="335711" y="47155"/>
                  </a:lnTo>
                  <a:lnTo>
                    <a:pt x="343839" y="35102"/>
                  </a:lnTo>
                  <a:lnTo>
                    <a:pt x="355892" y="26974"/>
                  </a:lnTo>
                  <a:lnTo>
                    <a:pt x="370636" y="23990"/>
                  </a:lnTo>
                  <a:lnTo>
                    <a:pt x="538124" y="23990"/>
                  </a:lnTo>
                  <a:lnTo>
                    <a:pt x="552856" y="26974"/>
                  </a:lnTo>
                  <a:lnTo>
                    <a:pt x="564908" y="35102"/>
                  </a:lnTo>
                  <a:lnTo>
                    <a:pt x="573049" y="47155"/>
                  </a:lnTo>
                  <a:lnTo>
                    <a:pt x="576033" y="61899"/>
                  </a:lnTo>
                  <a:lnTo>
                    <a:pt x="576033" y="14224"/>
                  </a:lnTo>
                  <a:lnTo>
                    <a:pt x="562190" y="4876"/>
                  </a:lnTo>
                  <a:lnTo>
                    <a:pt x="538124" y="0"/>
                  </a:lnTo>
                  <a:lnTo>
                    <a:pt x="370636" y="0"/>
                  </a:lnTo>
                  <a:lnTo>
                    <a:pt x="346570" y="4876"/>
                  </a:lnTo>
                  <a:lnTo>
                    <a:pt x="326885" y="18148"/>
                  </a:lnTo>
                  <a:lnTo>
                    <a:pt x="313601" y="37833"/>
                  </a:lnTo>
                  <a:lnTo>
                    <a:pt x="308737" y="61899"/>
                  </a:lnTo>
                  <a:lnTo>
                    <a:pt x="308737" y="157708"/>
                  </a:lnTo>
                  <a:lnTo>
                    <a:pt x="313601" y="181775"/>
                  </a:lnTo>
                  <a:lnTo>
                    <a:pt x="326885" y="201460"/>
                  </a:lnTo>
                  <a:lnTo>
                    <a:pt x="346570" y="214744"/>
                  </a:lnTo>
                  <a:lnTo>
                    <a:pt x="370636" y="219621"/>
                  </a:lnTo>
                  <a:lnTo>
                    <a:pt x="538124" y="219621"/>
                  </a:lnTo>
                  <a:lnTo>
                    <a:pt x="581863" y="201460"/>
                  </a:lnTo>
                  <a:lnTo>
                    <a:pt x="600024" y="157708"/>
                  </a:lnTo>
                  <a:lnTo>
                    <a:pt x="600024" y="61899"/>
                  </a:lnTo>
                  <a:close/>
                </a:path>
                <a:path w="909320" h="996314">
                  <a:moveTo>
                    <a:pt x="908786" y="264172"/>
                  </a:moveTo>
                  <a:lnTo>
                    <a:pt x="899172" y="216725"/>
                  </a:lnTo>
                  <a:lnTo>
                    <a:pt x="872998" y="177927"/>
                  </a:lnTo>
                  <a:lnTo>
                    <a:pt x="834199" y="151752"/>
                  </a:lnTo>
                  <a:lnTo>
                    <a:pt x="786739" y="142151"/>
                  </a:lnTo>
                  <a:lnTo>
                    <a:pt x="673023" y="142151"/>
                  </a:lnTo>
                  <a:lnTo>
                    <a:pt x="667651" y="147523"/>
                  </a:lnTo>
                  <a:lnTo>
                    <a:pt x="667651" y="160756"/>
                  </a:lnTo>
                  <a:lnTo>
                    <a:pt x="673023" y="166128"/>
                  </a:lnTo>
                  <a:lnTo>
                    <a:pt x="786739" y="166128"/>
                  </a:lnTo>
                  <a:lnTo>
                    <a:pt x="824865" y="173850"/>
                  </a:lnTo>
                  <a:lnTo>
                    <a:pt x="856043" y="194881"/>
                  </a:lnTo>
                  <a:lnTo>
                    <a:pt x="877074" y="226047"/>
                  </a:lnTo>
                  <a:lnTo>
                    <a:pt x="884796" y="264172"/>
                  </a:lnTo>
                  <a:lnTo>
                    <a:pt x="884796" y="873861"/>
                  </a:lnTo>
                  <a:lnTo>
                    <a:pt x="877074" y="911987"/>
                  </a:lnTo>
                  <a:lnTo>
                    <a:pt x="856043" y="943152"/>
                  </a:lnTo>
                  <a:lnTo>
                    <a:pt x="824865" y="964184"/>
                  </a:lnTo>
                  <a:lnTo>
                    <a:pt x="786739" y="971892"/>
                  </a:lnTo>
                  <a:lnTo>
                    <a:pt x="122034" y="971892"/>
                  </a:lnTo>
                  <a:lnTo>
                    <a:pt x="83908" y="964184"/>
                  </a:lnTo>
                  <a:lnTo>
                    <a:pt x="52743" y="943152"/>
                  </a:lnTo>
                  <a:lnTo>
                    <a:pt x="31711" y="911987"/>
                  </a:lnTo>
                  <a:lnTo>
                    <a:pt x="23990" y="873861"/>
                  </a:lnTo>
                  <a:lnTo>
                    <a:pt x="23990" y="264172"/>
                  </a:lnTo>
                  <a:lnTo>
                    <a:pt x="31711" y="226047"/>
                  </a:lnTo>
                  <a:lnTo>
                    <a:pt x="52743" y="194881"/>
                  </a:lnTo>
                  <a:lnTo>
                    <a:pt x="83908" y="173850"/>
                  </a:lnTo>
                  <a:lnTo>
                    <a:pt x="122034" y="166128"/>
                  </a:lnTo>
                  <a:lnTo>
                    <a:pt x="235762" y="166128"/>
                  </a:lnTo>
                  <a:lnTo>
                    <a:pt x="241134" y="160756"/>
                  </a:lnTo>
                  <a:lnTo>
                    <a:pt x="241134" y="147523"/>
                  </a:lnTo>
                  <a:lnTo>
                    <a:pt x="235762" y="142151"/>
                  </a:lnTo>
                  <a:lnTo>
                    <a:pt x="122034" y="142151"/>
                  </a:lnTo>
                  <a:lnTo>
                    <a:pt x="74574" y="151752"/>
                  </a:lnTo>
                  <a:lnTo>
                    <a:pt x="35788" y="177927"/>
                  </a:lnTo>
                  <a:lnTo>
                    <a:pt x="9601" y="216725"/>
                  </a:lnTo>
                  <a:lnTo>
                    <a:pt x="0" y="264172"/>
                  </a:lnTo>
                  <a:lnTo>
                    <a:pt x="0" y="873861"/>
                  </a:lnTo>
                  <a:lnTo>
                    <a:pt x="9601" y="921308"/>
                  </a:lnTo>
                  <a:lnTo>
                    <a:pt x="35788" y="960107"/>
                  </a:lnTo>
                  <a:lnTo>
                    <a:pt x="74574" y="986282"/>
                  </a:lnTo>
                  <a:lnTo>
                    <a:pt x="122034" y="995883"/>
                  </a:lnTo>
                  <a:lnTo>
                    <a:pt x="786739" y="995883"/>
                  </a:lnTo>
                  <a:lnTo>
                    <a:pt x="834199" y="986282"/>
                  </a:lnTo>
                  <a:lnTo>
                    <a:pt x="872998" y="960107"/>
                  </a:lnTo>
                  <a:lnTo>
                    <a:pt x="899172" y="921308"/>
                  </a:lnTo>
                  <a:lnTo>
                    <a:pt x="908786" y="873861"/>
                  </a:lnTo>
                  <a:lnTo>
                    <a:pt x="908786" y="26417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02817" y="4798930"/>
              <a:ext cx="151974" cy="10633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02817" y="4967670"/>
              <a:ext cx="151974" cy="10634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02817" y="5136411"/>
              <a:ext cx="151974" cy="10634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163822" y="4873135"/>
              <a:ext cx="328930" cy="361950"/>
            </a:xfrm>
            <a:custGeom>
              <a:avLst/>
              <a:gdLst/>
              <a:ahLst/>
              <a:cxnLst/>
              <a:rect l="l" t="t" r="r" b="b"/>
              <a:pathLst>
                <a:path w="328929" h="361950">
                  <a:moveTo>
                    <a:pt x="328879" y="342861"/>
                  </a:moveTo>
                  <a:lnTo>
                    <a:pt x="323507" y="337489"/>
                  </a:lnTo>
                  <a:lnTo>
                    <a:pt x="5372" y="337489"/>
                  </a:lnTo>
                  <a:lnTo>
                    <a:pt x="0" y="342861"/>
                  </a:lnTo>
                  <a:lnTo>
                    <a:pt x="0" y="356108"/>
                  </a:lnTo>
                  <a:lnTo>
                    <a:pt x="5372" y="361480"/>
                  </a:lnTo>
                  <a:lnTo>
                    <a:pt x="316877" y="361480"/>
                  </a:lnTo>
                  <a:lnTo>
                    <a:pt x="323507" y="361480"/>
                  </a:lnTo>
                  <a:lnTo>
                    <a:pt x="328879" y="356108"/>
                  </a:lnTo>
                  <a:lnTo>
                    <a:pt x="328879" y="342861"/>
                  </a:lnTo>
                  <a:close/>
                </a:path>
                <a:path w="328929" h="361950">
                  <a:moveTo>
                    <a:pt x="328879" y="174117"/>
                  </a:moveTo>
                  <a:lnTo>
                    <a:pt x="323507" y="168744"/>
                  </a:lnTo>
                  <a:lnTo>
                    <a:pt x="5372" y="168744"/>
                  </a:lnTo>
                  <a:lnTo>
                    <a:pt x="0" y="174117"/>
                  </a:lnTo>
                  <a:lnTo>
                    <a:pt x="0" y="187363"/>
                  </a:lnTo>
                  <a:lnTo>
                    <a:pt x="5372" y="192735"/>
                  </a:lnTo>
                  <a:lnTo>
                    <a:pt x="316877" y="192735"/>
                  </a:lnTo>
                  <a:lnTo>
                    <a:pt x="323507" y="192735"/>
                  </a:lnTo>
                  <a:lnTo>
                    <a:pt x="328879" y="187363"/>
                  </a:lnTo>
                  <a:lnTo>
                    <a:pt x="328879" y="174117"/>
                  </a:lnTo>
                  <a:close/>
                </a:path>
                <a:path w="328929" h="361950">
                  <a:moveTo>
                    <a:pt x="328879" y="5372"/>
                  </a:moveTo>
                  <a:lnTo>
                    <a:pt x="323507" y="0"/>
                  </a:lnTo>
                  <a:lnTo>
                    <a:pt x="5372" y="0"/>
                  </a:lnTo>
                  <a:lnTo>
                    <a:pt x="0" y="5372"/>
                  </a:lnTo>
                  <a:lnTo>
                    <a:pt x="0" y="18605"/>
                  </a:lnTo>
                  <a:lnTo>
                    <a:pt x="5372" y="23977"/>
                  </a:lnTo>
                  <a:lnTo>
                    <a:pt x="316877" y="23977"/>
                  </a:lnTo>
                  <a:lnTo>
                    <a:pt x="323507" y="23977"/>
                  </a:lnTo>
                  <a:lnTo>
                    <a:pt x="328879" y="18605"/>
                  </a:lnTo>
                  <a:lnTo>
                    <a:pt x="328879" y="537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8437359" y="4517370"/>
            <a:ext cx="1220470" cy="1017905"/>
          </a:xfrm>
          <a:custGeom>
            <a:avLst/>
            <a:gdLst/>
            <a:ahLst/>
            <a:cxnLst/>
            <a:rect l="l" t="t" r="r" b="b"/>
            <a:pathLst>
              <a:path w="1220470" h="1017904">
                <a:moveTo>
                  <a:pt x="1129919" y="918845"/>
                </a:moveTo>
                <a:lnTo>
                  <a:pt x="1128649" y="915797"/>
                </a:lnTo>
                <a:lnTo>
                  <a:pt x="1100950" y="888111"/>
                </a:lnTo>
                <a:lnTo>
                  <a:pt x="1100950" y="922032"/>
                </a:lnTo>
                <a:lnTo>
                  <a:pt x="1034249" y="988745"/>
                </a:lnTo>
                <a:lnTo>
                  <a:pt x="934961" y="889457"/>
                </a:lnTo>
                <a:lnTo>
                  <a:pt x="904303" y="858799"/>
                </a:lnTo>
                <a:lnTo>
                  <a:pt x="901573" y="857694"/>
                </a:lnTo>
                <a:lnTo>
                  <a:pt x="896340" y="857694"/>
                </a:lnTo>
                <a:lnTo>
                  <a:pt x="892581" y="858227"/>
                </a:lnTo>
                <a:lnTo>
                  <a:pt x="889292" y="860539"/>
                </a:lnTo>
                <a:lnTo>
                  <a:pt x="838962" y="954646"/>
                </a:lnTo>
                <a:lnTo>
                  <a:pt x="713270" y="599490"/>
                </a:lnTo>
                <a:lnTo>
                  <a:pt x="1068438" y="725170"/>
                </a:lnTo>
                <a:lnTo>
                  <a:pt x="972273" y="776617"/>
                </a:lnTo>
                <a:lnTo>
                  <a:pt x="969962" y="779894"/>
                </a:lnTo>
                <a:lnTo>
                  <a:pt x="968857" y="787400"/>
                </a:lnTo>
                <a:lnTo>
                  <a:pt x="970114" y="791197"/>
                </a:lnTo>
                <a:lnTo>
                  <a:pt x="1100950" y="922032"/>
                </a:lnTo>
                <a:lnTo>
                  <a:pt x="1100950" y="888111"/>
                </a:lnTo>
                <a:lnTo>
                  <a:pt x="1001191" y="788352"/>
                </a:lnTo>
                <a:lnTo>
                  <a:pt x="1107922" y="731266"/>
                </a:lnTo>
                <a:lnTo>
                  <a:pt x="1110386" y="726770"/>
                </a:lnTo>
                <a:lnTo>
                  <a:pt x="1109662" y="717283"/>
                </a:lnTo>
                <a:lnTo>
                  <a:pt x="1106551" y="713206"/>
                </a:lnTo>
                <a:lnTo>
                  <a:pt x="785177" y="599490"/>
                </a:lnTo>
                <a:lnTo>
                  <a:pt x="693216" y="566940"/>
                </a:lnTo>
                <a:lnTo>
                  <a:pt x="688365" y="568045"/>
                </a:lnTo>
                <a:lnTo>
                  <a:pt x="681824" y="574573"/>
                </a:lnTo>
                <a:lnTo>
                  <a:pt x="680732" y="579424"/>
                </a:lnTo>
                <a:lnTo>
                  <a:pt x="826998" y="992759"/>
                </a:lnTo>
                <a:lnTo>
                  <a:pt x="831075" y="995883"/>
                </a:lnTo>
                <a:lnTo>
                  <a:pt x="840562" y="996581"/>
                </a:lnTo>
                <a:lnTo>
                  <a:pt x="845058" y="994130"/>
                </a:lnTo>
                <a:lnTo>
                  <a:pt x="866165" y="954646"/>
                </a:lnTo>
                <a:lnTo>
                  <a:pt x="901039" y="889457"/>
                </a:lnTo>
                <a:lnTo>
                  <a:pt x="1028115" y="1016533"/>
                </a:lnTo>
                <a:lnTo>
                  <a:pt x="1031176" y="1017701"/>
                </a:lnTo>
                <a:lnTo>
                  <a:pt x="1037310" y="1017701"/>
                </a:lnTo>
                <a:lnTo>
                  <a:pt x="1040384" y="1016533"/>
                </a:lnTo>
                <a:lnTo>
                  <a:pt x="1068171" y="988745"/>
                </a:lnTo>
                <a:lnTo>
                  <a:pt x="1128649" y="928268"/>
                </a:lnTo>
                <a:lnTo>
                  <a:pt x="1129919" y="925233"/>
                </a:lnTo>
                <a:lnTo>
                  <a:pt x="1129919" y="918845"/>
                </a:lnTo>
                <a:close/>
              </a:path>
              <a:path w="1220470" h="1017904">
                <a:moveTo>
                  <a:pt x="1220089" y="390156"/>
                </a:moveTo>
                <a:lnTo>
                  <a:pt x="1211529" y="347903"/>
                </a:lnTo>
                <a:lnTo>
                  <a:pt x="1188224" y="313359"/>
                </a:lnTo>
                <a:lnTo>
                  <a:pt x="1153680" y="290055"/>
                </a:lnTo>
                <a:lnTo>
                  <a:pt x="1111440" y="281495"/>
                </a:lnTo>
                <a:lnTo>
                  <a:pt x="1093711" y="282968"/>
                </a:lnTo>
                <a:lnTo>
                  <a:pt x="1076566" y="287274"/>
                </a:lnTo>
                <a:lnTo>
                  <a:pt x="1060348" y="294297"/>
                </a:lnTo>
                <a:lnTo>
                  <a:pt x="1045413" y="303898"/>
                </a:lnTo>
                <a:lnTo>
                  <a:pt x="1000594" y="303898"/>
                </a:lnTo>
                <a:lnTo>
                  <a:pt x="1000594" y="5359"/>
                </a:lnTo>
                <a:lnTo>
                  <a:pt x="995222" y="0"/>
                </a:lnTo>
                <a:lnTo>
                  <a:pt x="677672" y="0"/>
                </a:lnTo>
                <a:lnTo>
                  <a:pt x="672312" y="5359"/>
                </a:lnTo>
                <a:lnTo>
                  <a:pt x="672312" y="75438"/>
                </a:lnTo>
                <a:lnTo>
                  <a:pt x="673277" y="78130"/>
                </a:lnTo>
                <a:lnTo>
                  <a:pt x="675081" y="80289"/>
                </a:lnTo>
                <a:lnTo>
                  <a:pt x="683488" y="92379"/>
                </a:lnTo>
                <a:lnTo>
                  <a:pt x="689635" y="105664"/>
                </a:lnTo>
                <a:lnTo>
                  <a:pt x="693407" y="119786"/>
                </a:lnTo>
                <a:lnTo>
                  <a:pt x="694690" y="134429"/>
                </a:lnTo>
                <a:lnTo>
                  <a:pt x="688035" y="167347"/>
                </a:lnTo>
                <a:lnTo>
                  <a:pt x="669874" y="194259"/>
                </a:lnTo>
                <a:lnTo>
                  <a:pt x="642962" y="212432"/>
                </a:lnTo>
                <a:lnTo>
                  <a:pt x="610044" y="219087"/>
                </a:lnTo>
                <a:lnTo>
                  <a:pt x="577113" y="212432"/>
                </a:lnTo>
                <a:lnTo>
                  <a:pt x="550202" y="194259"/>
                </a:lnTo>
                <a:lnTo>
                  <a:pt x="532041" y="167347"/>
                </a:lnTo>
                <a:lnTo>
                  <a:pt x="525386" y="134429"/>
                </a:lnTo>
                <a:lnTo>
                  <a:pt x="526669" y="119786"/>
                </a:lnTo>
                <a:lnTo>
                  <a:pt x="530440" y="105664"/>
                </a:lnTo>
                <a:lnTo>
                  <a:pt x="536587" y="92379"/>
                </a:lnTo>
                <a:lnTo>
                  <a:pt x="544995" y="80289"/>
                </a:lnTo>
                <a:lnTo>
                  <a:pt x="546798" y="78130"/>
                </a:lnTo>
                <a:lnTo>
                  <a:pt x="547776" y="75438"/>
                </a:lnTo>
                <a:lnTo>
                  <a:pt x="547776" y="5359"/>
                </a:lnTo>
                <a:lnTo>
                  <a:pt x="542404" y="0"/>
                </a:lnTo>
                <a:lnTo>
                  <a:pt x="224853" y="0"/>
                </a:lnTo>
                <a:lnTo>
                  <a:pt x="219481" y="5359"/>
                </a:lnTo>
                <a:lnTo>
                  <a:pt x="219481" y="303898"/>
                </a:lnTo>
                <a:lnTo>
                  <a:pt x="174663" y="303898"/>
                </a:lnTo>
                <a:lnTo>
                  <a:pt x="159727" y="294297"/>
                </a:lnTo>
                <a:lnTo>
                  <a:pt x="143510" y="287274"/>
                </a:lnTo>
                <a:lnTo>
                  <a:pt x="126365" y="282968"/>
                </a:lnTo>
                <a:lnTo>
                  <a:pt x="108648" y="281495"/>
                </a:lnTo>
                <a:lnTo>
                  <a:pt x="66395" y="290055"/>
                </a:lnTo>
                <a:lnTo>
                  <a:pt x="31851" y="313359"/>
                </a:lnTo>
                <a:lnTo>
                  <a:pt x="8547" y="347903"/>
                </a:lnTo>
                <a:lnTo>
                  <a:pt x="0" y="390156"/>
                </a:lnTo>
                <a:lnTo>
                  <a:pt x="8547" y="432396"/>
                </a:lnTo>
                <a:lnTo>
                  <a:pt x="31851" y="466940"/>
                </a:lnTo>
                <a:lnTo>
                  <a:pt x="66395" y="490245"/>
                </a:lnTo>
                <a:lnTo>
                  <a:pt x="108648" y="498805"/>
                </a:lnTo>
                <a:lnTo>
                  <a:pt x="126365" y="497332"/>
                </a:lnTo>
                <a:lnTo>
                  <a:pt x="143510" y="493026"/>
                </a:lnTo>
                <a:lnTo>
                  <a:pt x="159727" y="486016"/>
                </a:lnTo>
                <a:lnTo>
                  <a:pt x="174663" y="476415"/>
                </a:lnTo>
                <a:lnTo>
                  <a:pt x="219481" y="476415"/>
                </a:lnTo>
                <a:lnTo>
                  <a:pt x="219481" y="774928"/>
                </a:lnTo>
                <a:lnTo>
                  <a:pt x="224853" y="780300"/>
                </a:lnTo>
                <a:lnTo>
                  <a:pt x="535774" y="780300"/>
                </a:lnTo>
                <a:lnTo>
                  <a:pt x="542404" y="780300"/>
                </a:lnTo>
                <a:lnTo>
                  <a:pt x="547776" y="774928"/>
                </a:lnTo>
                <a:lnTo>
                  <a:pt x="547776" y="704875"/>
                </a:lnTo>
                <a:lnTo>
                  <a:pt x="546798" y="702170"/>
                </a:lnTo>
                <a:lnTo>
                  <a:pt x="544995" y="700011"/>
                </a:lnTo>
                <a:lnTo>
                  <a:pt x="536587" y="687920"/>
                </a:lnTo>
                <a:lnTo>
                  <a:pt x="530440" y="674649"/>
                </a:lnTo>
                <a:lnTo>
                  <a:pt x="526669" y="660527"/>
                </a:lnTo>
                <a:lnTo>
                  <a:pt x="525386" y="645871"/>
                </a:lnTo>
                <a:lnTo>
                  <a:pt x="529526" y="619645"/>
                </a:lnTo>
                <a:lnTo>
                  <a:pt x="541210" y="596519"/>
                </a:lnTo>
                <a:lnTo>
                  <a:pt x="559346" y="578053"/>
                </a:lnTo>
                <a:lnTo>
                  <a:pt x="582815" y="565759"/>
                </a:lnTo>
                <a:lnTo>
                  <a:pt x="589089" y="563651"/>
                </a:lnTo>
                <a:lnTo>
                  <a:pt x="592467" y="556844"/>
                </a:lnTo>
                <a:lnTo>
                  <a:pt x="588225" y="544296"/>
                </a:lnTo>
                <a:lnTo>
                  <a:pt x="581444" y="540893"/>
                </a:lnTo>
                <a:lnTo>
                  <a:pt x="575144" y="543026"/>
                </a:lnTo>
                <a:lnTo>
                  <a:pt x="545020" y="558812"/>
                </a:lnTo>
                <a:lnTo>
                  <a:pt x="521728" y="582536"/>
                </a:lnTo>
                <a:lnTo>
                  <a:pt x="506717" y="612216"/>
                </a:lnTo>
                <a:lnTo>
                  <a:pt x="501396" y="645871"/>
                </a:lnTo>
                <a:lnTo>
                  <a:pt x="502856" y="663587"/>
                </a:lnTo>
                <a:lnTo>
                  <a:pt x="507161" y="680732"/>
                </a:lnTo>
                <a:lnTo>
                  <a:pt x="514184" y="696950"/>
                </a:lnTo>
                <a:lnTo>
                  <a:pt x="523773" y="711885"/>
                </a:lnTo>
                <a:lnTo>
                  <a:pt x="523773" y="756310"/>
                </a:lnTo>
                <a:lnTo>
                  <a:pt x="243471" y="756310"/>
                </a:lnTo>
                <a:lnTo>
                  <a:pt x="243471" y="457784"/>
                </a:lnTo>
                <a:lnTo>
                  <a:pt x="238099" y="452424"/>
                </a:lnTo>
                <a:lnTo>
                  <a:pt x="167652" y="452424"/>
                </a:lnTo>
                <a:lnTo>
                  <a:pt x="164934" y="453402"/>
                </a:lnTo>
                <a:lnTo>
                  <a:pt x="162775" y="455206"/>
                </a:lnTo>
                <a:lnTo>
                  <a:pt x="150685" y="463600"/>
                </a:lnTo>
                <a:lnTo>
                  <a:pt x="137426" y="469747"/>
                </a:lnTo>
                <a:lnTo>
                  <a:pt x="123291" y="473532"/>
                </a:lnTo>
                <a:lnTo>
                  <a:pt x="108648" y="474814"/>
                </a:lnTo>
                <a:lnTo>
                  <a:pt x="75730" y="468147"/>
                </a:lnTo>
                <a:lnTo>
                  <a:pt x="48806" y="449986"/>
                </a:lnTo>
                <a:lnTo>
                  <a:pt x="30645" y="423075"/>
                </a:lnTo>
                <a:lnTo>
                  <a:pt x="23977" y="390156"/>
                </a:lnTo>
                <a:lnTo>
                  <a:pt x="30645" y="357225"/>
                </a:lnTo>
                <a:lnTo>
                  <a:pt x="48806" y="330314"/>
                </a:lnTo>
                <a:lnTo>
                  <a:pt x="75730" y="312153"/>
                </a:lnTo>
                <a:lnTo>
                  <a:pt x="108648" y="305485"/>
                </a:lnTo>
                <a:lnTo>
                  <a:pt x="123291" y="306768"/>
                </a:lnTo>
                <a:lnTo>
                  <a:pt x="137426" y="310553"/>
                </a:lnTo>
                <a:lnTo>
                  <a:pt x="150685" y="316699"/>
                </a:lnTo>
                <a:lnTo>
                  <a:pt x="162775" y="325107"/>
                </a:lnTo>
                <a:lnTo>
                  <a:pt x="164934" y="326898"/>
                </a:lnTo>
                <a:lnTo>
                  <a:pt x="167652" y="327888"/>
                </a:lnTo>
                <a:lnTo>
                  <a:pt x="238099" y="327888"/>
                </a:lnTo>
                <a:lnTo>
                  <a:pt x="243471" y="322516"/>
                </a:lnTo>
                <a:lnTo>
                  <a:pt x="243471" y="23990"/>
                </a:lnTo>
                <a:lnTo>
                  <a:pt x="523773" y="23990"/>
                </a:lnTo>
                <a:lnTo>
                  <a:pt x="523773" y="68427"/>
                </a:lnTo>
                <a:lnTo>
                  <a:pt x="514184" y="83350"/>
                </a:lnTo>
                <a:lnTo>
                  <a:pt x="507161" y="99568"/>
                </a:lnTo>
                <a:lnTo>
                  <a:pt x="502856" y="116713"/>
                </a:lnTo>
                <a:lnTo>
                  <a:pt x="501396" y="134429"/>
                </a:lnTo>
                <a:lnTo>
                  <a:pt x="509943" y="176682"/>
                </a:lnTo>
                <a:lnTo>
                  <a:pt x="533247" y="211226"/>
                </a:lnTo>
                <a:lnTo>
                  <a:pt x="567791" y="234530"/>
                </a:lnTo>
                <a:lnTo>
                  <a:pt x="610044" y="243078"/>
                </a:lnTo>
                <a:lnTo>
                  <a:pt x="652284" y="234530"/>
                </a:lnTo>
                <a:lnTo>
                  <a:pt x="686828" y="211226"/>
                </a:lnTo>
                <a:lnTo>
                  <a:pt x="710133" y="176682"/>
                </a:lnTo>
                <a:lnTo>
                  <a:pt x="718680" y="134429"/>
                </a:lnTo>
                <a:lnTo>
                  <a:pt x="717219" y="116713"/>
                </a:lnTo>
                <a:lnTo>
                  <a:pt x="712914" y="99568"/>
                </a:lnTo>
                <a:lnTo>
                  <a:pt x="705891" y="83350"/>
                </a:lnTo>
                <a:lnTo>
                  <a:pt x="696302" y="68427"/>
                </a:lnTo>
                <a:lnTo>
                  <a:pt x="696302" y="23990"/>
                </a:lnTo>
                <a:lnTo>
                  <a:pt x="976604" y="23990"/>
                </a:lnTo>
                <a:lnTo>
                  <a:pt x="976604" y="322516"/>
                </a:lnTo>
                <a:lnTo>
                  <a:pt x="981964" y="327888"/>
                </a:lnTo>
                <a:lnTo>
                  <a:pt x="1052423" y="327888"/>
                </a:lnTo>
                <a:lnTo>
                  <a:pt x="1055128" y="326898"/>
                </a:lnTo>
                <a:lnTo>
                  <a:pt x="1057287" y="325107"/>
                </a:lnTo>
                <a:lnTo>
                  <a:pt x="1069378" y="316699"/>
                </a:lnTo>
                <a:lnTo>
                  <a:pt x="1082662" y="310553"/>
                </a:lnTo>
                <a:lnTo>
                  <a:pt x="1096784" y="306768"/>
                </a:lnTo>
                <a:lnTo>
                  <a:pt x="1111440" y="305485"/>
                </a:lnTo>
                <a:lnTo>
                  <a:pt x="1144358" y="312153"/>
                </a:lnTo>
                <a:lnTo>
                  <a:pt x="1171270" y="330314"/>
                </a:lnTo>
                <a:lnTo>
                  <a:pt x="1189431" y="357225"/>
                </a:lnTo>
                <a:lnTo>
                  <a:pt x="1196098" y="390156"/>
                </a:lnTo>
                <a:lnTo>
                  <a:pt x="1189431" y="423075"/>
                </a:lnTo>
                <a:lnTo>
                  <a:pt x="1171270" y="449986"/>
                </a:lnTo>
                <a:lnTo>
                  <a:pt x="1144358" y="468147"/>
                </a:lnTo>
                <a:lnTo>
                  <a:pt x="1111440" y="474814"/>
                </a:lnTo>
                <a:lnTo>
                  <a:pt x="1096784" y="473532"/>
                </a:lnTo>
                <a:lnTo>
                  <a:pt x="1082662" y="469747"/>
                </a:lnTo>
                <a:lnTo>
                  <a:pt x="1069378" y="463600"/>
                </a:lnTo>
                <a:lnTo>
                  <a:pt x="1057287" y="455206"/>
                </a:lnTo>
                <a:lnTo>
                  <a:pt x="1055128" y="453402"/>
                </a:lnTo>
                <a:lnTo>
                  <a:pt x="1052423" y="452424"/>
                </a:lnTo>
                <a:lnTo>
                  <a:pt x="981964" y="452424"/>
                </a:lnTo>
                <a:lnTo>
                  <a:pt x="976604" y="457784"/>
                </a:lnTo>
                <a:lnTo>
                  <a:pt x="976604" y="585203"/>
                </a:lnTo>
                <a:lnTo>
                  <a:pt x="981964" y="590575"/>
                </a:lnTo>
                <a:lnTo>
                  <a:pt x="995222" y="590575"/>
                </a:lnTo>
                <a:lnTo>
                  <a:pt x="1000594" y="585203"/>
                </a:lnTo>
                <a:lnTo>
                  <a:pt x="1000594" y="476415"/>
                </a:lnTo>
                <a:lnTo>
                  <a:pt x="1045413" y="476415"/>
                </a:lnTo>
                <a:lnTo>
                  <a:pt x="1060348" y="486016"/>
                </a:lnTo>
                <a:lnTo>
                  <a:pt x="1076566" y="493026"/>
                </a:lnTo>
                <a:lnTo>
                  <a:pt x="1093711" y="497332"/>
                </a:lnTo>
                <a:lnTo>
                  <a:pt x="1111440" y="498805"/>
                </a:lnTo>
                <a:lnTo>
                  <a:pt x="1153680" y="490245"/>
                </a:lnTo>
                <a:lnTo>
                  <a:pt x="1188224" y="466940"/>
                </a:lnTo>
                <a:lnTo>
                  <a:pt x="1211529" y="432396"/>
                </a:lnTo>
                <a:lnTo>
                  <a:pt x="1220089" y="390156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13321706" y="8963349"/>
            <a:ext cx="1132840" cy="962660"/>
            <a:chOff x="13321706" y="8963349"/>
            <a:chExt cx="1132840" cy="962660"/>
          </a:xfrm>
        </p:grpSpPr>
        <p:sp>
          <p:nvSpPr>
            <p:cNvPr id="57" name="object 57"/>
            <p:cNvSpPr/>
            <p:nvPr/>
          </p:nvSpPr>
          <p:spPr>
            <a:xfrm>
              <a:off x="13483031" y="8963361"/>
              <a:ext cx="971550" cy="962660"/>
            </a:xfrm>
            <a:custGeom>
              <a:avLst/>
              <a:gdLst/>
              <a:ahLst/>
              <a:cxnLst/>
              <a:rect l="l" t="t" r="r" b="b"/>
              <a:pathLst>
                <a:path w="971550" h="962659">
                  <a:moveTo>
                    <a:pt x="290639" y="757288"/>
                  </a:moveTo>
                  <a:lnTo>
                    <a:pt x="287451" y="740067"/>
                  </a:lnTo>
                  <a:lnTo>
                    <a:pt x="277558" y="724890"/>
                  </a:lnTo>
                  <a:lnTo>
                    <a:pt x="266661" y="713828"/>
                  </a:lnTo>
                  <a:lnTo>
                    <a:pt x="266661" y="757097"/>
                  </a:lnTo>
                  <a:lnTo>
                    <a:pt x="265010" y="765251"/>
                  </a:lnTo>
                  <a:lnTo>
                    <a:pt x="260210" y="772375"/>
                  </a:lnTo>
                  <a:lnTo>
                    <a:pt x="93611" y="936244"/>
                  </a:lnTo>
                  <a:lnTo>
                    <a:pt x="88112" y="938504"/>
                  </a:lnTo>
                  <a:lnTo>
                    <a:pt x="76873" y="938504"/>
                  </a:lnTo>
                  <a:lnTo>
                    <a:pt x="71081" y="936066"/>
                  </a:lnTo>
                  <a:lnTo>
                    <a:pt x="26123" y="890371"/>
                  </a:lnTo>
                  <a:lnTo>
                    <a:pt x="23939" y="884897"/>
                  </a:lnTo>
                  <a:lnTo>
                    <a:pt x="24041" y="873264"/>
                  </a:lnTo>
                  <a:lnTo>
                    <a:pt x="26314" y="867829"/>
                  </a:lnTo>
                  <a:lnTo>
                    <a:pt x="192913" y="703973"/>
                  </a:lnTo>
                  <a:lnTo>
                    <a:pt x="200113" y="699274"/>
                  </a:lnTo>
                  <a:lnTo>
                    <a:pt x="208292" y="697763"/>
                  </a:lnTo>
                  <a:lnTo>
                    <a:pt x="216446" y="699401"/>
                  </a:lnTo>
                  <a:lnTo>
                    <a:pt x="223583" y="704215"/>
                  </a:lnTo>
                  <a:lnTo>
                    <a:pt x="260464" y="741705"/>
                  </a:lnTo>
                  <a:lnTo>
                    <a:pt x="265150" y="748919"/>
                  </a:lnTo>
                  <a:lnTo>
                    <a:pt x="266661" y="757097"/>
                  </a:lnTo>
                  <a:lnTo>
                    <a:pt x="266661" y="713828"/>
                  </a:lnTo>
                  <a:lnTo>
                    <a:pt x="250863" y="697763"/>
                  </a:lnTo>
                  <a:lnTo>
                    <a:pt x="240677" y="687400"/>
                  </a:lnTo>
                  <a:lnTo>
                    <a:pt x="225666" y="677265"/>
                  </a:lnTo>
                  <a:lnTo>
                    <a:pt x="208495" y="673773"/>
                  </a:lnTo>
                  <a:lnTo>
                    <a:pt x="191274" y="676973"/>
                  </a:lnTo>
                  <a:lnTo>
                    <a:pt x="176098" y="686866"/>
                  </a:lnTo>
                  <a:lnTo>
                    <a:pt x="13601" y="846709"/>
                  </a:lnTo>
                  <a:lnTo>
                    <a:pt x="0" y="878890"/>
                  </a:lnTo>
                  <a:lnTo>
                    <a:pt x="800" y="887895"/>
                  </a:lnTo>
                  <a:lnTo>
                    <a:pt x="49936" y="948778"/>
                  </a:lnTo>
                  <a:lnTo>
                    <a:pt x="73431" y="961517"/>
                  </a:lnTo>
                  <a:lnTo>
                    <a:pt x="73990" y="961517"/>
                  </a:lnTo>
                  <a:lnTo>
                    <a:pt x="82130" y="962380"/>
                  </a:lnTo>
                  <a:lnTo>
                    <a:pt x="82511" y="962380"/>
                  </a:lnTo>
                  <a:lnTo>
                    <a:pt x="91414" y="961517"/>
                  </a:lnTo>
                  <a:lnTo>
                    <a:pt x="99834" y="959002"/>
                  </a:lnTo>
                  <a:lnTo>
                    <a:pt x="107607" y="954913"/>
                  </a:lnTo>
                  <a:lnTo>
                    <a:pt x="114541" y="949312"/>
                  </a:lnTo>
                  <a:lnTo>
                    <a:pt x="125526" y="938504"/>
                  </a:lnTo>
                  <a:lnTo>
                    <a:pt x="277037" y="789482"/>
                  </a:lnTo>
                  <a:lnTo>
                    <a:pt x="287172" y="774458"/>
                  </a:lnTo>
                  <a:lnTo>
                    <a:pt x="290639" y="757288"/>
                  </a:lnTo>
                  <a:close/>
                </a:path>
                <a:path w="971550" h="962659">
                  <a:moveTo>
                    <a:pt x="770623" y="579767"/>
                  </a:moveTo>
                  <a:lnTo>
                    <a:pt x="764578" y="536981"/>
                  </a:lnTo>
                  <a:lnTo>
                    <a:pt x="747001" y="500608"/>
                  </a:lnTo>
                  <a:lnTo>
                    <a:pt x="718693" y="471233"/>
                  </a:lnTo>
                  <a:lnTo>
                    <a:pt x="680440" y="449491"/>
                  </a:lnTo>
                  <a:lnTo>
                    <a:pt x="633056" y="435991"/>
                  </a:lnTo>
                  <a:lnTo>
                    <a:pt x="577342" y="431355"/>
                  </a:lnTo>
                  <a:lnTo>
                    <a:pt x="521627" y="435991"/>
                  </a:lnTo>
                  <a:lnTo>
                    <a:pt x="474243" y="449491"/>
                  </a:lnTo>
                  <a:lnTo>
                    <a:pt x="436003" y="471233"/>
                  </a:lnTo>
                  <a:lnTo>
                    <a:pt x="407682" y="500608"/>
                  </a:lnTo>
                  <a:lnTo>
                    <a:pt x="390105" y="536981"/>
                  </a:lnTo>
                  <a:lnTo>
                    <a:pt x="384060" y="579767"/>
                  </a:lnTo>
                  <a:lnTo>
                    <a:pt x="384060" y="586397"/>
                  </a:lnTo>
                  <a:lnTo>
                    <a:pt x="389432" y="591769"/>
                  </a:lnTo>
                  <a:lnTo>
                    <a:pt x="402678" y="591769"/>
                  </a:lnTo>
                  <a:lnTo>
                    <a:pt x="408051" y="586397"/>
                  </a:lnTo>
                  <a:lnTo>
                    <a:pt x="408051" y="579767"/>
                  </a:lnTo>
                  <a:lnTo>
                    <a:pt x="417830" y="530466"/>
                  </a:lnTo>
                  <a:lnTo>
                    <a:pt x="443115" y="496201"/>
                  </a:lnTo>
                  <a:lnTo>
                    <a:pt x="477812" y="474256"/>
                  </a:lnTo>
                  <a:lnTo>
                    <a:pt x="515810" y="461949"/>
                  </a:lnTo>
                  <a:lnTo>
                    <a:pt x="577342" y="455345"/>
                  </a:lnTo>
                  <a:lnTo>
                    <a:pt x="603669" y="456539"/>
                  </a:lnTo>
                  <a:lnTo>
                    <a:pt x="676871" y="474256"/>
                  </a:lnTo>
                  <a:lnTo>
                    <a:pt x="711555" y="496201"/>
                  </a:lnTo>
                  <a:lnTo>
                    <a:pt x="736841" y="530466"/>
                  </a:lnTo>
                  <a:lnTo>
                    <a:pt x="746620" y="579767"/>
                  </a:lnTo>
                  <a:lnTo>
                    <a:pt x="746620" y="586397"/>
                  </a:lnTo>
                  <a:lnTo>
                    <a:pt x="751992" y="591769"/>
                  </a:lnTo>
                  <a:lnTo>
                    <a:pt x="758621" y="591769"/>
                  </a:lnTo>
                  <a:lnTo>
                    <a:pt x="765251" y="591769"/>
                  </a:lnTo>
                  <a:lnTo>
                    <a:pt x="770623" y="586397"/>
                  </a:lnTo>
                  <a:lnTo>
                    <a:pt x="770623" y="579767"/>
                  </a:lnTo>
                  <a:close/>
                </a:path>
                <a:path w="971550" h="962659">
                  <a:moveTo>
                    <a:pt x="971143" y="396367"/>
                  </a:moveTo>
                  <a:lnTo>
                    <a:pt x="968197" y="344360"/>
                  </a:lnTo>
                  <a:lnTo>
                    <a:pt x="958646" y="293992"/>
                  </a:lnTo>
                  <a:lnTo>
                    <a:pt x="958621" y="293839"/>
                  </a:lnTo>
                  <a:lnTo>
                    <a:pt x="947166" y="259156"/>
                  </a:lnTo>
                  <a:lnTo>
                    <a:pt x="947166" y="396163"/>
                  </a:lnTo>
                  <a:lnTo>
                    <a:pt x="943584" y="444957"/>
                  </a:lnTo>
                  <a:lnTo>
                    <a:pt x="933805" y="492239"/>
                  </a:lnTo>
                  <a:lnTo>
                    <a:pt x="918019" y="537540"/>
                  </a:lnTo>
                  <a:lnTo>
                    <a:pt x="896442" y="580377"/>
                  </a:lnTo>
                  <a:lnTo>
                    <a:pt x="869264" y="620280"/>
                  </a:lnTo>
                  <a:lnTo>
                    <a:pt x="836676" y="656767"/>
                  </a:lnTo>
                  <a:lnTo>
                    <a:pt x="800061" y="688441"/>
                  </a:lnTo>
                  <a:lnTo>
                    <a:pt x="760196" y="714768"/>
                  </a:lnTo>
                  <a:lnTo>
                    <a:pt x="717359" y="735622"/>
                  </a:lnTo>
                  <a:lnTo>
                    <a:pt x="672541" y="750646"/>
                  </a:lnTo>
                  <a:lnTo>
                    <a:pt x="625690" y="759841"/>
                  </a:lnTo>
                  <a:lnTo>
                    <a:pt x="577430" y="762952"/>
                  </a:lnTo>
                  <a:lnTo>
                    <a:pt x="574573" y="762952"/>
                  </a:lnTo>
                  <a:lnTo>
                    <a:pt x="525500" y="759358"/>
                  </a:lnTo>
                  <a:lnTo>
                    <a:pt x="478218" y="749579"/>
                  </a:lnTo>
                  <a:lnTo>
                    <a:pt x="432930" y="733806"/>
                  </a:lnTo>
                  <a:lnTo>
                    <a:pt x="390093" y="712228"/>
                  </a:lnTo>
                  <a:lnTo>
                    <a:pt x="350189" y="685050"/>
                  </a:lnTo>
                  <a:lnTo>
                    <a:pt x="313690" y="652475"/>
                  </a:lnTo>
                  <a:lnTo>
                    <a:pt x="281711" y="615442"/>
                  </a:lnTo>
                  <a:lnTo>
                    <a:pt x="255193" y="575094"/>
                  </a:lnTo>
                  <a:lnTo>
                    <a:pt x="234327" y="531901"/>
                  </a:lnTo>
                  <a:lnTo>
                    <a:pt x="219290" y="486359"/>
                  </a:lnTo>
                  <a:lnTo>
                    <a:pt x="210299" y="438912"/>
                  </a:lnTo>
                  <a:lnTo>
                    <a:pt x="207530" y="390067"/>
                  </a:lnTo>
                  <a:lnTo>
                    <a:pt x="211099" y="341274"/>
                  </a:lnTo>
                  <a:lnTo>
                    <a:pt x="220878" y="293992"/>
                  </a:lnTo>
                  <a:lnTo>
                    <a:pt x="236651" y="248704"/>
                  </a:lnTo>
                  <a:lnTo>
                    <a:pt x="258241" y="205867"/>
                  </a:lnTo>
                  <a:lnTo>
                    <a:pt x="285419" y="165963"/>
                  </a:lnTo>
                  <a:lnTo>
                    <a:pt x="317995" y="129463"/>
                  </a:lnTo>
                  <a:lnTo>
                    <a:pt x="355663" y="97053"/>
                  </a:lnTo>
                  <a:lnTo>
                    <a:pt x="396367" y="70548"/>
                  </a:lnTo>
                  <a:lnTo>
                    <a:pt x="439483" y="49936"/>
                  </a:lnTo>
                  <a:lnTo>
                    <a:pt x="484416" y="35229"/>
                  </a:lnTo>
                  <a:lnTo>
                    <a:pt x="530567" y="26403"/>
                  </a:lnTo>
                  <a:lnTo>
                    <a:pt x="577303" y="23456"/>
                  </a:lnTo>
                  <a:lnTo>
                    <a:pt x="625055" y="26530"/>
                  </a:lnTo>
                  <a:lnTo>
                    <a:pt x="672160" y="35737"/>
                  </a:lnTo>
                  <a:lnTo>
                    <a:pt x="717943" y="51066"/>
                  </a:lnTo>
                  <a:lnTo>
                    <a:pt x="761784" y="72529"/>
                  </a:lnTo>
                  <a:lnTo>
                    <a:pt x="803021" y="100101"/>
                  </a:lnTo>
                  <a:lnTo>
                    <a:pt x="840994" y="133781"/>
                  </a:lnTo>
                  <a:lnTo>
                    <a:pt x="872972" y="170815"/>
                  </a:lnTo>
                  <a:lnTo>
                    <a:pt x="899490" y="211150"/>
                  </a:lnTo>
                  <a:lnTo>
                    <a:pt x="920356" y="254342"/>
                  </a:lnTo>
                  <a:lnTo>
                    <a:pt x="935393" y="299885"/>
                  </a:lnTo>
                  <a:lnTo>
                    <a:pt x="944384" y="347319"/>
                  </a:lnTo>
                  <a:lnTo>
                    <a:pt x="947166" y="396163"/>
                  </a:lnTo>
                  <a:lnTo>
                    <a:pt x="947166" y="259156"/>
                  </a:lnTo>
                  <a:lnTo>
                    <a:pt x="920381" y="199351"/>
                  </a:lnTo>
                  <a:lnTo>
                    <a:pt x="892136" y="156387"/>
                  </a:lnTo>
                  <a:lnTo>
                    <a:pt x="858088" y="116954"/>
                  </a:lnTo>
                  <a:lnTo>
                    <a:pt x="821309" y="83947"/>
                  </a:lnTo>
                  <a:lnTo>
                    <a:pt x="781583" y="56362"/>
                  </a:lnTo>
                  <a:lnTo>
                    <a:pt x="739444" y="34201"/>
                  </a:lnTo>
                  <a:lnTo>
                    <a:pt x="695426" y="17487"/>
                  </a:lnTo>
                  <a:lnTo>
                    <a:pt x="650049" y="6210"/>
                  </a:lnTo>
                  <a:lnTo>
                    <a:pt x="603834" y="381"/>
                  </a:lnTo>
                  <a:lnTo>
                    <a:pt x="557314" y="0"/>
                  </a:lnTo>
                  <a:lnTo>
                    <a:pt x="511009" y="5067"/>
                  </a:lnTo>
                  <a:lnTo>
                    <a:pt x="465442" y="15595"/>
                  </a:lnTo>
                  <a:lnTo>
                    <a:pt x="421157" y="31584"/>
                  </a:lnTo>
                  <a:lnTo>
                    <a:pt x="378663" y="53035"/>
                  </a:lnTo>
                  <a:lnTo>
                    <a:pt x="338505" y="79971"/>
                  </a:lnTo>
                  <a:lnTo>
                    <a:pt x="301180" y="112369"/>
                  </a:lnTo>
                  <a:lnTo>
                    <a:pt x="266484" y="151231"/>
                  </a:lnTo>
                  <a:lnTo>
                    <a:pt x="237540" y="193725"/>
                  </a:lnTo>
                  <a:lnTo>
                    <a:pt x="214553" y="239344"/>
                  </a:lnTo>
                  <a:lnTo>
                    <a:pt x="197751" y="287578"/>
                  </a:lnTo>
                  <a:lnTo>
                    <a:pt x="187337" y="337921"/>
                  </a:lnTo>
                  <a:lnTo>
                    <a:pt x="183540" y="389877"/>
                  </a:lnTo>
                  <a:lnTo>
                    <a:pt x="186486" y="441896"/>
                  </a:lnTo>
                  <a:lnTo>
                    <a:pt x="196037" y="492239"/>
                  </a:lnTo>
                  <a:lnTo>
                    <a:pt x="196062" y="492404"/>
                  </a:lnTo>
                  <a:lnTo>
                    <a:pt x="212077" y="540905"/>
                  </a:lnTo>
                  <a:lnTo>
                    <a:pt x="234302" y="586892"/>
                  </a:lnTo>
                  <a:lnTo>
                    <a:pt x="262534" y="629856"/>
                  </a:lnTo>
                  <a:lnTo>
                    <a:pt x="296583" y="669290"/>
                  </a:lnTo>
                  <a:lnTo>
                    <a:pt x="335445" y="703973"/>
                  </a:lnTo>
                  <a:lnTo>
                    <a:pt x="377939" y="732917"/>
                  </a:lnTo>
                  <a:lnTo>
                    <a:pt x="423557" y="755904"/>
                  </a:lnTo>
                  <a:lnTo>
                    <a:pt x="471792" y="772706"/>
                  </a:lnTo>
                  <a:lnTo>
                    <a:pt x="522135" y="783107"/>
                  </a:lnTo>
                  <a:lnTo>
                    <a:pt x="574382" y="786942"/>
                  </a:lnTo>
                  <a:lnTo>
                    <a:pt x="577430" y="786942"/>
                  </a:lnTo>
                  <a:lnTo>
                    <a:pt x="628827" y="783628"/>
                  </a:lnTo>
                  <a:lnTo>
                    <a:pt x="678713" y="773836"/>
                  </a:lnTo>
                  <a:lnTo>
                    <a:pt x="726630" y="757770"/>
                  </a:lnTo>
                  <a:lnTo>
                    <a:pt x="772058" y="735622"/>
                  </a:lnTo>
                  <a:lnTo>
                    <a:pt x="814514" y="707593"/>
                  </a:lnTo>
                  <a:lnTo>
                    <a:pt x="853503" y="673887"/>
                  </a:lnTo>
                  <a:lnTo>
                    <a:pt x="888199" y="635012"/>
                  </a:lnTo>
                  <a:lnTo>
                    <a:pt x="917143" y="592518"/>
                  </a:lnTo>
                  <a:lnTo>
                    <a:pt x="940130" y="546912"/>
                  </a:lnTo>
                  <a:lnTo>
                    <a:pt x="956932" y="498678"/>
                  </a:lnTo>
                  <a:lnTo>
                    <a:pt x="967346" y="448322"/>
                  </a:lnTo>
                  <a:lnTo>
                    <a:pt x="971143" y="39636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963816" y="9157831"/>
              <a:ext cx="193125" cy="19311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3321706" y="9281425"/>
              <a:ext cx="277495" cy="130175"/>
            </a:xfrm>
            <a:custGeom>
              <a:avLst/>
              <a:gdLst/>
              <a:ahLst/>
              <a:cxnLst/>
              <a:rect l="l" t="t" r="r" b="b"/>
              <a:pathLst>
                <a:path w="277494" h="130175">
                  <a:moveTo>
                    <a:pt x="152906" y="0"/>
                  </a:moveTo>
                  <a:lnTo>
                    <a:pt x="100784" y="5288"/>
                  </a:lnTo>
                  <a:lnTo>
                    <a:pt x="58336" y="20587"/>
                  </a:lnTo>
                  <a:lnTo>
                    <a:pt x="26658" y="45051"/>
                  </a:lnTo>
                  <a:lnTo>
                    <a:pt x="6847" y="77831"/>
                  </a:lnTo>
                  <a:lnTo>
                    <a:pt x="0" y="118080"/>
                  </a:lnTo>
                  <a:lnTo>
                    <a:pt x="0" y="124708"/>
                  </a:lnTo>
                  <a:lnTo>
                    <a:pt x="5371" y="130079"/>
                  </a:lnTo>
                  <a:lnTo>
                    <a:pt x="11999" y="130079"/>
                  </a:lnTo>
                  <a:lnTo>
                    <a:pt x="18627" y="130079"/>
                  </a:lnTo>
                  <a:lnTo>
                    <a:pt x="23999" y="124708"/>
                  </a:lnTo>
                  <a:lnTo>
                    <a:pt x="23999" y="118080"/>
                  </a:lnTo>
                  <a:lnTo>
                    <a:pt x="39887" y="66550"/>
                  </a:lnTo>
                  <a:lnTo>
                    <a:pt x="77108" y="38298"/>
                  </a:lnTo>
                  <a:lnTo>
                    <a:pt x="120002" y="26414"/>
                  </a:lnTo>
                  <a:lnTo>
                    <a:pt x="152906" y="23988"/>
                  </a:lnTo>
                  <a:lnTo>
                    <a:pt x="184249" y="26053"/>
                  </a:lnTo>
                  <a:lnTo>
                    <a:pt x="212236" y="32115"/>
                  </a:lnTo>
                  <a:lnTo>
                    <a:pt x="236239" y="41980"/>
                  </a:lnTo>
                  <a:lnTo>
                    <a:pt x="255625" y="55453"/>
                  </a:lnTo>
                  <a:lnTo>
                    <a:pt x="260547" y="59903"/>
                  </a:lnTo>
                  <a:lnTo>
                    <a:pt x="268127" y="59506"/>
                  </a:lnTo>
                  <a:lnTo>
                    <a:pt x="276996" y="49663"/>
                  </a:lnTo>
                  <a:lnTo>
                    <a:pt x="276609" y="42092"/>
                  </a:lnTo>
                  <a:lnTo>
                    <a:pt x="271698" y="37653"/>
                  </a:lnTo>
                  <a:lnTo>
                    <a:pt x="248768" y="21526"/>
                  </a:lnTo>
                  <a:lnTo>
                    <a:pt x="220842" y="9720"/>
                  </a:lnTo>
                  <a:lnTo>
                    <a:pt x="188646" y="2468"/>
                  </a:lnTo>
                  <a:lnTo>
                    <a:pt x="152906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396887" y="9097266"/>
              <a:ext cx="155492" cy="155503"/>
            </a:xfrm>
            <a:prstGeom prst="rect">
              <a:avLst/>
            </a:prstGeom>
          </p:spPr>
        </p:pic>
      </p:grpSp>
      <p:sp>
        <p:nvSpPr>
          <p:cNvPr id="61" name="object 61"/>
          <p:cNvSpPr/>
          <p:nvPr/>
        </p:nvSpPr>
        <p:spPr>
          <a:xfrm>
            <a:off x="13342531" y="4455978"/>
            <a:ext cx="1090930" cy="1042035"/>
          </a:xfrm>
          <a:custGeom>
            <a:avLst/>
            <a:gdLst/>
            <a:ahLst/>
            <a:cxnLst/>
            <a:rect l="l" t="t" r="r" b="b"/>
            <a:pathLst>
              <a:path w="1090930" h="1042035">
                <a:moveTo>
                  <a:pt x="609295" y="279349"/>
                </a:moveTo>
                <a:lnTo>
                  <a:pt x="607148" y="268757"/>
                </a:lnTo>
                <a:lnTo>
                  <a:pt x="606577" y="265899"/>
                </a:lnTo>
                <a:lnTo>
                  <a:pt x="599147" y="254914"/>
                </a:lnTo>
                <a:lnTo>
                  <a:pt x="588162" y="247484"/>
                </a:lnTo>
                <a:lnTo>
                  <a:pt x="585304" y="246913"/>
                </a:lnTo>
                <a:lnTo>
                  <a:pt x="585304" y="273507"/>
                </a:lnTo>
                <a:lnTo>
                  <a:pt x="585304" y="568896"/>
                </a:lnTo>
                <a:lnTo>
                  <a:pt x="580555" y="573646"/>
                </a:lnTo>
                <a:lnTo>
                  <a:pt x="487540" y="573646"/>
                </a:lnTo>
                <a:lnTo>
                  <a:pt x="482790" y="568896"/>
                </a:lnTo>
                <a:lnTo>
                  <a:pt x="482790" y="273507"/>
                </a:lnTo>
                <a:lnTo>
                  <a:pt x="487540" y="268757"/>
                </a:lnTo>
                <a:lnTo>
                  <a:pt x="580555" y="268757"/>
                </a:lnTo>
                <a:lnTo>
                  <a:pt x="585304" y="273507"/>
                </a:lnTo>
                <a:lnTo>
                  <a:pt x="585304" y="246913"/>
                </a:lnTo>
                <a:lnTo>
                  <a:pt x="574713" y="244767"/>
                </a:lnTo>
                <a:lnTo>
                  <a:pt x="493382" y="244767"/>
                </a:lnTo>
                <a:lnTo>
                  <a:pt x="479933" y="247484"/>
                </a:lnTo>
                <a:lnTo>
                  <a:pt x="468934" y="254914"/>
                </a:lnTo>
                <a:lnTo>
                  <a:pt x="461518" y="265899"/>
                </a:lnTo>
                <a:lnTo>
                  <a:pt x="458800" y="279349"/>
                </a:lnTo>
                <a:lnTo>
                  <a:pt x="458800" y="563041"/>
                </a:lnTo>
                <a:lnTo>
                  <a:pt x="461518" y="576503"/>
                </a:lnTo>
                <a:lnTo>
                  <a:pt x="468934" y="587502"/>
                </a:lnTo>
                <a:lnTo>
                  <a:pt x="479933" y="594918"/>
                </a:lnTo>
                <a:lnTo>
                  <a:pt x="493382" y="597636"/>
                </a:lnTo>
                <a:lnTo>
                  <a:pt x="574713" y="597636"/>
                </a:lnTo>
                <a:lnTo>
                  <a:pt x="588162" y="594918"/>
                </a:lnTo>
                <a:lnTo>
                  <a:pt x="599147" y="587502"/>
                </a:lnTo>
                <a:lnTo>
                  <a:pt x="606577" y="576503"/>
                </a:lnTo>
                <a:lnTo>
                  <a:pt x="607148" y="573646"/>
                </a:lnTo>
                <a:lnTo>
                  <a:pt x="609295" y="563041"/>
                </a:lnTo>
                <a:lnTo>
                  <a:pt x="609295" y="279349"/>
                </a:lnTo>
                <a:close/>
              </a:path>
              <a:path w="1090930" h="1042035">
                <a:moveTo>
                  <a:pt x="994714" y="668299"/>
                </a:moveTo>
                <a:lnTo>
                  <a:pt x="992124" y="661162"/>
                </a:lnTo>
                <a:lnTo>
                  <a:pt x="980109" y="655548"/>
                </a:lnTo>
                <a:lnTo>
                  <a:pt x="972985" y="658152"/>
                </a:lnTo>
                <a:lnTo>
                  <a:pt x="970178" y="664159"/>
                </a:lnTo>
                <a:lnTo>
                  <a:pt x="946797" y="707720"/>
                </a:lnTo>
                <a:lnTo>
                  <a:pt x="918654" y="748614"/>
                </a:lnTo>
                <a:lnTo>
                  <a:pt x="886066" y="786511"/>
                </a:lnTo>
                <a:lnTo>
                  <a:pt x="849299" y="821067"/>
                </a:lnTo>
                <a:lnTo>
                  <a:pt x="808647" y="851941"/>
                </a:lnTo>
                <a:lnTo>
                  <a:pt x="805370" y="854189"/>
                </a:lnTo>
                <a:lnTo>
                  <a:pt x="803402" y="857897"/>
                </a:lnTo>
                <a:lnTo>
                  <a:pt x="803402" y="1000975"/>
                </a:lnTo>
                <a:lnTo>
                  <a:pt x="709663" y="907224"/>
                </a:lnTo>
                <a:lnTo>
                  <a:pt x="704710" y="906145"/>
                </a:lnTo>
                <a:lnTo>
                  <a:pt x="655916" y="922045"/>
                </a:lnTo>
                <a:lnTo>
                  <a:pt x="610501" y="932256"/>
                </a:lnTo>
                <a:lnTo>
                  <a:pt x="564235" y="938415"/>
                </a:lnTo>
                <a:lnTo>
                  <a:pt x="517296" y="940473"/>
                </a:lnTo>
                <a:lnTo>
                  <a:pt x="466928" y="938098"/>
                </a:lnTo>
                <a:lnTo>
                  <a:pt x="418007" y="931151"/>
                </a:lnTo>
                <a:lnTo>
                  <a:pt x="370763" y="919835"/>
                </a:lnTo>
                <a:lnTo>
                  <a:pt x="325462" y="904405"/>
                </a:lnTo>
                <a:lnTo>
                  <a:pt x="282359" y="885088"/>
                </a:lnTo>
                <a:lnTo>
                  <a:pt x="241681" y="862114"/>
                </a:lnTo>
                <a:lnTo>
                  <a:pt x="203695" y="835710"/>
                </a:lnTo>
                <a:lnTo>
                  <a:pt x="168643" y="806119"/>
                </a:lnTo>
                <a:lnTo>
                  <a:pt x="136779" y="773557"/>
                </a:lnTo>
                <a:lnTo>
                  <a:pt x="108356" y="738276"/>
                </a:lnTo>
                <a:lnTo>
                  <a:pt x="83616" y="700493"/>
                </a:lnTo>
                <a:lnTo>
                  <a:pt x="62826" y="660450"/>
                </a:lnTo>
                <a:lnTo>
                  <a:pt x="46202" y="618375"/>
                </a:lnTo>
                <a:lnTo>
                  <a:pt x="34036" y="574497"/>
                </a:lnTo>
                <a:lnTo>
                  <a:pt x="26543" y="529056"/>
                </a:lnTo>
                <a:lnTo>
                  <a:pt x="23990" y="482282"/>
                </a:lnTo>
                <a:lnTo>
                  <a:pt x="26543" y="435483"/>
                </a:lnTo>
                <a:lnTo>
                  <a:pt x="34036" y="390029"/>
                </a:lnTo>
                <a:lnTo>
                  <a:pt x="46202" y="346151"/>
                </a:lnTo>
                <a:lnTo>
                  <a:pt x="62826" y="304063"/>
                </a:lnTo>
                <a:lnTo>
                  <a:pt x="83616" y="264007"/>
                </a:lnTo>
                <a:lnTo>
                  <a:pt x="108356" y="226225"/>
                </a:lnTo>
                <a:lnTo>
                  <a:pt x="136779" y="190931"/>
                </a:lnTo>
                <a:lnTo>
                  <a:pt x="168643" y="158369"/>
                </a:lnTo>
                <a:lnTo>
                  <a:pt x="203695" y="128765"/>
                </a:lnTo>
                <a:lnTo>
                  <a:pt x="241681" y="102362"/>
                </a:lnTo>
                <a:lnTo>
                  <a:pt x="282359" y="79387"/>
                </a:lnTo>
                <a:lnTo>
                  <a:pt x="325462" y="60058"/>
                </a:lnTo>
                <a:lnTo>
                  <a:pt x="370763" y="44627"/>
                </a:lnTo>
                <a:lnTo>
                  <a:pt x="418007" y="33312"/>
                </a:lnTo>
                <a:lnTo>
                  <a:pt x="466928" y="26365"/>
                </a:lnTo>
                <a:lnTo>
                  <a:pt x="517296" y="23990"/>
                </a:lnTo>
                <a:lnTo>
                  <a:pt x="571296" y="26670"/>
                </a:lnTo>
                <a:lnTo>
                  <a:pt x="624103" y="34696"/>
                </a:lnTo>
                <a:lnTo>
                  <a:pt x="675525" y="48031"/>
                </a:lnTo>
                <a:lnTo>
                  <a:pt x="725398" y="66624"/>
                </a:lnTo>
                <a:lnTo>
                  <a:pt x="731469" y="69265"/>
                </a:lnTo>
                <a:lnTo>
                  <a:pt x="738530" y="66471"/>
                </a:lnTo>
                <a:lnTo>
                  <a:pt x="743788" y="54317"/>
                </a:lnTo>
                <a:lnTo>
                  <a:pt x="740994" y="47256"/>
                </a:lnTo>
                <a:lnTo>
                  <a:pt x="734910" y="44615"/>
                </a:lnTo>
                <a:lnTo>
                  <a:pt x="682752" y="25158"/>
                </a:lnTo>
                <a:lnTo>
                  <a:pt x="628967" y="11214"/>
                </a:lnTo>
                <a:lnTo>
                  <a:pt x="573747" y="2806"/>
                </a:lnTo>
                <a:lnTo>
                  <a:pt x="517296" y="0"/>
                </a:lnTo>
                <a:lnTo>
                  <a:pt x="467550" y="2209"/>
                </a:lnTo>
                <a:lnTo>
                  <a:pt x="419125" y="8712"/>
                </a:lnTo>
                <a:lnTo>
                  <a:pt x="372249" y="19291"/>
                </a:lnTo>
                <a:lnTo>
                  <a:pt x="327126" y="33756"/>
                </a:lnTo>
                <a:lnTo>
                  <a:pt x="283972" y="51904"/>
                </a:lnTo>
                <a:lnTo>
                  <a:pt x="243027" y="73520"/>
                </a:lnTo>
                <a:lnTo>
                  <a:pt x="204482" y="98399"/>
                </a:lnTo>
                <a:lnTo>
                  <a:pt x="168579" y="126352"/>
                </a:lnTo>
                <a:lnTo>
                  <a:pt x="135534" y="157162"/>
                </a:lnTo>
                <a:lnTo>
                  <a:pt x="105549" y="190639"/>
                </a:lnTo>
                <a:lnTo>
                  <a:pt x="78867" y="226568"/>
                </a:lnTo>
                <a:lnTo>
                  <a:pt x="55676" y="264744"/>
                </a:lnTo>
                <a:lnTo>
                  <a:pt x="36220" y="304965"/>
                </a:lnTo>
                <a:lnTo>
                  <a:pt x="20701" y="347040"/>
                </a:lnTo>
                <a:lnTo>
                  <a:pt x="9347" y="390753"/>
                </a:lnTo>
                <a:lnTo>
                  <a:pt x="2374" y="435902"/>
                </a:lnTo>
                <a:lnTo>
                  <a:pt x="0" y="482282"/>
                </a:lnTo>
                <a:lnTo>
                  <a:pt x="2374" y="528650"/>
                </a:lnTo>
                <a:lnTo>
                  <a:pt x="9347" y="573786"/>
                </a:lnTo>
                <a:lnTo>
                  <a:pt x="20701" y="617486"/>
                </a:lnTo>
                <a:lnTo>
                  <a:pt x="36220" y="659549"/>
                </a:lnTo>
                <a:lnTo>
                  <a:pt x="55676" y="699770"/>
                </a:lnTo>
                <a:lnTo>
                  <a:pt x="78867" y="737933"/>
                </a:lnTo>
                <a:lnTo>
                  <a:pt x="105549" y="773861"/>
                </a:lnTo>
                <a:lnTo>
                  <a:pt x="135534" y="807326"/>
                </a:lnTo>
                <a:lnTo>
                  <a:pt x="168579" y="838123"/>
                </a:lnTo>
                <a:lnTo>
                  <a:pt x="204482" y="866076"/>
                </a:lnTo>
                <a:lnTo>
                  <a:pt x="243027" y="890955"/>
                </a:lnTo>
                <a:lnTo>
                  <a:pt x="283972" y="912571"/>
                </a:lnTo>
                <a:lnTo>
                  <a:pt x="327126" y="930706"/>
                </a:lnTo>
                <a:lnTo>
                  <a:pt x="372249" y="945172"/>
                </a:lnTo>
                <a:lnTo>
                  <a:pt x="419125" y="955751"/>
                </a:lnTo>
                <a:lnTo>
                  <a:pt x="467550" y="962253"/>
                </a:lnTo>
                <a:lnTo>
                  <a:pt x="517296" y="964463"/>
                </a:lnTo>
                <a:lnTo>
                  <a:pt x="564438" y="962482"/>
                </a:lnTo>
                <a:lnTo>
                  <a:pt x="610946" y="956538"/>
                </a:lnTo>
                <a:lnTo>
                  <a:pt x="656653" y="946670"/>
                </a:lnTo>
                <a:lnTo>
                  <a:pt x="701421" y="932916"/>
                </a:lnTo>
                <a:lnTo>
                  <a:pt x="809218" y="1040714"/>
                </a:lnTo>
                <a:lnTo>
                  <a:pt x="812279" y="1041920"/>
                </a:lnTo>
                <a:lnTo>
                  <a:pt x="815403" y="1041920"/>
                </a:lnTo>
                <a:lnTo>
                  <a:pt x="816940" y="1041920"/>
                </a:lnTo>
                <a:lnTo>
                  <a:pt x="818515" y="1041628"/>
                </a:lnTo>
                <a:lnTo>
                  <a:pt x="824471" y="1039152"/>
                </a:lnTo>
                <a:lnTo>
                  <a:pt x="827405" y="1034770"/>
                </a:lnTo>
                <a:lnTo>
                  <a:pt x="827405" y="868159"/>
                </a:lnTo>
                <a:lnTo>
                  <a:pt x="868680" y="836053"/>
                </a:lnTo>
                <a:lnTo>
                  <a:pt x="906056" y="800290"/>
                </a:lnTo>
                <a:lnTo>
                  <a:pt x="939241" y="761187"/>
                </a:lnTo>
                <a:lnTo>
                  <a:pt x="967955" y="719086"/>
                </a:lnTo>
                <a:lnTo>
                  <a:pt x="991908" y="674306"/>
                </a:lnTo>
                <a:lnTo>
                  <a:pt x="994714" y="668299"/>
                </a:lnTo>
                <a:close/>
              </a:path>
              <a:path w="1090930" h="1042035">
                <a:moveTo>
                  <a:pt x="1090930" y="311924"/>
                </a:moveTo>
                <a:lnTo>
                  <a:pt x="1085672" y="285978"/>
                </a:lnTo>
                <a:lnTo>
                  <a:pt x="1071359" y="264756"/>
                </a:lnTo>
                <a:lnTo>
                  <a:pt x="1066939" y="261785"/>
                </a:lnTo>
                <a:lnTo>
                  <a:pt x="1066939" y="311924"/>
                </a:lnTo>
                <a:lnTo>
                  <a:pt x="1063574" y="328549"/>
                </a:lnTo>
                <a:lnTo>
                  <a:pt x="1054392" y="342138"/>
                </a:lnTo>
                <a:lnTo>
                  <a:pt x="1040803" y="351307"/>
                </a:lnTo>
                <a:lnTo>
                  <a:pt x="1024178" y="354672"/>
                </a:lnTo>
                <a:lnTo>
                  <a:pt x="942746" y="354672"/>
                </a:lnTo>
                <a:lnTo>
                  <a:pt x="937374" y="360045"/>
                </a:lnTo>
                <a:lnTo>
                  <a:pt x="937374" y="373291"/>
                </a:lnTo>
                <a:lnTo>
                  <a:pt x="942746" y="378663"/>
                </a:lnTo>
                <a:lnTo>
                  <a:pt x="1005027" y="378663"/>
                </a:lnTo>
                <a:lnTo>
                  <a:pt x="1021651" y="382028"/>
                </a:lnTo>
                <a:lnTo>
                  <a:pt x="1035240" y="391198"/>
                </a:lnTo>
                <a:lnTo>
                  <a:pt x="1044409" y="404787"/>
                </a:lnTo>
                <a:lnTo>
                  <a:pt x="1047775" y="421411"/>
                </a:lnTo>
                <a:lnTo>
                  <a:pt x="1044409" y="438035"/>
                </a:lnTo>
                <a:lnTo>
                  <a:pt x="1035240" y="451624"/>
                </a:lnTo>
                <a:lnTo>
                  <a:pt x="1021651" y="460806"/>
                </a:lnTo>
                <a:lnTo>
                  <a:pt x="1005027" y="464172"/>
                </a:lnTo>
                <a:lnTo>
                  <a:pt x="923582" y="464172"/>
                </a:lnTo>
                <a:lnTo>
                  <a:pt x="918222" y="469544"/>
                </a:lnTo>
                <a:lnTo>
                  <a:pt x="918222" y="482790"/>
                </a:lnTo>
                <a:lnTo>
                  <a:pt x="923582" y="488162"/>
                </a:lnTo>
                <a:lnTo>
                  <a:pt x="985875" y="488162"/>
                </a:lnTo>
                <a:lnTo>
                  <a:pt x="1002487" y="491515"/>
                </a:lnTo>
                <a:lnTo>
                  <a:pt x="1016076" y="500684"/>
                </a:lnTo>
                <a:lnTo>
                  <a:pt x="1025245" y="514273"/>
                </a:lnTo>
                <a:lnTo>
                  <a:pt x="1028611" y="530898"/>
                </a:lnTo>
                <a:lnTo>
                  <a:pt x="1025245" y="547522"/>
                </a:lnTo>
                <a:lnTo>
                  <a:pt x="1016076" y="561111"/>
                </a:lnTo>
                <a:lnTo>
                  <a:pt x="1002487" y="570280"/>
                </a:lnTo>
                <a:lnTo>
                  <a:pt x="985875" y="573646"/>
                </a:lnTo>
                <a:lnTo>
                  <a:pt x="741349" y="573646"/>
                </a:lnTo>
                <a:lnTo>
                  <a:pt x="720458" y="569429"/>
                </a:lnTo>
                <a:lnTo>
                  <a:pt x="703389" y="557898"/>
                </a:lnTo>
                <a:lnTo>
                  <a:pt x="691870" y="540829"/>
                </a:lnTo>
                <a:lnTo>
                  <a:pt x="687641" y="519950"/>
                </a:lnTo>
                <a:lnTo>
                  <a:pt x="687641" y="322872"/>
                </a:lnTo>
                <a:lnTo>
                  <a:pt x="704989" y="283400"/>
                </a:lnTo>
                <a:lnTo>
                  <a:pt x="736434" y="263677"/>
                </a:lnTo>
                <a:lnTo>
                  <a:pt x="753643" y="250113"/>
                </a:lnTo>
                <a:lnTo>
                  <a:pt x="784440" y="214160"/>
                </a:lnTo>
                <a:lnTo>
                  <a:pt x="810831" y="169278"/>
                </a:lnTo>
                <a:lnTo>
                  <a:pt x="821461" y="116598"/>
                </a:lnTo>
                <a:lnTo>
                  <a:pt x="821486" y="89776"/>
                </a:lnTo>
                <a:lnTo>
                  <a:pt x="824788" y="73482"/>
                </a:lnTo>
                <a:lnTo>
                  <a:pt x="824852" y="73152"/>
                </a:lnTo>
                <a:lnTo>
                  <a:pt x="833996" y="59601"/>
                </a:lnTo>
                <a:lnTo>
                  <a:pt x="847610" y="50393"/>
                </a:lnTo>
                <a:lnTo>
                  <a:pt x="864235" y="47028"/>
                </a:lnTo>
                <a:lnTo>
                  <a:pt x="872617" y="47853"/>
                </a:lnTo>
                <a:lnTo>
                  <a:pt x="880960" y="50393"/>
                </a:lnTo>
                <a:lnTo>
                  <a:pt x="880783" y="50393"/>
                </a:lnTo>
                <a:lnTo>
                  <a:pt x="887882" y="54216"/>
                </a:lnTo>
                <a:lnTo>
                  <a:pt x="906995" y="89776"/>
                </a:lnTo>
                <a:lnTo>
                  <a:pt x="906970" y="116598"/>
                </a:lnTo>
                <a:lnTo>
                  <a:pt x="905764" y="162267"/>
                </a:lnTo>
                <a:lnTo>
                  <a:pt x="888060" y="220192"/>
                </a:lnTo>
                <a:lnTo>
                  <a:pt x="861479" y="251028"/>
                </a:lnTo>
                <a:lnTo>
                  <a:pt x="859955" y="256374"/>
                </a:lnTo>
                <a:lnTo>
                  <a:pt x="863282" y="265772"/>
                </a:lnTo>
                <a:lnTo>
                  <a:pt x="863346" y="265963"/>
                </a:lnTo>
                <a:lnTo>
                  <a:pt x="867879" y="269176"/>
                </a:lnTo>
                <a:lnTo>
                  <a:pt x="1024178" y="269176"/>
                </a:lnTo>
                <a:lnTo>
                  <a:pt x="1040803" y="272542"/>
                </a:lnTo>
                <a:lnTo>
                  <a:pt x="1054392" y="281711"/>
                </a:lnTo>
                <a:lnTo>
                  <a:pt x="1063574" y="295300"/>
                </a:lnTo>
                <a:lnTo>
                  <a:pt x="1066939" y="311924"/>
                </a:lnTo>
                <a:lnTo>
                  <a:pt x="1066939" y="261785"/>
                </a:lnTo>
                <a:lnTo>
                  <a:pt x="1050137" y="250444"/>
                </a:lnTo>
                <a:lnTo>
                  <a:pt x="1024178" y="245186"/>
                </a:lnTo>
                <a:lnTo>
                  <a:pt x="900607" y="245186"/>
                </a:lnTo>
                <a:lnTo>
                  <a:pt x="916673" y="215988"/>
                </a:lnTo>
                <a:lnTo>
                  <a:pt x="925753" y="187198"/>
                </a:lnTo>
                <a:lnTo>
                  <a:pt x="929830" y="163372"/>
                </a:lnTo>
                <a:lnTo>
                  <a:pt x="930910" y="149059"/>
                </a:lnTo>
                <a:lnTo>
                  <a:pt x="930986" y="89776"/>
                </a:lnTo>
                <a:lnTo>
                  <a:pt x="929690" y="76695"/>
                </a:lnTo>
                <a:lnTo>
                  <a:pt x="925918" y="64300"/>
                </a:lnTo>
                <a:lnTo>
                  <a:pt x="919784" y="52857"/>
                </a:lnTo>
                <a:lnTo>
                  <a:pt x="914984" y="47028"/>
                </a:lnTo>
                <a:lnTo>
                  <a:pt x="911390" y="42659"/>
                </a:lnTo>
                <a:lnTo>
                  <a:pt x="901217" y="34264"/>
                </a:lnTo>
                <a:lnTo>
                  <a:pt x="889774" y="28105"/>
                </a:lnTo>
                <a:lnTo>
                  <a:pt x="877354" y="24333"/>
                </a:lnTo>
                <a:lnTo>
                  <a:pt x="864235" y="23037"/>
                </a:lnTo>
                <a:lnTo>
                  <a:pt x="838288" y="28295"/>
                </a:lnTo>
                <a:lnTo>
                  <a:pt x="817029" y="42659"/>
                </a:lnTo>
                <a:lnTo>
                  <a:pt x="802754" y="63817"/>
                </a:lnTo>
                <a:lnTo>
                  <a:pt x="797496" y="89776"/>
                </a:lnTo>
                <a:lnTo>
                  <a:pt x="797471" y="116598"/>
                </a:lnTo>
                <a:lnTo>
                  <a:pt x="796480" y="131432"/>
                </a:lnTo>
                <a:lnTo>
                  <a:pt x="782078" y="173291"/>
                </a:lnTo>
                <a:lnTo>
                  <a:pt x="751598" y="217728"/>
                </a:lnTo>
                <a:lnTo>
                  <a:pt x="722960" y="243789"/>
                </a:lnTo>
                <a:lnTo>
                  <a:pt x="706577" y="253441"/>
                </a:lnTo>
                <a:lnTo>
                  <a:pt x="688695" y="265772"/>
                </a:lnTo>
                <a:lnTo>
                  <a:pt x="675182" y="282105"/>
                </a:lnTo>
                <a:lnTo>
                  <a:pt x="666635" y="301459"/>
                </a:lnTo>
                <a:lnTo>
                  <a:pt x="663651" y="322872"/>
                </a:lnTo>
                <a:lnTo>
                  <a:pt x="663651" y="519950"/>
                </a:lnTo>
                <a:lnTo>
                  <a:pt x="669759" y="550164"/>
                </a:lnTo>
                <a:lnTo>
                  <a:pt x="686435" y="574865"/>
                </a:lnTo>
                <a:lnTo>
                  <a:pt x="711123" y="591527"/>
                </a:lnTo>
                <a:lnTo>
                  <a:pt x="741349" y="597636"/>
                </a:lnTo>
                <a:lnTo>
                  <a:pt x="985875" y="597636"/>
                </a:lnTo>
                <a:lnTo>
                  <a:pt x="1033030" y="578065"/>
                </a:lnTo>
                <a:lnTo>
                  <a:pt x="1052601" y="530898"/>
                </a:lnTo>
                <a:lnTo>
                  <a:pt x="1051153" y="517042"/>
                </a:lnTo>
                <a:lnTo>
                  <a:pt x="1047013" y="504151"/>
                </a:lnTo>
                <a:lnTo>
                  <a:pt x="1040472" y="492556"/>
                </a:lnTo>
                <a:lnTo>
                  <a:pt x="1031811" y="482549"/>
                </a:lnTo>
                <a:lnTo>
                  <a:pt x="1047965" y="472465"/>
                </a:lnTo>
                <a:lnTo>
                  <a:pt x="1060602" y="458330"/>
                </a:lnTo>
                <a:lnTo>
                  <a:pt x="1068819" y="441020"/>
                </a:lnTo>
                <a:lnTo>
                  <a:pt x="1071765" y="421411"/>
                </a:lnTo>
                <a:lnTo>
                  <a:pt x="1070317" y="407543"/>
                </a:lnTo>
                <a:lnTo>
                  <a:pt x="1066165" y="394665"/>
                </a:lnTo>
                <a:lnTo>
                  <a:pt x="1059624" y="383070"/>
                </a:lnTo>
                <a:lnTo>
                  <a:pt x="1050963" y="373049"/>
                </a:lnTo>
                <a:lnTo>
                  <a:pt x="1067130" y="362966"/>
                </a:lnTo>
                <a:lnTo>
                  <a:pt x="1079766" y="348830"/>
                </a:lnTo>
                <a:lnTo>
                  <a:pt x="1087983" y="331520"/>
                </a:lnTo>
                <a:lnTo>
                  <a:pt x="1090930" y="311924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object 62"/>
          <p:cNvGrpSpPr/>
          <p:nvPr/>
        </p:nvGrpSpPr>
        <p:grpSpPr>
          <a:xfrm>
            <a:off x="2079546" y="4426842"/>
            <a:ext cx="1028700" cy="1028700"/>
            <a:chOff x="2079546" y="4426842"/>
            <a:chExt cx="1028700" cy="1028700"/>
          </a:xfrm>
        </p:grpSpPr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58675" y="4832853"/>
              <a:ext cx="243249" cy="243092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079536" y="4426845"/>
              <a:ext cx="1028700" cy="1028700"/>
            </a:xfrm>
            <a:custGeom>
              <a:avLst/>
              <a:gdLst/>
              <a:ahLst/>
              <a:cxnLst/>
              <a:rect l="l" t="t" r="r" b="b"/>
              <a:pathLst>
                <a:path w="1028700" h="1028700">
                  <a:moveTo>
                    <a:pt x="817321" y="524827"/>
                  </a:moveTo>
                  <a:lnTo>
                    <a:pt x="809815" y="456069"/>
                  </a:lnTo>
                  <a:lnTo>
                    <a:pt x="787590" y="391439"/>
                  </a:lnTo>
                  <a:lnTo>
                    <a:pt x="775639" y="379196"/>
                  </a:lnTo>
                  <a:lnTo>
                    <a:pt x="763765" y="385114"/>
                  </a:lnTo>
                  <a:lnTo>
                    <a:pt x="761365" y="392303"/>
                  </a:lnTo>
                  <a:lnTo>
                    <a:pt x="764298" y="398233"/>
                  </a:lnTo>
                  <a:lnTo>
                    <a:pt x="777722" y="430695"/>
                  </a:lnTo>
                  <a:lnTo>
                    <a:pt x="786371" y="461264"/>
                  </a:lnTo>
                  <a:lnTo>
                    <a:pt x="791591" y="492671"/>
                  </a:lnTo>
                  <a:lnTo>
                    <a:pt x="793330" y="524827"/>
                  </a:lnTo>
                  <a:lnTo>
                    <a:pt x="789533" y="571779"/>
                  </a:lnTo>
                  <a:lnTo>
                    <a:pt x="778522" y="616343"/>
                  </a:lnTo>
                  <a:lnTo>
                    <a:pt x="760920" y="657923"/>
                  </a:lnTo>
                  <a:lnTo>
                    <a:pt x="737323" y="695896"/>
                  </a:lnTo>
                  <a:lnTo>
                    <a:pt x="708317" y="729691"/>
                  </a:lnTo>
                  <a:lnTo>
                    <a:pt x="674522" y="758685"/>
                  </a:lnTo>
                  <a:lnTo>
                    <a:pt x="636524" y="782281"/>
                  </a:lnTo>
                  <a:lnTo>
                    <a:pt x="594944" y="799871"/>
                  </a:lnTo>
                  <a:lnTo>
                    <a:pt x="550367" y="810882"/>
                  </a:lnTo>
                  <a:lnTo>
                    <a:pt x="503402" y="814679"/>
                  </a:lnTo>
                  <a:lnTo>
                    <a:pt x="456450" y="810882"/>
                  </a:lnTo>
                  <a:lnTo>
                    <a:pt x="411886" y="799871"/>
                  </a:lnTo>
                  <a:lnTo>
                    <a:pt x="370319" y="782281"/>
                  </a:lnTo>
                  <a:lnTo>
                    <a:pt x="332333" y="758685"/>
                  </a:lnTo>
                  <a:lnTo>
                    <a:pt x="298551" y="729691"/>
                  </a:lnTo>
                  <a:lnTo>
                    <a:pt x="269557" y="695896"/>
                  </a:lnTo>
                  <a:lnTo>
                    <a:pt x="245960" y="657923"/>
                  </a:lnTo>
                  <a:lnTo>
                    <a:pt x="228371" y="616343"/>
                  </a:lnTo>
                  <a:lnTo>
                    <a:pt x="217373" y="571779"/>
                  </a:lnTo>
                  <a:lnTo>
                    <a:pt x="213563" y="524827"/>
                  </a:lnTo>
                  <a:lnTo>
                    <a:pt x="217373" y="477862"/>
                  </a:lnTo>
                  <a:lnTo>
                    <a:pt x="228371" y="433285"/>
                  </a:lnTo>
                  <a:lnTo>
                    <a:pt x="245960" y="391706"/>
                  </a:lnTo>
                  <a:lnTo>
                    <a:pt x="269557" y="353720"/>
                  </a:lnTo>
                  <a:lnTo>
                    <a:pt x="298551" y="319913"/>
                  </a:lnTo>
                  <a:lnTo>
                    <a:pt x="332333" y="290918"/>
                  </a:lnTo>
                  <a:lnTo>
                    <a:pt x="370319" y="267309"/>
                  </a:lnTo>
                  <a:lnTo>
                    <a:pt x="411886" y="249707"/>
                  </a:lnTo>
                  <a:lnTo>
                    <a:pt x="456450" y="238709"/>
                  </a:lnTo>
                  <a:lnTo>
                    <a:pt x="503402" y="234899"/>
                  </a:lnTo>
                  <a:lnTo>
                    <a:pt x="535508" y="236651"/>
                  </a:lnTo>
                  <a:lnTo>
                    <a:pt x="566991" y="241896"/>
                  </a:lnTo>
                  <a:lnTo>
                    <a:pt x="597789" y="250647"/>
                  </a:lnTo>
                  <a:lnTo>
                    <a:pt x="627862" y="262915"/>
                  </a:lnTo>
                  <a:lnTo>
                    <a:pt x="635952" y="266877"/>
                  </a:lnTo>
                  <a:lnTo>
                    <a:pt x="643039" y="264401"/>
                  </a:lnTo>
                  <a:lnTo>
                    <a:pt x="605269" y="227825"/>
                  </a:lnTo>
                  <a:lnTo>
                    <a:pt x="538162" y="212801"/>
                  </a:lnTo>
                  <a:lnTo>
                    <a:pt x="503402" y="210921"/>
                  </a:lnTo>
                  <a:lnTo>
                    <a:pt x="457085" y="214325"/>
                  </a:lnTo>
                  <a:lnTo>
                    <a:pt x="412864" y="224231"/>
                  </a:lnTo>
                  <a:lnTo>
                    <a:pt x="371221" y="240131"/>
                  </a:lnTo>
                  <a:lnTo>
                    <a:pt x="332651" y="261556"/>
                  </a:lnTo>
                  <a:lnTo>
                    <a:pt x="297624" y="288010"/>
                  </a:lnTo>
                  <a:lnTo>
                    <a:pt x="266649" y="318998"/>
                  </a:lnTo>
                  <a:lnTo>
                    <a:pt x="240207" y="354025"/>
                  </a:lnTo>
                  <a:lnTo>
                    <a:pt x="218795" y="392607"/>
                  </a:lnTo>
                  <a:lnTo>
                    <a:pt x="202882" y="434276"/>
                  </a:lnTo>
                  <a:lnTo>
                    <a:pt x="192989" y="478510"/>
                  </a:lnTo>
                  <a:lnTo>
                    <a:pt x="189572" y="524827"/>
                  </a:lnTo>
                  <a:lnTo>
                    <a:pt x="192989" y="571144"/>
                  </a:lnTo>
                  <a:lnTo>
                    <a:pt x="202882" y="615378"/>
                  </a:lnTo>
                  <a:lnTo>
                    <a:pt x="218795" y="657021"/>
                  </a:lnTo>
                  <a:lnTo>
                    <a:pt x="240207" y="695604"/>
                  </a:lnTo>
                  <a:lnTo>
                    <a:pt x="266649" y="730618"/>
                  </a:lnTo>
                  <a:lnTo>
                    <a:pt x="297624" y="761593"/>
                  </a:lnTo>
                  <a:lnTo>
                    <a:pt x="332651" y="788035"/>
                  </a:lnTo>
                  <a:lnTo>
                    <a:pt x="371221" y="809459"/>
                  </a:lnTo>
                  <a:lnTo>
                    <a:pt x="412864" y="825360"/>
                  </a:lnTo>
                  <a:lnTo>
                    <a:pt x="457085" y="835253"/>
                  </a:lnTo>
                  <a:lnTo>
                    <a:pt x="503402" y="838669"/>
                  </a:lnTo>
                  <a:lnTo>
                    <a:pt x="549732" y="835253"/>
                  </a:lnTo>
                  <a:lnTo>
                    <a:pt x="593966" y="825360"/>
                  </a:lnTo>
                  <a:lnTo>
                    <a:pt x="635622" y="809459"/>
                  </a:lnTo>
                  <a:lnTo>
                    <a:pt x="674204" y="788035"/>
                  </a:lnTo>
                  <a:lnTo>
                    <a:pt x="709244" y="761593"/>
                  </a:lnTo>
                  <a:lnTo>
                    <a:pt x="740232" y="730618"/>
                  </a:lnTo>
                  <a:lnTo>
                    <a:pt x="766673" y="695604"/>
                  </a:lnTo>
                  <a:lnTo>
                    <a:pt x="788098" y="657021"/>
                  </a:lnTo>
                  <a:lnTo>
                    <a:pt x="804011" y="615378"/>
                  </a:lnTo>
                  <a:lnTo>
                    <a:pt x="813904" y="571144"/>
                  </a:lnTo>
                  <a:lnTo>
                    <a:pt x="817321" y="524827"/>
                  </a:lnTo>
                  <a:close/>
                </a:path>
                <a:path w="1028700" h="1028700">
                  <a:moveTo>
                    <a:pt x="1006881" y="524840"/>
                  </a:moveTo>
                  <a:lnTo>
                    <a:pt x="1005230" y="483692"/>
                  </a:lnTo>
                  <a:lnTo>
                    <a:pt x="1000302" y="443052"/>
                  </a:lnTo>
                  <a:lnTo>
                    <a:pt x="992111" y="403059"/>
                  </a:lnTo>
                  <a:lnTo>
                    <a:pt x="980681" y="363880"/>
                  </a:lnTo>
                  <a:lnTo>
                    <a:pt x="971753" y="354190"/>
                  </a:lnTo>
                  <a:lnTo>
                    <a:pt x="959205" y="358444"/>
                  </a:lnTo>
                  <a:lnTo>
                    <a:pt x="955827" y="365252"/>
                  </a:lnTo>
                  <a:lnTo>
                    <a:pt x="957935" y="371525"/>
                  </a:lnTo>
                  <a:lnTo>
                    <a:pt x="968819" y="408838"/>
                  </a:lnTo>
                  <a:lnTo>
                    <a:pt x="976630" y="446925"/>
                  </a:lnTo>
                  <a:lnTo>
                    <a:pt x="981329" y="485635"/>
                  </a:lnTo>
                  <a:lnTo>
                    <a:pt x="982891" y="524840"/>
                  </a:lnTo>
                  <a:lnTo>
                    <a:pt x="980414" y="573786"/>
                  </a:lnTo>
                  <a:lnTo>
                    <a:pt x="973137" y="621334"/>
                  </a:lnTo>
                  <a:lnTo>
                    <a:pt x="961301" y="667232"/>
                  </a:lnTo>
                  <a:lnTo>
                    <a:pt x="945159" y="711263"/>
                  </a:lnTo>
                  <a:lnTo>
                    <a:pt x="924941" y="753160"/>
                  </a:lnTo>
                  <a:lnTo>
                    <a:pt x="900887" y="792683"/>
                  </a:lnTo>
                  <a:lnTo>
                    <a:pt x="873264" y="829602"/>
                  </a:lnTo>
                  <a:lnTo>
                    <a:pt x="842289" y="863663"/>
                  </a:lnTo>
                  <a:lnTo>
                    <a:pt x="808228" y="894626"/>
                  </a:lnTo>
                  <a:lnTo>
                    <a:pt x="771309" y="922248"/>
                  </a:lnTo>
                  <a:lnTo>
                    <a:pt x="731774" y="946289"/>
                  </a:lnTo>
                  <a:lnTo>
                    <a:pt x="689864" y="966508"/>
                  </a:lnTo>
                  <a:lnTo>
                    <a:pt x="645833" y="982649"/>
                  </a:lnTo>
                  <a:lnTo>
                    <a:pt x="599909" y="994486"/>
                  </a:lnTo>
                  <a:lnTo>
                    <a:pt x="552361" y="1001763"/>
                  </a:lnTo>
                  <a:lnTo>
                    <a:pt x="503402" y="1004239"/>
                  </a:lnTo>
                  <a:lnTo>
                    <a:pt x="454456" y="1001763"/>
                  </a:lnTo>
                  <a:lnTo>
                    <a:pt x="406908" y="994486"/>
                  </a:lnTo>
                  <a:lnTo>
                    <a:pt x="360997" y="982649"/>
                  </a:lnTo>
                  <a:lnTo>
                    <a:pt x="316966" y="966508"/>
                  </a:lnTo>
                  <a:lnTo>
                    <a:pt x="275069" y="946289"/>
                  </a:lnTo>
                  <a:lnTo>
                    <a:pt x="235546" y="922248"/>
                  </a:lnTo>
                  <a:lnTo>
                    <a:pt x="198628" y="894626"/>
                  </a:lnTo>
                  <a:lnTo>
                    <a:pt x="164566" y="863663"/>
                  </a:lnTo>
                  <a:lnTo>
                    <a:pt x="133604" y="829602"/>
                  </a:lnTo>
                  <a:lnTo>
                    <a:pt x="105981" y="792683"/>
                  </a:lnTo>
                  <a:lnTo>
                    <a:pt x="81940" y="753160"/>
                  </a:lnTo>
                  <a:lnTo>
                    <a:pt x="61722" y="711263"/>
                  </a:lnTo>
                  <a:lnTo>
                    <a:pt x="45580" y="667232"/>
                  </a:lnTo>
                  <a:lnTo>
                    <a:pt x="33743" y="621334"/>
                  </a:lnTo>
                  <a:lnTo>
                    <a:pt x="26466" y="573786"/>
                  </a:lnTo>
                  <a:lnTo>
                    <a:pt x="23990" y="524840"/>
                  </a:lnTo>
                  <a:lnTo>
                    <a:pt x="26466" y="475881"/>
                  </a:lnTo>
                  <a:lnTo>
                    <a:pt x="33743" y="428320"/>
                  </a:lnTo>
                  <a:lnTo>
                    <a:pt x="45580" y="382409"/>
                  </a:lnTo>
                  <a:lnTo>
                    <a:pt x="61722" y="338378"/>
                  </a:lnTo>
                  <a:lnTo>
                    <a:pt x="81940" y="296468"/>
                  </a:lnTo>
                  <a:lnTo>
                    <a:pt x="105981" y="256933"/>
                  </a:lnTo>
                  <a:lnTo>
                    <a:pt x="133604" y="220014"/>
                  </a:lnTo>
                  <a:lnTo>
                    <a:pt x="164566" y="185940"/>
                  </a:lnTo>
                  <a:lnTo>
                    <a:pt x="198628" y="154978"/>
                  </a:lnTo>
                  <a:lnTo>
                    <a:pt x="235546" y="127342"/>
                  </a:lnTo>
                  <a:lnTo>
                    <a:pt x="275069" y="103301"/>
                  </a:lnTo>
                  <a:lnTo>
                    <a:pt x="316966" y="83083"/>
                  </a:lnTo>
                  <a:lnTo>
                    <a:pt x="360997" y="66941"/>
                  </a:lnTo>
                  <a:lnTo>
                    <a:pt x="406908" y="55105"/>
                  </a:lnTo>
                  <a:lnTo>
                    <a:pt x="454456" y="47828"/>
                  </a:lnTo>
                  <a:lnTo>
                    <a:pt x="503402" y="45339"/>
                  </a:lnTo>
                  <a:lnTo>
                    <a:pt x="542607" y="46913"/>
                  </a:lnTo>
                  <a:lnTo>
                    <a:pt x="581304" y="51612"/>
                  </a:lnTo>
                  <a:lnTo>
                    <a:pt x="619391" y="59423"/>
                  </a:lnTo>
                  <a:lnTo>
                    <a:pt x="656704" y="70307"/>
                  </a:lnTo>
                  <a:lnTo>
                    <a:pt x="662952" y="72428"/>
                  </a:lnTo>
                  <a:lnTo>
                    <a:pt x="669785" y="69037"/>
                  </a:lnTo>
                  <a:lnTo>
                    <a:pt x="625170" y="36131"/>
                  </a:lnTo>
                  <a:lnTo>
                    <a:pt x="585190" y="27940"/>
                  </a:lnTo>
                  <a:lnTo>
                    <a:pt x="544550" y="22999"/>
                  </a:lnTo>
                  <a:lnTo>
                    <a:pt x="503402" y="21361"/>
                  </a:lnTo>
                  <a:lnTo>
                    <a:pt x="454990" y="23660"/>
                  </a:lnTo>
                  <a:lnTo>
                    <a:pt x="407873" y="30454"/>
                  </a:lnTo>
                  <a:lnTo>
                    <a:pt x="362242" y="41503"/>
                  </a:lnTo>
                  <a:lnTo>
                    <a:pt x="318325" y="56603"/>
                  </a:lnTo>
                  <a:lnTo>
                    <a:pt x="276339" y="75539"/>
                  </a:lnTo>
                  <a:lnTo>
                    <a:pt x="236486" y="98107"/>
                  </a:lnTo>
                  <a:lnTo>
                    <a:pt x="198996" y="124079"/>
                  </a:lnTo>
                  <a:lnTo>
                    <a:pt x="164058" y="153263"/>
                  </a:lnTo>
                  <a:lnTo>
                    <a:pt x="131889" y="185432"/>
                  </a:lnTo>
                  <a:lnTo>
                    <a:pt x="102717" y="220370"/>
                  </a:lnTo>
                  <a:lnTo>
                    <a:pt x="76746" y="257886"/>
                  </a:lnTo>
                  <a:lnTo>
                    <a:pt x="54178" y="297738"/>
                  </a:lnTo>
                  <a:lnTo>
                    <a:pt x="35242" y="339737"/>
                  </a:lnTo>
                  <a:lnTo>
                    <a:pt x="20142" y="383654"/>
                  </a:lnTo>
                  <a:lnTo>
                    <a:pt x="9093" y="429285"/>
                  </a:lnTo>
                  <a:lnTo>
                    <a:pt x="2311" y="476415"/>
                  </a:lnTo>
                  <a:lnTo>
                    <a:pt x="0" y="524840"/>
                  </a:lnTo>
                  <a:lnTo>
                    <a:pt x="2311" y="573252"/>
                  </a:lnTo>
                  <a:lnTo>
                    <a:pt x="9093" y="620369"/>
                  </a:lnTo>
                  <a:lnTo>
                    <a:pt x="20142" y="666000"/>
                  </a:lnTo>
                  <a:lnTo>
                    <a:pt x="35242" y="709904"/>
                  </a:lnTo>
                  <a:lnTo>
                    <a:pt x="54178" y="751890"/>
                  </a:lnTo>
                  <a:lnTo>
                    <a:pt x="76746" y="791743"/>
                  </a:lnTo>
                  <a:lnTo>
                    <a:pt x="102717" y="829246"/>
                  </a:lnTo>
                  <a:lnTo>
                    <a:pt x="131889" y="864184"/>
                  </a:lnTo>
                  <a:lnTo>
                    <a:pt x="164058" y="896340"/>
                  </a:lnTo>
                  <a:lnTo>
                    <a:pt x="198996" y="925512"/>
                  </a:lnTo>
                  <a:lnTo>
                    <a:pt x="236486" y="951496"/>
                  </a:lnTo>
                  <a:lnTo>
                    <a:pt x="276339" y="974051"/>
                  </a:lnTo>
                  <a:lnTo>
                    <a:pt x="318325" y="992987"/>
                  </a:lnTo>
                  <a:lnTo>
                    <a:pt x="362242" y="1008087"/>
                  </a:lnTo>
                  <a:lnTo>
                    <a:pt x="407873" y="1019136"/>
                  </a:lnTo>
                  <a:lnTo>
                    <a:pt x="454990" y="1025918"/>
                  </a:lnTo>
                  <a:lnTo>
                    <a:pt x="503402" y="1028230"/>
                  </a:lnTo>
                  <a:lnTo>
                    <a:pt x="551827" y="1025918"/>
                  </a:lnTo>
                  <a:lnTo>
                    <a:pt x="598957" y="1019136"/>
                  </a:lnTo>
                  <a:lnTo>
                    <a:pt x="644588" y="1008087"/>
                  </a:lnTo>
                  <a:lnTo>
                    <a:pt x="688505" y="992987"/>
                  </a:lnTo>
                  <a:lnTo>
                    <a:pt x="730504" y="974051"/>
                  </a:lnTo>
                  <a:lnTo>
                    <a:pt x="770356" y="951496"/>
                  </a:lnTo>
                  <a:lnTo>
                    <a:pt x="807859" y="925512"/>
                  </a:lnTo>
                  <a:lnTo>
                    <a:pt x="842810" y="896340"/>
                  </a:lnTo>
                  <a:lnTo>
                    <a:pt x="874979" y="864184"/>
                  </a:lnTo>
                  <a:lnTo>
                    <a:pt x="904151" y="829246"/>
                  </a:lnTo>
                  <a:lnTo>
                    <a:pt x="930135" y="791743"/>
                  </a:lnTo>
                  <a:lnTo>
                    <a:pt x="952703" y="751890"/>
                  </a:lnTo>
                  <a:lnTo>
                    <a:pt x="971638" y="709904"/>
                  </a:lnTo>
                  <a:lnTo>
                    <a:pt x="986739" y="666000"/>
                  </a:lnTo>
                  <a:lnTo>
                    <a:pt x="997788" y="620369"/>
                  </a:lnTo>
                  <a:lnTo>
                    <a:pt x="1004570" y="573252"/>
                  </a:lnTo>
                  <a:lnTo>
                    <a:pt x="1006881" y="524840"/>
                  </a:lnTo>
                  <a:close/>
                </a:path>
                <a:path w="1028700" h="1028700">
                  <a:moveTo>
                    <a:pt x="1028255" y="178358"/>
                  </a:moveTo>
                  <a:lnTo>
                    <a:pt x="1026134" y="170129"/>
                  </a:lnTo>
                  <a:lnTo>
                    <a:pt x="1022972" y="166878"/>
                  </a:lnTo>
                  <a:lnTo>
                    <a:pt x="992695" y="158216"/>
                  </a:lnTo>
                  <a:lnTo>
                    <a:pt x="992695" y="183172"/>
                  </a:lnTo>
                  <a:lnTo>
                    <a:pt x="873353" y="302514"/>
                  </a:lnTo>
                  <a:lnTo>
                    <a:pt x="771791" y="273443"/>
                  </a:lnTo>
                  <a:lnTo>
                    <a:pt x="788746" y="256476"/>
                  </a:lnTo>
                  <a:lnTo>
                    <a:pt x="891120" y="154101"/>
                  </a:lnTo>
                  <a:lnTo>
                    <a:pt x="992695" y="183172"/>
                  </a:lnTo>
                  <a:lnTo>
                    <a:pt x="992695" y="158216"/>
                  </a:lnTo>
                  <a:lnTo>
                    <a:pt x="978319" y="154101"/>
                  </a:lnTo>
                  <a:lnTo>
                    <a:pt x="897318" y="130937"/>
                  </a:lnTo>
                  <a:lnTo>
                    <a:pt x="874153" y="49961"/>
                  </a:lnTo>
                  <a:lnTo>
                    <a:pt x="874153" y="137134"/>
                  </a:lnTo>
                  <a:lnTo>
                    <a:pt x="754811" y="256476"/>
                  </a:lnTo>
                  <a:lnTo>
                    <a:pt x="725754" y="154914"/>
                  </a:lnTo>
                  <a:lnTo>
                    <a:pt x="845083" y="35572"/>
                  </a:lnTo>
                  <a:lnTo>
                    <a:pt x="874153" y="137134"/>
                  </a:lnTo>
                  <a:lnTo>
                    <a:pt x="874153" y="49961"/>
                  </a:lnTo>
                  <a:lnTo>
                    <a:pt x="870038" y="35572"/>
                  </a:lnTo>
                  <a:lnTo>
                    <a:pt x="861377" y="5295"/>
                  </a:lnTo>
                  <a:lnTo>
                    <a:pt x="858139" y="2133"/>
                  </a:lnTo>
                  <a:lnTo>
                    <a:pt x="849909" y="0"/>
                  </a:lnTo>
                  <a:lnTo>
                    <a:pt x="845540" y="1181"/>
                  </a:lnTo>
                  <a:lnTo>
                    <a:pt x="700709" y="146024"/>
                  </a:lnTo>
                  <a:lnTo>
                    <a:pt x="699541" y="150533"/>
                  </a:lnTo>
                  <a:lnTo>
                    <a:pt x="735406" y="275882"/>
                  </a:lnTo>
                  <a:lnTo>
                    <a:pt x="490283" y="521004"/>
                  </a:lnTo>
                  <a:lnTo>
                    <a:pt x="490283" y="528612"/>
                  </a:lnTo>
                  <a:lnTo>
                    <a:pt x="497306" y="535635"/>
                  </a:lnTo>
                  <a:lnTo>
                    <a:pt x="500380" y="536816"/>
                  </a:lnTo>
                  <a:lnTo>
                    <a:pt x="503453" y="536816"/>
                  </a:lnTo>
                  <a:lnTo>
                    <a:pt x="506514" y="536816"/>
                  </a:lnTo>
                  <a:lnTo>
                    <a:pt x="509587" y="535635"/>
                  </a:lnTo>
                  <a:lnTo>
                    <a:pt x="752373" y="292862"/>
                  </a:lnTo>
                  <a:lnTo>
                    <a:pt x="874636" y="327812"/>
                  </a:lnTo>
                  <a:lnTo>
                    <a:pt x="875741" y="327977"/>
                  </a:lnTo>
                  <a:lnTo>
                    <a:pt x="879983" y="327977"/>
                  </a:lnTo>
                  <a:lnTo>
                    <a:pt x="883043" y="326745"/>
                  </a:lnTo>
                  <a:lnTo>
                    <a:pt x="907275" y="302514"/>
                  </a:lnTo>
                  <a:lnTo>
                    <a:pt x="1027074" y="182727"/>
                  </a:lnTo>
                  <a:lnTo>
                    <a:pt x="1028255" y="17835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3763853" y="9621917"/>
            <a:ext cx="228600" cy="294005"/>
          </a:xfrm>
          <a:custGeom>
            <a:avLst/>
            <a:gdLst/>
            <a:ahLst/>
            <a:cxnLst/>
            <a:rect l="l" t="t" r="r" b="b"/>
            <a:pathLst>
              <a:path w="228600" h="294004">
                <a:moveTo>
                  <a:pt x="217312" y="0"/>
                </a:moveTo>
                <a:lnTo>
                  <a:pt x="209878" y="1706"/>
                </a:lnTo>
                <a:lnTo>
                  <a:pt x="161298" y="15580"/>
                </a:lnTo>
                <a:lnTo>
                  <a:pt x="112378" y="28018"/>
                </a:lnTo>
                <a:lnTo>
                  <a:pt x="63223" y="38994"/>
                </a:lnTo>
                <a:lnTo>
                  <a:pt x="13936" y="48480"/>
                </a:lnTo>
                <a:lnTo>
                  <a:pt x="3800" y="50909"/>
                </a:lnTo>
                <a:lnTo>
                  <a:pt x="0" y="55726"/>
                </a:lnTo>
                <a:lnTo>
                  <a:pt x="0" y="288609"/>
                </a:lnTo>
                <a:lnTo>
                  <a:pt x="5371" y="293980"/>
                </a:lnTo>
                <a:lnTo>
                  <a:pt x="223040" y="293980"/>
                </a:lnTo>
                <a:lnTo>
                  <a:pt x="228401" y="288609"/>
                </a:lnTo>
                <a:lnTo>
                  <a:pt x="228401" y="269991"/>
                </a:lnTo>
                <a:lnTo>
                  <a:pt x="23988" y="269991"/>
                </a:lnTo>
                <a:lnTo>
                  <a:pt x="23988" y="71024"/>
                </a:lnTo>
                <a:lnTo>
                  <a:pt x="69150" y="62263"/>
                </a:lnTo>
                <a:lnTo>
                  <a:pt x="114361" y="52211"/>
                </a:lnTo>
                <a:lnTo>
                  <a:pt x="159492" y="40901"/>
                </a:lnTo>
                <a:lnTo>
                  <a:pt x="204412" y="28365"/>
                </a:lnTo>
                <a:lnTo>
                  <a:pt x="228401" y="28365"/>
                </a:lnTo>
                <a:lnTo>
                  <a:pt x="228401" y="8847"/>
                </a:lnTo>
                <a:lnTo>
                  <a:pt x="226747" y="5392"/>
                </a:lnTo>
                <a:lnTo>
                  <a:pt x="221050" y="848"/>
                </a:lnTo>
                <a:lnTo>
                  <a:pt x="217312" y="0"/>
                </a:lnTo>
                <a:close/>
              </a:path>
              <a:path w="228600" h="294004">
                <a:moveTo>
                  <a:pt x="228401" y="28365"/>
                </a:moveTo>
                <a:lnTo>
                  <a:pt x="204412" y="28365"/>
                </a:lnTo>
                <a:lnTo>
                  <a:pt x="204412" y="269991"/>
                </a:lnTo>
                <a:lnTo>
                  <a:pt x="228401" y="269991"/>
                </a:lnTo>
                <a:lnTo>
                  <a:pt x="228401" y="28365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66"/>
          <p:cNvGrpSpPr/>
          <p:nvPr/>
        </p:nvGrpSpPr>
        <p:grpSpPr>
          <a:xfrm>
            <a:off x="3762881" y="8971267"/>
            <a:ext cx="888365" cy="944880"/>
            <a:chOff x="3762881" y="8971267"/>
            <a:chExt cx="888365" cy="944880"/>
          </a:xfrm>
        </p:grpSpPr>
        <p:sp>
          <p:nvSpPr>
            <p:cNvPr id="67" name="object 67"/>
            <p:cNvSpPr/>
            <p:nvPr/>
          </p:nvSpPr>
          <p:spPr>
            <a:xfrm>
              <a:off x="3762870" y="8971273"/>
              <a:ext cx="889000" cy="944880"/>
            </a:xfrm>
            <a:custGeom>
              <a:avLst/>
              <a:gdLst/>
              <a:ahLst/>
              <a:cxnLst/>
              <a:rect l="l" t="t" r="r" b="b"/>
              <a:pathLst>
                <a:path w="889000" h="944879">
                  <a:moveTo>
                    <a:pt x="222300" y="433743"/>
                  </a:moveTo>
                  <a:lnTo>
                    <a:pt x="218694" y="422313"/>
                  </a:lnTo>
                  <a:lnTo>
                    <a:pt x="213931" y="411200"/>
                  </a:lnTo>
                  <a:lnTo>
                    <a:pt x="163715" y="425589"/>
                  </a:lnTo>
                  <a:lnTo>
                    <a:pt x="113017" y="438480"/>
                  </a:lnTo>
                  <a:lnTo>
                    <a:pt x="62026" y="449846"/>
                  </a:lnTo>
                  <a:lnTo>
                    <a:pt x="10896" y="459625"/>
                  </a:lnTo>
                  <a:lnTo>
                    <a:pt x="4368" y="460756"/>
                  </a:lnTo>
                  <a:lnTo>
                    <a:pt x="0" y="466979"/>
                  </a:lnTo>
                  <a:lnTo>
                    <a:pt x="2171" y="479310"/>
                  </a:lnTo>
                  <a:lnTo>
                    <a:pt x="7226" y="483425"/>
                  </a:lnTo>
                  <a:lnTo>
                    <a:pt x="14097" y="483425"/>
                  </a:lnTo>
                  <a:lnTo>
                    <a:pt x="66865" y="473329"/>
                  </a:lnTo>
                  <a:lnTo>
                    <a:pt x="118491" y="461835"/>
                  </a:lnTo>
                  <a:lnTo>
                    <a:pt x="169684" y="448818"/>
                  </a:lnTo>
                  <a:lnTo>
                    <a:pt x="220192" y="434340"/>
                  </a:lnTo>
                  <a:lnTo>
                    <a:pt x="220929" y="434162"/>
                  </a:lnTo>
                  <a:lnTo>
                    <a:pt x="222300" y="433743"/>
                  </a:lnTo>
                  <a:close/>
                </a:path>
                <a:path w="889000" h="944879">
                  <a:moveTo>
                    <a:pt x="558114" y="516851"/>
                  </a:moveTo>
                  <a:lnTo>
                    <a:pt x="555193" y="512470"/>
                  </a:lnTo>
                  <a:lnTo>
                    <a:pt x="547928" y="509460"/>
                  </a:lnTo>
                  <a:lnTo>
                    <a:pt x="544855" y="509460"/>
                  </a:lnTo>
                  <a:lnTo>
                    <a:pt x="541286" y="510679"/>
                  </a:lnTo>
                  <a:lnTo>
                    <a:pt x="539902" y="511314"/>
                  </a:lnTo>
                  <a:lnTo>
                    <a:pt x="539445" y="511581"/>
                  </a:lnTo>
                  <a:lnTo>
                    <a:pt x="534123" y="514527"/>
                  </a:lnTo>
                  <a:lnTo>
                    <a:pt x="534123" y="542201"/>
                  </a:lnTo>
                  <a:lnTo>
                    <a:pt x="534123" y="920635"/>
                  </a:lnTo>
                  <a:lnTo>
                    <a:pt x="353606" y="920635"/>
                  </a:lnTo>
                  <a:lnTo>
                    <a:pt x="353606" y="628040"/>
                  </a:lnTo>
                  <a:lnTo>
                    <a:pt x="400354" y="608507"/>
                  </a:lnTo>
                  <a:lnTo>
                    <a:pt x="446125" y="587641"/>
                  </a:lnTo>
                  <a:lnTo>
                    <a:pt x="490753" y="565518"/>
                  </a:lnTo>
                  <a:lnTo>
                    <a:pt x="534123" y="542201"/>
                  </a:lnTo>
                  <a:lnTo>
                    <a:pt x="534123" y="514527"/>
                  </a:lnTo>
                  <a:lnTo>
                    <a:pt x="491324" y="538162"/>
                  </a:lnTo>
                  <a:lnTo>
                    <a:pt x="441553" y="563232"/>
                  </a:lnTo>
                  <a:lnTo>
                    <a:pt x="390309" y="586714"/>
                  </a:lnTo>
                  <a:lnTo>
                    <a:pt x="337769" y="608507"/>
                  </a:lnTo>
                  <a:lnTo>
                    <a:pt x="333032" y="610108"/>
                  </a:lnTo>
                  <a:lnTo>
                    <a:pt x="329615" y="614591"/>
                  </a:lnTo>
                  <a:lnTo>
                    <a:pt x="329615" y="939253"/>
                  </a:lnTo>
                  <a:lnTo>
                    <a:pt x="334987" y="944626"/>
                  </a:lnTo>
                  <a:lnTo>
                    <a:pt x="552742" y="944626"/>
                  </a:lnTo>
                  <a:lnTo>
                    <a:pt x="558114" y="939253"/>
                  </a:lnTo>
                  <a:lnTo>
                    <a:pt x="558114" y="920635"/>
                  </a:lnTo>
                  <a:lnTo>
                    <a:pt x="558114" y="542201"/>
                  </a:lnTo>
                  <a:lnTo>
                    <a:pt x="558114" y="516851"/>
                  </a:lnTo>
                  <a:close/>
                </a:path>
                <a:path w="889000" h="944879">
                  <a:moveTo>
                    <a:pt x="886980" y="248691"/>
                  </a:moveTo>
                  <a:lnTo>
                    <a:pt x="883881" y="244208"/>
                  </a:lnTo>
                  <a:lnTo>
                    <a:pt x="874509" y="240715"/>
                  </a:lnTo>
                  <a:lnTo>
                    <a:pt x="869213" y="242062"/>
                  </a:lnTo>
                  <a:lnTo>
                    <a:pt x="865924" y="245859"/>
                  </a:lnTo>
                  <a:lnTo>
                    <a:pt x="863003" y="249085"/>
                  </a:lnTo>
                  <a:lnTo>
                    <a:pt x="863003" y="285242"/>
                  </a:lnTo>
                  <a:lnTo>
                    <a:pt x="863003" y="920635"/>
                  </a:lnTo>
                  <a:lnTo>
                    <a:pt x="682485" y="920635"/>
                  </a:lnTo>
                  <a:lnTo>
                    <a:pt x="682485" y="447128"/>
                  </a:lnTo>
                  <a:lnTo>
                    <a:pt x="684923" y="445363"/>
                  </a:lnTo>
                  <a:lnTo>
                    <a:pt x="723061" y="416115"/>
                  </a:lnTo>
                  <a:lnTo>
                    <a:pt x="760006" y="385432"/>
                  </a:lnTo>
                  <a:lnTo>
                    <a:pt x="795680" y="353352"/>
                  </a:lnTo>
                  <a:lnTo>
                    <a:pt x="830033" y="319925"/>
                  </a:lnTo>
                  <a:lnTo>
                    <a:pt x="863003" y="285242"/>
                  </a:lnTo>
                  <a:lnTo>
                    <a:pt x="863003" y="249085"/>
                  </a:lnTo>
                  <a:lnTo>
                    <a:pt x="830237" y="285242"/>
                  </a:lnTo>
                  <a:lnTo>
                    <a:pt x="792835" y="322961"/>
                  </a:lnTo>
                  <a:lnTo>
                    <a:pt x="753719" y="359067"/>
                  </a:lnTo>
                  <a:lnTo>
                    <a:pt x="712990" y="393446"/>
                  </a:lnTo>
                  <a:lnTo>
                    <a:pt x="670763" y="425996"/>
                  </a:lnTo>
                  <a:lnTo>
                    <a:pt x="664146" y="430822"/>
                  </a:lnTo>
                  <a:lnTo>
                    <a:pt x="663206" y="431546"/>
                  </a:lnTo>
                  <a:lnTo>
                    <a:pt x="662736" y="431990"/>
                  </a:lnTo>
                  <a:lnTo>
                    <a:pt x="660044" y="434263"/>
                  </a:lnTo>
                  <a:lnTo>
                    <a:pt x="658495" y="437603"/>
                  </a:lnTo>
                  <a:lnTo>
                    <a:pt x="658495" y="939253"/>
                  </a:lnTo>
                  <a:lnTo>
                    <a:pt x="663867" y="944626"/>
                  </a:lnTo>
                  <a:lnTo>
                    <a:pt x="881608" y="944626"/>
                  </a:lnTo>
                  <a:lnTo>
                    <a:pt x="886980" y="939253"/>
                  </a:lnTo>
                  <a:lnTo>
                    <a:pt x="886980" y="920635"/>
                  </a:lnTo>
                  <a:lnTo>
                    <a:pt x="886980" y="285242"/>
                  </a:lnTo>
                  <a:lnTo>
                    <a:pt x="886980" y="248691"/>
                  </a:lnTo>
                  <a:close/>
                </a:path>
                <a:path w="889000" h="944879">
                  <a:moveTo>
                    <a:pt x="888377" y="16256"/>
                  </a:moveTo>
                  <a:lnTo>
                    <a:pt x="887818" y="8674"/>
                  </a:lnTo>
                  <a:lnTo>
                    <a:pt x="877798" y="0"/>
                  </a:lnTo>
                  <a:lnTo>
                    <a:pt x="870216" y="558"/>
                  </a:lnTo>
                  <a:lnTo>
                    <a:pt x="865898" y="5562"/>
                  </a:lnTo>
                  <a:lnTo>
                    <a:pt x="830351" y="44818"/>
                  </a:lnTo>
                  <a:lnTo>
                    <a:pt x="792975" y="82550"/>
                  </a:lnTo>
                  <a:lnTo>
                    <a:pt x="753846" y="118681"/>
                  </a:lnTo>
                  <a:lnTo>
                    <a:pt x="713054" y="153123"/>
                  </a:lnTo>
                  <a:lnTo>
                    <a:pt x="670687" y="185801"/>
                  </a:lnTo>
                  <a:lnTo>
                    <a:pt x="630364" y="214414"/>
                  </a:lnTo>
                  <a:lnTo>
                    <a:pt x="588848" y="241706"/>
                  </a:lnTo>
                  <a:lnTo>
                    <a:pt x="546163" y="267639"/>
                  </a:lnTo>
                  <a:lnTo>
                    <a:pt x="502335" y="292214"/>
                  </a:lnTo>
                  <a:lnTo>
                    <a:pt x="457403" y="315404"/>
                  </a:lnTo>
                  <a:lnTo>
                    <a:pt x="411391" y="337223"/>
                  </a:lnTo>
                  <a:lnTo>
                    <a:pt x="364337" y="357619"/>
                  </a:lnTo>
                  <a:lnTo>
                    <a:pt x="316255" y="376605"/>
                  </a:lnTo>
                  <a:lnTo>
                    <a:pt x="267195" y="394169"/>
                  </a:lnTo>
                  <a:lnTo>
                    <a:pt x="217157" y="410286"/>
                  </a:lnTo>
                  <a:lnTo>
                    <a:pt x="216433" y="410451"/>
                  </a:lnTo>
                  <a:lnTo>
                    <a:pt x="215074" y="410870"/>
                  </a:lnTo>
                  <a:lnTo>
                    <a:pt x="218694" y="422313"/>
                  </a:lnTo>
                  <a:lnTo>
                    <a:pt x="223443" y="433425"/>
                  </a:lnTo>
                  <a:lnTo>
                    <a:pt x="274447" y="417004"/>
                  </a:lnTo>
                  <a:lnTo>
                    <a:pt x="324434" y="399122"/>
                  </a:lnTo>
                  <a:lnTo>
                    <a:pt x="373392" y="379806"/>
                  </a:lnTo>
                  <a:lnTo>
                    <a:pt x="421284" y="359041"/>
                  </a:lnTo>
                  <a:lnTo>
                    <a:pt x="468083" y="336867"/>
                  </a:lnTo>
                  <a:lnTo>
                    <a:pt x="513778" y="313283"/>
                  </a:lnTo>
                  <a:lnTo>
                    <a:pt x="558342" y="288302"/>
                  </a:lnTo>
                  <a:lnTo>
                    <a:pt x="601738" y="261937"/>
                  </a:lnTo>
                  <a:lnTo>
                    <a:pt x="643940" y="234200"/>
                  </a:lnTo>
                  <a:lnTo>
                    <a:pt x="684923" y="205105"/>
                  </a:lnTo>
                  <a:lnTo>
                    <a:pt x="728129" y="171780"/>
                  </a:lnTo>
                  <a:lnTo>
                    <a:pt x="769734" y="136664"/>
                  </a:lnTo>
                  <a:lnTo>
                    <a:pt x="809650" y="99809"/>
                  </a:lnTo>
                  <a:lnTo>
                    <a:pt x="847775" y="61315"/>
                  </a:lnTo>
                  <a:lnTo>
                    <a:pt x="884034" y="21259"/>
                  </a:lnTo>
                  <a:lnTo>
                    <a:pt x="888377" y="16256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79116" y="8972685"/>
              <a:ext cx="170727" cy="162885"/>
            </a:xfrm>
            <a:prstGeom prst="rect">
              <a:avLst/>
            </a:prstGeom>
          </p:spPr>
        </p:pic>
      </p:grpSp>
      <p:sp>
        <p:nvSpPr>
          <p:cNvPr id="69" name="object 69"/>
          <p:cNvSpPr/>
          <p:nvPr/>
        </p:nvSpPr>
        <p:spPr>
          <a:xfrm>
            <a:off x="3737178" y="5956661"/>
            <a:ext cx="939800" cy="1057910"/>
          </a:xfrm>
          <a:custGeom>
            <a:avLst/>
            <a:gdLst/>
            <a:ahLst/>
            <a:cxnLst/>
            <a:rect l="l" t="t" r="r" b="b"/>
            <a:pathLst>
              <a:path w="939800" h="1057909">
                <a:moveTo>
                  <a:pt x="628383" y="45300"/>
                </a:moveTo>
                <a:lnTo>
                  <a:pt x="624814" y="27686"/>
                </a:lnTo>
                <a:lnTo>
                  <a:pt x="622325" y="23990"/>
                </a:lnTo>
                <a:lnTo>
                  <a:pt x="615099" y="13284"/>
                </a:lnTo>
                <a:lnTo>
                  <a:pt x="604393" y="6070"/>
                </a:lnTo>
                <a:lnTo>
                  <a:pt x="604393" y="45300"/>
                </a:lnTo>
                <a:lnTo>
                  <a:pt x="604393" y="108724"/>
                </a:lnTo>
                <a:lnTo>
                  <a:pt x="602716" y="117005"/>
                </a:lnTo>
                <a:lnTo>
                  <a:pt x="598144" y="123786"/>
                </a:lnTo>
                <a:lnTo>
                  <a:pt x="591362" y="128358"/>
                </a:lnTo>
                <a:lnTo>
                  <a:pt x="583082" y="130035"/>
                </a:lnTo>
                <a:lnTo>
                  <a:pt x="356247" y="130035"/>
                </a:lnTo>
                <a:lnTo>
                  <a:pt x="347954" y="128358"/>
                </a:lnTo>
                <a:lnTo>
                  <a:pt x="341172" y="123786"/>
                </a:lnTo>
                <a:lnTo>
                  <a:pt x="336600" y="117005"/>
                </a:lnTo>
                <a:lnTo>
                  <a:pt x="334924" y="108724"/>
                </a:lnTo>
                <a:lnTo>
                  <a:pt x="334924" y="45300"/>
                </a:lnTo>
                <a:lnTo>
                  <a:pt x="336600" y="37020"/>
                </a:lnTo>
                <a:lnTo>
                  <a:pt x="341172" y="30238"/>
                </a:lnTo>
                <a:lnTo>
                  <a:pt x="347954" y="25666"/>
                </a:lnTo>
                <a:lnTo>
                  <a:pt x="356247" y="23990"/>
                </a:lnTo>
                <a:lnTo>
                  <a:pt x="583082" y="23990"/>
                </a:lnTo>
                <a:lnTo>
                  <a:pt x="591362" y="25666"/>
                </a:lnTo>
                <a:lnTo>
                  <a:pt x="598144" y="30238"/>
                </a:lnTo>
                <a:lnTo>
                  <a:pt x="602716" y="37020"/>
                </a:lnTo>
                <a:lnTo>
                  <a:pt x="604393" y="45300"/>
                </a:lnTo>
                <a:lnTo>
                  <a:pt x="604393" y="6070"/>
                </a:lnTo>
                <a:lnTo>
                  <a:pt x="600697" y="3568"/>
                </a:lnTo>
                <a:lnTo>
                  <a:pt x="583082" y="0"/>
                </a:lnTo>
                <a:lnTo>
                  <a:pt x="356247" y="0"/>
                </a:lnTo>
                <a:lnTo>
                  <a:pt x="338632" y="3568"/>
                </a:lnTo>
                <a:lnTo>
                  <a:pt x="324218" y="13284"/>
                </a:lnTo>
                <a:lnTo>
                  <a:pt x="314502" y="27686"/>
                </a:lnTo>
                <a:lnTo>
                  <a:pt x="310934" y="45300"/>
                </a:lnTo>
                <a:lnTo>
                  <a:pt x="310934" y="108724"/>
                </a:lnTo>
                <a:lnTo>
                  <a:pt x="314502" y="126339"/>
                </a:lnTo>
                <a:lnTo>
                  <a:pt x="324218" y="140741"/>
                </a:lnTo>
                <a:lnTo>
                  <a:pt x="338632" y="150456"/>
                </a:lnTo>
                <a:lnTo>
                  <a:pt x="356247" y="154025"/>
                </a:lnTo>
                <a:lnTo>
                  <a:pt x="583082" y="154025"/>
                </a:lnTo>
                <a:lnTo>
                  <a:pt x="622325" y="130035"/>
                </a:lnTo>
                <a:lnTo>
                  <a:pt x="628383" y="108724"/>
                </a:lnTo>
                <a:lnTo>
                  <a:pt x="628383" y="45300"/>
                </a:lnTo>
                <a:close/>
              </a:path>
              <a:path w="939800" h="1057909">
                <a:moveTo>
                  <a:pt x="806970" y="316445"/>
                </a:moveTo>
                <a:lnTo>
                  <a:pt x="797801" y="306870"/>
                </a:lnTo>
                <a:lnTo>
                  <a:pt x="790219" y="306705"/>
                </a:lnTo>
                <a:lnTo>
                  <a:pt x="679399" y="412686"/>
                </a:lnTo>
                <a:lnTo>
                  <a:pt x="633628" y="371640"/>
                </a:lnTo>
                <a:lnTo>
                  <a:pt x="626732" y="371627"/>
                </a:lnTo>
                <a:lnTo>
                  <a:pt x="457860" y="522528"/>
                </a:lnTo>
                <a:lnTo>
                  <a:pt x="307606" y="406298"/>
                </a:lnTo>
                <a:lnTo>
                  <a:pt x="301840" y="406158"/>
                </a:lnTo>
                <a:lnTo>
                  <a:pt x="133286" y="524154"/>
                </a:lnTo>
                <a:lnTo>
                  <a:pt x="131965" y="531634"/>
                </a:lnTo>
                <a:lnTo>
                  <a:pt x="139560" y="542493"/>
                </a:lnTo>
                <a:lnTo>
                  <a:pt x="147053" y="543801"/>
                </a:lnTo>
                <a:lnTo>
                  <a:pt x="304063" y="433882"/>
                </a:lnTo>
                <a:lnTo>
                  <a:pt x="453237" y="549287"/>
                </a:lnTo>
                <a:lnTo>
                  <a:pt x="455828" y="550113"/>
                </a:lnTo>
                <a:lnTo>
                  <a:pt x="458406" y="550113"/>
                </a:lnTo>
                <a:lnTo>
                  <a:pt x="461264" y="550113"/>
                </a:lnTo>
                <a:lnTo>
                  <a:pt x="464121" y="549084"/>
                </a:lnTo>
                <a:lnTo>
                  <a:pt x="630148" y="400748"/>
                </a:lnTo>
                <a:lnTo>
                  <a:pt x="676325" y="442150"/>
                </a:lnTo>
                <a:lnTo>
                  <a:pt x="683412" y="442023"/>
                </a:lnTo>
                <a:lnTo>
                  <a:pt x="806805" y="324040"/>
                </a:lnTo>
                <a:lnTo>
                  <a:pt x="806970" y="316445"/>
                </a:lnTo>
                <a:close/>
              </a:path>
              <a:path w="939800" h="1057909">
                <a:moveTo>
                  <a:pt x="939330" y="178485"/>
                </a:moveTo>
                <a:lnTo>
                  <a:pt x="930402" y="134366"/>
                </a:lnTo>
                <a:lnTo>
                  <a:pt x="906068" y="98298"/>
                </a:lnTo>
                <a:lnTo>
                  <a:pt x="870000" y="73964"/>
                </a:lnTo>
                <a:lnTo>
                  <a:pt x="825881" y="65036"/>
                </a:lnTo>
                <a:lnTo>
                  <a:pt x="694283" y="65036"/>
                </a:lnTo>
                <a:lnTo>
                  <a:pt x="688911" y="70396"/>
                </a:lnTo>
                <a:lnTo>
                  <a:pt x="688911" y="83654"/>
                </a:lnTo>
                <a:lnTo>
                  <a:pt x="694283" y="89027"/>
                </a:lnTo>
                <a:lnTo>
                  <a:pt x="825881" y="89027"/>
                </a:lnTo>
                <a:lnTo>
                  <a:pt x="860666" y="96062"/>
                </a:lnTo>
                <a:lnTo>
                  <a:pt x="889101" y="115252"/>
                </a:lnTo>
                <a:lnTo>
                  <a:pt x="908304" y="143700"/>
                </a:lnTo>
                <a:lnTo>
                  <a:pt x="915339" y="178485"/>
                </a:lnTo>
                <a:lnTo>
                  <a:pt x="915339" y="679615"/>
                </a:lnTo>
                <a:lnTo>
                  <a:pt x="908304" y="714413"/>
                </a:lnTo>
                <a:lnTo>
                  <a:pt x="889101" y="742848"/>
                </a:lnTo>
                <a:lnTo>
                  <a:pt x="860666" y="762050"/>
                </a:lnTo>
                <a:lnTo>
                  <a:pt x="825881" y="769086"/>
                </a:lnTo>
                <a:lnTo>
                  <a:pt x="475284" y="769086"/>
                </a:lnTo>
                <a:lnTo>
                  <a:pt x="470395" y="767372"/>
                </a:lnTo>
                <a:lnTo>
                  <a:pt x="469658" y="767727"/>
                </a:lnTo>
                <a:lnTo>
                  <a:pt x="468909" y="767359"/>
                </a:lnTo>
                <a:lnTo>
                  <a:pt x="463994" y="769086"/>
                </a:lnTo>
                <a:lnTo>
                  <a:pt x="113461" y="769086"/>
                </a:lnTo>
                <a:lnTo>
                  <a:pt x="78663" y="762050"/>
                </a:lnTo>
                <a:lnTo>
                  <a:pt x="50228" y="742848"/>
                </a:lnTo>
                <a:lnTo>
                  <a:pt x="31026" y="714413"/>
                </a:lnTo>
                <a:lnTo>
                  <a:pt x="23990" y="679615"/>
                </a:lnTo>
                <a:lnTo>
                  <a:pt x="23990" y="178485"/>
                </a:lnTo>
                <a:lnTo>
                  <a:pt x="31026" y="143700"/>
                </a:lnTo>
                <a:lnTo>
                  <a:pt x="50228" y="115252"/>
                </a:lnTo>
                <a:lnTo>
                  <a:pt x="78663" y="96062"/>
                </a:lnTo>
                <a:lnTo>
                  <a:pt x="113461" y="89027"/>
                </a:lnTo>
                <a:lnTo>
                  <a:pt x="245046" y="89027"/>
                </a:lnTo>
                <a:lnTo>
                  <a:pt x="250418" y="83654"/>
                </a:lnTo>
                <a:lnTo>
                  <a:pt x="250418" y="70396"/>
                </a:lnTo>
                <a:lnTo>
                  <a:pt x="245046" y="65036"/>
                </a:lnTo>
                <a:lnTo>
                  <a:pt x="113461" y="65036"/>
                </a:lnTo>
                <a:lnTo>
                  <a:pt x="69342" y="73964"/>
                </a:lnTo>
                <a:lnTo>
                  <a:pt x="33274" y="98298"/>
                </a:lnTo>
                <a:lnTo>
                  <a:pt x="8928" y="134366"/>
                </a:lnTo>
                <a:lnTo>
                  <a:pt x="0" y="178485"/>
                </a:lnTo>
                <a:lnTo>
                  <a:pt x="0" y="679615"/>
                </a:lnTo>
                <a:lnTo>
                  <a:pt x="8928" y="723734"/>
                </a:lnTo>
                <a:lnTo>
                  <a:pt x="33274" y="759802"/>
                </a:lnTo>
                <a:lnTo>
                  <a:pt x="69342" y="784148"/>
                </a:lnTo>
                <a:lnTo>
                  <a:pt x="113461" y="793076"/>
                </a:lnTo>
                <a:lnTo>
                  <a:pt x="450545" y="793076"/>
                </a:lnTo>
                <a:lnTo>
                  <a:pt x="328422" y="1046391"/>
                </a:lnTo>
                <a:lnTo>
                  <a:pt x="330936" y="1053553"/>
                </a:lnTo>
                <a:lnTo>
                  <a:pt x="338582" y="1057249"/>
                </a:lnTo>
                <a:lnTo>
                  <a:pt x="340347" y="1057617"/>
                </a:lnTo>
                <a:lnTo>
                  <a:pt x="342099" y="1057617"/>
                </a:lnTo>
                <a:lnTo>
                  <a:pt x="346557" y="1057617"/>
                </a:lnTo>
                <a:lnTo>
                  <a:pt x="350837" y="1055116"/>
                </a:lnTo>
                <a:lnTo>
                  <a:pt x="469658" y="808672"/>
                </a:lnTo>
                <a:lnTo>
                  <a:pt x="588479" y="1055116"/>
                </a:lnTo>
                <a:lnTo>
                  <a:pt x="592759" y="1057617"/>
                </a:lnTo>
                <a:lnTo>
                  <a:pt x="597230" y="1057617"/>
                </a:lnTo>
                <a:lnTo>
                  <a:pt x="598970" y="1057617"/>
                </a:lnTo>
                <a:lnTo>
                  <a:pt x="600748" y="1057236"/>
                </a:lnTo>
                <a:lnTo>
                  <a:pt x="608380" y="1053553"/>
                </a:lnTo>
                <a:lnTo>
                  <a:pt x="610895" y="1046391"/>
                </a:lnTo>
                <a:lnTo>
                  <a:pt x="488759" y="793076"/>
                </a:lnTo>
                <a:lnTo>
                  <a:pt x="825881" y="793076"/>
                </a:lnTo>
                <a:lnTo>
                  <a:pt x="870000" y="784148"/>
                </a:lnTo>
                <a:lnTo>
                  <a:pt x="906068" y="759802"/>
                </a:lnTo>
                <a:lnTo>
                  <a:pt x="930402" y="723734"/>
                </a:lnTo>
                <a:lnTo>
                  <a:pt x="939330" y="679615"/>
                </a:lnTo>
                <a:lnTo>
                  <a:pt x="939330" y="178485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449255" y="3521191"/>
            <a:ext cx="160655" cy="347345"/>
          </a:xfrm>
          <a:custGeom>
            <a:avLst/>
            <a:gdLst/>
            <a:ahLst/>
            <a:cxnLst/>
            <a:rect l="l" t="t" r="r" b="b"/>
            <a:pathLst>
              <a:path w="160655" h="347345">
                <a:moveTo>
                  <a:pt x="155115" y="0"/>
                </a:moveTo>
                <a:lnTo>
                  <a:pt x="5382" y="0"/>
                </a:lnTo>
                <a:lnTo>
                  <a:pt x="0" y="5371"/>
                </a:lnTo>
                <a:lnTo>
                  <a:pt x="0" y="341644"/>
                </a:lnTo>
                <a:lnTo>
                  <a:pt x="5382" y="347015"/>
                </a:lnTo>
                <a:lnTo>
                  <a:pt x="155115" y="347015"/>
                </a:lnTo>
                <a:lnTo>
                  <a:pt x="160487" y="341644"/>
                </a:lnTo>
                <a:lnTo>
                  <a:pt x="160487" y="323026"/>
                </a:lnTo>
                <a:lnTo>
                  <a:pt x="23988" y="323026"/>
                </a:lnTo>
                <a:lnTo>
                  <a:pt x="23988" y="23988"/>
                </a:lnTo>
                <a:lnTo>
                  <a:pt x="160487" y="23988"/>
                </a:lnTo>
                <a:lnTo>
                  <a:pt x="160487" y="5371"/>
                </a:lnTo>
                <a:lnTo>
                  <a:pt x="155115" y="0"/>
                </a:lnTo>
                <a:close/>
              </a:path>
              <a:path w="160655" h="347345">
                <a:moveTo>
                  <a:pt x="160487" y="23988"/>
                </a:moveTo>
                <a:lnTo>
                  <a:pt x="136498" y="23988"/>
                </a:lnTo>
                <a:lnTo>
                  <a:pt x="136498" y="323026"/>
                </a:lnTo>
                <a:lnTo>
                  <a:pt x="160487" y="323026"/>
                </a:lnTo>
                <a:lnTo>
                  <a:pt x="160487" y="23988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471081" y="2911963"/>
            <a:ext cx="855980" cy="956310"/>
          </a:xfrm>
          <a:custGeom>
            <a:avLst/>
            <a:gdLst/>
            <a:ahLst/>
            <a:cxnLst/>
            <a:rect l="l" t="t" r="r" b="b"/>
            <a:pathLst>
              <a:path w="855980" h="956310">
                <a:moveTo>
                  <a:pt x="377621" y="433285"/>
                </a:moveTo>
                <a:lnTo>
                  <a:pt x="372249" y="427913"/>
                </a:lnTo>
                <a:lnTo>
                  <a:pt x="353631" y="427913"/>
                </a:lnTo>
                <a:lnTo>
                  <a:pt x="353631" y="451904"/>
                </a:lnTo>
                <a:lnTo>
                  <a:pt x="353631" y="932256"/>
                </a:lnTo>
                <a:lnTo>
                  <a:pt x="241134" y="932256"/>
                </a:lnTo>
                <a:lnTo>
                  <a:pt x="241134" y="451904"/>
                </a:lnTo>
                <a:lnTo>
                  <a:pt x="353631" y="451904"/>
                </a:lnTo>
                <a:lnTo>
                  <a:pt x="353631" y="427913"/>
                </a:lnTo>
                <a:lnTo>
                  <a:pt x="222516" y="427913"/>
                </a:lnTo>
                <a:lnTo>
                  <a:pt x="217144" y="433285"/>
                </a:lnTo>
                <a:lnTo>
                  <a:pt x="217144" y="950874"/>
                </a:lnTo>
                <a:lnTo>
                  <a:pt x="222516" y="956246"/>
                </a:lnTo>
                <a:lnTo>
                  <a:pt x="372249" y="956246"/>
                </a:lnTo>
                <a:lnTo>
                  <a:pt x="377621" y="950874"/>
                </a:lnTo>
                <a:lnTo>
                  <a:pt x="377621" y="932256"/>
                </a:lnTo>
                <a:lnTo>
                  <a:pt x="377621" y="451904"/>
                </a:lnTo>
                <a:lnTo>
                  <a:pt x="377621" y="433285"/>
                </a:lnTo>
                <a:close/>
              </a:path>
              <a:path w="855980" h="956310">
                <a:moveTo>
                  <a:pt x="834605" y="58407"/>
                </a:moveTo>
                <a:lnTo>
                  <a:pt x="830008" y="35699"/>
                </a:lnTo>
                <a:lnTo>
                  <a:pt x="822109" y="23990"/>
                </a:lnTo>
                <a:lnTo>
                  <a:pt x="817473" y="17132"/>
                </a:lnTo>
                <a:lnTo>
                  <a:pt x="810615" y="12509"/>
                </a:lnTo>
                <a:lnTo>
                  <a:pt x="810615" y="58407"/>
                </a:lnTo>
                <a:lnTo>
                  <a:pt x="807897" y="71793"/>
                </a:lnTo>
                <a:lnTo>
                  <a:pt x="800519" y="82740"/>
                </a:lnTo>
                <a:lnTo>
                  <a:pt x="789571" y="90119"/>
                </a:lnTo>
                <a:lnTo>
                  <a:pt x="776185" y="92824"/>
                </a:lnTo>
                <a:lnTo>
                  <a:pt x="762800" y="90119"/>
                </a:lnTo>
                <a:lnTo>
                  <a:pt x="751865" y="82740"/>
                </a:lnTo>
                <a:lnTo>
                  <a:pt x="744474" y="71793"/>
                </a:lnTo>
                <a:lnTo>
                  <a:pt x="741768" y="58407"/>
                </a:lnTo>
                <a:lnTo>
                  <a:pt x="744474" y="45021"/>
                </a:lnTo>
                <a:lnTo>
                  <a:pt x="751865" y="34086"/>
                </a:lnTo>
                <a:lnTo>
                  <a:pt x="762800" y="26695"/>
                </a:lnTo>
                <a:lnTo>
                  <a:pt x="776185" y="23990"/>
                </a:lnTo>
                <a:lnTo>
                  <a:pt x="789571" y="26695"/>
                </a:lnTo>
                <a:lnTo>
                  <a:pt x="800519" y="34086"/>
                </a:lnTo>
                <a:lnTo>
                  <a:pt x="807897" y="45021"/>
                </a:lnTo>
                <a:lnTo>
                  <a:pt x="810615" y="58407"/>
                </a:lnTo>
                <a:lnTo>
                  <a:pt x="810615" y="12509"/>
                </a:lnTo>
                <a:lnTo>
                  <a:pt x="798893" y="4597"/>
                </a:lnTo>
                <a:lnTo>
                  <a:pt x="776185" y="0"/>
                </a:lnTo>
                <a:lnTo>
                  <a:pt x="753478" y="4597"/>
                </a:lnTo>
                <a:lnTo>
                  <a:pt x="734910" y="17132"/>
                </a:lnTo>
                <a:lnTo>
                  <a:pt x="722376" y="35699"/>
                </a:lnTo>
                <a:lnTo>
                  <a:pt x="717778" y="58407"/>
                </a:lnTo>
                <a:lnTo>
                  <a:pt x="722376" y="81127"/>
                </a:lnTo>
                <a:lnTo>
                  <a:pt x="729488" y="91681"/>
                </a:lnTo>
                <a:lnTo>
                  <a:pt x="570776" y="268909"/>
                </a:lnTo>
                <a:lnTo>
                  <a:pt x="570776" y="325310"/>
                </a:lnTo>
                <a:lnTo>
                  <a:pt x="568071" y="338696"/>
                </a:lnTo>
                <a:lnTo>
                  <a:pt x="560679" y="349643"/>
                </a:lnTo>
                <a:lnTo>
                  <a:pt x="549744" y="357022"/>
                </a:lnTo>
                <a:lnTo>
                  <a:pt x="536346" y="359727"/>
                </a:lnTo>
                <a:lnTo>
                  <a:pt x="522960" y="357022"/>
                </a:lnTo>
                <a:lnTo>
                  <a:pt x="512025" y="349643"/>
                </a:lnTo>
                <a:lnTo>
                  <a:pt x="504647" y="338696"/>
                </a:lnTo>
                <a:lnTo>
                  <a:pt x="501929" y="325310"/>
                </a:lnTo>
                <a:lnTo>
                  <a:pt x="504545" y="312420"/>
                </a:lnTo>
                <a:lnTo>
                  <a:pt x="536346" y="290880"/>
                </a:lnTo>
                <a:lnTo>
                  <a:pt x="570776" y="325310"/>
                </a:lnTo>
                <a:lnTo>
                  <a:pt x="570776" y="268909"/>
                </a:lnTo>
                <a:lnTo>
                  <a:pt x="564908" y="275450"/>
                </a:lnTo>
                <a:lnTo>
                  <a:pt x="559066" y="271500"/>
                </a:lnTo>
                <a:lnTo>
                  <a:pt x="536346" y="266903"/>
                </a:lnTo>
                <a:lnTo>
                  <a:pt x="513638" y="271500"/>
                </a:lnTo>
                <a:lnTo>
                  <a:pt x="495071" y="284022"/>
                </a:lnTo>
                <a:lnTo>
                  <a:pt x="489585" y="292163"/>
                </a:lnTo>
                <a:lnTo>
                  <a:pt x="353529" y="233476"/>
                </a:lnTo>
                <a:lnTo>
                  <a:pt x="343293" y="187896"/>
                </a:lnTo>
                <a:lnTo>
                  <a:pt x="331800" y="176415"/>
                </a:lnTo>
                <a:lnTo>
                  <a:pt x="331800" y="222326"/>
                </a:lnTo>
                <a:lnTo>
                  <a:pt x="329095" y="235712"/>
                </a:lnTo>
                <a:lnTo>
                  <a:pt x="321716" y="246646"/>
                </a:lnTo>
                <a:lnTo>
                  <a:pt x="310769" y="254038"/>
                </a:lnTo>
                <a:lnTo>
                  <a:pt x="297383" y="256743"/>
                </a:lnTo>
                <a:lnTo>
                  <a:pt x="283997" y="254038"/>
                </a:lnTo>
                <a:lnTo>
                  <a:pt x="273050" y="246646"/>
                </a:lnTo>
                <a:lnTo>
                  <a:pt x="265671" y="235712"/>
                </a:lnTo>
                <a:lnTo>
                  <a:pt x="262953" y="222326"/>
                </a:lnTo>
                <a:lnTo>
                  <a:pt x="265671" y="208940"/>
                </a:lnTo>
                <a:lnTo>
                  <a:pt x="273050" y="197993"/>
                </a:lnTo>
                <a:lnTo>
                  <a:pt x="283997" y="190601"/>
                </a:lnTo>
                <a:lnTo>
                  <a:pt x="297383" y="187896"/>
                </a:lnTo>
                <a:lnTo>
                  <a:pt x="310769" y="190601"/>
                </a:lnTo>
                <a:lnTo>
                  <a:pt x="321716" y="197993"/>
                </a:lnTo>
                <a:lnTo>
                  <a:pt x="329095" y="208940"/>
                </a:lnTo>
                <a:lnTo>
                  <a:pt x="331800" y="222326"/>
                </a:lnTo>
                <a:lnTo>
                  <a:pt x="331800" y="176415"/>
                </a:lnTo>
                <a:lnTo>
                  <a:pt x="320090" y="168503"/>
                </a:lnTo>
                <a:lnTo>
                  <a:pt x="297383" y="163906"/>
                </a:lnTo>
                <a:lnTo>
                  <a:pt x="274675" y="168503"/>
                </a:lnTo>
                <a:lnTo>
                  <a:pt x="256095" y="181038"/>
                </a:lnTo>
                <a:lnTo>
                  <a:pt x="243573" y="199605"/>
                </a:lnTo>
                <a:lnTo>
                  <a:pt x="238963" y="222326"/>
                </a:lnTo>
                <a:lnTo>
                  <a:pt x="243573" y="245033"/>
                </a:lnTo>
                <a:lnTo>
                  <a:pt x="244944" y="247078"/>
                </a:lnTo>
                <a:lnTo>
                  <a:pt x="96151" y="359981"/>
                </a:lnTo>
                <a:lnTo>
                  <a:pt x="92837" y="357746"/>
                </a:lnTo>
                <a:lnTo>
                  <a:pt x="92837" y="403644"/>
                </a:lnTo>
                <a:lnTo>
                  <a:pt x="90131" y="417029"/>
                </a:lnTo>
                <a:lnTo>
                  <a:pt x="82740" y="427977"/>
                </a:lnTo>
                <a:lnTo>
                  <a:pt x="71793" y="435356"/>
                </a:lnTo>
                <a:lnTo>
                  <a:pt x="58407" y="438073"/>
                </a:lnTo>
                <a:lnTo>
                  <a:pt x="45021" y="435356"/>
                </a:lnTo>
                <a:lnTo>
                  <a:pt x="34074" y="427977"/>
                </a:lnTo>
                <a:lnTo>
                  <a:pt x="26695" y="417029"/>
                </a:lnTo>
                <a:lnTo>
                  <a:pt x="23977" y="403644"/>
                </a:lnTo>
                <a:lnTo>
                  <a:pt x="26695" y="390258"/>
                </a:lnTo>
                <a:lnTo>
                  <a:pt x="34074" y="379310"/>
                </a:lnTo>
                <a:lnTo>
                  <a:pt x="45021" y="371932"/>
                </a:lnTo>
                <a:lnTo>
                  <a:pt x="58407" y="369227"/>
                </a:lnTo>
                <a:lnTo>
                  <a:pt x="71793" y="371932"/>
                </a:lnTo>
                <a:lnTo>
                  <a:pt x="82740" y="379310"/>
                </a:lnTo>
                <a:lnTo>
                  <a:pt x="90131" y="390258"/>
                </a:lnTo>
                <a:lnTo>
                  <a:pt x="92837" y="403644"/>
                </a:lnTo>
                <a:lnTo>
                  <a:pt x="92837" y="357746"/>
                </a:lnTo>
                <a:lnTo>
                  <a:pt x="81127" y="349834"/>
                </a:lnTo>
                <a:lnTo>
                  <a:pt x="58407" y="345236"/>
                </a:lnTo>
                <a:lnTo>
                  <a:pt x="35699" y="349834"/>
                </a:lnTo>
                <a:lnTo>
                  <a:pt x="17119" y="362356"/>
                </a:lnTo>
                <a:lnTo>
                  <a:pt x="4597" y="380923"/>
                </a:lnTo>
                <a:lnTo>
                  <a:pt x="0" y="403644"/>
                </a:lnTo>
                <a:lnTo>
                  <a:pt x="4597" y="426351"/>
                </a:lnTo>
                <a:lnTo>
                  <a:pt x="17119" y="444931"/>
                </a:lnTo>
                <a:lnTo>
                  <a:pt x="35699" y="457454"/>
                </a:lnTo>
                <a:lnTo>
                  <a:pt x="58407" y="462064"/>
                </a:lnTo>
                <a:lnTo>
                  <a:pt x="81127" y="457454"/>
                </a:lnTo>
                <a:lnTo>
                  <a:pt x="99695" y="444931"/>
                </a:lnTo>
                <a:lnTo>
                  <a:pt x="104330" y="438073"/>
                </a:lnTo>
                <a:lnTo>
                  <a:pt x="112229" y="426351"/>
                </a:lnTo>
                <a:lnTo>
                  <a:pt x="116827" y="403644"/>
                </a:lnTo>
                <a:lnTo>
                  <a:pt x="112229" y="380923"/>
                </a:lnTo>
                <a:lnTo>
                  <a:pt x="110871" y="378929"/>
                </a:lnTo>
                <a:lnTo>
                  <a:pt x="259676" y="266026"/>
                </a:lnTo>
                <a:lnTo>
                  <a:pt x="274675" y="276136"/>
                </a:lnTo>
                <a:lnTo>
                  <a:pt x="297383" y="280733"/>
                </a:lnTo>
                <a:lnTo>
                  <a:pt x="320090" y="276136"/>
                </a:lnTo>
                <a:lnTo>
                  <a:pt x="338658" y="263601"/>
                </a:lnTo>
                <a:lnTo>
                  <a:pt x="343293" y="256743"/>
                </a:lnTo>
                <a:lnTo>
                  <a:pt x="344093" y="255549"/>
                </a:lnTo>
                <a:lnTo>
                  <a:pt x="480174" y="314223"/>
                </a:lnTo>
                <a:lnTo>
                  <a:pt x="495071" y="366598"/>
                </a:lnTo>
                <a:lnTo>
                  <a:pt x="536346" y="383717"/>
                </a:lnTo>
                <a:lnTo>
                  <a:pt x="559066" y="379120"/>
                </a:lnTo>
                <a:lnTo>
                  <a:pt x="577634" y="366598"/>
                </a:lnTo>
                <a:lnTo>
                  <a:pt x="582269" y="359727"/>
                </a:lnTo>
                <a:lnTo>
                  <a:pt x="590169" y="348030"/>
                </a:lnTo>
                <a:lnTo>
                  <a:pt x="594766" y="325310"/>
                </a:lnTo>
                <a:lnTo>
                  <a:pt x="590169" y="302602"/>
                </a:lnTo>
                <a:lnTo>
                  <a:pt x="582701" y="291541"/>
                </a:lnTo>
                <a:lnTo>
                  <a:pt x="747141" y="107962"/>
                </a:lnTo>
                <a:lnTo>
                  <a:pt x="753478" y="112217"/>
                </a:lnTo>
                <a:lnTo>
                  <a:pt x="776185" y="116814"/>
                </a:lnTo>
                <a:lnTo>
                  <a:pt x="798893" y="112217"/>
                </a:lnTo>
                <a:lnTo>
                  <a:pt x="817473" y="99695"/>
                </a:lnTo>
                <a:lnTo>
                  <a:pt x="822109" y="92824"/>
                </a:lnTo>
                <a:lnTo>
                  <a:pt x="830008" y="81127"/>
                </a:lnTo>
                <a:lnTo>
                  <a:pt x="834605" y="58407"/>
                </a:lnTo>
                <a:close/>
              </a:path>
              <a:path w="855980" h="956310">
                <a:moveTo>
                  <a:pt x="855560" y="269367"/>
                </a:moveTo>
                <a:lnTo>
                  <a:pt x="850188" y="263994"/>
                </a:lnTo>
                <a:lnTo>
                  <a:pt x="831583" y="263994"/>
                </a:lnTo>
                <a:lnTo>
                  <a:pt x="831583" y="287997"/>
                </a:lnTo>
                <a:lnTo>
                  <a:pt x="831583" y="932256"/>
                </a:lnTo>
                <a:lnTo>
                  <a:pt x="719074" y="932256"/>
                </a:lnTo>
                <a:lnTo>
                  <a:pt x="719074" y="287997"/>
                </a:lnTo>
                <a:lnTo>
                  <a:pt x="831583" y="287997"/>
                </a:lnTo>
                <a:lnTo>
                  <a:pt x="831583" y="263994"/>
                </a:lnTo>
                <a:lnTo>
                  <a:pt x="700455" y="263994"/>
                </a:lnTo>
                <a:lnTo>
                  <a:pt x="695083" y="269367"/>
                </a:lnTo>
                <a:lnTo>
                  <a:pt x="695083" y="950874"/>
                </a:lnTo>
                <a:lnTo>
                  <a:pt x="700455" y="956246"/>
                </a:lnTo>
                <a:lnTo>
                  <a:pt x="850188" y="956246"/>
                </a:lnTo>
                <a:lnTo>
                  <a:pt x="855560" y="950874"/>
                </a:lnTo>
                <a:lnTo>
                  <a:pt x="855560" y="932256"/>
                </a:lnTo>
                <a:lnTo>
                  <a:pt x="855560" y="287997"/>
                </a:lnTo>
                <a:lnTo>
                  <a:pt x="855560" y="269367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927199" y="3442868"/>
            <a:ext cx="160655" cy="425450"/>
          </a:xfrm>
          <a:custGeom>
            <a:avLst/>
            <a:gdLst/>
            <a:ahLst/>
            <a:cxnLst/>
            <a:rect l="l" t="t" r="r" b="b"/>
            <a:pathLst>
              <a:path w="160655" h="425450">
                <a:moveTo>
                  <a:pt x="155105" y="0"/>
                </a:moveTo>
                <a:lnTo>
                  <a:pt x="5382" y="0"/>
                </a:lnTo>
                <a:lnTo>
                  <a:pt x="0" y="5361"/>
                </a:lnTo>
                <a:lnTo>
                  <a:pt x="0" y="419966"/>
                </a:lnTo>
                <a:lnTo>
                  <a:pt x="5382" y="425337"/>
                </a:lnTo>
                <a:lnTo>
                  <a:pt x="155105" y="425337"/>
                </a:lnTo>
                <a:lnTo>
                  <a:pt x="160487" y="419966"/>
                </a:lnTo>
                <a:lnTo>
                  <a:pt x="160487" y="401349"/>
                </a:lnTo>
                <a:lnTo>
                  <a:pt x="23988" y="401349"/>
                </a:lnTo>
                <a:lnTo>
                  <a:pt x="23988" y="23988"/>
                </a:lnTo>
                <a:lnTo>
                  <a:pt x="160487" y="23988"/>
                </a:lnTo>
                <a:lnTo>
                  <a:pt x="160487" y="5361"/>
                </a:lnTo>
                <a:lnTo>
                  <a:pt x="155105" y="0"/>
                </a:lnTo>
                <a:close/>
              </a:path>
              <a:path w="160655" h="425450">
                <a:moveTo>
                  <a:pt x="160487" y="23988"/>
                </a:moveTo>
                <a:lnTo>
                  <a:pt x="136487" y="23988"/>
                </a:lnTo>
                <a:lnTo>
                  <a:pt x="136487" y="401349"/>
                </a:lnTo>
                <a:lnTo>
                  <a:pt x="160487" y="401349"/>
                </a:lnTo>
                <a:lnTo>
                  <a:pt x="160487" y="23988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6957646" y="7530400"/>
            <a:ext cx="953135" cy="824865"/>
            <a:chOff x="6957646" y="7530400"/>
            <a:chExt cx="953135" cy="824865"/>
          </a:xfrm>
        </p:grpSpPr>
        <p:sp>
          <p:nvSpPr>
            <p:cNvPr id="74" name="object 74"/>
            <p:cNvSpPr/>
            <p:nvPr/>
          </p:nvSpPr>
          <p:spPr>
            <a:xfrm>
              <a:off x="7055561" y="7530407"/>
              <a:ext cx="854710" cy="824865"/>
            </a:xfrm>
            <a:custGeom>
              <a:avLst/>
              <a:gdLst/>
              <a:ahLst/>
              <a:cxnLst/>
              <a:rect l="l" t="t" r="r" b="b"/>
              <a:pathLst>
                <a:path w="854709" h="824865">
                  <a:moveTo>
                    <a:pt x="853325" y="805853"/>
                  </a:moveTo>
                  <a:lnTo>
                    <a:pt x="847940" y="800481"/>
                  </a:lnTo>
                  <a:lnTo>
                    <a:pt x="23990" y="800481"/>
                  </a:lnTo>
                  <a:lnTo>
                    <a:pt x="23990" y="6680"/>
                  </a:lnTo>
                  <a:lnTo>
                    <a:pt x="18618" y="1320"/>
                  </a:lnTo>
                  <a:lnTo>
                    <a:pt x="5384" y="1320"/>
                  </a:lnTo>
                  <a:lnTo>
                    <a:pt x="0" y="6680"/>
                  </a:lnTo>
                  <a:lnTo>
                    <a:pt x="0" y="819099"/>
                  </a:lnTo>
                  <a:lnTo>
                    <a:pt x="5384" y="824471"/>
                  </a:lnTo>
                  <a:lnTo>
                    <a:pt x="841324" y="824471"/>
                  </a:lnTo>
                  <a:lnTo>
                    <a:pt x="847940" y="824471"/>
                  </a:lnTo>
                  <a:lnTo>
                    <a:pt x="853325" y="819099"/>
                  </a:lnTo>
                  <a:lnTo>
                    <a:pt x="853325" y="805853"/>
                  </a:lnTo>
                  <a:close/>
                </a:path>
                <a:path w="854709" h="824865">
                  <a:moveTo>
                    <a:pt x="854646" y="10096"/>
                  </a:moveTo>
                  <a:lnTo>
                    <a:pt x="850887" y="3492"/>
                  </a:lnTo>
                  <a:lnTo>
                    <a:pt x="838149" y="0"/>
                  </a:lnTo>
                  <a:lnTo>
                    <a:pt x="831519" y="3733"/>
                  </a:lnTo>
                  <a:lnTo>
                    <a:pt x="657148" y="638111"/>
                  </a:lnTo>
                  <a:lnTo>
                    <a:pt x="482409" y="244741"/>
                  </a:lnTo>
                  <a:lnTo>
                    <a:pt x="478790" y="242062"/>
                  </a:lnTo>
                  <a:lnTo>
                    <a:pt x="470446" y="241033"/>
                  </a:lnTo>
                  <a:lnTo>
                    <a:pt x="466255" y="242773"/>
                  </a:lnTo>
                  <a:lnTo>
                    <a:pt x="323075" y="427824"/>
                  </a:lnTo>
                  <a:lnTo>
                    <a:pt x="173634" y="255320"/>
                  </a:lnTo>
                  <a:lnTo>
                    <a:pt x="166052" y="254774"/>
                  </a:lnTo>
                  <a:lnTo>
                    <a:pt x="156044" y="263461"/>
                  </a:lnTo>
                  <a:lnTo>
                    <a:pt x="155498" y="271018"/>
                  </a:lnTo>
                  <a:lnTo>
                    <a:pt x="316877" y="457314"/>
                  </a:lnTo>
                  <a:lnTo>
                    <a:pt x="320014" y="458901"/>
                  </a:lnTo>
                  <a:lnTo>
                    <a:pt x="327533" y="458635"/>
                  </a:lnTo>
                  <a:lnTo>
                    <a:pt x="330885" y="456933"/>
                  </a:lnTo>
                  <a:lnTo>
                    <a:pt x="470357" y="276682"/>
                  </a:lnTo>
                  <a:lnTo>
                    <a:pt x="650773" y="682879"/>
                  </a:lnTo>
                  <a:lnTo>
                    <a:pt x="655078" y="685660"/>
                  </a:lnTo>
                  <a:lnTo>
                    <a:pt x="659790" y="685660"/>
                  </a:lnTo>
                  <a:lnTo>
                    <a:pt x="665746" y="685241"/>
                  </a:lnTo>
                  <a:lnTo>
                    <a:pt x="670026" y="681723"/>
                  </a:lnTo>
                  <a:lnTo>
                    <a:pt x="854646" y="10096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57646" y="7530586"/>
              <a:ext cx="219836" cy="119252"/>
            </a:xfrm>
            <a:prstGeom prst="rect">
              <a:avLst/>
            </a:prstGeom>
          </p:spPr>
        </p:pic>
      </p:grpSp>
      <p:sp>
        <p:nvSpPr>
          <p:cNvPr id="76" name="object 76"/>
          <p:cNvSpPr/>
          <p:nvPr/>
        </p:nvSpPr>
        <p:spPr>
          <a:xfrm>
            <a:off x="11859641" y="3344220"/>
            <a:ext cx="829944" cy="649605"/>
          </a:xfrm>
          <a:custGeom>
            <a:avLst/>
            <a:gdLst/>
            <a:ahLst/>
            <a:cxnLst/>
            <a:rect l="l" t="t" r="r" b="b"/>
            <a:pathLst>
              <a:path w="829945" h="649604">
                <a:moveTo>
                  <a:pt x="233565" y="326491"/>
                </a:moveTo>
                <a:lnTo>
                  <a:pt x="206768" y="271589"/>
                </a:lnTo>
                <a:lnTo>
                  <a:pt x="202590" y="268973"/>
                </a:lnTo>
                <a:lnTo>
                  <a:pt x="193421" y="268973"/>
                </a:lnTo>
                <a:lnTo>
                  <a:pt x="189230" y="271589"/>
                </a:lnTo>
                <a:lnTo>
                  <a:pt x="132829" y="387146"/>
                </a:lnTo>
                <a:lnTo>
                  <a:pt x="6565" y="405701"/>
                </a:lnTo>
                <a:lnTo>
                  <a:pt x="2832" y="408863"/>
                </a:lnTo>
                <a:lnTo>
                  <a:pt x="0" y="417512"/>
                </a:lnTo>
                <a:lnTo>
                  <a:pt x="1155" y="422262"/>
                </a:lnTo>
                <a:lnTo>
                  <a:pt x="92583" y="512254"/>
                </a:lnTo>
                <a:lnTo>
                  <a:pt x="70993" y="639419"/>
                </a:lnTo>
                <a:lnTo>
                  <a:pt x="72834" y="643953"/>
                </a:lnTo>
                <a:lnTo>
                  <a:pt x="78638" y="648144"/>
                </a:lnTo>
                <a:lnTo>
                  <a:pt x="81102" y="648906"/>
                </a:lnTo>
                <a:lnTo>
                  <a:pt x="83578" y="648906"/>
                </a:lnTo>
                <a:lnTo>
                  <a:pt x="85496" y="648906"/>
                </a:lnTo>
                <a:lnTo>
                  <a:pt x="87426" y="648449"/>
                </a:lnTo>
                <a:lnTo>
                  <a:pt x="209486" y="583603"/>
                </a:lnTo>
                <a:lnTo>
                  <a:pt x="211696" y="576338"/>
                </a:lnTo>
                <a:lnTo>
                  <a:pt x="205498" y="564642"/>
                </a:lnTo>
                <a:lnTo>
                  <a:pt x="198247" y="562419"/>
                </a:lnTo>
                <a:lnTo>
                  <a:pt x="99479" y="614883"/>
                </a:lnTo>
                <a:lnTo>
                  <a:pt x="117932" y="506247"/>
                </a:lnTo>
                <a:lnTo>
                  <a:pt x="116662" y="502297"/>
                </a:lnTo>
                <a:lnTo>
                  <a:pt x="38404" y="425259"/>
                </a:lnTo>
                <a:lnTo>
                  <a:pt x="146494" y="409397"/>
                </a:lnTo>
                <a:lnTo>
                  <a:pt x="149885" y="406920"/>
                </a:lnTo>
                <a:lnTo>
                  <a:pt x="197993" y="308317"/>
                </a:lnTo>
                <a:lnTo>
                  <a:pt x="212013" y="337019"/>
                </a:lnTo>
                <a:lnTo>
                  <a:pt x="219189" y="339483"/>
                </a:lnTo>
                <a:lnTo>
                  <a:pt x="231101" y="333679"/>
                </a:lnTo>
                <a:lnTo>
                  <a:pt x="233565" y="326491"/>
                </a:lnTo>
                <a:close/>
              </a:path>
              <a:path w="829945" h="649604">
                <a:moveTo>
                  <a:pt x="612800" y="417487"/>
                </a:moveTo>
                <a:lnTo>
                  <a:pt x="609968" y="408838"/>
                </a:lnTo>
                <a:lnTo>
                  <a:pt x="606234" y="405688"/>
                </a:lnTo>
                <a:lnTo>
                  <a:pt x="574408" y="401027"/>
                </a:lnTo>
                <a:lnTo>
                  <a:pt x="574408" y="425259"/>
                </a:lnTo>
                <a:lnTo>
                  <a:pt x="496189" y="502310"/>
                </a:lnTo>
                <a:lnTo>
                  <a:pt x="494906" y="506247"/>
                </a:lnTo>
                <a:lnTo>
                  <a:pt x="513346" y="614857"/>
                </a:lnTo>
                <a:lnTo>
                  <a:pt x="465899" y="589648"/>
                </a:lnTo>
                <a:lnTo>
                  <a:pt x="418655" y="564553"/>
                </a:lnTo>
                <a:lnTo>
                  <a:pt x="416725" y="564083"/>
                </a:lnTo>
                <a:lnTo>
                  <a:pt x="412851" y="564083"/>
                </a:lnTo>
                <a:lnTo>
                  <a:pt x="410921" y="564553"/>
                </a:lnTo>
                <a:lnTo>
                  <a:pt x="316230" y="614857"/>
                </a:lnTo>
                <a:lnTo>
                  <a:pt x="334657" y="506247"/>
                </a:lnTo>
                <a:lnTo>
                  <a:pt x="333400" y="502310"/>
                </a:lnTo>
                <a:lnTo>
                  <a:pt x="255168" y="425259"/>
                </a:lnTo>
                <a:lnTo>
                  <a:pt x="363220" y="409409"/>
                </a:lnTo>
                <a:lnTo>
                  <a:pt x="366598" y="406920"/>
                </a:lnTo>
                <a:lnTo>
                  <a:pt x="414782" y="308267"/>
                </a:lnTo>
                <a:lnTo>
                  <a:pt x="462978" y="406920"/>
                </a:lnTo>
                <a:lnTo>
                  <a:pt x="466356" y="409409"/>
                </a:lnTo>
                <a:lnTo>
                  <a:pt x="574408" y="425259"/>
                </a:lnTo>
                <a:lnTo>
                  <a:pt x="574408" y="401027"/>
                </a:lnTo>
                <a:lnTo>
                  <a:pt x="480021" y="387172"/>
                </a:lnTo>
                <a:lnTo>
                  <a:pt x="441477" y="308267"/>
                </a:lnTo>
                <a:lnTo>
                  <a:pt x="423545" y="271564"/>
                </a:lnTo>
                <a:lnTo>
                  <a:pt x="419366" y="268935"/>
                </a:lnTo>
                <a:lnTo>
                  <a:pt x="410197" y="268935"/>
                </a:lnTo>
                <a:lnTo>
                  <a:pt x="406019" y="271564"/>
                </a:lnTo>
                <a:lnTo>
                  <a:pt x="349554" y="387172"/>
                </a:lnTo>
                <a:lnTo>
                  <a:pt x="223342" y="405688"/>
                </a:lnTo>
                <a:lnTo>
                  <a:pt x="219595" y="408838"/>
                </a:lnTo>
                <a:lnTo>
                  <a:pt x="216776" y="417487"/>
                </a:lnTo>
                <a:lnTo>
                  <a:pt x="217919" y="422249"/>
                </a:lnTo>
                <a:lnTo>
                  <a:pt x="309321" y="512254"/>
                </a:lnTo>
                <a:lnTo>
                  <a:pt x="287731" y="639381"/>
                </a:lnTo>
                <a:lnTo>
                  <a:pt x="289598" y="643928"/>
                </a:lnTo>
                <a:lnTo>
                  <a:pt x="297014" y="649287"/>
                </a:lnTo>
                <a:lnTo>
                  <a:pt x="301904" y="649605"/>
                </a:lnTo>
                <a:lnTo>
                  <a:pt x="367334" y="614857"/>
                </a:lnTo>
                <a:lnTo>
                  <a:pt x="414782" y="589648"/>
                </a:lnTo>
                <a:lnTo>
                  <a:pt x="525386" y="648411"/>
                </a:lnTo>
                <a:lnTo>
                  <a:pt x="527316" y="648881"/>
                </a:lnTo>
                <a:lnTo>
                  <a:pt x="531723" y="648881"/>
                </a:lnTo>
                <a:lnTo>
                  <a:pt x="534187" y="648106"/>
                </a:lnTo>
                <a:lnTo>
                  <a:pt x="539978" y="643928"/>
                </a:lnTo>
                <a:lnTo>
                  <a:pt x="541845" y="639381"/>
                </a:lnTo>
                <a:lnTo>
                  <a:pt x="537679" y="614857"/>
                </a:lnTo>
                <a:lnTo>
                  <a:pt x="520255" y="512254"/>
                </a:lnTo>
                <a:lnTo>
                  <a:pt x="611644" y="422249"/>
                </a:lnTo>
                <a:lnTo>
                  <a:pt x="612800" y="417487"/>
                </a:lnTo>
                <a:close/>
              </a:path>
              <a:path w="829945" h="649604">
                <a:moveTo>
                  <a:pt x="792099" y="180746"/>
                </a:moveTo>
                <a:lnTo>
                  <a:pt x="773163" y="123024"/>
                </a:lnTo>
                <a:lnTo>
                  <a:pt x="720217" y="73342"/>
                </a:lnTo>
                <a:lnTo>
                  <a:pt x="682777" y="52362"/>
                </a:lnTo>
                <a:lnTo>
                  <a:pt x="639000" y="34429"/>
                </a:lnTo>
                <a:lnTo>
                  <a:pt x="589584" y="19888"/>
                </a:lnTo>
                <a:lnTo>
                  <a:pt x="535266" y="9067"/>
                </a:lnTo>
                <a:lnTo>
                  <a:pt x="476758" y="2324"/>
                </a:lnTo>
                <a:lnTo>
                  <a:pt x="414769" y="0"/>
                </a:lnTo>
                <a:lnTo>
                  <a:pt x="352806" y="2324"/>
                </a:lnTo>
                <a:lnTo>
                  <a:pt x="294297" y="9067"/>
                </a:lnTo>
                <a:lnTo>
                  <a:pt x="239991" y="19888"/>
                </a:lnTo>
                <a:lnTo>
                  <a:pt x="190588" y="34429"/>
                </a:lnTo>
                <a:lnTo>
                  <a:pt x="146812" y="52362"/>
                </a:lnTo>
                <a:lnTo>
                  <a:pt x="109372" y="73342"/>
                </a:lnTo>
                <a:lnTo>
                  <a:pt x="79006" y="97002"/>
                </a:lnTo>
                <a:lnTo>
                  <a:pt x="42354" y="151053"/>
                </a:lnTo>
                <a:lnTo>
                  <a:pt x="37503" y="180746"/>
                </a:lnTo>
                <a:lnTo>
                  <a:pt x="41465" y="207505"/>
                </a:lnTo>
                <a:lnTo>
                  <a:pt x="53213" y="233349"/>
                </a:lnTo>
                <a:lnTo>
                  <a:pt x="72542" y="257911"/>
                </a:lnTo>
                <a:lnTo>
                  <a:pt x="99212" y="280860"/>
                </a:lnTo>
                <a:lnTo>
                  <a:pt x="104533" y="284746"/>
                </a:lnTo>
                <a:lnTo>
                  <a:pt x="112052" y="283565"/>
                </a:lnTo>
                <a:lnTo>
                  <a:pt x="119862" y="272859"/>
                </a:lnTo>
                <a:lnTo>
                  <a:pt x="118668" y="265353"/>
                </a:lnTo>
                <a:lnTo>
                  <a:pt x="113309" y="261454"/>
                </a:lnTo>
                <a:lnTo>
                  <a:pt x="95237" y="246595"/>
                </a:lnTo>
                <a:lnTo>
                  <a:pt x="78536" y="227990"/>
                </a:lnTo>
                <a:lnTo>
                  <a:pt x="66268" y="205943"/>
                </a:lnTo>
                <a:lnTo>
                  <a:pt x="61493" y="180746"/>
                </a:lnTo>
                <a:lnTo>
                  <a:pt x="67297" y="152984"/>
                </a:lnTo>
                <a:lnTo>
                  <a:pt x="110528" y="102336"/>
                </a:lnTo>
                <a:lnTo>
                  <a:pt x="145770" y="80403"/>
                </a:lnTo>
                <a:lnTo>
                  <a:pt x="188645" y="61379"/>
                </a:lnTo>
                <a:lnTo>
                  <a:pt x="238074" y="45745"/>
                </a:lnTo>
                <a:lnTo>
                  <a:pt x="292963" y="33972"/>
                </a:lnTo>
                <a:lnTo>
                  <a:pt x="352221" y="26568"/>
                </a:lnTo>
                <a:lnTo>
                  <a:pt x="414769" y="23990"/>
                </a:lnTo>
                <a:lnTo>
                  <a:pt x="477329" y="26568"/>
                </a:lnTo>
                <a:lnTo>
                  <a:pt x="536600" y="33972"/>
                </a:lnTo>
                <a:lnTo>
                  <a:pt x="591502" y="45745"/>
                </a:lnTo>
                <a:lnTo>
                  <a:pt x="640930" y="61379"/>
                </a:lnTo>
                <a:lnTo>
                  <a:pt x="683818" y="80403"/>
                </a:lnTo>
                <a:lnTo>
                  <a:pt x="719061" y="102336"/>
                </a:lnTo>
                <a:lnTo>
                  <a:pt x="762292" y="152984"/>
                </a:lnTo>
                <a:lnTo>
                  <a:pt x="768108" y="180746"/>
                </a:lnTo>
                <a:lnTo>
                  <a:pt x="763333" y="205955"/>
                </a:lnTo>
                <a:lnTo>
                  <a:pt x="751052" y="228003"/>
                </a:lnTo>
                <a:lnTo>
                  <a:pt x="734326" y="246608"/>
                </a:lnTo>
                <a:lnTo>
                  <a:pt x="716241" y="261454"/>
                </a:lnTo>
                <a:lnTo>
                  <a:pt x="710869" y="265341"/>
                </a:lnTo>
                <a:lnTo>
                  <a:pt x="709676" y="272846"/>
                </a:lnTo>
                <a:lnTo>
                  <a:pt x="715911" y="281432"/>
                </a:lnTo>
                <a:lnTo>
                  <a:pt x="719582" y="283146"/>
                </a:lnTo>
                <a:lnTo>
                  <a:pt x="723277" y="283146"/>
                </a:lnTo>
                <a:lnTo>
                  <a:pt x="725728" y="283146"/>
                </a:lnTo>
                <a:lnTo>
                  <a:pt x="757021" y="257937"/>
                </a:lnTo>
                <a:lnTo>
                  <a:pt x="788123" y="207530"/>
                </a:lnTo>
                <a:lnTo>
                  <a:pt x="792099" y="180746"/>
                </a:lnTo>
                <a:close/>
              </a:path>
              <a:path w="829945" h="649604">
                <a:moveTo>
                  <a:pt x="829576" y="417512"/>
                </a:moveTo>
                <a:lnTo>
                  <a:pt x="826744" y="408863"/>
                </a:lnTo>
                <a:lnTo>
                  <a:pt x="823023" y="405701"/>
                </a:lnTo>
                <a:lnTo>
                  <a:pt x="696760" y="387146"/>
                </a:lnTo>
                <a:lnTo>
                  <a:pt x="640359" y="271589"/>
                </a:lnTo>
                <a:lnTo>
                  <a:pt x="636168" y="268973"/>
                </a:lnTo>
                <a:lnTo>
                  <a:pt x="626999" y="268973"/>
                </a:lnTo>
                <a:lnTo>
                  <a:pt x="622820" y="271589"/>
                </a:lnTo>
                <a:lnTo>
                  <a:pt x="596023" y="326491"/>
                </a:lnTo>
                <a:lnTo>
                  <a:pt x="598487" y="333679"/>
                </a:lnTo>
                <a:lnTo>
                  <a:pt x="610387" y="339483"/>
                </a:lnTo>
                <a:lnTo>
                  <a:pt x="617575" y="337019"/>
                </a:lnTo>
                <a:lnTo>
                  <a:pt x="631583" y="308317"/>
                </a:lnTo>
                <a:lnTo>
                  <a:pt x="679704" y="406920"/>
                </a:lnTo>
                <a:lnTo>
                  <a:pt x="683094" y="409397"/>
                </a:lnTo>
                <a:lnTo>
                  <a:pt x="791171" y="425259"/>
                </a:lnTo>
                <a:lnTo>
                  <a:pt x="712914" y="502297"/>
                </a:lnTo>
                <a:lnTo>
                  <a:pt x="711644" y="506247"/>
                </a:lnTo>
                <a:lnTo>
                  <a:pt x="730097" y="614870"/>
                </a:lnTo>
                <a:lnTo>
                  <a:pt x="631355" y="562419"/>
                </a:lnTo>
                <a:lnTo>
                  <a:pt x="624103" y="564642"/>
                </a:lnTo>
                <a:lnTo>
                  <a:pt x="617880" y="576338"/>
                </a:lnTo>
                <a:lnTo>
                  <a:pt x="620102" y="583603"/>
                </a:lnTo>
                <a:lnTo>
                  <a:pt x="742149" y="648449"/>
                </a:lnTo>
                <a:lnTo>
                  <a:pt x="744080" y="648906"/>
                </a:lnTo>
                <a:lnTo>
                  <a:pt x="746010" y="648906"/>
                </a:lnTo>
                <a:lnTo>
                  <a:pt x="748487" y="648906"/>
                </a:lnTo>
                <a:lnTo>
                  <a:pt x="750951" y="648144"/>
                </a:lnTo>
                <a:lnTo>
                  <a:pt x="756742" y="643953"/>
                </a:lnTo>
                <a:lnTo>
                  <a:pt x="758596" y="639419"/>
                </a:lnTo>
                <a:lnTo>
                  <a:pt x="737006" y="512254"/>
                </a:lnTo>
                <a:lnTo>
                  <a:pt x="828421" y="422262"/>
                </a:lnTo>
                <a:lnTo>
                  <a:pt x="829576" y="417512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075937" y="2887459"/>
            <a:ext cx="397510" cy="397510"/>
          </a:xfrm>
          <a:custGeom>
            <a:avLst/>
            <a:gdLst/>
            <a:ahLst/>
            <a:cxnLst/>
            <a:rect l="l" t="t" r="r" b="b"/>
            <a:pathLst>
              <a:path w="397509" h="397510">
                <a:moveTo>
                  <a:pt x="198496" y="0"/>
                </a:moveTo>
                <a:lnTo>
                  <a:pt x="153038" y="5251"/>
                </a:lnTo>
                <a:lnTo>
                  <a:pt x="111279" y="20205"/>
                </a:lnTo>
                <a:lnTo>
                  <a:pt x="74420" y="43662"/>
                </a:lnTo>
                <a:lnTo>
                  <a:pt x="43662" y="74420"/>
                </a:lnTo>
                <a:lnTo>
                  <a:pt x="20205" y="111279"/>
                </a:lnTo>
                <a:lnTo>
                  <a:pt x="5251" y="153038"/>
                </a:lnTo>
                <a:lnTo>
                  <a:pt x="0" y="198496"/>
                </a:lnTo>
                <a:lnTo>
                  <a:pt x="5251" y="243955"/>
                </a:lnTo>
                <a:lnTo>
                  <a:pt x="20205" y="285716"/>
                </a:lnTo>
                <a:lnTo>
                  <a:pt x="43662" y="322576"/>
                </a:lnTo>
                <a:lnTo>
                  <a:pt x="74420" y="353337"/>
                </a:lnTo>
                <a:lnTo>
                  <a:pt x="111279" y="376795"/>
                </a:lnTo>
                <a:lnTo>
                  <a:pt x="153038" y="391751"/>
                </a:lnTo>
                <a:lnTo>
                  <a:pt x="198496" y="397003"/>
                </a:lnTo>
                <a:lnTo>
                  <a:pt x="243958" y="391751"/>
                </a:lnTo>
                <a:lnTo>
                  <a:pt x="285720" y="376795"/>
                </a:lnTo>
                <a:lnTo>
                  <a:pt x="291661" y="373014"/>
                </a:lnTo>
                <a:lnTo>
                  <a:pt x="198496" y="373014"/>
                </a:lnTo>
                <a:lnTo>
                  <a:pt x="152161" y="366770"/>
                </a:lnTo>
                <a:lnTo>
                  <a:pt x="110490" y="349153"/>
                </a:lnTo>
                <a:lnTo>
                  <a:pt x="75161" y="321840"/>
                </a:lnTo>
                <a:lnTo>
                  <a:pt x="47850" y="286509"/>
                </a:lnTo>
                <a:lnTo>
                  <a:pt x="30233" y="244836"/>
                </a:lnTo>
                <a:lnTo>
                  <a:pt x="23988" y="198496"/>
                </a:lnTo>
                <a:lnTo>
                  <a:pt x="30115" y="153038"/>
                </a:lnTo>
                <a:lnTo>
                  <a:pt x="47850" y="110490"/>
                </a:lnTo>
                <a:lnTo>
                  <a:pt x="75161" y="75161"/>
                </a:lnTo>
                <a:lnTo>
                  <a:pt x="110490" y="47850"/>
                </a:lnTo>
                <a:lnTo>
                  <a:pt x="152161" y="30233"/>
                </a:lnTo>
                <a:lnTo>
                  <a:pt x="198496" y="23988"/>
                </a:lnTo>
                <a:lnTo>
                  <a:pt x="291665" y="23988"/>
                </a:lnTo>
                <a:lnTo>
                  <a:pt x="285720" y="20205"/>
                </a:lnTo>
                <a:lnTo>
                  <a:pt x="243958" y="5251"/>
                </a:lnTo>
                <a:lnTo>
                  <a:pt x="198496" y="0"/>
                </a:lnTo>
                <a:close/>
              </a:path>
              <a:path w="397509" h="397510">
                <a:moveTo>
                  <a:pt x="291665" y="23988"/>
                </a:moveTo>
                <a:lnTo>
                  <a:pt x="198496" y="23988"/>
                </a:lnTo>
                <a:lnTo>
                  <a:pt x="244836" y="30233"/>
                </a:lnTo>
                <a:lnTo>
                  <a:pt x="286509" y="47850"/>
                </a:lnTo>
                <a:lnTo>
                  <a:pt x="321840" y="75161"/>
                </a:lnTo>
                <a:lnTo>
                  <a:pt x="349153" y="110490"/>
                </a:lnTo>
                <a:lnTo>
                  <a:pt x="366770" y="152161"/>
                </a:lnTo>
                <a:lnTo>
                  <a:pt x="373014" y="198496"/>
                </a:lnTo>
                <a:lnTo>
                  <a:pt x="366888" y="243955"/>
                </a:lnTo>
                <a:lnTo>
                  <a:pt x="366770" y="244836"/>
                </a:lnTo>
                <a:lnTo>
                  <a:pt x="349153" y="286509"/>
                </a:lnTo>
                <a:lnTo>
                  <a:pt x="321840" y="321840"/>
                </a:lnTo>
                <a:lnTo>
                  <a:pt x="286509" y="349153"/>
                </a:lnTo>
                <a:lnTo>
                  <a:pt x="244836" y="366770"/>
                </a:lnTo>
                <a:lnTo>
                  <a:pt x="198496" y="373014"/>
                </a:lnTo>
                <a:lnTo>
                  <a:pt x="291661" y="373014"/>
                </a:lnTo>
                <a:lnTo>
                  <a:pt x="353340" y="322576"/>
                </a:lnTo>
                <a:lnTo>
                  <a:pt x="376797" y="285716"/>
                </a:lnTo>
                <a:lnTo>
                  <a:pt x="391751" y="243955"/>
                </a:lnTo>
                <a:lnTo>
                  <a:pt x="397003" y="198496"/>
                </a:lnTo>
                <a:lnTo>
                  <a:pt x="391751" y="153038"/>
                </a:lnTo>
                <a:lnTo>
                  <a:pt x="376797" y="111279"/>
                </a:lnTo>
                <a:lnTo>
                  <a:pt x="353340" y="74420"/>
                </a:lnTo>
                <a:lnTo>
                  <a:pt x="322581" y="43662"/>
                </a:lnTo>
                <a:lnTo>
                  <a:pt x="291665" y="23988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446817" y="7450511"/>
            <a:ext cx="628015" cy="767080"/>
          </a:xfrm>
          <a:custGeom>
            <a:avLst/>
            <a:gdLst/>
            <a:ahLst/>
            <a:cxnLst/>
            <a:rect l="l" t="t" r="r" b="b"/>
            <a:pathLst>
              <a:path w="628015" h="767079">
                <a:moveTo>
                  <a:pt x="482460" y="17030"/>
                </a:moveTo>
                <a:lnTo>
                  <a:pt x="478218" y="10718"/>
                </a:lnTo>
                <a:lnTo>
                  <a:pt x="471728" y="9461"/>
                </a:lnTo>
                <a:lnTo>
                  <a:pt x="407746" y="711"/>
                </a:lnTo>
                <a:lnTo>
                  <a:pt x="350189" y="0"/>
                </a:lnTo>
                <a:lnTo>
                  <a:pt x="298767" y="6108"/>
                </a:lnTo>
                <a:lnTo>
                  <a:pt x="253250" y="17856"/>
                </a:lnTo>
                <a:lnTo>
                  <a:pt x="213372" y="34023"/>
                </a:lnTo>
                <a:lnTo>
                  <a:pt x="178854" y="53416"/>
                </a:lnTo>
                <a:lnTo>
                  <a:pt x="124904" y="97078"/>
                </a:lnTo>
                <a:lnTo>
                  <a:pt x="94234" y="132181"/>
                </a:lnTo>
                <a:lnTo>
                  <a:pt x="67525" y="172008"/>
                </a:lnTo>
                <a:lnTo>
                  <a:pt x="44805" y="216509"/>
                </a:lnTo>
                <a:lnTo>
                  <a:pt x="26111" y="265582"/>
                </a:lnTo>
                <a:lnTo>
                  <a:pt x="11480" y="319189"/>
                </a:lnTo>
                <a:lnTo>
                  <a:pt x="927" y="377228"/>
                </a:lnTo>
                <a:lnTo>
                  <a:pt x="0" y="383781"/>
                </a:lnTo>
                <a:lnTo>
                  <a:pt x="4572" y="389851"/>
                </a:lnTo>
                <a:lnTo>
                  <a:pt x="12814" y="390893"/>
                </a:lnTo>
                <a:lnTo>
                  <a:pt x="18707" y="390893"/>
                </a:lnTo>
                <a:lnTo>
                  <a:pt x="23837" y="386562"/>
                </a:lnTo>
                <a:lnTo>
                  <a:pt x="24688" y="380580"/>
                </a:lnTo>
                <a:lnTo>
                  <a:pt x="34734" y="325107"/>
                </a:lnTo>
                <a:lnTo>
                  <a:pt x="48615" y="273964"/>
                </a:lnTo>
                <a:lnTo>
                  <a:pt x="66306" y="227215"/>
                </a:lnTo>
                <a:lnTo>
                  <a:pt x="87769" y="184937"/>
                </a:lnTo>
                <a:lnTo>
                  <a:pt x="112966" y="147180"/>
                </a:lnTo>
                <a:lnTo>
                  <a:pt x="141884" y="114033"/>
                </a:lnTo>
                <a:lnTo>
                  <a:pt x="200901" y="68033"/>
                </a:lnTo>
                <a:lnTo>
                  <a:pt x="239814" y="48552"/>
                </a:lnTo>
                <a:lnTo>
                  <a:pt x="285521" y="33629"/>
                </a:lnTo>
                <a:lnTo>
                  <a:pt x="338378" y="24942"/>
                </a:lnTo>
                <a:lnTo>
                  <a:pt x="398792" y="24180"/>
                </a:lnTo>
                <a:lnTo>
                  <a:pt x="467118" y="32994"/>
                </a:lnTo>
                <a:lnTo>
                  <a:pt x="473608" y="34264"/>
                </a:lnTo>
                <a:lnTo>
                  <a:pt x="479920" y="30035"/>
                </a:lnTo>
                <a:lnTo>
                  <a:pt x="482460" y="17030"/>
                </a:lnTo>
                <a:close/>
              </a:path>
              <a:path w="628015" h="767079">
                <a:moveTo>
                  <a:pt x="627722" y="366534"/>
                </a:moveTo>
                <a:lnTo>
                  <a:pt x="621157" y="342569"/>
                </a:lnTo>
                <a:lnTo>
                  <a:pt x="606132" y="320332"/>
                </a:lnTo>
                <a:lnTo>
                  <a:pt x="584860" y="298716"/>
                </a:lnTo>
                <a:lnTo>
                  <a:pt x="530415" y="251155"/>
                </a:lnTo>
                <a:lnTo>
                  <a:pt x="502526" y="222923"/>
                </a:lnTo>
                <a:lnTo>
                  <a:pt x="479056" y="190842"/>
                </a:lnTo>
                <a:lnTo>
                  <a:pt x="463143" y="153797"/>
                </a:lnTo>
                <a:lnTo>
                  <a:pt x="463143" y="108826"/>
                </a:lnTo>
                <a:lnTo>
                  <a:pt x="459092" y="103898"/>
                </a:lnTo>
                <a:lnTo>
                  <a:pt x="453453" y="102793"/>
                </a:lnTo>
                <a:lnTo>
                  <a:pt x="399910" y="95478"/>
                </a:lnTo>
                <a:lnTo>
                  <a:pt x="350278" y="95199"/>
                </a:lnTo>
                <a:lnTo>
                  <a:pt x="304622" y="101955"/>
                </a:lnTo>
                <a:lnTo>
                  <a:pt x="263017" y="115735"/>
                </a:lnTo>
                <a:lnTo>
                  <a:pt x="225526" y="136512"/>
                </a:lnTo>
                <a:lnTo>
                  <a:pt x="192227" y="164274"/>
                </a:lnTo>
                <a:lnTo>
                  <a:pt x="160667" y="202565"/>
                </a:lnTo>
                <a:lnTo>
                  <a:pt x="135724" y="246303"/>
                </a:lnTo>
                <a:lnTo>
                  <a:pt x="116763" y="294347"/>
                </a:lnTo>
                <a:lnTo>
                  <a:pt x="103124" y="345528"/>
                </a:lnTo>
                <a:lnTo>
                  <a:pt x="94157" y="398691"/>
                </a:lnTo>
                <a:lnTo>
                  <a:pt x="89230" y="452653"/>
                </a:lnTo>
                <a:lnTo>
                  <a:pt x="87668" y="506272"/>
                </a:lnTo>
                <a:lnTo>
                  <a:pt x="88836" y="558393"/>
                </a:lnTo>
                <a:lnTo>
                  <a:pt x="92075" y="607834"/>
                </a:lnTo>
                <a:lnTo>
                  <a:pt x="96748" y="653453"/>
                </a:lnTo>
                <a:lnTo>
                  <a:pt x="102196" y="694093"/>
                </a:lnTo>
                <a:lnTo>
                  <a:pt x="113969" y="761453"/>
                </a:lnTo>
                <a:lnTo>
                  <a:pt x="118973" y="765403"/>
                </a:lnTo>
                <a:lnTo>
                  <a:pt x="124587" y="765403"/>
                </a:lnTo>
                <a:lnTo>
                  <a:pt x="125361" y="765403"/>
                </a:lnTo>
                <a:lnTo>
                  <a:pt x="133426" y="763892"/>
                </a:lnTo>
                <a:lnTo>
                  <a:pt x="137655" y="757580"/>
                </a:lnTo>
                <a:lnTo>
                  <a:pt x="136372" y="751078"/>
                </a:lnTo>
                <a:lnTo>
                  <a:pt x="127292" y="699947"/>
                </a:lnTo>
                <a:lnTo>
                  <a:pt x="120065" y="647217"/>
                </a:lnTo>
                <a:lnTo>
                  <a:pt x="114960" y="593559"/>
                </a:lnTo>
                <a:lnTo>
                  <a:pt x="112255" y="539673"/>
                </a:lnTo>
                <a:lnTo>
                  <a:pt x="112204" y="486219"/>
                </a:lnTo>
                <a:lnTo>
                  <a:pt x="115100" y="433882"/>
                </a:lnTo>
                <a:lnTo>
                  <a:pt x="121196" y="383349"/>
                </a:lnTo>
                <a:lnTo>
                  <a:pt x="130759" y="335267"/>
                </a:lnTo>
                <a:lnTo>
                  <a:pt x="144081" y="290334"/>
                </a:lnTo>
                <a:lnTo>
                  <a:pt x="161417" y="249237"/>
                </a:lnTo>
                <a:lnTo>
                  <a:pt x="183032" y="212636"/>
                </a:lnTo>
                <a:lnTo>
                  <a:pt x="209219" y="181203"/>
                </a:lnTo>
                <a:lnTo>
                  <a:pt x="244678" y="152666"/>
                </a:lnTo>
                <a:lnTo>
                  <a:pt x="285496" y="132715"/>
                </a:lnTo>
                <a:lnTo>
                  <a:pt x="331584" y="121361"/>
                </a:lnTo>
                <a:lnTo>
                  <a:pt x="382841" y="118630"/>
                </a:lnTo>
                <a:lnTo>
                  <a:pt x="439153" y="124548"/>
                </a:lnTo>
                <a:lnTo>
                  <a:pt x="439153" y="156425"/>
                </a:lnTo>
                <a:lnTo>
                  <a:pt x="439572" y="158470"/>
                </a:lnTo>
                <a:lnTo>
                  <a:pt x="457238" y="200914"/>
                </a:lnTo>
                <a:lnTo>
                  <a:pt x="483158" y="237096"/>
                </a:lnTo>
                <a:lnTo>
                  <a:pt x="513397" y="268058"/>
                </a:lnTo>
                <a:lnTo>
                  <a:pt x="566331" y="314286"/>
                </a:lnTo>
                <a:lnTo>
                  <a:pt x="585063" y="332689"/>
                </a:lnTo>
                <a:lnTo>
                  <a:pt x="598208" y="350481"/>
                </a:lnTo>
                <a:lnTo>
                  <a:pt x="603783" y="368058"/>
                </a:lnTo>
                <a:lnTo>
                  <a:pt x="603097" y="377164"/>
                </a:lnTo>
                <a:lnTo>
                  <a:pt x="572541" y="419950"/>
                </a:lnTo>
                <a:lnTo>
                  <a:pt x="537133" y="436803"/>
                </a:lnTo>
                <a:lnTo>
                  <a:pt x="523760" y="433857"/>
                </a:lnTo>
                <a:lnTo>
                  <a:pt x="511632" y="426339"/>
                </a:lnTo>
                <a:lnTo>
                  <a:pt x="500443" y="416026"/>
                </a:lnTo>
                <a:lnTo>
                  <a:pt x="484238" y="398208"/>
                </a:lnTo>
                <a:lnTo>
                  <a:pt x="478637" y="392379"/>
                </a:lnTo>
                <a:lnTo>
                  <a:pt x="439762" y="371195"/>
                </a:lnTo>
                <a:lnTo>
                  <a:pt x="401256" y="360514"/>
                </a:lnTo>
                <a:lnTo>
                  <a:pt x="363105" y="357759"/>
                </a:lnTo>
                <a:lnTo>
                  <a:pt x="336473" y="369303"/>
                </a:lnTo>
                <a:lnTo>
                  <a:pt x="333095" y="378828"/>
                </a:lnTo>
                <a:lnTo>
                  <a:pt x="337235" y="392163"/>
                </a:lnTo>
                <a:lnTo>
                  <a:pt x="349237" y="412102"/>
                </a:lnTo>
                <a:lnTo>
                  <a:pt x="392938" y="475564"/>
                </a:lnTo>
                <a:lnTo>
                  <a:pt x="418350" y="514489"/>
                </a:lnTo>
                <a:lnTo>
                  <a:pt x="442887" y="556361"/>
                </a:lnTo>
                <a:lnTo>
                  <a:pt x="463778" y="599287"/>
                </a:lnTo>
                <a:lnTo>
                  <a:pt x="478243" y="641413"/>
                </a:lnTo>
                <a:lnTo>
                  <a:pt x="483527" y="680847"/>
                </a:lnTo>
                <a:lnTo>
                  <a:pt x="476834" y="715733"/>
                </a:lnTo>
                <a:lnTo>
                  <a:pt x="455409" y="744169"/>
                </a:lnTo>
                <a:lnTo>
                  <a:pt x="450291" y="748398"/>
                </a:lnTo>
                <a:lnTo>
                  <a:pt x="449580" y="755967"/>
                </a:lnTo>
                <a:lnTo>
                  <a:pt x="458038" y="766165"/>
                </a:lnTo>
                <a:lnTo>
                  <a:pt x="465607" y="766889"/>
                </a:lnTo>
                <a:lnTo>
                  <a:pt x="470687" y="762647"/>
                </a:lnTo>
                <a:lnTo>
                  <a:pt x="495300" y="733107"/>
                </a:lnTo>
                <a:lnTo>
                  <a:pt x="506374" y="698525"/>
                </a:lnTo>
                <a:lnTo>
                  <a:pt x="506133" y="660222"/>
                </a:lnTo>
                <a:lnTo>
                  <a:pt x="496747" y="619556"/>
                </a:lnTo>
                <a:lnTo>
                  <a:pt x="480390" y="577875"/>
                </a:lnTo>
                <a:lnTo>
                  <a:pt x="459270" y="536498"/>
                </a:lnTo>
                <a:lnTo>
                  <a:pt x="435559" y="496785"/>
                </a:lnTo>
                <a:lnTo>
                  <a:pt x="411441" y="460082"/>
                </a:lnTo>
                <a:lnTo>
                  <a:pt x="371462" y="402132"/>
                </a:lnTo>
                <a:lnTo>
                  <a:pt x="364147" y="390944"/>
                </a:lnTo>
                <a:lnTo>
                  <a:pt x="359041" y="382282"/>
                </a:lnTo>
                <a:lnTo>
                  <a:pt x="376847" y="381393"/>
                </a:lnTo>
                <a:lnTo>
                  <a:pt x="402551" y="385229"/>
                </a:lnTo>
                <a:lnTo>
                  <a:pt x="430580" y="393052"/>
                </a:lnTo>
                <a:lnTo>
                  <a:pt x="455295" y="404114"/>
                </a:lnTo>
                <a:lnTo>
                  <a:pt x="459740" y="406717"/>
                </a:lnTo>
                <a:lnTo>
                  <a:pt x="472147" y="420636"/>
                </a:lnTo>
                <a:lnTo>
                  <a:pt x="484505" y="434022"/>
                </a:lnTo>
                <a:lnTo>
                  <a:pt x="499224" y="447001"/>
                </a:lnTo>
                <a:lnTo>
                  <a:pt x="516585" y="456831"/>
                </a:lnTo>
                <a:lnTo>
                  <a:pt x="536867" y="460794"/>
                </a:lnTo>
                <a:lnTo>
                  <a:pt x="553046" y="458482"/>
                </a:lnTo>
                <a:lnTo>
                  <a:pt x="586320" y="439699"/>
                </a:lnTo>
                <a:lnTo>
                  <a:pt x="614832" y="408711"/>
                </a:lnTo>
                <a:lnTo>
                  <a:pt x="626910" y="380555"/>
                </a:lnTo>
                <a:lnTo>
                  <a:pt x="627722" y="366534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479221" y="8280322"/>
            <a:ext cx="523240" cy="156845"/>
          </a:xfrm>
          <a:custGeom>
            <a:avLst/>
            <a:gdLst/>
            <a:ahLst/>
            <a:cxnLst/>
            <a:rect l="l" t="t" r="r" b="b"/>
            <a:pathLst>
              <a:path w="523240" h="156845">
                <a:moveTo>
                  <a:pt x="470362" y="0"/>
                </a:moveTo>
                <a:lnTo>
                  <a:pt x="52501" y="0"/>
                </a:lnTo>
                <a:lnTo>
                  <a:pt x="32083" y="4131"/>
                </a:lnTo>
                <a:lnTo>
                  <a:pt x="15393" y="15393"/>
                </a:lnTo>
                <a:lnTo>
                  <a:pt x="4131" y="32083"/>
                </a:lnTo>
                <a:lnTo>
                  <a:pt x="0" y="52501"/>
                </a:lnTo>
                <a:lnTo>
                  <a:pt x="0" y="103860"/>
                </a:lnTo>
                <a:lnTo>
                  <a:pt x="15393" y="140968"/>
                </a:lnTo>
                <a:lnTo>
                  <a:pt x="52501" y="156361"/>
                </a:lnTo>
                <a:lnTo>
                  <a:pt x="470362" y="156361"/>
                </a:lnTo>
                <a:lnTo>
                  <a:pt x="490773" y="152229"/>
                </a:lnTo>
                <a:lnTo>
                  <a:pt x="507460" y="140968"/>
                </a:lnTo>
                <a:lnTo>
                  <a:pt x="513260" y="132372"/>
                </a:lnTo>
                <a:lnTo>
                  <a:pt x="52501" y="132372"/>
                </a:lnTo>
                <a:lnTo>
                  <a:pt x="41415" y="130128"/>
                </a:lnTo>
                <a:lnTo>
                  <a:pt x="32351" y="124010"/>
                </a:lnTo>
                <a:lnTo>
                  <a:pt x="26233" y="114946"/>
                </a:lnTo>
                <a:lnTo>
                  <a:pt x="23988" y="103860"/>
                </a:lnTo>
                <a:lnTo>
                  <a:pt x="23988" y="52501"/>
                </a:lnTo>
                <a:lnTo>
                  <a:pt x="26233" y="41415"/>
                </a:lnTo>
                <a:lnTo>
                  <a:pt x="32351" y="32351"/>
                </a:lnTo>
                <a:lnTo>
                  <a:pt x="41415" y="26233"/>
                </a:lnTo>
                <a:lnTo>
                  <a:pt x="52501" y="23988"/>
                </a:lnTo>
                <a:lnTo>
                  <a:pt x="513260" y="23988"/>
                </a:lnTo>
                <a:lnTo>
                  <a:pt x="507460" y="15393"/>
                </a:lnTo>
                <a:lnTo>
                  <a:pt x="490773" y="4131"/>
                </a:lnTo>
                <a:lnTo>
                  <a:pt x="470362" y="0"/>
                </a:lnTo>
                <a:close/>
              </a:path>
              <a:path w="523240" h="156845">
                <a:moveTo>
                  <a:pt x="513260" y="23988"/>
                </a:moveTo>
                <a:lnTo>
                  <a:pt x="470362" y="23988"/>
                </a:lnTo>
                <a:lnTo>
                  <a:pt x="481446" y="26233"/>
                </a:lnTo>
                <a:lnTo>
                  <a:pt x="490507" y="32351"/>
                </a:lnTo>
                <a:lnTo>
                  <a:pt x="496621" y="41415"/>
                </a:lnTo>
                <a:lnTo>
                  <a:pt x="498864" y="52501"/>
                </a:lnTo>
                <a:lnTo>
                  <a:pt x="498864" y="103860"/>
                </a:lnTo>
                <a:lnTo>
                  <a:pt x="496621" y="114946"/>
                </a:lnTo>
                <a:lnTo>
                  <a:pt x="490507" y="124010"/>
                </a:lnTo>
                <a:lnTo>
                  <a:pt x="481446" y="130128"/>
                </a:lnTo>
                <a:lnTo>
                  <a:pt x="470362" y="132372"/>
                </a:lnTo>
                <a:lnTo>
                  <a:pt x="513260" y="132372"/>
                </a:lnTo>
                <a:lnTo>
                  <a:pt x="518721" y="124278"/>
                </a:lnTo>
                <a:lnTo>
                  <a:pt x="522853" y="103860"/>
                </a:lnTo>
                <a:lnTo>
                  <a:pt x="522853" y="52501"/>
                </a:lnTo>
                <a:lnTo>
                  <a:pt x="518775" y="32351"/>
                </a:lnTo>
                <a:lnTo>
                  <a:pt x="518721" y="32083"/>
                </a:lnTo>
                <a:lnTo>
                  <a:pt x="513260" y="23988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" name="object 8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108860" y="7695091"/>
            <a:ext cx="220956" cy="104164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108860" y="7877796"/>
            <a:ext cx="219427" cy="103410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108860" y="8060508"/>
            <a:ext cx="217909" cy="102845"/>
          </a:xfrm>
          <a:prstGeom prst="rect">
            <a:avLst/>
          </a:prstGeom>
        </p:spPr>
      </p:pic>
      <p:grpSp>
        <p:nvGrpSpPr>
          <p:cNvPr id="83" name="object 83"/>
          <p:cNvGrpSpPr/>
          <p:nvPr/>
        </p:nvGrpSpPr>
        <p:grpSpPr>
          <a:xfrm>
            <a:off x="6933979" y="5942395"/>
            <a:ext cx="1000125" cy="1000125"/>
            <a:chOff x="6933979" y="5942395"/>
            <a:chExt cx="1000125" cy="1000125"/>
          </a:xfrm>
        </p:grpSpPr>
        <p:sp>
          <p:nvSpPr>
            <p:cNvPr id="84" name="object 84"/>
            <p:cNvSpPr/>
            <p:nvPr/>
          </p:nvSpPr>
          <p:spPr>
            <a:xfrm>
              <a:off x="6933972" y="5942399"/>
              <a:ext cx="1000125" cy="1000125"/>
            </a:xfrm>
            <a:custGeom>
              <a:avLst/>
              <a:gdLst/>
              <a:ahLst/>
              <a:cxnLst/>
              <a:rect l="l" t="t" r="r" b="b"/>
              <a:pathLst>
                <a:path w="1000125" h="1000125">
                  <a:moveTo>
                    <a:pt x="742950" y="499897"/>
                  </a:moveTo>
                  <a:lnTo>
                    <a:pt x="738009" y="450977"/>
                  </a:lnTo>
                  <a:lnTo>
                    <a:pt x="723823" y="405384"/>
                  </a:lnTo>
                  <a:lnTo>
                    <a:pt x="713752" y="386867"/>
                  </a:lnTo>
                  <a:lnTo>
                    <a:pt x="713752" y="499846"/>
                  </a:lnTo>
                  <a:lnTo>
                    <a:pt x="708101" y="548843"/>
                  </a:lnTo>
                  <a:lnTo>
                    <a:pt x="691972" y="593852"/>
                  </a:lnTo>
                  <a:lnTo>
                    <a:pt x="666686" y="633577"/>
                  </a:lnTo>
                  <a:lnTo>
                    <a:pt x="633539" y="666724"/>
                  </a:lnTo>
                  <a:lnTo>
                    <a:pt x="593813" y="692010"/>
                  </a:lnTo>
                  <a:lnTo>
                    <a:pt x="548805" y="708126"/>
                  </a:lnTo>
                  <a:lnTo>
                    <a:pt x="499808" y="713778"/>
                  </a:lnTo>
                  <a:lnTo>
                    <a:pt x="450811" y="708126"/>
                  </a:lnTo>
                  <a:lnTo>
                    <a:pt x="405803" y="692010"/>
                  </a:lnTo>
                  <a:lnTo>
                    <a:pt x="366077" y="666724"/>
                  </a:lnTo>
                  <a:lnTo>
                    <a:pt x="332917" y="633577"/>
                  </a:lnTo>
                  <a:lnTo>
                    <a:pt x="307632" y="593852"/>
                  </a:lnTo>
                  <a:lnTo>
                    <a:pt x="291515" y="548843"/>
                  </a:lnTo>
                  <a:lnTo>
                    <a:pt x="285851" y="499846"/>
                  </a:lnTo>
                  <a:lnTo>
                    <a:pt x="291515" y="450850"/>
                  </a:lnTo>
                  <a:lnTo>
                    <a:pt x="307632" y="405841"/>
                  </a:lnTo>
                  <a:lnTo>
                    <a:pt x="332917" y="366115"/>
                  </a:lnTo>
                  <a:lnTo>
                    <a:pt x="366077" y="332968"/>
                  </a:lnTo>
                  <a:lnTo>
                    <a:pt x="405803" y="307682"/>
                  </a:lnTo>
                  <a:lnTo>
                    <a:pt x="450811" y="291566"/>
                  </a:lnTo>
                  <a:lnTo>
                    <a:pt x="499808" y="285902"/>
                  </a:lnTo>
                  <a:lnTo>
                    <a:pt x="548805" y="291566"/>
                  </a:lnTo>
                  <a:lnTo>
                    <a:pt x="593813" y="307682"/>
                  </a:lnTo>
                  <a:lnTo>
                    <a:pt x="633539" y="332968"/>
                  </a:lnTo>
                  <a:lnTo>
                    <a:pt x="666686" y="366115"/>
                  </a:lnTo>
                  <a:lnTo>
                    <a:pt x="691972" y="405841"/>
                  </a:lnTo>
                  <a:lnTo>
                    <a:pt x="708101" y="450850"/>
                  </a:lnTo>
                  <a:lnTo>
                    <a:pt x="713752" y="499846"/>
                  </a:lnTo>
                  <a:lnTo>
                    <a:pt x="713752" y="386867"/>
                  </a:lnTo>
                  <a:lnTo>
                    <a:pt x="671677" y="328129"/>
                  </a:lnTo>
                  <a:lnTo>
                    <a:pt x="635698" y="298424"/>
                  </a:lnTo>
                  <a:lnTo>
                    <a:pt x="594423" y="275996"/>
                  </a:lnTo>
                  <a:lnTo>
                    <a:pt x="548830" y="261810"/>
                  </a:lnTo>
                  <a:lnTo>
                    <a:pt x="499910" y="256857"/>
                  </a:lnTo>
                  <a:lnTo>
                    <a:pt x="450989" y="261810"/>
                  </a:lnTo>
                  <a:lnTo>
                    <a:pt x="405396" y="275996"/>
                  </a:lnTo>
                  <a:lnTo>
                    <a:pt x="364121" y="298424"/>
                  </a:lnTo>
                  <a:lnTo>
                    <a:pt x="328129" y="328129"/>
                  </a:lnTo>
                  <a:lnTo>
                    <a:pt x="298437" y="364109"/>
                  </a:lnTo>
                  <a:lnTo>
                    <a:pt x="275996" y="405384"/>
                  </a:lnTo>
                  <a:lnTo>
                    <a:pt x="261823" y="450977"/>
                  </a:lnTo>
                  <a:lnTo>
                    <a:pt x="256870" y="499897"/>
                  </a:lnTo>
                  <a:lnTo>
                    <a:pt x="261823" y="548817"/>
                  </a:lnTo>
                  <a:lnTo>
                    <a:pt x="275996" y="594410"/>
                  </a:lnTo>
                  <a:lnTo>
                    <a:pt x="298437" y="635685"/>
                  </a:lnTo>
                  <a:lnTo>
                    <a:pt x="328129" y="671677"/>
                  </a:lnTo>
                  <a:lnTo>
                    <a:pt x="364121" y="701370"/>
                  </a:lnTo>
                  <a:lnTo>
                    <a:pt x="405396" y="723811"/>
                  </a:lnTo>
                  <a:lnTo>
                    <a:pt x="450989" y="737997"/>
                  </a:lnTo>
                  <a:lnTo>
                    <a:pt x="499910" y="742937"/>
                  </a:lnTo>
                  <a:lnTo>
                    <a:pt x="548830" y="737997"/>
                  </a:lnTo>
                  <a:lnTo>
                    <a:pt x="594423" y="723811"/>
                  </a:lnTo>
                  <a:lnTo>
                    <a:pt x="603364" y="718947"/>
                  </a:lnTo>
                  <a:lnTo>
                    <a:pt x="635698" y="701370"/>
                  </a:lnTo>
                  <a:lnTo>
                    <a:pt x="671677" y="671677"/>
                  </a:lnTo>
                  <a:lnTo>
                    <a:pt x="701382" y="635685"/>
                  </a:lnTo>
                  <a:lnTo>
                    <a:pt x="723823" y="594410"/>
                  </a:lnTo>
                  <a:lnTo>
                    <a:pt x="738009" y="548817"/>
                  </a:lnTo>
                  <a:lnTo>
                    <a:pt x="742950" y="499897"/>
                  </a:lnTo>
                  <a:close/>
                </a:path>
                <a:path w="1000125" h="1000125">
                  <a:moveTo>
                    <a:pt x="999820" y="400342"/>
                  </a:moveTo>
                  <a:lnTo>
                    <a:pt x="994448" y="394970"/>
                  </a:lnTo>
                  <a:lnTo>
                    <a:pt x="975829" y="394970"/>
                  </a:lnTo>
                  <a:lnTo>
                    <a:pt x="975829" y="418960"/>
                  </a:lnTo>
                  <a:lnTo>
                    <a:pt x="975829" y="580821"/>
                  </a:lnTo>
                  <a:lnTo>
                    <a:pt x="859993" y="580821"/>
                  </a:lnTo>
                  <a:lnTo>
                    <a:pt x="855624" y="583730"/>
                  </a:lnTo>
                  <a:lnTo>
                    <a:pt x="810348" y="691896"/>
                  </a:lnTo>
                  <a:lnTo>
                    <a:pt x="811364" y="697064"/>
                  </a:lnTo>
                  <a:lnTo>
                    <a:pt x="893584" y="779284"/>
                  </a:lnTo>
                  <a:lnTo>
                    <a:pt x="779284" y="893686"/>
                  </a:lnTo>
                  <a:lnTo>
                    <a:pt x="723366" y="837780"/>
                  </a:lnTo>
                  <a:lnTo>
                    <a:pt x="697344" y="811745"/>
                  </a:lnTo>
                  <a:lnTo>
                    <a:pt x="692200" y="810717"/>
                  </a:lnTo>
                  <a:lnTo>
                    <a:pt x="583653" y="855192"/>
                  </a:lnTo>
                  <a:lnTo>
                    <a:pt x="580720" y="859561"/>
                  </a:lnTo>
                  <a:lnTo>
                    <a:pt x="580720" y="975817"/>
                  </a:lnTo>
                  <a:lnTo>
                    <a:pt x="419112" y="975817"/>
                  </a:lnTo>
                  <a:lnTo>
                    <a:pt x="419112" y="859561"/>
                  </a:lnTo>
                  <a:lnTo>
                    <a:pt x="416166" y="855192"/>
                  </a:lnTo>
                  <a:lnTo>
                    <a:pt x="373659" y="837780"/>
                  </a:lnTo>
                  <a:lnTo>
                    <a:pt x="307619" y="810717"/>
                  </a:lnTo>
                  <a:lnTo>
                    <a:pt x="302475" y="811745"/>
                  </a:lnTo>
                  <a:lnTo>
                    <a:pt x="220522" y="893686"/>
                  </a:lnTo>
                  <a:lnTo>
                    <a:pt x="106222" y="779284"/>
                  </a:lnTo>
                  <a:lnTo>
                    <a:pt x="188442" y="697064"/>
                  </a:lnTo>
                  <a:lnTo>
                    <a:pt x="189471" y="691896"/>
                  </a:lnTo>
                  <a:lnTo>
                    <a:pt x="144195" y="583730"/>
                  </a:lnTo>
                  <a:lnTo>
                    <a:pt x="139827" y="580821"/>
                  </a:lnTo>
                  <a:lnTo>
                    <a:pt x="23990" y="580821"/>
                  </a:lnTo>
                  <a:lnTo>
                    <a:pt x="23990" y="418960"/>
                  </a:lnTo>
                  <a:lnTo>
                    <a:pt x="139827" y="418960"/>
                  </a:lnTo>
                  <a:lnTo>
                    <a:pt x="144195" y="416064"/>
                  </a:lnTo>
                  <a:lnTo>
                    <a:pt x="189471" y="307911"/>
                  </a:lnTo>
                  <a:lnTo>
                    <a:pt x="188442" y="302729"/>
                  </a:lnTo>
                  <a:lnTo>
                    <a:pt x="106222" y="220510"/>
                  </a:lnTo>
                  <a:lnTo>
                    <a:pt x="220522" y="106095"/>
                  </a:lnTo>
                  <a:lnTo>
                    <a:pt x="302475" y="188048"/>
                  </a:lnTo>
                  <a:lnTo>
                    <a:pt x="307619" y="189052"/>
                  </a:lnTo>
                  <a:lnTo>
                    <a:pt x="373659" y="162013"/>
                  </a:lnTo>
                  <a:lnTo>
                    <a:pt x="416166" y="144602"/>
                  </a:lnTo>
                  <a:lnTo>
                    <a:pt x="419112" y="140220"/>
                  </a:lnTo>
                  <a:lnTo>
                    <a:pt x="419112" y="23990"/>
                  </a:lnTo>
                  <a:lnTo>
                    <a:pt x="580720" y="23990"/>
                  </a:lnTo>
                  <a:lnTo>
                    <a:pt x="580720" y="140220"/>
                  </a:lnTo>
                  <a:lnTo>
                    <a:pt x="583653" y="144602"/>
                  </a:lnTo>
                  <a:lnTo>
                    <a:pt x="692200" y="189052"/>
                  </a:lnTo>
                  <a:lnTo>
                    <a:pt x="697344" y="188048"/>
                  </a:lnTo>
                  <a:lnTo>
                    <a:pt x="723366" y="162013"/>
                  </a:lnTo>
                  <a:lnTo>
                    <a:pt x="779284" y="106095"/>
                  </a:lnTo>
                  <a:lnTo>
                    <a:pt x="893584" y="220510"/>
                  </a:lnTo>
                  <a:lnTo>
                    <a:pt x="811364" y="302729"/>
                  </a:lnTo>
                  <a:lnTo>
                    <a:pt x="810348" y="307911"/>
                  </a:lnTo>
                  <a:lnTo>
                    <a:pt x="855624" y="416064"/>
                  </a:lnTo>
                  <a:lnTo>
                    <a:pt x="859993" y="418960"/>
                  </a:lnTo>
                  <a:lnTo>
                    <a:pt x="975829" y="418960"/>
                  </a:lnTo>
                  <a:lnTo>
                    <a:pt x="975829" y="394970"/>
                  </a:lnTo>
                  <a:lnTo>
                    <a:pt x="872807" y="394970"/>
                  </a:lnTo>
                  <a:lnTo>
                    <a:pt x="837476" y="310553"/>
                  </a:lnTo>
                  <a:lnTo>
                    <a:pt x="923709" y="224307"/>
                  </a:lnTo>
                  <a:lnTo>
                    <a:pt x="923709" y="216712"/>
                  </a:lnTo>
                  <a:lnTo>
                    <a:pt x="813193" y="106095"/>
                  </a:lnTo>
                  <a:lnTo>
                    <a:pt x="785533" y="78409"/>
                  </a:lnTo>
                  <a:lnTo>
                    <a:pt x="782485" y="77139"/>
                  </a:lnTo>
                  <a:lnTo>
                    <a:pt x="776122" y="77139"/>
                  </a:lnTo>
                  <a:lnTo>
                    <a:pt x="773061" y="78409"/>
                  </a:lnTo>
                  <a:lnTo>
                    <a:pt x="689457" y="162013"/>
                  </a:lnTo>
                  <a:lnTo>
                    <a:pt x="604710" y="127304"/>
                  </a:lnTo>
                  <a:lnTo>
                    <a:pt x="604710" y="23990"/>
                  </a:lnTo>
                  <a:lnTo>
                    <a:pt x="604710" y="5359"/>
                  </a:lnTo>
                  <a:lnTo>
                    <a:pt x="599338" y="0"/>
                  </a:lnTo>
                  <a:lnTo>
                    <a:pt x="400494" y="0"/>
                  </a:lnTo>
                  <a:lnTo>
                    <a:pt x="395122" y="5359"/>
                  </a:lnTo>
                  <a:lnTo>
                    <a:pt x="395122" y="127304"/>
                  </a:lnTo>
                  <a:lnTo>
                    <a:pt x="310375" y="162013"/>
                  </a:lnTo>
                  <a:lnTo>
                    <a:pt x="254444" y="106095"/>
                  </a:lnTo>
                  <a:lnTo>
                    <a:pt x="224510" y="76161"/>
                  </a:lnTo>
                  <a:lnTo>
                    <a:pt x="216509" y="76161"/>
                  </a:lnTo>
                  <a:lnTo>
                    <a:pt x="76098" y="216712"/>
                  </a:lnTo>
                  <a:lnTo>
                    <a:pt x="76098" y="224307"/>
                  </a:lnTo>
                  <a:lnTo>
                    <a:pt x="162356" y="310553"/>
                  </a:lnTo>
                  <a:lnTo>
                    <a:pt x="127012" y="394970"/>
                  </a:lnTo>
                  <a:lnTo>
                    <a:pt x="5372" y="394970"/>
                  </a:lnTo>
                  <a:lnTo>
                    <a:pt x="0" y="400342"/>
                  </a:lnTo>
                  <a:lnTo>
                    <a:pt x="0" y="599452"/>
                  </a:lnTo>
                  <a:lnTo>
                    <a:pt x="5372" y="604812"/>
                  </a:lnTo>
                  <a:lnTo>
                    <a:pt x="127012" y="604812"/>
                  </a:lnTo>
                  <a:lnTo>
                    <a:pt x="162356" y="689241"/>
                  </a:lnTo>
                  <a:lnTo>
                    <a:pt x="76098" y="775487"/>
                  </a:lnTo>
                  <a:lnTo>
                    <a:pt x="76098" y="783082"/>
                  </a:lnTo>
                  <a:lnTo>
                    <a:pt x="214274" y="921397"/>
                  </a:lnTo>
                  <a:lnTo>
                    <a:pt x="217335" y="922655"/>
                  </a:lnTo>
                  <a:lnTo>
                    <a:pt x="223685" y="922655"/>
                  </a:lnTo>
                  <a:lnTo>
                    <a:pt x="226745" y="921397"/>
                  </a:lnTo>
                  <a:lnTo>
                    <a:pt x="254457" y="893686"/>
                  </a:lnTo>
                  <a:lnTo>
                    <a:pt x="310375" y="837780"/>
                  </a:lnTo>
                  <a:lnTo>
                    <a:pt x="395122" y="872490"/>
                  </a:lnTo>
                  <a:lnTo>
                    <a:pt x="395122" y="994435"/>
                  </a:lnTo>
                  <a:lnTo>
                    <a:pt x="400494" y="999807"/>
                  </a:lnTo>
                  <a:lnTo>
                    <a:pt x="599338" y="999807"/>
                  </a:lnTo>
                  <a:lnTo>
                    <a:pt x="604710" y="994435"/>
                  </a:lnTo>
                  <a:lnTo>
                    <a:pt x="604710" y="975817"/>
                  </a:lnTo>
                  <a:lnTo>
                    <a:pt x="604710" y="872490"/>
                  </a:lnTo>
                  <a:lnTo>
                    <a:pt x="689457" y="837780"/>
                  </a:lnTo>
                  <a:lnTo>
                    <a:pt x="775322" y="923658"/>
                  </a:lnTo>
                  <a:lnTo>
                    <a:pt x="783259" y="923658"/>
                  </a:lnTo>
                  <a:lnTo>
                    <a:pt x="813206" y="893686"/>
                  </a:lnTo>
                  <a:lnTo>
                    <a:pt x="923709" y="783082"/>
                  </a:lnTo>
                  <a:lnTo>
                    <a:pt x="923709" y="775487"/>
                  </a:lnTo>
                  <a:lnTo>
                    <a:pt x="837476" y="689241"/>
                  </a:lnTo>
                  <a:lnTo>
                    <a:pt x="872807" y="604812"/>
                  </a:lnTo>
                  <a:lnTo>
                    <a:pt x="994448" y="604812"/>
                  </a:lnTo>
                  <a:lnTo>
                    <a:pt x="999820" y="599452"/>
                  </a:lnTo>
                  <a:lnTo>
                    <a:pt x="999820" y="40034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53891" y="6292899"/>
              <a:ext cx="159984" cy="298788"/>
            </a:xfrm>
            <a:prstGeom prst="rect">
              <a:avLst/>
            </a:prstGeom>
          </p:spPr>
        </p:pic>
      </p:grpSp>
      <p:sp>
        <p:nvSpPr>
          <p:cNvPr id="86" name="object 86"/>
          <p:cNvSpPr/>
          <p:nvPr/>
        </p:nvSpPr>
        <p:spPr>
          <a:xfrm>
            <a:off x="2127288" y="7434586"/>
            <a:ext cx="932180" cy="1016635"/>
          </a:xfrm>
          <a:custGeom>
            <a:avLst/>
            <a:gdLst/>
            <a:ahLst/>
            <a:cxnLst/>
            <a:rect l="l" t="t" r="r" b="b"/>
            <a:pathLst>
              <a:path w="932180" h="1016634">
                <a:moveTo>
                  <a:pt x="479729" y="913066"/>
                </a:moveTo>
                <a:lnTo>
                  <a:pt x="477278" y="905878"/>
                </a:lnTo>
                <a:lnTo>
                  <a:pt x="471335" y="902957"/>
                </a:lnTo>
                <a:lnTo>
                  <a:pt x="435965" y="883462"/>
                </a:lnTo>
                <a:lnTo>
                  <a:pt x="401764" y="860412"/>
                </a:lnTo>
                <a:lnTo>
                  <a:pt x="368820" y="833996"/>
                </a:lnTo>
                <a:lnTo>
                  <a:pt x="337248" y="804379"/>
                </a:lnTo>
                <a:lnTo>
                  <a:pt x="307162" y="771779"/>
                </a:lnTo>
                <a:lnTo>
                  <a:pt x="278650" y="736358"/>
                </a:lnTo>
                <a:lnTo>
                  <a:pt x="251841" y="698322"/>
                </a:lnTo>
                <a:lnTo>
                  <a:pt x="226822" y="657834"/>
                </a:lnTo>
                <a:lnTo>
                  <a:pt x="203720" y="615111"/>
                </a:lnTo>
                <a:lnTo>
                  <a:pt x="182613" y="570306"/>
                </a:lnTo>
                <a:lnTo>
                  <a:pt x="163639" y="523633"/>
                </a:lnTo>
                <a:lnTo>
                  <a:pt x="146875" y="475259"/>
                </a:lnTo>
                <a:lnTo>
                  <a:pt x="132448" y="425386"/>
                </a:lnTo>
                <a:lnTo>
                  <a:pt x="120446" y="374205"/>
                </a:lnTo>
                <a:lnTo>
                  <a:pt x="110998" y="321881"/>
                </a:lnTo>
                <a:lnTo>
                  <a:pt x="104190" y="268605"/>
                </a:lnTo>
                <a:lnTo>
                  <a:pt x="153504" y="263359"/>
                </a:lnTo>
                <a:lnTo>
                  <a:pt x="202209" y="254444"/>
                </a:lnTo>
                <a:lnTo>
                  <a:pt x="250164" y="241922"/>
                </a:lnTo>
                <a:lnTo>
                  <a:pt x="297218" y="225856"/>
                </a:lnTo>
                <a:lnTo>
                  <a:pt x="343204" y="206298"/>
                </a:lnTo>
                <a:lnTo>
                  <a:pt x="387997" y="183299"/>
                </a:lnTo>
                <a:lnTo>
                  <a:pt x="431419" y="156908"/>
                </a:lnTo>
                <a:lnTo>
                  <a:pt x="473329" y="127203"/>
                </a:lnTo>
                <a:lnTo>
                  <a:pt x="479602" y="115671"/>
                </a:lnTo>
                <a:lnTo>
                  <a:pt x="471563" y="105130"/>
                </a:lnTo>
                <a:lnTo>
                  <a:pt x="464045" y="104114"/>
                </a:lnTo>
                <a:lnTo>
                  <a:pt x="458774" y="108140"/>
                </a:lnTo>
                <a:lnTo>
                  <a:pt x="417004" y="137680"/>
                </a:lnTo>
                <a:lnTo>
                  <a:pt x="373697" y="163804"/>
                </a:lnTo>
                <a:lnTo>
                  <a:pt x="329006" y="186436"/>
                </a:lnTo>
                <a:lnTo>
                  <a:pt x="283095" y="205549"/>
                </a:lnTo>
                <a:lnTo>
                  <a:pt x="236131" y="221056"/>
                </a:lnTo>
                <a:lnTo>
                  <a:pt x="188264" y="232905"/>
                </a:lnTo>
                <a:lnTo>
                  <a:pt x="139661" y="241033"/>
                </a:lnTo>
                <a:lnTo>
                  <a:pt x="90487" y="245376"/>
                </a:lnTo>
                <a:lnTo>
                  <a:pt x="87236" y="245554"/>
                </a:lnTo>
                <a:lnTo>
                  <a:pt x="84175" y="247040"/>
                </a:lnTo>
                <a:lnTo>
                  <a:pt x="79895" y="251942"/>
                </a:lnTo>
                <a:lnTo>
                  <a:pt x="78841" y="255181"/>
                </a:lnTo>
                <a:lnTo>
                  <a:pt x="85610" y="314147"/>
                </a:lnTo>
                <a:lnTo>
                  <a:pt x="94945" y="368935"/>
                </a:lnTo>
                <a:lnTo>
                  <a:pt x="107010" y="422567"/>
                </a:lnTo>
                <a:lnTo>
                  <a:pt x="121704" y="474853"/>
                </a:lnTo>
                <a:lnTo>
                  <a:pt x="138899" y="525602"/>
                </a:lnTo>
                <a:lnTo>
                  <a:pt x="158496" y="574611"/>
                </a:lnTo>
                <a:lnTo>
                  <a:pt x="180365" y="621665"/>
                </a:lnTo>
                <a:lnTo>
                  <a:pt x="204406" y="666572"/>
                </a:lnTo>
                <a:lnTo>
                  <a:pt x="230479" y="709129"/>
                </a:lnTo>
                <a:lnTo>
                  <a:pt x="258495" y="749147"/>
                </a:lnTo>
                <a:lnTo>
                  <a:pt x="288328" y="786409"/>
                </a:lnTo>
                <a:lnTo>
                  <a:pt x="319874" y="820724"/>
                </a:lnTo>
                <a:lnTo>
                  <a:pt x="352996" y="851890"/>
                </a:lnTo>
                <a:lnTo>
                  <a:pt x="387591" y="879716"/>
                </a:lnTo>
                <a:lnTo>
                  <a:pt x="423545" y="903973"/>
                </a:lnTo>
                <a:lnTo>
                  <a:pt x="462457" y="925322"/>
                </a:lnTo>
                <a:lnTo>
                  <a:pt x="464261" y="925715"/>
                </a:lnTo>
                <a:lnTo>
                  <a:pt x="466039" y="925715"/>
                </a:lnTo>
                <a:lnTo>
                  <a:pt x="470471" y="925715"/>
                </a:lnTo>
                <a:lnTo>
                  <a:pt x="474713" y="923251"/>
                </a:lnTo>
                <a:lnTo>
                  <a:pt x="479729" y="913066"/>
                </a:lnTo>
                <a:close/>
              </a:path>
              <a:path w="932180" h="1016634">
                <a:moveTo>
                  <a:pt x="637070" y="398627"/>
                </a:moveTo>
                <a:lnTo>
                  <a:pt x="627697" y="389255"/>
                </a:lnTo>
                <a:lnTo>
                  <a:pt x="620102" y="389255"/>
                </a:lnTo>
                <a:lnTo>
                  <a:pt x="411327" y="598030"/>
                </a:lnTo>
                <a:lnTo>
                  <a:pt x="312000" y="498703"/>
                </a:lnTo>
                <a:lnTo>
                  <a:pt x="304406" y="498703"/>
                </a:lnTo>
                <a:lnTo>
                  <a:pt x="295033" y="508076"/>
                </a:lnTo>
                <a:lnTo>
                  <a:pt x="295033" y="515658"/>
                </a:lnTo>
                <a:lnTo>
                  <a:pt x="405180" y="625817"/>
                </a:lnTo>
                <a:lnTo>
                  <a:pt x="408254" y="626986"/>
                </a:lnTo>
                <a:lnTo>
                  <a:pt x="411327" y="626986"/>
                </a:lnTo>
                <a:lnTo>
                  <a:pt x="414388" y="626986"/>
                </a:lnTo>
                <a:lnTo>
                  <a:pt x="417461" y="625817"/>
                </a:lnTo>
                <a:lnTo>
                  <a:pt x="637070" y="406234"/>
                </a:lnTo>
                <a:lnTo>
                  <a:pt x="637070" y="398627"/>
                </a:lnTo>
                <a:close/>
              </a:path>
              <a:path w="932180" h="1016634">
                <a:moveTo>
                  <a:pt x="932078" y="168719"/>
                </a:moveTo>
                <a:lnTo>
                  <a:pt x="930681" y="165493"/>
                </a:lnTo>
                <a:lnTo>
                  <a:pt x="926871" y="161975"/>
                </a:lnTo>
                <a:lnTo>
                  <a:pt x="925715" y="160896"/>
                </a:lnTo>
                <a:lnTo>
                  <a:pt x="922705" y="159905"/>
                </a:lnTo>
                <a:lnTo>
                  <a:pt x="920940" y="159905"/>
                </a:lnTo>
                <a:lnTo>
                  <a:pt x="907897" y="160896"/>
                </a:lnTo>
                <a:lnTo>
                  <a:pt x="907897" y="184924"/>
                </a:lnTo>
                <a:lnTo>
                  <a:pt x="905573" y="239204"/>
                </a:lnTo>
                <a:lnTo>
                  <a:pt x="900658" y="292950"/>
                </a:lnTo>
                <a:lnTo>
                  <a:pt x="893254" y="345973"/>
                </a:lnTo>
                <a:lnTo>
                  <a:pt x="883437" y="398145"/>
                </a:lnTo>
                <a:lnTo>
                  <a:pt x="871296" y="449300"/>
                </a:lnTo>
                <a:lnTo>
                  <a:pt x="856907" y="499300"/>
                </a:lnTo>
                <a:lnTo>
                  <a:pt x="840346" y="547979"/>
                </a:lnTo>
                <a:lnTo>
                  <a:pt x="821715" y="595185"/>
                </a:lnTo>
                <a:lnTo>
                  <a:pt x="801077" y="640778"/>
                </a:lnTo>
                <a:lnTo>
                  <a:pt x="778522" y="684580"/>
                </a:lnTo>
                <a:lnTo>
                  <a:pt x="754151" y="726465"/>
                </a:lnTo>
                <a:lnTo>
                  <a:pt x="728014" y="766267"/>
                </a:lnTo>
                <a:lnTo>
                  <a:pt x="700227" y="803833"/>
                </a:lnTo>
                <a:lnTo>
                  <a:pt x="670852" y="839012"/>
                </a:lnTo>
                <a:lnTo>
                  <a:pt x="639978" y="871651"/>
                </a:lnTo>
                <a:lnTo>
                  <a:pt x="607695" y="901598"/>
                </a:lnTo>
                <a:lnTo>
                  <a:pt x="574065" y="928700"/>
                </a:lnTo>
                <a:lnTo>
                  <a:pt x="539191" y="952804"/>
                </a:lnTo>
                <a:lnTo>
                  <a:pt x="503161" y="973747"/>
                </a:lnTo>
                <a:lnTo>
                  <a:pt x="466039" y="991400"/>
                </a:lnTo>
                <a:lnTo>
                  <a:pt x="428917" y="973747"/>
                </a:lnTo>
                <a:lnTo>
                  <a:pt x="392887" y="952804"/>
                </a:lnTo>
                <a:lnTo>
                  <a:pt x="358013" y="928700"/>
                </a:lnTo>
                <a:lnTo>
                  <a:pt x="324396" y="901598"/>
                </a:lnTo>
                <a:lnTo>
                  <a:pt x="292112" y="871651"/>
                </a:lnTo>
                <a:lnTo>
                  <a:pt x="261239" y="839012"/>
                </a:lnTo>
                <a:lnTo>
                  <a:pt x="231863" y="803833"/>
                </a:lnTo>
                <a:lnTo>
                  <a:pt x="204063" y="766267"/>
                </a:lnTo>
                <a:lnTo>
                  <a:pt x="177939" y="726465"/>
                </a:lnTo>
                <a:lnTo>
                  <a:pt x="153568" y="684580"/>
                </a:lnTo>
                <a:lnTo>
                  <a:pt x="131013" y="640778"/>
                </a:lnTo>
                <a:lnTo>
                  <a:pt x="110375" y="595185"/>
                </a:lnTo>
                <a:lnTo>
                  <a:pt x="91744" y="547979"/>
                </a:lnTo>
                <a:lnTo>
                  <a:pt x="75184" y="499300"/>
                </a:lnTo>
                <a:lnTo>
                  <a:pt x="60794" y="449300"/>
                </a:lnTo>
                <a:lnTo>
                  <a:pt x="48641" y="398145"/>
                </a:lnTo>
                <a:lnTo>
                  <a:pt x="38823" y="345973"/>
                </a:lnTo>
                <a:lnTo>
                  <a:pt x="31419" y="292950"/>
                </a:lnTo>
                <a:lnTo>
                  <a:pt x="26517" y="239204"/>
                </a:lnTo>
                <a:lnTo>
                  <a:pt x="24231" y="185953"/>
                </a:lnTo>
                <a:lnTo>
                  <a:pt x="24180" y="184924"/>
                </a:lnTo>
                <a:lnTo>
                  <a:pt x="32918" y="185381"/>
                </a:lnTo>
                <a:lnTo>
                  <a:pt x="41757" y="185699"/>
                </a:lnTo>
                <a:lnTo>
                  <a:pt x="53530" y="185953"/>
                </a:lnTo>
                <a:lnTo>
                  <a:pt x="59588" y="185953"/>
                </a:lnTo>
                <a:lnTo>
                  <a:pt x="108445" y="183908"/>
                </a:lnTo>
                <a:lnTo>
                  <a:pt x="156857" y="177825"/>
                </a:lnTo>
                <a:lnTo>
                  <a:pt x="204635" y="167779"/>
                </a:lnTo>
                <a:lnTo>
                  <a:pt x="251548" y="153873"/>
                </a:lnTo>
                <a:lnTo>
                  <a:pt x="297408" y="136169"/>
                </a:lnTo>
                <a:lnTo>
                  <a:pt x="341998" y="114757"/>
                </a:lnTo>
                <a:lnTo>
                  <a:pt x="385102" y="89712"/>
                </a:lnTo>
                <a:lnTo>
                  <a:pt x="426516" y="61125"/>
                </a:lnTo>
                <a:lnTo>
                  <a:pt x="466039" y="29083"/>
                </a:lnTo>
                <a:lnTo>
                  <a:pt x="505561" y="61125"/>
                </a:lnTo>
                <a:lnTo>
                  <a:pt x="546989" y="89712"/>
                </a:lnTo>
                <a:lnTo>
                  <a:pt x="590092" y="114757"/>
                </a:lnTo>
                <a:lnTo>
                  <a:pt x="634669" y="136169"/>
                </a:lnTo>
                <a:lnTo>
                  <a:pt x="680529" y="153873"/>
                </a:lnTo>
                <a:lnTo>
                  <a:pt x="727456" y="167779"/>
                </a:lnTo>
                <a:lnTo>
                  <a:pt x="775220" y="177825"/>
                </a:lnTo>
                <a:lnTo>
                  <a:pt x="823645" y="183908"/>
                </a:lnTo>
                <a:lnTo>
                  <a:pt x="872502" y="185953"/>
                </a:lnTo>
                <a:lnTo>
                  <a:pt x="878674" y="185953"/>
                </a:lnTo>
                <a:lnTo>
                  <a:pt x="890574" y="185699"/>
                </a:lnTo>
                <a:lnTo>
                  <a:pt x="899325" y="185381"/>
                </a:lnTo>
                <a:lnTo>
                  <a:pt x="907897" y="184924"/>
                </a:lnTo>
                <a:lnTo>
                  <a:pt x="907897" y="160896"/>
                </a:lnTo>
                <a:lnTo>
                  <a:pt x="896404" y="161493"/>
                </a:lnTo>
                <a:lnTo>
                  <a:pt x="880745" y="161975"/>
                </a:lnTo>
                <a:lnTo>
                  <a:pt x="872502" y="161975"/>
                </a:lnTo>
                <a:lnTo>
                  <a:pt x="824484" y="159905"/>
                </a:lnTo>
                <a:lnTo>
                  <a:pt x="777621" y="153873"/>
                </a:lnTo>
                <a:lnTo>
                  <a:pt x="777328" y="153873"/>
                </a:lnTo>
                <a:lnTo>
                  <a:pt x="729970" y="143662"/>
                </a:lnTo>
                <a:lnTo>
                  <a:pt x="683907" y="129654"/>
                </a:lnTo>
                <a:lnTo>
                  <a:pt x="638924" y="111836"/>
                </a:lnTo>
                <a:lnTo>
                  <a:pt x="595236" y="90284"/>
                </a:lnTo>
                <a:lnTo>
                  <a:pt x="553059" y="65100"/>
                </a:lnTo>
                <a:lnTo>
                  <a:pt x="512610" y="36347"/>
                </a:lnTo>
                <a:lnTo>
                  <a:pt x="474091" y="4127"/>
                </a:lnTo>
                <a:lnTo>
                  <a:pt x="469519" y="0"/>
                </a:lnTo>
                <a:lnTo>
                  <a:pt x="462572" y="0"/>
                </a:lnTo>
                <a:lnTo>
                  <a:pt x="419481" y="36347"/>
                </a:lnTo>
                <a:lnTo>
                  <a:pt x="379031" y="65100"/>
                </a:lnTo>
                <a:lnTo>
                  <a:pt x="336854" y="90284"/>
                </a:lnTo>
                <a:lnTo>
                  <a:pt x="293154" y="111836"/>
                </a:lnTo>
                <a:lnTo>
                  <a:pt x="248170" y="129654"/>
                </a:lnTo>
                <a:lnTo>
                  <a:pt x="202107" y="143662"/>
                </a:lnTo>
                <a:lnTo>
                  <a:pt x="154749" y="153873"/>
                </a:lnTo>
                <a:lnTo>
                  <a:pt x="154457" y="153873"/>
                </a:lnTo>
                <a:lnTo>
                  <a:pt x="107594" y="159905"/>
                </a:lnTo>
                <a:lnTo>
                  <a:pt x="59588" y="161975"/>
                </a:lnTo>
                <a:lnTo>
                  <a:pt x="51473" y="161975"/>
                </a:lnTo>
                <a:lnTo>
                  <a:pt x="35953" y="161493"/>
                </a:lnTo>
                <a:lnTo>
                  <a:pt x="24396" y="160896"/>
                </a:lnTo>
                <a:lnTo>
                  <a:pt x="11125" y="159905"/>
                </a:lnTo>
                <a:lnTo>
                  <a:pt x="9359" y="159905"/>
                </a:lnTo>
                <a:lnTo>
                  <a:pt x="6362" y="160896"/>
                </a:lnTo>
                <a:lnTo>
                  <a:pt x="1409" y="165493"/>
                </a:lnTo>
                <a:lnTo>
                  <a:pt x="0" y="168719"/>
                </a:lnTo>
                <a:lnTo>
                  <a:pt x="25" y="172085"/>
                </a:lnTo>
                <a:lnTo>
                  <a:pt x="1689" y="226148"/>
                </a:lnTo>
                <a:lnTo>
                  <a:pt x="5880" y="279730"/>
                </a:lnTo>
                <a:lnTo>
                  <a:pt x="12522" y="332689"/>
                </a:lnTo>
                <a:lnTo>
                  <a:pt x="21526" y="384860"/>
                </a:lnTo>
                <a:lnTo>
                  <a:pt x="32829" y="436130"/>
                </a:lnTo>
                <a:lnTo>
                  <a:pt x="46342" y="486346"/>
                </a:lnTo>
                <a:lnTo>
                  <a:pt x="61988" y="535355"/>
                </a:lnTo>
                <a:lnTo>
                  <a:pt x="79692" y="583031"/>
                </a:lnTo>
                <a:lnTo>
                  <a:pt x="99377" y="629208"/>
                </a:lnTo>
                <a:lnTo>
                  <a:pt x="120967" y="673760"/>
                </a:lnTo>
                <a:lnTo>
                  <a:pt x="144373" y="716546"/>
                </a:lnTo>
                <a:lnTo>
                  <a:pt x="169532" y="757415"/>
                </a:lnTo>
                <a:lnTo>
                  <a:pt x="196354" y="796226"/>
                </a:lnTo>
                <a:lnTo>
                  <a:pt x="224751" y="832840"/>
                </a:lnTo>
                <a:lnTo>
                  <a:pt x="254673" y="867105"/>
                </a:lnTo>
                <a:lnTo>
                  <a:pt x="286016" y="898880"/>
                </a:lnTo>
                <a:lnTo>
                  <a:pt x="318719" y="928039"/>
                </a:lnTo>
                <a:lnTo>
                  <a:pt x="352691" y="954417"/>
                </a:lnTo>
                <a:lnTo>
                  <a:pt x="387870" y="977874"/>
                </a:lnTo>
                <a:lnTo>
                  <a:pt x="424154" y="998283"/>
                </a:lnTo>
                <a:lnTo>
                  <a:pt x="461492" y="1015479"/>
                </a:lnTo>
                <a:lnTo>
                  <a:pt x="464489" y="1016381"/>
                </a:lnTo>
                <a:lnTo>
                  <a:pt x="467601" y="1016381"/>
                </a:lnTo>
                <a:lnTo>
                  <a:pt x="507936" y="998283"/>
                </a:lnTo>
                <a:lnTo>
                  <a:pt x="544220" y="977874"/>
                </a:lnTo>
                <a:lnTo>
                  <a:pt x="579399" y="954417"/>
                </a:lnTo>
                <a:lnTo>
                  <a:pt x="613371" y="928039"/>
                </a:lnTo>
                <a:lnTo>
                  <a:pt x="646074" y="898880"/>
                </a:lnTo>
                <a:lnTo>
                  <a:pt x="677418" y="867105"/>
                </a:lnTo>
                <a:lnTo>
                  <a:pt x="707339" y="832840"/>
                </a:lnTo>
                <a:lnTo>
                  <a:pt x="735749" y="796226"/>
                </a:lnTo>
                <a:lnTo>
                  <a:pt x="762558" y="757415"/>
                </a:lnTo>
                <a:lnTo>
                  <a:pt x="787717" y="716546"/>
                </a:lnTo>
                <a:lnTo>
                  <a:pt x="811123" y="673760"/>
                </a:lnTo>
                <a:lnTo>
                  <a:pt x="832713" y="629208"/>
                </a:lnTo>
                <a:lnTo>
                  <a:pt x="852398" y="583031"/>
                </a:lnTo>
                <a:lnTo>
                  <a:pt x="870102" y="535355"/>
                </a:lnTo>
                <a:lnTo>
                  <a:pt x="885748" y="486346"/>
                </a:lnTo>
                <a:lnTo>
                  <a:pt x="899261" y="436130"/>
                </a:lnTo>
                <a:lnTo>
                  <a:pt x="910564" y="384860"/>
                </a:lnTo>
                <a:lnTo>
                  <a:pt x="919568" y="332689"/>
                </a:lnTo>
                <a:lnTo>
                  <a:pt x="926211" y="279730"/>
                </a:lnTo>
                <a:lnTo>
                  <a:pt x="930402" y="226148"/>
                </a:lnTo>
                <a:lnTo>
                  <a:pt x="931633" y="185953"/>
                </a:lnTo>
                <a:lnTo>
                  <a:pt x="931659" y="184924"/>
                </a:lnTo>
                <a:lnTo>
                  <a:pt x="932065" y="172085"/>
                </a:lnTo>
                <a:lnTo>
                  <a:pt x="932078" y="168719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" name="object 87"/>
          <p:cNvGrpSpPr/>
          <p:nvPr/>
        </p:nvGrpSpPr>
        <p:grpSpPr>
          <a:xfrm>
            <a:off x="15046931" y="4464051"/>
            <a:ext cx="1026794" cy="979169"/>
            <a:chOff x="15046931" y="4464051"/>
            <a:chExt cx="1026794" cy="979169"/>
          </a:xfrm>
        </p:grpSpPr>
        <p:sp>
          <p:nvSpPr>
            <p:cNvPr id="88" name="object 88"/>
            <p:cNvSpPr/>
            <p:nvPr/>
          </p:nvSpPr>
          <p:spPr>
            <a:xfrm>
              <a:off x="15046922" y="4464056"/>
              <a:ext cx="821055" cy="979169"/>
            </a:xfrm>
            <a:custGeom>
              <a:avLst/>
              <a:gdLst/>
              <a:ahLst/>
              <a:cxnLst/>
              <a:rect l="l" t="t" r="r" b="b"/>
              <a:pathLst>
                <a:path w="821055" h="979170">
                  <a:moveTo>
                    <a:pt x="592289" y="126695"/>
                  </a:moveTo>
                  <a:lnTo>
                    <a:pt x="586905" y="121323"/>
                  </a:lnTo>
                  <a:lnTo>
                    <a:pt x="322592" y="121323"/>
                  </a:lnTo>
                  <a:lnTo>
                    <a:pt x="317220" y="126695"/>
                  </a:lnTo>
                  <a:lnTo>
                    <a:pt x="317220" y="139941"/>
                  </a:lnTo>
                  <a:lnTo>
                    <a:pt x="322592" y="145313"/>
                  </a:lnTo>
                  <a:lnTo>
                    <a:pt x="580288" y="145313"/>
                  </a:lnTo>
                  <a:lnTo>
                    <a:pt x="586905" y="145313"/>
                  </a:lnTo>
                  <a:lnTo>
                    <a:pt x="592289" y="139941"/>
                  </a:lnTo>
                  <a:lnTo>
                    <a:pt x="592289" y="126695"/>
                  </a:lnTo>
                  <a:close/>
                </a:path>
                <a:path w="821055" h="979170">
                  <a:moveTo>
                    <a:pt x="659917" y="335292"/>
                  </a:moveTo>
                  <a:lnTo>
                    <a:pt x="654545" y="329920"/>
                  </a:lnTo>
                  <a:lnTo>
                    <a:pt x="194995" y="329920"/>
                  </a:lnTo>
                  <a:lnTo>
                    <a:pt x="189623" y="335292"/>
                  </a:lnTo>
                  <a:lnTo>
                    <a:pt x="189623" y="348538"/>
                  </a:lnTo>
                  <a:lnTo>
                    <a:pt x="194995" y="353910"/>
                  </a:lnTo>
                  <a:lnTo>
                    <a:pt x="647915" y="353910"/>
                  </a:lnTo>
                  <a:lnTo>
                    <a:pt x="654545" y="353910"/>
                  </a:lnTo>
                  <a:lnTo>
                    <a:pt x="659917" y="348538"/>
                  </a:lnTo>
                  <a:lnTo>
                    <a:pt x="659917" y="335292"/>
                  </a:lnTo>
                  <a:close/>
                </a:path>
                <a:path w="821055" h="979170">
                  <a:moveTo>
                    <a:pt x="698258" y="231863"/>
                  </a:moveTo>
                  <a:lnTo>
                    <a:pt x="692873" y="226504"/>
                  </a:lnTo>
                  <a:lnTo>
                    <a:pt x="195008" y="226504"/>
                  </a:lnTo>
                  <a:lnTo>
                    <a:pt x="189636" y="231863"/>
                  </a:lnTo>
                  <a:lnTo>
                    <a:pt x="189636" y="245110"/>
                  </a:lnTo>
                  <a:lnTo>
                    <a:pt x="195008" y="250482"/>
                  </a:lnTo>
                  <a:lnTo>
                    <a:pt x="686257" y="250482"/>
                  </a:lnTo>
                  <a:lnTo>
                    <a:pt x="692873" y="250482"/>
                  </a:lnTo>
                  <a:lnTo>
                    <a:pt x="698258" y="245110"/>
                  </a:lnTo>
                  <a:lnTo>
                    <a:pt x="698258" y="231863"/>
                  </a:lnTo>
                  <a:close/>
                </a:path>
                <a:path w="821055" h="979170">
                  <a:moveTo>
                    <a:pt x="731507" y="960526"/>
                  </a:moveTo>
                  <a:lnTo>
                    <a:pt x="726122" y="955154"/>
                  </a:lnTo>
                  <a:lnTo>
                    <a:pt x="23990" y="955154"/>
                  </a:lnTo>
                  <a:lnTo>
                    <a:pt x="23990" y="94399"/>
                  </a:lnTo>
                  <a:lnTo>
                    <a:pt x="18605" y="89027"/>
                  </a:lnTo>
                  <a:lnTo>
                    <a:pt x="5372" y="89027"/>
                  </a:lnTo>
                  <a:lnTo>
                    <a:pt x="0" y="94399"/>
                  </a:lnTo>
                  <a:lnTo>
                    <a:pt x="0" y="973772"/>
                  </a:lnTo>
                  <a:lnTo>
                    <a:pt x="5372" y="979144"/>
                  </a:lnTo>
                  <a:lnTo>
                    <a:pt x="719505" y="979144"/>
                  </a:lnTo>
                  <a:lnTo>
                    <a:pt x="726122" y="979144"/>
                  </a:lnTo>
                  <a:lnTo>
                    <a:pt x="731507" y="973772"/>
                  </a:lnTo>
                  <a:lnTo>
                    <a:pt x="731507" y="960526"/>
                  </a:lnTo>
                  <a:close/>
                </a:path>
                <a:path w="821055" h="979170">
                  <a:moveTo>
                    <a:pt x="820521" y="5384"/>
                  </a:moveTo>
                  <a:lnTo>
                    <a:pt x="815136" y="0"/>
                  </a:lnTo>
                  <a:lnTo>
                    <a:pt x="94348" y="0"/>
                  </a:lnTo>
                  <a:lnTo>
                    <a:pt x="88988" y="5384"/>
                  </a:lnTo>
                  <a:lnTo>
                    <a:pt x="88988" y="884745"/>
                  </a:lnTo>
                  <a:lnTo>
                    <a:pt x="94348" y="890117"/>
                  </a:lnTo>
                  <a:lnTo>
                    <a:pt x="808520" y="890117"/>
                  </a:lnTo>
                  <a:lnTo>
                    <a:pt x="815136" y="890117"/>
                  </a:lnTo>
                  <a:lnTo>
                    <a:pt x="820521" y="884745"/>
                  </a:lnTo>
                  <a:lnTo>
                    <a:pt x="820521" y="566915"/>
                  </a:lnTo>
                  <a:lnTo>
                    <a:pt x="815136" y="561543"/>
                  </a:lnTo>
                  <a:lnTo>
                    <a:pt x="801903" y="561543"/>
                  </a:lnTo>
                  <a:lnTo>
                    <a:pt x="796518" y="566915"/>
                  </a:lnTo>
                  <a:lnTo>
                    <a:pt x="796518" y="866127"/>
                  </a:lnTo>
                  <a:lnTo>
                    <a:pt x="112979" y="866127"/>
                  </a:lnTo>
                  <a:lnTo>
                    <a:pt x="112979" y="23990"/>
                  </a:lnTo>
                  <a:lnTo>
                    <a:pt x="796518" y="23990"/>
                  </a:lnTo>
                  <a:lnTo>
                    <a:pt x="796518" y="137541"/>
                  </a:lnTo>
                  <a:lnTo>
                    <a:pt x="801903" y="142913"/>
                  </a:lnTo>
                  <a:lnTo>
                    <a:pt x="815136" y="142913"/>
                  </a:lnTo>
                  <a:lnTo>
                    <a:pt x="820521" y="137541"/>
                  </a:lnTo>
                  <a:lnTo>
                    <a:pt x="820521" y="538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267069" y="4935084"/>
              <a:ext cx="161603" cy="29302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5514358" y="4566024"/>
              <a:ext cx="521334" cy="662305"/>
            </a:xfrm>
            <a:custGeom>
              <a:avLst/>
              <a:gdLst/>
              <a:ahLst/>
              <a:cxnLst/>
              <a:rect l="l" t="t" r="r" b="b"/>
              <a:pathLst>
                <a:path w="521334" h="662304">
                  <a:moveTo>
                    <a:pt x="217335" y="643470"/>
                  </a:moveTo>
                  <a:lnTo>
                    <a:pt x="211963" y="638098"/>
                  </a:lnTo>
                  <a:lnTo>
                    <a:pt x="5359" y="638098"/>
                  </a:lnTo>
                  <a:lnTo>
                    <a:pt x="0" y="643470"/>
                  </a:lnTo>
                  <a:lnTo>
                    <a:pt x="0" y="656717"/>
                  </a:lnTo>
                  <a:lnTo>
                    <a:pt x="5359" y="662089"/>
                  </a:lnTo>
                  <a:lnTo>
                    <a:pt x="205333" y="662089"/>
                  </a:lnTo>
                  <a:lnTo>
                    <a:pt x="211963" y="662089"/>
                  </a:lnTo>
                  <a:lnTo>
                    <a:pt x="217335" y="656717"/>
                  </a:lnTo>
                  <a:lnTo>
                    <a:pt x="217335" y="643470"/>
                  </a:lnTo>
                  <a:close/>
                </a:path>
                <a:path w="521334" h="662304">
                  <a:moveTo>
                    <a:pt x="521081" y="15557"/>
                  </a:moveTo>
                  <a:lnTo>
                    <a:pt x="520065" y="8039"/>
                  </a:lnTo>
                  <a:lnTo>
                    <a:pt x="509498" y="0"/>
                  </a:lnTo>
                  <a:lnTo>
                    <a:pt x="501992" y="1028"/>
                  </a:lnTo>
                  <a:lnTo>
                    <a:pt x="481761" y="27622"/>
                  </a:lnTo>
                  <a:lnTo>
                    <a:pt x="481761" y="92024"/>
                  </a:lnTo>
                  <a:lnTo>
                    <a:pt x="481101" y="103555"/>
                  </a:lnTo>
                  <a:lnTo>
                    <a:pt x="475907" y="114312"/>
                  </a:lnTo>
                  <a:lnTo>
                    <a:pt x="185445" y="495985"/>
                  </a:lnTo>
                  <a:lnTo>
                    <a:pt x="178104" y="500265"/>
                  </a:lnTo>
                  <a:lnTo>
                    <a:pt x="177203" y="500265"/>
                  </a:lnTo>
                  <a:lnTo>
                    <a:pt x="162344" y="502285"/>
                  </a:lnTo>
                  <a:lnTo>
                    <a:pt x="154660" y="500265"/>
                  </a:lnTo>
                  <a:lnTo>
                    <a:pt x="154520" y="500265"/>
                  </a:lnTo>
                  <a:lnTo>
                    <a:pt x="132626" y="483590"/>
                  </a:lnTo>
                  <a:lnTo>
                    <a:pt x="128511" y="476504"/>
                  </a:lnTo>
                  <a:lnTo>
                    <a:pt x="126415" y="461035"/>
                  </a:lnTo>
                  <a:lnTo>
                    <a:pt x="126339" y="460502"/>
                  </a:lnTo>
                  <a:lnTo>
                    <a:pt x="418846" y="70904"/>
                  </a:lnTo>
                  <a:lnTo>
                    <a:pt x="442861" y="59029"/>
                  </a:lnTo>
                  <a:lnTo>
                    <a:pt x="449224" y="59029"/>
                  </a:lnTo>
                  <a:lnTo>
                    <a:pt x="455625" y="61036"/>
                  </a:lnTo>
                  <a:lnTo>
                    <a:pt x="460336" y="64630"/>
                  </a:lnTo>
                  <a:lnTo>
                    <a:pt x="467791" y="70294"/>
                  </a:lnTo>
                  <a:lnTo>
                    <a:pt x="470179" y="72097"/>
                  </a:lnTo>
                  <a:lnTo>
                    <a:pt x="478053" y="81076"/>
                  </a:lnTo>
                  <a:lnTo>
                    <a:pt x="481761" y="92024"/>
                  </a:lnTo>
                  <a:lnTo>
                    <a:pt x="481761" y="27622"/>
                  </a:lnTo>
                  <a:lnTo>
                    <a:pt x="469823" y="43307"/>
                  </a:lnTo>
                  <a:lnTo>
                    <a:pt x="456272" y="36728"/>
                  </a:lnTo>
                  <a:lnTo>
                    <a:pt x="435546" y="35560"/>
                  </a:lnTo>
                  <a:lnTo>
                    <a:pt x="399757" y="56375"/>
                  </a:lnTo>
                  <a:lnTo>
                    <a:pt x="114160" y="431685"/>
                  </a:lnTo>
                  <a:lnTo>
                    <a:pt x="103327" y="460502"/>
                  </a:lnTo>
                  <a:lnTo>
                    <a:pt x="103238" y="461035"/>
                  </a:lnTo>
                  <a:lnTo>
                    <a:pt x="116649" y="500265"/>
                  </a:lnTo>
                  <a:lnTo>
                    <a:pt x="149009" y="522668"/>
                  </a:lnTo>
                  <a:lnTo>
                    <a:pt x="166166" y="525462"/>
                  </a:lnTo>
                  <a:lnTo>
                    <a:pt x="168617" y="525462"/>
                  </a:lnTo>
                  <a:lnTo>
                    <a:pt x="209384" y="504151"/>
                  </a:lnTo>
                  <a:lnTo>
                    <a:pt x="494995" y="128841"/>
                  </a:lnTo>
                  <a:lnTo>
                    <a:pt x="505523" y="88798"/>
                  </a:lnTo>
                  <a:lnTo>
                    <a:pt x="498856" y="69138"/>
                  </a:lnTo>
                  <a:lnTo>
                    <a:pt x="489978" y="59029"/>
                  </a:lnTo>
                  <a:lnTo>
                    <a:pt x="488911" y="57835"/>
                  </a:lnTo>
                  <a:lnTo>
                    <a:pt x="521081" y="1555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941456" y="4727083"/>
              <a:ext cx="132163" cy="16360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610494" y="4963492"/>
              <a:ext cx="138516" cy="150890"/>
            </a:xfrm>
            <a:prstGeom prst="rect">
              <a:avLst/>
            </a:prstGeom>
          </p:spPr>
        </p:pic>
      </p:grpSp>
      <p:sp>
        <p:nvSpPr>
          <p:cNvPr id="93" name="object 93"/>
          <p:cNvSpPr/>
          <p:nvPr/>
        </p:nvSpPr>
        <p:spPr>
          <a:xfrm>
            <a:off x="15044681" y="2901414"/>
            <a:ext cx="676275" cy="131445"/>
          </a:xfrm>
          <a:custGeom>
            <a:avLst/>
            <a:gdLst/>
            <a:ahLst/>
            <a:cxnLst/>
            <a:rect l="l" t="t" r="r" b="b"/>
            <a:pathLst>
              <a:path w="676275" h="131444">
                <a:moveTo>
                  <a:pt x="629635" y="0"/>
                </a:moveTo>
                <a:lnTo>
                  <a:pt x="444038" y="0"/>
                </a:lnTo>
                <a:lnTo>
                  <a:pt x="435143" y="862"/>
                </a:lnTo>
                <a:lnTo>
                  <a:pt x="406877" y="25350"/>
                </a:lnTo>
                <a:lnTo>
                  <a:pt x="416092" y="34857"/>
                </a:lnTo>
                <a:lnTo>
                  <a:pt x="423693" y="34983"/>
                </a:lnTo>
                <a:lnTo>
                  <a:pt x="432709" y="26260"/>
                </a:lnTo>
                <a:lnTo>
                  <a:pt x="438248" y="23988"/>
                </a:lnTo>
                <a:lnTo>
                  <a:pt x="629635" y="23988"/>
                </a:lnTo>
                <a:lnTo>
                  <a:pt x="638341" y="25750"/>
                </a:lnTo>
                <a:lnTo>
                  <a:pt x="645458" y="30552"/>
                </a:lnTo>
                <a:lnTo>
                  <a:pt x="650260" y="37669"/>
                </a:lnTo>
                <a:lnTo>
                  <a:pt x="652022" y="46375"/>
                </a:lnTo>
                <a:lnTo>
                  <a:pt x="652022" y="85055"/>
                </a:lnTo>
                <a:lnTo>
                  <a:pt x="650260" y="93762"/>
                </a:lnTo>
                <a:lnTo>
                  <a:pt x="645458" y="100883"/>
                </a:lnTo>
                <a:lnTo>
                  <a:pt x="638341" y="105688"/>
                </a:lnTo>
                <a:lnTo>
                  <a:pt x="629635" y="107452"/>
                </a:lnTo>
                <a:lnTo>
                  <a:pt x="5371" y="107452"/>
                </a:lnTo>
                <a:lnTo>
                  <a:pt x="0" y="112823"/>
                </a:lnTo>
                <a:lnTo>
                  <a:pt x="0" y="126069"/>
                </a:lnTo>
                <a:lnTo>
                  <a:pt x="5371" y="131441"/>
                </a:lnTo>
                <a:lnTo>
                  <a:pt x="629635" y="131441"/>
                </a:lnTo>
                <a:lnTo>
                  <a:pt x="647668" y="127790"/>
                </a:lnTo>
                <a:lnTo>
                  <a:pt x="662411" y="117840"/>
                </a:lnTo>
                <a:lnTo>
                  <a:pt x="672360" y="103094"/>
                </a:lnTo>
                <a:lnTo>
                  <a:pt x="676010" y="85055"/>
                </a:lnTo>
                <a:lnTo>
                  <a:pt x="676010" y="46375"/>
                </a:lnTo>
                <a:lnTo>
                  <a:pt x="672360" y="28342"/>
                </a:lnTo>
                <a:lnTo>
                  <a:pt x="662411" y="13599"/>
                </a:lnTo>
                <a:lnTo>
                  <a:pt x="647668" y="3650"/>
                </a:lnTo>
                <a:lnTo>
                  <a:pt x="629635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4" name="object 94"/>
          <p:cNvGrpSpPr/>
          <p:nvPr/>
        </p:nvGrpSpPr>
        <p:grpSpPr>
          <a:xfrm>
            <a:off x="14917052" y="3095607"/>
            <a:ext cx="1082040" cy="835660"/>
            <a:chOff x="14917052" y="3095607"/>
            <a:chExt cx="1082040" cy="835660"/>
          </a:xfrm>
        </p:grpSpPr>
        <p:sp>
          <p:nvSpPr>
            <p:cNvPr id="95" name="object 95"/>
            <p:cNvSpPr/>
            <p:nvPr/>
          </p:nvSpPr>
          <p:spPr>
            <a:xfrm>
              <a:off x="14917040" y="3095618"/>
              <a:ext cx="1082040" cy="835660"/>
            </a:xfrm>
            <a:custGeom>
              <a:avLst/>
              <a:gdLst/>
              <a:ahLst/>
              <a:cxnLst/>
              <a:rect l="l" t="t" r="r" b="b"/>
              <a:pathLst>
                <a:path w="1082040" h="835660">
                  <a:moveTo>
                    <a:pt x="206057" y="190500"/>
                  </a:moveTo>
                  <a:lnTo>
                    <a:pt x="200685" y="185127"/>
                  </a:lnTo>
                  <a:lnTo>
                    <a:pt x="5372" y="185127"/>
                  </a:lnTo>
                  <a:lnTo>
                    <a:pt x="0" y="190500"/>
                  </a:lnTo>
                  <a:lnTo>
                    <a:pt x="0" y="203746"/>
                  </a:lnTo>
                  <a:lnTo>
                    <a:pt x="5372" y="209118"/>
                  </a:lnTo>
                  <a:lnTo>
                    <a:pt x="194068" y="209118"/>
                  </a:lnTo>
                  <a:lnTo>
                    <a:pt x="200685" y="209118"/>
                  </a:lnTo>
                  <a:lnTo>
                    <a:pt x="206057" y="203746"/>
                  </a:lnTo>
                  <a:lnTo>
                    <a:pt x="206057" y="190500"/>
                  </a:lnTo>
                  <a:close/>
                </a:path>
                <a:path w="1082040" h="835660">
                  <a:moveTo>
                    <a:pt x="215125" y="680554"/>
                  </a:moveTo>
                  <a:lnTo>
                    <a:pt x="209740" y="675182"/>
                  </a:lnTo>
                  <a:lnTo>
                    <a:pt x="54864" y="675182"/>
                  </a:lnTo>
                  <a:lnTo>
                    <a:pt x="49491" y="680554"/>
                  </a:lnTo>
                  <a:lnTo>
                    <a:pt x="49491" y="693801"/>
                  </a:lnTo>
                  <a:lnTo>
                    <a:pt x="54864" y="699173"/>
                  </a:lnTo>
                  <a:lnTo>
                    <a:pt x="203123" y="699173"/>
                  </a:lnTo>
                  <a:lnTo>
                    <a:pt x="209740" y="699173"/>
                  </a:lnTo>
                  <a:lnTo>
                    <a:pt x="215125" y="693801"/>
                  </a:lnTo>
                  <a:lnTo>
                    <a:pt x="215125" y="680554"/>
                  </a:lnTo>
                  <a:close/>
                </a:path>
                <a:path w="1082040" h="835660">
                  <a:moveTo>
                    <a:pt x="270916" y="54559"/>
                  </a:moveTo>
                  <a:lnTo>
                    <a:pt x="265531" y="49187"/>
                  </a:lnTo>
                  <a:lnTo>
                    <a:pt x="54864" y="49187"/>
                  </a:lnTo>
                  <a:lnTo>
                    <a:pt x="49491" y="54559"/>
                  </a:lnTo>
                  <a:lnTo>
                    <a:pt x="49491" y="67805"/>
                  </a:lnTo>
                  <a:lnTo>
                    <a:pt x="54864" y="73177"/>
                  </a:lnTo>
                  <a:lnTo>
                    <a:pt x="258914" y="73177"/>
                  </a:lnTo>
                  <a:lnTo>
                    <a:pt x="265531" y="73177"/>
                  </a:lnTo>
                  <a:lnTo>
                    <a:pt x="270916" y="67805"/>
                  </a:lnTo>
                  <a:lnTo>
                    <a:pt x="270916" y="54559"/>
                  </a:lnTo>
                  <a:close/>
                </a:path>
                <a:path w="1082040" h="835660">
                  <a:moveTo>
                    <a:pt x="483539" y="650049"/>
                  </a:moveTo>
                  <a:lnTo>
                    <a:pt x="482930" y="642493"/>
                  </a:lnTo>
                  <a:lnTo>
                    <a:pt x="477862" y="638200"/>
                  </a:lnTo>
                  <a:lnTo>
                    <a:pt x="442252" y="602272"/>
                  </a:lnTo>
                  <a:lnTo>
                    <a:pt x="413740" y="561263"/>
                  </a:lnTo>
                  <a:lnTo>
                    <a:pt x="392811" y="516140"/>
                  </a:lnTo>
                  <a:lnTo>
                    <a:pt x="379920" y="467918"/>
                  </a:lnTo>
                  <a:lnTo>
                    <a:pt x="375513" y="417563"/>
                  </a:lnTo>
                  <a:lnTo>
                    <a:pt x="377736" y="381762"/>
                  </a:lnTo>
                  <a:lnTo>
                    <a:pt x="384340" y="346608"/>
                  </a:lnTo>
                  <a:lnTo>
                    <a:pt x="395185" y="312597"/>
                  </a:lnTo>
                  <a:lnTo>
                    <a:pt x="410171" y="280200"/>
                  </a:lnTo>
                  <a:lnTo>
                    <a:pt x="413334" y="274370"/>
                  </a:lnTo>
                  <a:lnTo>
                    <a:pt x="411162" y="267106"/>
                  </a:lnTo>
                  <a:lnTo>
                    <a:pt x="399516" y="260807"/>
                  </a:lnTo>
                  <a:lnTo>
                    <a:pt x="392239" y="262966"/>
                  </a:lnTo>
                  <a:lnTo>
                    <a:pt x="389077" y="268795"/>
                  </a:lnTo>
                  <a:lnTo>
                    <a:pt x="372846" y="303885"/>
                  </a:lnTo>
                  <a:lnTo>
                    <a:pt x="361086" y="340728"/>
                  </a:lnTo>
                  <a:lnTo>
                    <a:pt x="353936" y="378790"/>
                  </a:lnTo>
                  <a:lnTo>
                    <a:pt x="351523" y="417563"/>
                  </a:lnTo>
                  <a:lnTo>
                    <a:pt x="354850" y="463143"/>
                  </a:lnTo>
                  <a:lnTo>
                    <a:pt x="364604" y="507238"/>
                  </a:lnTo>
                  <a:lnTo>
                    <a:pt x="380530" y="549249"/>
                  </a:lnTo>
                  <a:lnTo>
                    <a:pt x="402323" y="588543"/>
                  </a:lnTo>
                  <a:lnTo>
                    <a:pt x="429691" y="624509"/>
                  </a:lnTo>
                  <a:lnTo>
                    <a:pt x="462356" y="656513"/>
                  </a:lnTo>
                  <a:lnTo>
                    <a:pt x="467372" y="659358"/>
                  </a:lnTo>
                  <a:lnTo>
                    <a:pt x="470115" y="659358"/>
                  </a:lnTo>
                  <a:lnTo>
                    <a:pt x="473519" y="659358"/>
                  </a:lnTo>
                  <a:lnTo>
                    <a:pt x="476897" y="657910"/>
                  </a:lnTo>
                  <a:lnTo>
                    <a:pt x="483539" y="650049"/>
                  </a:lnTo>
                  <a:close/>
                </a:path>
                <a:path w="1082040" h="835660">
                  <a:moveTo>
                    <a:pt x="1082040" y="417563"/>
                  </a:moveTo>
                  <a:lnTo>
                    <a:pt x="1079220" y="368935"/>
                  </a:lnTo>
                  <a:lnTo>
                    <a:pt x="1070991" y="321932"/>
                  </a:lnTo>
                  <a:lnTo>
                    <a:pt x="1057656" y="276885"/>
                  </a:lnTo>
                  <a:lnTo>
                    <a:pt x="1039533" y="234086"/>
                  </a:lnTo>
                  <a:lnTo>
                    <a:pt x="1016939" y="193878"/>
                  </a:lnTo>
                  <a:lnTo>
                    <a:pt x="990193" y="156552"/>
                  </a:lnTo>
                  <a:lnTo>
                    <a:pt x="959599" y="122440"/>
                  </a:lnTo>
                  <a:lnTo>
                    <a:pt x="925487" y="91846"/>
                  </a:lnTo>
                  <a:lnTo>
                    <a:pt x="888161" y="65100"/>
                  </a:lnTo>
                  <a:lnTo>
                    <a:pt x="847953" y="42506"/>
                  </a:lnTo>
                  <a:lnTo>
                    <a:pt x="805154" y="24384"/>
                  </a:lnTo>
                  <a:lnTo>
                    <a:pt x="760107" y="11049"/>
                  </a:lnTo>
                  <a:lnTo>
                    <a:pt x="713105" y="2806"/>
                  </a:lnTo>
                  <a:lnTo>
                    <a:pt x="664476" y="0"/>
                  </a:lnTo>
                  <a:lnTo>
                    <a:pt x="615848" y="2806"/>
                  </a:lnTo>
                  <a:lnTo>
                    <a:pt x="568845" y="11049"/>
                  </a:lnTo>
                  <a:lnTo>
                    <a:pt x="523786" y="24384"/>
                  </a:lnTo>
                  <a:lnTo>
                    <a:pt x="480999" y="42506"/>
                  </a:lnTo>
                  <a:lnTo>
                    <a:pt x="440791" y="65100"/>
                  </a:lnTo>
                  <a:lnTo>
                    <a:pt x="403466" y="91846"/>
                  </a:lnTo>
                  <a:lnTo>
                    <a:pt x="369354" y="122440"/>
                  </a:lnTo>
                  <a:lnTo>
                    <a:pt x="338759" y="156552"/>
                  </a:lnTo>
                  <a:lnTo>
                    <a:pt x="312013" y="193878"/>
                  </a:lnTo>
                  <a:lnTo>
                    <a:pt x="289420" y="234086"/>
                  </a:lnTo>
                  <a:lnTo>
                    <a:pt x="271297" y="276885"/>
                  </a:lnTo>
                  <a:lnTo>
                    <a:pt x="257962" y="321932"/>
                  </a:lnTo>
                  <a:lnTo>
                    <a:pt x="249732" y="368935"/>
                  </a:lnTo>
                  <a:lnTo>
                    <a:pt x="246913" y="417563"/>
                  </a:lnTo>
                  <a:lnTo>
                    <a:pt x="250126" y="469328"/>
                  </a:lnTo>
                  <a:lnTo>
                    <a:pt x="259600" y="519798"/>
                  </a:lnTo>
                  <a:lnTo>
                    <a:pt x="275107" y="568452"/>
                  </a:lnTo>
                  <a:lnTo>
                    <a:pt x="296392" y="614781"/>
                  </a:lnTo>
                  <a:lnTo>
                    <a:pt x="323240" y="658241"/>
                  </a:lnTo>
                  <a:lnTo>
                    <a:pt x="355396" y="698347"/>
                  </a:lnTo>
                  <a:lnTo>
                    <a:pt x="392620" y="734555"/>
                  </a:lnTo>
                  <a:lnTo>
                    <a:pt x="397649" y="738873"/>
                  </a:lnTo>
                  <a:lnTo>
                    <a:pt x="405218" y="738289"/>
                  </a:lnTo>
                  <a:lnTo>
                    <a:pt x="413854" y="728243"/>
                  </a:lnTo>
                  <a:lnTo>
                    <a:pt x="413270" y="720674"/>
                  </a:lnTo>
                  <a:lnTo>
                    <a:pt x="408254" y="716356"/>
                  </a:lnTo>
                  <a:lnTo>
                    <a:pt x="373164" y="682218"/>
                  </a:lnTo>
                  <a:lnTo>
                    <a:pt x="342849" y="644423"/>
                  </a:lnTo>
                  <a:lnTo>
                    <a:pt x="317550" y="603453"/>
                  </a:lnTo>
                  <a:lnTo>
                    <a:pt x="297472" y="559790"/>
                  </a:lnTo>
                  <a:lnTo>
                    <a:pt x="282867" y="513930"/>
                  </a:lnTo>
                  <a:lnTo>
                    <a:pt x="273926" y="466356"/>
                  </a:lnTo>
                  <a:lnTo>
                    <a:pt x="270903" y="417563"/>
                  </a:lnTo>
                  <a:lnTo>
                    <a:pt x="273977" y="368261"/>
                  </a:lnTo>
                  <a:lnTo>
                    <a:pt x="282943" y="320776"/>
                  </a:lnTo>
                  <a:lnTo>
                    <a:pt x="297434" y="275463"/>
                  </a:lnTo>
                  <a:lnTo>
                    <a:pt x="317080" y="232702"/>
                  </a:lnTo>
                  <a:lnTo>
                    <a:pt x="341515" y="192862"/>
                  </a:lnTo>
                  <a:lnTo>
                    <a:pt x="370344" y="156311"/>
                  </a:lnTo>
                  <a:lnTo>
                    <a:pt x="403225" y="123444"/>
                  </a:lnTo>
                  <a:lnTo>
                    <a:pt x="439762" y="94602"/>
                  </a:lnTo>
                  <a:lnTo>
                    <a:pt x="479602" y="70167"/>
                  </a:lnTo>
                  <a:lnTo>
                    <a:pt x="522363" y="50520"/>
                  </a:lnTo>
                  <a:lnTo>
                    <a:pt x="567677" y="36029"/>
                  </a:lnTo>
                  <a:lnTo>
                    <a:pt x="615175" y="27051"/>
                  </a:lnTo>
                  <a:lnTo>
                    <a:pt x="664476" y="23977"/>
                  </a:lnTo>
                  <a:lnTo>
                    <a:pt x="713778" y="27051"/>
                  </a:lnTo>
                  <a:lnTo>
                    <a:pt x="761263" y="36029"/>
                  </a:lnTo>
                  <a:lnTo>
                    <a:pt x="806577" y="50520"/>
                  </a:lnTo>
                  <a:lnTo>
                    <a:pt x="849350" y="70167"/>
                  </a:lnTo>
                  <a:lnTo>
                    <a:pt x="889177" y="94602"/>
                  </a:lnTo>
                  <a:lnTo>
                    <a:pt x="925728" y="123444"/>
                  </a:lnTo>
                  <a:lnTo>
                    <a:pt x="958608" y="156311"/>
                  </a:lnTo>
                  <a:lnTo>
                    <a:pt x="987437" y="192862"/>
                  </a:lnTo>
                  <a:lnTo>
                    <a:pt x="1011872" y="232702"/>
                  </a:lnTo>
                  <a:lnTo>
                    <a:pt x="1031519" y="275463"/>
                  </a:lnTo>
                  <a:lnTo>
                    <a:pt x="1046010" y="320776"/>
                  </a:lnTo>
                  <a:lnTo>
                    <a:pt x="1054976" y="368261"/>
                  </a:lnTo>
                  <a:lnTo>
                    <a:pt x="1058049" y="417563"/>
                  </a:lnTo>
                  <a:lnTo>
                    <a:pt x="1054989" y="466813"/>
                  </a:lnTo>
                  <a:lnTo>
                    <a:pt x="1046035" y="514273"/>
                  </a:lnTo>
                  <a:lnTo>
                    <a:pt x="1031570" y="559549"/>
                  </a:lnTo>
                  <a:lnTo>
                    <a:pt x="1011948" y="602272"/>
                  </a:lnTo>
                  <a:lnTo>
                    <a:pt x="987564" y="642086"/>
                  </a:lnTo>
                  <a:lnTo>
                    <a:pt x="958773" y="678611"/>
                  </a:lnTo>
                  <a:lnTo>
                    <a:pt x="925957" y="711492"/>
                  </a:lnTo>
                  <a:lnTo>
                    <a:pt x="889469" y="740333"/>
                  </a:lnTo>
                  <a:lnTo>
                    <a:pt x="849693" y="764768"/>
                  </a:lnTo>
                  <a:lnTo>
                    <a:pt x="806996" y="784440"/>
                  </a:lnTo>
                  <a:lnTo>
                    <a:pt x="761758" y="798982"/>
                  </a:lnTo>
                  <a:lnTo>
                    <a:pt x="714336" y="807999"/>
                  </a:lnTo>
                  <a:lnTo>
                    <a:pt x="665099" y="811149"/>
                  </a:lnTo>
                  <a:lnTo>
                    <a:pt x="133007" y="811136"/>
                  </a:lnTo>
                  <a:lnTo>
                    <a:pt x="127622" y="816508"/>
                  </a:lnTo>
                  <a:lnTo>
                    <a:pt x="127622" y="829754"/>
                  </a:lnTo>
                  <a:lnTo>
                    <a:pt x="133007" y="835126"/>
                  </a:lnTo>
                  <a:lnTo>
                    <a:pt x="664476" y="835126"/>
                  </a:lnTo>
                  <a:lnTo>
                    <a:pt x="713105" y="832319"/>
                  </a:lnTo>
                  <a:lnTo>
                    <a:pt x="760107" y="824090"/>
                  </a:lnTo>
                  <a:lnTo>
                    <a:pt x="805154" y="810742"/>
                  </a:lnTo>
                  <a:lnTo>
                    <a:pt x="847953" y="792619"/>
                  </a:lnTo>
                  <a:lnTo>
                    <a:pt x="888161" y="770026"/>
                  </a:lnTo>
                  <a:lnTo>
                    <a:pt x="925487" y="743280"/>
                  </a:lnTo>
                  <a:lnTo>
                    <a:pt x="959599" y="712685"/>
                  </a:lnTo>
                  <a:lnTo>
                    <a:pt x="990193" y="678573"/>
                  </a:lnTo>
                  <a:lnTo>
                    <a:pt x="1016939" y="641248"/>
                  </a:lnTo>
                  <a:lnTo>
                    <a:pt x="1039533" y="601040"/>
                  </a:lnTo>
                  <a:lnTo>
                    <a:pt x="1057656" y="558241"/>
                  </a:lnTo>
                  <a:lnTo>
                    <a:pt x="1070991" y="513194"/>
                  </a:lnTo>
                  <a:lnTo>
                    <a:pt x="1079220" y="466191"/>
                  </a:lnTo>
                  <a:lnTo>
                    <a:pt x="1082040" y="41756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499446" y="3257950"/>
              <a:ext cx="217339" cy="389323"/>
            </a:xfrm>
            <a:prstGeom prst="rect">
              <a:avLst/>
            </a:prstGeom>
          </p:spPr>
        </p:pic>
      </p:grpSp>
      <p:sp>
        <p:nvSpPr>
          <p:cNvPr id="97" name="object 97"/>
          <p:cNvSpPr/>
          <p:nvPr/>
        </p:nvSpPr>
        <p:spPr>
          <a:xfrm>
            <a:off x="15060069" y="9795079"/>
            <a:ext cx="892810" cy="163830"/>
          </a:xfrm>
          <a:custGeom>
            <a:avLst/>
            <a:gdLst/>
            <a:ahLst/>
            <a:cxnLst/>
            <a:rect l="l" t="t" r="r" b="b"/>
            <a:pathLst>
              <a:path w="892809" h="163829">
                <a:moveTo>
                  <a:pt x="604400" y="0"/>
                </a:moveTo>
                <a:lnTo>
                  <a:pt x="288116" y="0"/>
                </a:lnTo>
                <a:lnTo>
                  <a:pt x="282745" y="5371"/>
                </a:lnTo>
                <a:lnTo>
                  <a:pt x="282745" y="63956"/>
                </a:lnTo>
                <a:lnTo>
                  <a:pt x="5350" y="64594"/>
                </a:lnTo>
                <a:lnTo>
                  <a:pt x="0" y="69955"/>
                </a:lnTo>
                <a:lnTo>
                  <a:pt x="0" y="157963"/>
                </a:lnTo>
                <a:lnTo>
                  <a:pt x="5361" y="163335"/>
                </a:lnTo>
                <a:lnTo>
                  <a:pt x="18617" y="163335"/>
                </a:lnTo>
                <a:lnTo>
                  <a:pt x="23988" y="157963"/>
                </a:lnTo>
                <a:lnTo>
                  <a:pt x="23988" y="88531"/>
                </a:lnTo>
                <a:lnTo>
                  <a:pt x="301383" y="87903"/>
                </a:lnTo>
                <a:lnTo>
                  <a:pt x="306734" y="82531"/>
                </a:lnTo>
                <a:lnTo>
                  <a:pt x="306734" y="23988"/>
                </a:lnTo>
                <a:lnTo>
                  <a:pt x="585783" y="23988"/>
                </a:lnTo>
                <a:lnTo>
                  <a:pt x="585783" y="82531"/>
                </a:lnTo>
                <a:lnTo>
                  <a:pt x="591133" y="87903"/>
                </a:lnTo>
                <a:lnTo>
                  <a:pt x="868528" y="88531"/>
                </a:lnTo>
                <a:lnTo>
                  <a:pt x="868528" y="157963"/>
                </a:lnTo>
                <a:lnTo>
                  <a:pt x="873900" y="163335"/>
                </a:lnTo>
                <a:lnTo>
                  <a:pt x="880528" y="163335"/>
                </a:lnTo>
                <a:lnTo>
                  <a:pt x="887156" y="163335"/>
                </a:lnTo>
                <a:lnTo>
                  <a:pt x="892527" y="157963"/>
                </a:lnTo>
                <a:lnTo>
                  <a:pt x="892527" y="69955"/>
                </a:lnTo>
                <a:lnTo>
                  <a:pt x="887166" y="64594"/>
                </a:lnTo>
                <a:lnTo>
                  <a:pt x="609772" y="63956"/>
                </a:lnTo>
                <a:lnTo>
                  <a:pt x="609772" y="5371"/>
                </a:lnTo>
                <a:lnTo>
                  <a:pt x="604400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8" name="object 98"/>
          <p:cNvGrpSpPr/>
          <p:nvPr/>
        </p:nvGrpSpPr>
        <p:grpSpPr>
          <a:xfrm>
            <a:off x="14927132" y="8918802"/>
            <a:ext cx="1099820" cy="817880"/>
            <a:chOff x="14927132" y="8918802"/>
            <a:chExt cx="1099820" cy="817880"/>
          </a:xfrm>
        </p:grpSpPr>
        <p:pic>
          <p:nvPicPr>
            <p:cNvPr id="99" name="object 9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405297" y="8918802"/>
              <a:ext cx="212223" cy="215825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4927122" y="9016981"/>
              <a:ext cx="1094105" cy="719455"/>
            </a:xfrm>
            <a:custGeom>
              <a:avLst/>
              <a:gdLst/>
              <a:ahLst/>
              <a:cxnLst/>
              <a:rect l="l" t="t" r="r" b="b"/>
              <a:pathLst>
                <a:path w="1094105" h="719454">
                  <a:moveTo>
                    <a:pt x="385076" y="465924"/>
                  </a:moveTo>
                  <a:lnTo>
                    <a:pt x="384365" y="458368"/>
                  </a:lnTo>
                  <a:lnTo>
                    <a:pt x="248881" y="345884"/>
                  </a:lnTo>
                  <a:lnTo>
                    <a:pt x="243357" y="345478"/>
                  </a:lnTo>
                  <a:lnTo>
                    <a:pt x="1854" y="489864"/>
                  </a:lnTo>
                  <a:lnTo>
                    <a:pt x="0" y="497217"/>
                  </a:lnTo>
                  <a:lnTo>
                    <a:pt x="5651" y="506679"/>
                  </a:lnTo>
                  <a:lnTo>
                    <a:pt x="9626" y="508762"/>
                  </a:lnTo>
                  <a:lnTo>
                    <a:pt x="13716" y="508762"/>
                  </a:lnTo>
                  <a:lnTo>
                    <a:pt x="15798" y="508762"/>
                  </a:lnTo>
                  <a:lnTo>
                    <a:pt x="17932" y="508203"/>
                  </a:lnTo>
                  <a:lnTo>
                    <a:pt x="244017" y="373011"/>
                  </a:lnTo>
                  <a:lnTo>
                    <a:pt x="369049" y="476808"/>
                  </a:lnTo>
                  <a:lnTo>
                    <a:pt x="376605" y="476110"/>
                  </a:lnTo>
                  <a:lnTo>
                    <a:pt x="385076" y="465924"/>
                  </a:lnTo>
                  <a:close/>
                </a:path>
                <a:path w="1094105" h="719454">
                  <a:moveTo>
                    <a:pt x="943483" y="53289"/>
                  </a:moveTo>
                  <a:lnTo>
                    <a:pt x="924420" y="12052"/>
                  </a:lnTo>
                  <a:lnTo>
                    <a:pt x="885659" y="0"/>
                  </a:lnTo>
                  <a:lnTo>
                    <a:pt x="875576" y="1968"/>
                  </a:lnTo>
                  <a:lnTo>
                    <a:pt x="866140" y="5880"/>
                  </a:lnTo>
                  <a:lnTo>
                    <a:pt x="857592" y="11620"/>
                  </a:lnTo>
                  <a:lnTo>
                    <a:pt x="664540" y="163690"/>
                  </a:lnTo>
                  <a:lnTo>
                    <a:pt x="663638" y="171208"/>
                  </a:lnTo>
                  <a:lnTo>
                    <a:pt x="671830" y="181622"/>
                  </a:lnTo>
                  <a:lnTo>
                    <a:pt x="679373" y="182537"/>
                  </a:lnTo>
                  <a:lnTo>
                    <a:pt x="872655" y="30276"/>
                  </a:lnTo>
                  <a:lnTo>
                    <a:pt x="878573" y="25400"/>
                  </a:lnTo>
                  <a:lnTo>
                    <a:pt x="885990" y="23114"/>
                  </a:lnTo>
                  <a:lnTo>
                    <a:pt x="901293" y="24726"/>
                  </a:lnTo>
                  <a:lnTo>
                    <a:pt x="908164" y="28498"/>
                  </a:lnTo>
                  <a:lnTo>
                    <a:pt x="917168" y="39852"/>
                  </a:lnTo>
                  <a:lnTo>
                    <a:pt x="919492" y="46520"/>
                  </a:lnTo>
                  <a:lnTo>
                    <a:pt x="919492" y="62293"/>
                  </a:lnTo>
                  <a:lnTo>
                    <a:pt x="915581" y="70726"/>
                  </a:lnTo>
                  <a:lnTo>
                    <a:pt x="688479" y="256755"/>
                  </a:lnTo>
                  <a:lnTo>
                    <a:pt x="686866" y="260172"/>
                  </a:lnTo>
                  <a:lnTo>
                    <a:pt x="686866" y="625436"/>
                  </a:lnTo>
                  <a:lnTo>
                    <a:pt x="683844" y="655129"/>
                  </a:lnTo>
                  <a:lnTo>
                    <a:pt x="675017" y="677087"/>
                  </a:lnTo>
                  <a:lnTo>
                    <a:pt x="660793" y="690714"/>
                  </a:lnTo>
                  <a:lnTo>
                    <a:pt x="641578" y="695401"/>
                  </a:lnTo>
                  <a:lnTo>
                    <a:pt x="632637" y="694563"/>
                  </a:lnTo>
                  <a:lnTo>
                    <a:pt x="599655" y="669150"/>
                  </a:lnTo>
                  <a:lnTo>
                    <a:pt x="596277" y="653288"/>
                  </a:lnTo>
                  <a:lnTo>
                    <a:pt x="596277" y="646658"/>
                  </a:lnTo>
                  <a:lnTo>
                    <a:pt x="596277" y="464566"/>
                  </a:lnTo>
                  <a:lnTo>
                    <a:pt x="590905" y="459193"/>
                  </a:lnTo>
                  <a:lnTo>
                    <a:pt x="577659" y="459193"/>
                  </a:lnTo>
                  <a:lnTo>
                    <a:pt x="572287" y="464566"/>
                  </a:lnTo>
                  <a:lnTo>
                    <a:pt x="572287" y="646658"/>
                  </a:lnTo>
                  <a:lnTo>
                    <a:pt x="572287" y="653288"/>
                  </a:lnTo>
                  <a:lnTo>
                    <a:pt x="552208" y="688162"/>
                  </a:lnTo>
                  <a:lnTo>
                    <a:pt x="526986" y="695401"/>
                  </a:lnTo>
                  <a:lnTo>
                    <a:pt x="507771" y="690714"/>
                  </a:lnTo>
                  <a:lnTo>
                    <a:pt x="493547" y="677087"/>
                  </a:lnTo>
                  <a:lnTo>
                    <a:pt x="484720" y="655129"/>
                  </a:lnTo>
                  <a:lnTo>
                    <a:pt x="481698" y="625436"/>
                  </a:lnTo>
                  <a:lnTo>
                    <a:pt x="481698" y="260172"/>
                  </a:lnTo>
                  <a:lnTo>
                    <a:pt x="480085" y="256755"/>
                  </a:lnTo>
                  <a:lnTo>
                    <a:pt x="259778" y="76390"/>
                  </a:lnTo>
                  <a:lnTo>
                    <a:pt x="249072" y="53289"/>
                  </a:lnTo>
                  <a:lnTo>
                    <a:pt x="249072" y="46520"/>
                  </a:lnTo>
                  <a:lnTo>
                    <a:pt x="251396" y="39852"/>
                  </a:lnTo>
                  <a:lnTo>
                    <a:pt x="260400" y="28498"/>
                  </a:lnTo>
                  <a:lnTo>
                    <a:pt x="267258" y="24726"/>
                  </a:lnTo>
                  <a:lnTo>
                    <a:pt x="282486" y="23126"/>
                  </a:lnTo>
                  <a:lnTo>
                    <a:pt x="289979" y="25400"/>
                  </a:lnTo>
                  <a:lnTo>
                    <a:pt x="296125" y="30467"/>
                  </a:lnTo>
                  <a:lnTo>
                    <a:pt x="489165" y="182537"/>
                  </a:lnTo>
                  <a:lnTo>
                    <a:pt x="496722" y="181622"/>
                  </a:lnTo>
                  <a:lnTo>
                    <a:pt x="504913" y="171208"/>
                  </a:lnTo>
                  <a:lnTo>
                    <a:pt x="504024" y="163690"/>
                  </a:lnTo>
                  <a:lnTo>
                    <a:pt x="311200" y="11798"/>
                  </a:lnTo>
                  <a:lnTo>
                    <a:pt x="302501" y="5943"/>
                  </a:lnTo>
                  <a:lnTo>
                    <a:pt x="292989" y="1993"/>
                  </a:lnTo>
                  <a:lnTo>
                    <a:pt x="282879" y="12"/>
                  </a:lnTo>
                  <a:lnTo>
                    <a:pt x="272427" y="63"/>
                  </a:lnTo>
                  <a:lnTo>
                    <a:pt x="236778" y="19646"/>
                  </a:lnTo>
                  <a:lnTo>
                    <a:pt x="225082" y="53289"/>
                  </a:lnTo>
                  <a:lnTo>
                    <a:pt x="226377" y="65151"/>
                  </a:lnTo>
                  <a:lnTo>
                    <a:pt x="230149" y="76288"/>
                  </a:lnTo>
                  <a:lnTo>
                    <a:pt x="236258" y="86321"/>
                  </a:lnTo>
                  <a:lnTo>
                    <a:pt x="244513" y="94894"/>
                  </a:lnTo>
                  <a:lnTo>
                    <a:pt x="457708" y="269443"/>
                  </a:lnTo>
                  <a:lnTo>
                    <a:pt x="457708" y="625436"/>
                  </a:lnTo>
                  <a:lnTo>
                    <a:pt x="463816" y="669340"/>
                  </a:lnTo>
                  <a:lnTo>
                    <a:pt x="479780" y="698385"/>
                  </a:lnTo>
                  <a:lnTo>
                    <a:pt x="502031" y="714451"/>
                  </a:lnTo>
                  <a:lnTo>
                    <a:pt x="526986" y="719378"/>
                  </a:lnTo>
                  <a:lnTo>
                    <a:pt x="540461" y="718121"/>
                  </a:lnTo>
                  <a:lnTo>
                    <a:pt x="575665" y="700176"/>
                  </a:lnTo>
                  <a:lnTo>
                    <a:pt x="584288" y="690333"/>
                  </a:lnTo>
                  <a:lnTo>
                    <a:pt x="586790" y="693839"/>
                  </a:lnTo>
                  <a:lnTo>
                    <a:pt x="628103" y="718121"/>
                  </a:lnTo>
                  <a:lnTo>
                    <a:pt x="641578" y="719378"/>
                  </a:lnTo>
                  <a:lnTo>
                    <a:pt x="666534" y="714451"/>
                  </a:lnTo>
                  <a:lnTo>
                    <a:pt x="688771" y="698385"/>
                  </a:lnTo>
                  <a:lnTo>
                    <a:pt x="704748" y="669340"/>
                  </a:lnTo>
                  <a:lnTo>
                    <a:pt x="710857" y="625436"/>
                  </a:lnTo>
                  <a:lnTo>
                    <a:pt x="710857" y="269443"/>
                  </a:lnTo>
                  <a:lnTo>
                    <a:pt x="924115" y="94830"/>
                  </a:lnTo>
                  <a:lnTo>
                    <a:pt x="932332" y="86283"/>
                  </a:lnTo>
                  <a:lnTo>
                    <a:pt x="938415" y="76276"/>
                  </a:lnTo>
                  <a:lnTo>
                    <a:pt x="942187" y="65151"/>
                  </a:lnTo>
                  <a:lnTo>
                    <a:pt x="943483" y="53289"/>
                  </a:lnTo>
                  <a:close/>
                </a:path>
                <a:path w="1094105" h="719454">
                  <a:moveTo>
                    <a:pt x="1093990" y="312115"/>
                  </a:moveTo>
                  <a:lnTo>
                    <a:pt x="1087793" y="300405"/>
                  </a:lnTo>
                  <a:lnTo>
                    <a:pt x="1080528" y="298145"/>
                  </a:lnTo>
                  <a:lnTo>
                    <a:pt x="782485" y="455853"/>
                  </a:lnTo>
                  <a:lnTo>
                    <a:pt x="780249" y="463118"/>
                  </a:lnTo>
                  <a:lnTo>
                    <a:pt x="785507" y="473024"/>
                  </a:lnTo>
                  <a:lnTo>
                    <a:pt x="789660" y="475348"/>
                  </a:lnTo>
                  <a:lnTo>
                    <a:pt x="793965" y="475348"/>
                  </a:lnTo>
                  <a:lnTo>
                    <a:pt x="795845" y="475348"/>
                  </a:lnTo>
                  <a:lnTo>
                    <a:pt x="797775" y="474903"/>
                  </a:lnTo>
                  <a:lnTo>
                    <a:pt x="1091742" y="319366"/>
                  </a:lnTo>
                  <a:lnTo>
                    <a:pt x="1093990" y="312115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885345" y="9279088"/>
              <a:ext cx="141199" cy="174403"/>
            </a:xfrm>
            <a:prstGeom prst="rect">
              <a:avLst/>
            </a:prstGeom>
          </p:spPr>
        </p:pic>
      </p:grpSp>
      <p:grpSp>
        <p:nvGrpSpPr>
          <p:cNvPr id="102" name="object 102"/>
          <p:cNvGrpSpPr/>
          <p:nvPr/>
        </p:nvGrpSpPr>
        <p:grpSpPr>
          <a:xfrm>
            <a:off x="15044895" y="5966892"/>
            <a:ext cx="913765" cy="951230"/>
            <a:chOff x="15044895" y="5966892"/>
            <a:chExt cx="913765" cy="951230"/>
          </a:xfrm>
        </p:grpSpPr>
        <p:sp>
          <p:nvSpPr>
            <p:cNvPr id="103" name="object 103"/>
            <p:cNvSpPr/>
            <p:nvPr/>
          </p:nvSpPr>
          <p:spPr>
            <a:xfrm>
              <a:off x="15044891" y="5966897"/>
              <a:ext cx="913765" cy="951230"/>
            </a:xfrm>
            <a:custGeom>
              <a:avLst/>
              <a:gdLst/>
              <a:ahLst/>
              <a:cxnLst/>
              <a:rect l="l" t="t" r="r" b="b"/>
              <a:pathLst>
                <a:path w="913765" h="951229">
                  <a:moveTo>
                    <a:pt x="268478" y="5372"/>
                  </a:moveTo>
                  <a:lnTo>
                    <a:pt x="263105" y="0"/>
                  </a:lnTo>
                  <a:lnTo>
                    <a:pt x="249859" y="0"/>
                  </a:lnTo>
                  <a:lnTo>
                    <a:pt x="244487" y="5372"/>
                  </a:lnTo>
                  <a:lnTo>
                    <a:pt x="244487" y="170815"/>
                  </a:lnTo>
                  <a:lnTo>
                    <a:pt x="249859" y="176187"/>
                  </a:lnTo>
                  <a:lnTo>
                    <a:pt x="256489" y="176187"/>
                  </a:lnTo>
                  <a:lnTo>
                    <a:pt x="263105" y="176187"/>
                  </a:lnTo>
                  <a:lnTo>
                    <a:pt x="268478" y="170815"/>
                  </a:lnTo>
                  <a:lnTo>
                    <a:pt x="268478" y="5372"/>
                  </a:lnTo>
                  <a:close/>
                </a:path>
                <a:path w="913765" h="951229">
                  <a:moveTo>
                    <a:pt x="584365" y="97320"/>
                  </a:moveTo>
                  <a:lnTo>
                    <a:pt x="578993" y="91948"/>
                  </a:lnTo>
                  <a:lnTo>
                    <a:pt x="334073" y="91948"/>
                  </a:lnTo>
                  <a:lnTo>
                    <a:pt x="328701" y="97320"/>
                  </a:lnTo>
                  <a:lnTo>
                    <a:pt x="328701" y="110566"/>
                  </a:lnTo>
                  <a:lnTo>
                    <a:pt x="334073" y="115938"/>
                  </a:lnTo>
                  <a:lnTo>
                    <a:pt x="572363" y="115938"/>
                  </a:lnTo>
                  <a:lnTo>
                    <a:pt x="578993" y="115938"/>
                  </a:lnTo>
                  <a:lnTo>
                    <a:pt x="584365" y="110566"/>
                  </a:lnTo>
                  <a:lnTo>
                    <a:pt x="584365" y="97320"/>
                  </a:lnTo>
                  <a:close/>
                </a:path>
                <a:path w="913765" h="951229">
                  <a:moveTo>
                    <a:pt x="668629" y="5372"/>
                  </a:moveTo>
                  <a:lnTo>
                    <a:pt x="663244" y="0"/>
                  </a:lnTo>
                  <a:lnTo>
                    <a:pt x="649998" y="0"/>
                  </a:lnTo>
                  <a:lnTo>
                    <a:pt x="644626" y="5372"/>
                  </a:lnTo>
                  <a:lnTo>
                    <a:pt x="644626" y="170815"/>
                  </a:lnTo>
                  <a:lnTo>
                    <a:pt x="649998" y="176187"/>
                  </a:lnTo>
                  <a:lnTo>
                    <a:pt x="656628" y="176187"/>
                  </a:lnTo>
                  <a:lnTo>
                    <a:pt x="663244" y="176187"/>
                  </a:lnTo>
                  <a:lnTo>
                    <a:pt x="668629" y="170815"/>
                  </a:lnTo>
                  <a:lnTo>
                    <a:pt x="668629" y="5372"/>
                  </a:lnTo>
                  <a:close/>
                </a:path>
                <a:path w="913765" h="951229">
                  <a:moveTo>
                    <a:pt x="828916" y="309765"/>
                  </a:moveTo>
                  <a:lnTo>
                    <a:pt x="823544" y="304393"/>
                  </a:lnTo>
                  <a:lnTo>
                    <a:pt x="89611" y="304393"/>
                  </a:lnTo>
                  <a:lnTo>
                    <a:pt x="84239" y="309765"/>
                  </a:lnTo>
                  <a:lnTo>
                    <a:pt x="84239" y="323011"/>
                  </a:lnTo>
                  <a:lnTo>
                    <a:pt x="89611" y="328383"/>
                  </a:lnTo>
                  <a:lnTo>
                    <a:pt x="816914" y="328383"/>
                  </a:lnTo>
                  <a:lnTo>
                    <a:pt x="823544" y="328383"/>
                  </a:lnTo>
                  <a:lnTo>
                    <a:pt x="828916" y="323011"/>
                  </a:lnTo>
                  <a:lnTo>
                    <a:pt x="828916" y="309765"/>
                  </a:lnTo>
                  <a:close/>
                </a:path>
                <a:path w="913765" h="951229">
                  <a:moveTo>
                    <a:pt x="913155" y="212979"/>
                  </a:moveTo>
                  <a:lnTo>
                    <a:pt x="904252" y="165912"/>
                  </a:lnTo>
                  <a:lnTo>
                    <a:pt x="879995" y="127444"/>
                  </a:lnTo>
                  <a:lnTo>
                    <a:pt x="844042" y="101473"/>
                  </a:lnTo>
                  <a:lnTo>
                    <a:pt x="800074" y="91948"/>
                  </a:lnTo>
                  <a:lnTo>
                    <a:pt x="734212" y="91948"/>
                  </a:lnTo>
                  <a:lnTo>
                    <a:pt x="728853" y="97307"/>
                  </a:lnTo>
                  <a:lnTo>
                    <a:pt x="728853" y="110566"/>
                  </a:lnTo>
                  <a:lnTo>
                    <a:pt x="734212" y="115938"/>
                  </a:lnTo>
                  <a:lnTo>
                    <a:pt x="800074" y="115938"/>
                  </a:lnTo>
                  <a:lnTo>
                    <a:pt x="834720" y="123583"/>
                  </a:lnTo>
                  <a:lnTo>
                    <a:pt x="863041" y="144399"/>
                  </a:lnTo>
                  <a:lnTo>
                    <a:pt x="882154" y="175234"/>
                  </a:lnTo>
                  <a:lnTo>
                    <a:pt x="889165" y="212979"/>
                  </a:lnTo>
                  <a:lnTo>
                    <a:pt x="889165" y="829767"/>
                  </a:lnTo>
                  <a:lnTo>
                    <a:pt x="882154" y="867498"/>
                  </a:lnTo>
                  <a:lnTo>
                    <a:pt x="863041" y="898359"/>
                  </a:lnTo>
                  <a:lnTo>
                    <a:pt x="834720" y="919175"/>
                  </a:lnTo>
                  <a:lnTo>
                    <a:pt x="800074" y="926820"/>
                  </a:lnTo>
                  <a:lnTo>
                    <a:pt x="113080" y="926820"/>
                  </a:lnTo>
                  <a:lnTo>
                    <a:pt x="78435" y="919175"/>
                  </a:lnTo>
                  <a:lnTo>
                    <a:pt x="50114" y="898359"/>
                  </a:lnTo>
                  <a:lnTo>
                    <a:pt x="31000" y="867498"/>
                  </a:lnTo>
                  <a:lnTo>
                    <a:pt x="23990" y="829767"/>
                  </a:lnTo>
                  <a:lnTo>
                    <a:pt x="23990" y="212979"/>
                  </a:lnTo>
                  <a:lnTo>
                    <a:pt x="31000" y="175234"/>
                  </a:lnTo>
                  <a:lnTo>
                    <a:pt x="50114" y="144399"/>
                  </a:lnTo>
                  <a:lnTo>
                    <a:pt x="78435" y="123583"/>
                  </a:lnTo>
                  <a:lnTo>
                    <a:pt x="113080" y="115938"/>
                  </a:lnTo>
                  <a:lnTo>
                    <a:pt x="178841" y="115938"/>
                  </a:lnTo>
                  <a:lnTo>
                    <a:pt x="184213" y="110566"/>
                  </a:lnTo>
                  <a:lnTo>
                    <a:pt x="184213" y="97307"/>
                  </a:lnTo>
                  <a:lnTo>
                    <a:pt x="178841" y="91948"/>
                  </a:lnTo>
                  <a:lnTo>
                    <a:pt x="113080" y="91948"/>
                  </a:lnTo>
                  <a:lnTo>
                    <a:pt x="69113" y="101473"/>
                  </a:lnTo>
                  <a:lnTo>
                    <a:pt x="33159" y="127444"/>
                  </a:lnTo>
                  <a:lnTo>
                    <a:pt x="8902" y="165912"/>
                  </a:lnTo>
                  <a:lnTo>
                    <a:pt x="0" y="212979"/>
                  </a:lnTo>
                  <a:lnTo>
                    <a:pt x="0" y="829767"/>
                  </a:lnTo>
                  <a:lnTo>
                    <a:pt x="8902" y="876833"/>
                  </a:lnTo>
                  <a:lnTo>
                    <a:pt x="33159" y="915314"/>
                  </a:lnTo>
                  <a:lnTo>
                    <a:pt x="69113" y="941273"/>
                  </a:lnTo>
                  <a:lnTo>
                    <a:pt x="113080" y="950810"/>
                  </a:lnTo>
                  <a:lnTo>
                    <a:pt x="800074" y="950810"/>
                  </a:lnTo>
                  <a:lnTo>
                    <a:pt x="844042" y="941273"/>
                  </a:lnTo>
                  <a:lnTo>
                    <a:pt x="879995" y="915314"/>
                  </a:lnTo>
                  <a:lnTo>
                    <a:pt x="904252" y="876833"/>
                  </a:lnTo>
                  <a:lnTo>
                    <a:pt x="913155" y="829767"/>
                  </a:lnTo>
                  <a:lnTo>
                    <a:pt x="913155" y="21297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177995" y="6376916"/>
              <a:ext cx="105075" cy="108028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448893" y="6376916"/>
              <a:ext cx="105075" cy="108028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719792" y="6376916"/>
              <a:ext cx="105075" cy="108028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5177995" y="6632471"/>
              <a:ext cx="105075" cy="10803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426976" y="6611997"/>
              <a:ext cx="148990" cy="148979"/>
            </a:xfrm>
            <a:prstGeom prst="rect">
              <a:avLst/>
            </a:prstGeom>
          </p:spPr>
        </p:pic>
      </p:grpSp>
      <p:sp>
        <p:nvSpPr>
          <p:cNvPr id="109" name="object 109"/>
          <p:cNvSpPr/>
          <p:nvPr/>
        </p:nvSpPr>
        <p:spPr>
          <a:xfrm>
            <a:off x="2153894" y="5968409"/>
            <a:ext cx="879475" cy="948055"/>
          </a:xfrm>
          <a:custGeom>
            <a:avLst/>
            <a:gdLst/>
            <a:ahLst/>
            <a:cxnLst/>
            <a:rect l="l" t="t" r="r" b="b"/>
            <a:pathLst>
              <a:path w="879475" h="948054">
                <a:moveTo>
                  <a:pt x="552030" y="645947"/>
                </a:moveTo>
                <a:lnTo>
                  <a:pt x="542645" y="599579"/>
                </a:lnTo>
                <a:lnTo>
                  <a:pt x="528027" y="577926"/>
                </a:lnTo>
                <a:lnTo>
                  <a:pt x="528027" y="645045"/>
                </a:lnTo>
                <a:lnTo>
                  <a:pt x="500849" y="821410"/>
                </a:lnTo>
                <a:lnTo>
                  <a:pt x="486765" y="862444"/>
                </a:lnTo>
                <a:lnTo>
                  <a:pt x="460235" y="894854"/>
                </a:lnTo>
                <a:lnTo>
                  <a:pt x="424141" y="916152"/>
                </a:lnTo>
                <a:lnTo>
                  <a:pt x="381457" y="923810"/>
                </a:lnTo>
                <a:lnTo>
                  <a:pt x="250190" y="923810"/>
                </a:lnTo>
                <a:lnTo>
                  <a:pt x="192189" y="904036"/>
                </a:lnTo>
                <a:lnTo>
                  <a:pt x="158242" y="852906"/>
                </a:lnTo>
                <a:lnTo>
                  <a:pt x="158178" y="621601"/>
                </a:lnTo>
                <a:lnTo>
                  <a:pt x="165735" y="602348"/>
                </a:lnTo>
                <a:lnTo>
                  <a:pt x="177215" y="585177"/>
                </a:lnTo>
                <a:lnTo>
                  <a:pt x="192087" y="570801"/>
                </a:lnTo>
                <a:lnTo>
                  <a:pt x="209791" y="559892"/>
                </a:lnTo>
                <a:lnTo>
                  <a:pt x="211861" y="558901"/>
                </a:lnTo>
                <a:lnTo>
                  <a:pt x="213512" y="557390"/>
                </a:lnTo>
                <a:lnTo>
                  <a:pt x="214668" y="555574"/>
                </a:lnTo>
                <a:lnTo>
                  <a:pt x="232778" y="533895"/>
                </a:lnTo>
                <a:lnTo>
                  <a:pt x="262166" y="492404"/>
                </a:lnTo>
                <a:lnTo>
                  <a:pt x="291744" y="437172"/>
                </a:lnTo>
                <a:lnTo>
                  <a:pt x="310464" y="374269"/>
                </a:lnTo>
                <a:lnTo>
                  <a:pt x="314337" y="359714"/>
                </a:lnTo>
                <a:lnTo>
                  <a:pt x="319316" y="348843"/>
                </a:lnTo>
                <a:lnTo>
                  <a:pt x="325221" y="341972"/>
                </a:lnTo>
                <a:lnTo>
                  <a:pt x="331851" y="339394"/>
                </a:lnTo>
                <a:lnTo>
                  <a:pt x="341922" y="342138"/>
                </a:lnTo>
                <a:lnTo>
                  <a:pt x="367880" y="376047"/>
                </a:lnTo>
                <a:lnTo>
                  <a:pt x="374713" y="426478"/>
                </a:lnTo>
                <a:lnTo>
                  <a:pt x="366242" y="476123"/>
                </a:lnTo>
                <a:lnTo>
                  <a:pt x="335000" y="530936"/>
                </a:lnTo>
                <a:lnTo>
                  <a:pt x="331965" y="534504"/>
                </a:lnTo>
                <a:lnTo>
                  <a:pt x="331304" y="539508"/>
                </a:lnTo>
                <a:lnTo>
                  <a:pt x="335216" y="547979"/>
                </a:lnTo>
                <a:lnTo>
                  <a:pt x="339471" y="550697"/>
                </a:lnTo>
                <a:lnTo>
                  <a:pt x="432777" y="550697"/>
                </a:lnTo>
                <a:lnTo>
                  <a:pt x="469620" y="558114"/>
                </a:lnTo>
                <a:lnTo>
                  <a:pt x="499808" y="578332"/>
                </a:lnTo>
                <a:lnTo>
                  <a:pt x="520293" y="608330"/>
                </a:lnTo>
                <a:lnTo>
                  <a:pt x="528027" y="645045"/>
                </a:lnTo>
                <a:lnTo>
                  <a:pt x="528027" y="577926"/>
                </a:lnTo>
                <a:lnTo>
                  <a:pt x="517055" y="561670"/>
                </a:lnTo>
                <a:lnTo>
                  <a:pt x="479145" y="536092"/>
                </a:lnTo>
                <a:lnTo>
                  <a:pt x="432777" y="526707"/>
                </a:lnTo>
                <a:lnTo>
                  <a:pt x="368109" y="526707"/>
                </a:lnTo>
                <a:lnTo>
                  <a:pt x="393319" y="469734"/>
                </a:lnTo>
                <a:lnTo>
                  <a:pt x="398919" y="419671"/>
                </a:lnTo>
                <a:lnTo>
                  <a:pt x="394754" y="383578"/>
                </a:lnTo>
                <a:lnTo>
                  <a:pt x="390639" y="368515"/>
                </a:lnTo>
                <a:lnTo>
                  <a:pt x="381635" y="348843"/>
                </a:lnTo>
                <a:lnTo>
                  <a:pt x="373926" y="339394"/>
                </a:lnTo>
                <a:lnTo>
                  <a:pt x="367550" y="331571"/>
                </a:lnTo>
                <a:lnTo>
                  <a:pt x="350037" y="319506"/>
                </a:lnTo>
                <a:lnTo>
                  <a:pt x="330771" y="315442"/>
                </a:lnTo>
                <a:lnTo>
                  <a:pt x="318731" y="318071"/>
                </a:lnTo>
                <a:lnTo>
                  <a:pt x="306412" y="326529"/>
                </a:lnTo>
                <a:lnTo>
                  <a:pt x="295287" y="343115"/>
                </a:lnTo>
                <a:lnTo>
                  <a:pt x="286842" y="370154"/>
                </a:lnTo>
                <a:lnTo>
                  <a:pt x="269240" y="428459"/>
                </a:lnTo>
                <a:lnTo>
                  <a:pt x="241211" y="480314"/>
                </a:lnTo>
                <a:lnTo>
                  <a:pt x="213499" y="519417"/>
                </a:lnTo>
                <a:lnTo>
                  <a:pt x="196824" y="539508"/>
                </a:lnTo>
                <a:lnTo>
                  <a:pt x="175145" y="553516"/>
                </a:lnTo>
                <a:lnTo>
                  <a:pt x="157187" y="571538"/>
                </a:lnTo>
                <a:lnTo>
                  <a:pt x="153365" y="577507"/>
                </a:lnTo>
                <a:lnTo>
                  <a:pt x="152387" y="572643"/>
                </a:lnTo>
                <a:lnTo>
                  <a:pt x="138899" y="552653"/>
                </a:lnTo>
                <a:lnTo>
                  <a:pt x="136944" y="549770"/>
                </a:lnTo>
                <a:lnTo>
                  <a:pt x="134061" y="547827"/>
                </a:lnTo>
                <a:lnTo>
                  <a:pt x="134061" y="600633"/>
                </a:lnTo>
                <a:lnTo>
                  <a:pt x="134061" y="871728"/>
                </a:lnTo>
                <a:lnTo>
                  <a:pt x="130289" y="890384"/>
                </a:lnTo>
                <a:lnTo>
                  <a:pt x="120002" y="905637"/>
                </a:lnTo>
                <a:lnTo>
                  <a:pt x="104749" y="915924"/>
                </a:lnTo>
                <a:lnTo>
                  <a:pt x="86080" y="919708"/>
                </a:lnTo>
                <a:lnTo>
                  <a:pt x="71958" y="919708"/>
                </a:lnTo>
                <a:lnTo>
                  <a:pt x="53301" y="915924"/>
                </a:lnTo>
                <a:lnTo>
                  <a:pt x="38049" y="905637"/>
                </a:lnTo>
                <a:lnTo>
                  <a:pt x="27762" y="890384"/>
                </a:lnTo>
                <a:lnTo>
                  <a:pt x="23977" y="871728"/>
                </a:lnTo>
                <a:lnTo>
                  <a:pt x="23977" y="600633"/>
                </a:lnTo>
                <a:lnTo>
                  <a:pt x="27762" y="581977"/>
                </a:lnTo>
                <a:lnTo>
                  <a:pt x="38049" y="566724"/>
                </a:lnTo>
                <a:lnTo>
                  <a:pt x="53301" y="556437"/>
                </a:lnTo>
                <a:lnTo>
                  <a:pt x="71958" y="552653"/>
                </a:lnTo>
                <a:lnTo>
                  <a:pt x="86080" y="552653"/>
                </a:lnTo>
                <a:lnTo>
                  <a:pt x="104749" y="556437"/>
                </a:lnTo>
                <a:lnTo>
                  <a:pt x="120002" y="566724"/>
                </a:lnTo>
                <a:lnTo>
                  <a:pt x="130289" y="581977"/>
                </a:lnTo>
                <a:lnTo>
                  <a:pt x="134061" y="600633"/>
                </a:lnTo>
                <a:lnTo>
                  <a:pt x="134061" y="547827"/>
                </a:lnTo>
                <a:lnTo>
                  <a:pt x="114071" y="534327"/>
                </a:lnTo>
                <a:lnTo>
                  <a:pt x="86080" y="528675"/>
                </a:lnTo>
                <a:lnTo>
                  <a:pt x="71958" y="528675"/>
                </a:lnTo>
                <a:lnTo>
                  <a:pt x="43967" y="534327"/>
                </a:lnTo>
                <a:lnTo>
                  <a:pt x="21094" y="549770"/>
                </a:lnTo>
                <a:lnTo>
                  <a:pt x="5651" y="572643"/>
                </a:lnTo>
                <a:lnTo>
                  <a:pt x="0" y="600633"/>
                </a:lnTo>
                <a:lnTo>
                  <a:pt x="0" y="871728"/>
                </a:lnTo>
                <a:lnTo>
                  <a:pt x="5651" y="899718"/>
                </a:lnTo>
                <a:lnTo>
                  <a:pt x="21094" y="922591"/>
                </a:lnTo>
                <a:lnTo>
                  <a:pt x="43967" y="938034"/>
                </a:lnTo>
                <a:lnTo>
                  <a:pt x="71958" y="943698"/>
                </a:lnTo>
                <a:lnTo>
                  <a:pt x="86080" y="943698"/>
                </a:lnTo>
                <a:lnTo>
                  <a:pt x="136944" y="922591"/>
                </a:lnTo>
                <a:lnTo>
                  <a:pt x="153022" y="896581"/>
                </a:lnTo>
                <a:lnTo>
                  <a:pt x="176898" y="922540"/>
                </a:lnTo>
                <a:lnTo>
                  <a:pt x="210934" y="941146"/>
                </a:lnTo>
                <a:lnTo>
                  <a:pt x="250190" y="947801"/>
                </a:lnTo>
                <a:lnTo>
                  <a:pt x="381457" y="947801"/>
                </a:lnTo>
                <a:lnTo>
                  <a:pt x="432625" y="938618"/>
                </a:lnTo>
                <a:lnTo>
                  <a:pt x="475869" y="913104"/>
                </a:lnTo>
                <a:lnTo>
                  <a:pt x="507682" y="874255"/>
                </a:lnTo>
                <a:lnTo>
                  <a:pt x="524535" y="825080"/>
                </a:lnTo>
                <a:lnTo>
                  <a:pt x="551980" y="647179"/>
                </a:lnTo>
                <a:lnTo>
                  <a:pt x="552030" y="645947"/>
                </a:lnTo>
                <a:close/>
              </a:path>
              <a:path w="879475" h="948054">
                <a:moveTo>
                  <a:pt x="878878" y="111556"/>
                </a:moveTo>
                <a:lnTo>
                  <a:pt x="870089" y="68173"/>
                </a:lnTo>
                <a:lnTo>
                  <a:pt x="846162" y="32702"/>
                </a:lnTo>
                <a:lnTo>
                  <a:pt x="810691" y="8775"/>
                </a:lnTo>
                <a:lnTo>
                  <a:pt x="767308" y="0"/>
                </a:lnTo>
                <a:lnTo>
                  <a:pt x="164325" y="0"/>
                </a:lnTo>
                <a:lnTo>
                  <a:pt x="120942" y="8775"/>
                </a:lnTo>
                <a:lnTo>
                  <a:pt x="85483" y="32702"/>
                </a:lnTo>
                <a:lnTo>
                  <a:pt x="61544" y="68173"/>
                </a:lnTo>
                <a:lnTo>
                  <a:pt x="52768" y="111556"/>
                </a:lnTo>
                <a:lnTo>
                  <a:pt x="52768" y="464604"/>
                </a:lnTo>
                <a:lnTo>
                  <a:pt x="58127" y="469963"/>
                </a:lnTo>
                <a:lnTo>
                  <a:pt x="71386" y="469963"/>
                </a:lnTo>
                <a:lnTo>
                  <a:pt x="76758" y="464604"/>
                </a:lnTo>
                <a:lnTo>
                  <a:pt x="76758" y="111556"/>
                </a:lnTo>
                <a:lnTo>
                  <a:pt x="83642" y="77508"/>
                </a:lnTo>
                <a:lnTo>
                  <a:pt x="102438" y="49669"/>
                </a:lnTo>
                <a:lnTo>
                  <a:pt x="130276" y="30873"/>
                </a:lnTo>
                <a:lnTo>
                  <a:pt x="164325" y="23990"/>
                </a:lnTo>
                <a:lnTo>
                  <a:pt x="767308" y="23990"/>
                </a:lnTo>
                <a:lnTo>
                  <a:pt x="801370" y="30873"/>
                </a:lnTo>
                <a:lnTo>
                  <a:pt x="829208" y="49669"/>
                </a:lnTo>
                <a:lnTo>
                  <a:pt x="847991" y="77508"/>
                </a:lnTo>
                <a:lnTo>
                  <a:pt x="854887" y="111556"/>
                </a:lnTo>
                <a:lnTo>
                  <a:pt x="854887" y="598360"/>
                </a:lnTo>
                <a:lnTo>
                  <a:pt x="847991" y="632421"/>
                </a:lnTo>
                <a:lnTo>
                  <a:pt x="829208" y="660260"/>
                </a:lnTo>
                <a:lnTo>
                  <a:pt x="801370" y="679056"/>
                </a:lnTo>
                <a:lnTo>
                  <a:pt x="767308" y="685939"/>
                </a:lnTo>
                <a:lnTo>
                  <a:pt x="748245" y="685939"/>
                </a:lnTo>
                <a:lnTo>
                  <a:pt x="742873" y="691311"/>
                </a:lnTo>
                <a:lnTo>
                  <a:pt x="742873" y="798271"/>
                </a:lnTo>
                <a:lnTo>
                  <a:pt x="629297" y="684784"/>
                </a:lnTo>
                <a:lnTo>
                  <a:pt x="621715" y="684771"/>
                </a:lnTo>
                <a:lnTo>
                  <a:pt x="612343" y="694156"/>
                </a:lnTo>
                <a:lnTo>
                  <a:pt x="612343" y="701738"/>
                </a:lnTo>
                <a:lnTo>
                  <a:pt x="748677" y="837996"/>
                </a:lnTo>
                <a:lnTo>
                  <a:pt x="751751" y="839216"/>
                </a:lnTo>
                <a:lnTo>
                  <a:pt x="754862" y="839216"/>
                </a:lnTo>
                <a:lnTo>
                  <a:pt x="756412" y="839216"/>
                </a:lnTo>
                <a:lnTo>
                  <a:pt x="757961" y="838911"/>
                </a:lnTo>
                <a:lnTo>
                  <a:pt x="763930" y="836434"/>
                </a:lnTo>
                <a:lnTo>
                  <a:pt x="766851" y="832065"/>
                </a:lnTo>
                <a:lnTo>
                  <a:pt x="766851" y="709930"/>
                </a:lnTo>
                <a:lnTo>
                  <a:pt x="810691" y="701154"/>
                </a:lnTo>
                <a:lnTo>
                  <a:pt x="846162" y="677227"/>
                </a:lnTo>
                <a:lnTo>
                  <a:pt x="870089" y="641756"/>
                </a:lnTo>
                <a:lnTo>
                  <a:pt x="878878" y="598360"/>
                </a:lnTo>
                <a:lnTo>
                  <a:pt x="878878" y="111556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0" name="object 110"/>
          <p:cNvGrpSpPr/>
          <p:nvPr/>
        </p:nvGrpSpPr>
        <p:grpSpPr>
          <a:xfrm>
            <a:off x="8500698" y="8995474"/>
            <a:ext cx="919480" cy="919480"/>
            <a:chOff x="8500698" y="8995474"/>
            <a:chExt cx="919480" cy="919480"/>
          </a:xfrm>
        </p:grpSpPr>
        <p:sp>
          <p:nvSpPr>
            <p:cNvPr id="111" name="object 111"/>
            <p:cNvSpPr/>
            <p:nvPr/>
          </p:nvSpPr>
          <p:spPr>
            <a:xfrm>
              <a:off x="8500698" y="8995474"/>
              <a:ext cx="758825" cy="759460"/>
            </a:xfrm>
            <a:custGeom>
              <a:avLst/>
              <a:gdLst/>
              <a:ahLst/>
              <a:cxnLst/>
              <a:rect l="l" t="t" r="r" b="b"/>
              <a:pathLst>
                <a:path w="758825" h="759459">
                  <a:moveTo>
                    <a:pt x="401625" y="0"/>
                  </a:moveTo>
                  <a:lnTo>
                    <a:pt x="356727" y="0"/>
                  </a:lnTo>
                  <a:lnTo>
                    <a:pt x="312088" y="5260"/>
                  </a:lnTo>
                  <a:lnTo>
                    <a:pt x="268210" y="15781"/>
                  </a:lnTo>
                  <a:lnTo>
                    <a:pt x="225601" y="31561"/>
                  </a:lnTo>
                  <a:lnTo>
                    <a:pt x="184769" y="52601"/>
                  </a:lnTo>
                  <a:lnTo>
                    <a:pt x="146221" y="78901"/>
                  </a:lnTo>
                  <a:lnTo>
                    <a:pt x="110464" y="110460"/>
                  </a:lnTo>
                  <a:lnTo>
                    <a:pt x="78903" y="146219"/>
                  </a:lnTo>
                  <a:lnTo>
                    <a:pt x="52602" y="184768"/>
                  </a:lnTo>
                  <a:lnTo>
                    <a:pt x="31561" y="225601"/>
                  </a:lnTo>
                  <a:lnTo>
                    <a:pt x="15780" y="268210"/>
                  </a:lnTo>
                  <a:lnTo>
                    <a:pt x="5260" y="312088"/>
                  </a:lnTo>
                  <a:lnTo>
                    <a:pt x="0" y="356727"/>
                  </a:lnTo>
                  <a:lnTo>
                    <a:pt x="0" y="401619"/>
                  </a:lnTo>
                  <a:lnTo>
                    <a:pt x="5260" y="446258"/>
                  </a:lnTo>
                  <a:lnTo>
                    <a:pt x="15780" y="490135"/>
                  </a:lnTo>
                  <a:lnTo>
                    <a:pt x="31561" y="532743"/>
                  </a:lnTo>
                  <a:lnTo>
                    <a:pt x="52602" y="573574"/>
                  </a:lnTo>
                  <a:lnTo>
                    <a:pt x="78903" y="612122"/>
                  </a:lnTo>
                  <a:lnTo>
                    <a:pt x="110464" y="647878"/>
                  </a:lnTo>
                  <a:lnTo>
                    <a:pt x="149334" y="681836"/>
                  </a:lnTo>
                  <a:lnTo>
                    <a:pt x="191430" y="709619"/>
                  </a:lnTo>
                  <a:lnTo>
                    <a:pt x="236108" y="731226"/>
                  </a:lnTo>
                  <a:lnTo>
                    <a:pt x="282723" y="746660"/>
                  </a:lnTo>
                  <a:lnTo>
                    <a:pt x="330628" y="755919"/>
                  </a:lnTo>
                  <a:lnTo>
                    <a:pt x="379179" y="759006"/>
                  </a:lnTo>
                  <a:lnTo>
                    <a:pt x="427725" y="755919"/>
                  </a:lnTo>
                  <a:lnTo>
                    <a:pt x="475627" y="746660"/>
                  </a:lnTo>
                  <a:lnTo>
                    <a:pt x="510756" y="735029"/>
                  </a:lnTo>
                  <a:lnTo>
                    <a:pt x="379177" y="735029"/>
                  </a:lnTo>
                  <a:lnTo>
                    <a:pt x="333694" y="732137"/>
                  </a:lnTo>
                  <a:lnTo>
                    <a:pt x="288814" y="723462"/>
                  </a:lnTo>
                  <a:lnTo>
                    <a:pt x="245143" y="709002"/>
                  </a:lnTo>
                  <a:lnTo>
                    <a:pt x="203285" y="688758"/>
                  </a:lnTo>
                  <a:lnTo>
                    <a:pt x="163845" y="662729"/>
                  </a:lnTo>
                  <a:lnTo>
                    <a:pt x="127427" y="630915"/>
                  </a:lnTo>
                  <a:lnTo>
                    <a:pt x="95616" y="594502"/>
                  </a:lnTo>
                  <a:lnTo>
                    <a:pt x="69589" y="555065"/>
                  </a:lnTo>
                  <a:lnTo>
                    <a:pt x="49345" y="513210"/>
                  </a:lnTo>
                  <a:lnTo>
                    <a:pt x="34885" y="469540"/>
                  </a:lnTo>
                  <a:lnTo>
                    <a:pt x="26210" y="424661"/>
                  </a:lnTo>
                  <a:lnTo>
                    <a:pt x="23318" y="379177"/>
                  </a:lnTo>
                  <a:lnTo>
                    <a:pt x="26210" y="333693"/>
                  </a:lnTo>
                  <a:lnTo>
                    <a:pt x="34885" y="288812"/>
                  </a:lnTo>
                  <a:lnTo>
                    <a:pt x="49345" y="245140"/>
                  </a:lnTo>
                  <a:lnTo>
                    <a:pt x="69589" y="203282"/>
                  </a:lnTo>
                  <a:lnTo>
                    <a:pt x="95616" y="163841"/>
                  </a:lnTo>
                  <a:lnTo>
                    <a:pt x="127427" y="127423"/>
                  </a:lnTo>
                  <a:lnTo>
                    <a:pt x="163845" y="95610"/>
                  </a:lnTo>
                  <a:lnTo>
                    <a:pt x="203283" y="69584"/>
                  </a:lnTo>
                  <a:lnTo>
                    <a:pt x="245139" y="49343"/>
                  </a:lnTo>
                  <a:lnTo>
                    <a:pt x="288810" y="34886"/>
                  </a:lnTo>
                  <a:lnTo>
                    <a:pt x="333691" y="26212"/>
                  </a:lnTo>
                  <a:lnTo>
                    <a:pt x="379179" y="23321"/>
                  </a:lnTo>
                  <a:lnTo>
                    <a:pt x="510505" y="23321"/>
                  </a:lnTo>
                  <a:lnTo>
                    <a:pt x="490144" y="15781"/>
                  </a:lnTo>
                  <a:lnTo>
                    <a:pt x="446266" y="5260"/>
                  </a:lnTo>
                  <a:lnTo>
                    <a:pt x="401625" y="0"/>
                  </a:lnTo>
                  <a:close/>
                </a:path>
                <a:path w="758825" h="759459">
                  <a:moveTo>
                    <a:pt x="510505" y="23321"/>
                  </a:moveTo>
                  <a:lnTo>
                    <a:pt x="379179" y="23321"/>
                  </a:lnTo>
                  <a:lnTo>
                    <a:pt x="424663" y="26212"/>
                  </a:lnTo>
                  <a:lnTo>
                    <a:pt x="469542" y="34886"/>
                  </a:lnTo>
                  <a:lnTo>
                    <a:pt x="513212" y="49343"/>
                  </a:lnTo>
                  <a:lnTo>
                    <a:pt x="555069" y="69584"/>
                  </a:lnTo>
                  <a:lnTo>
                    <a:pt x="594506" y="95610"/>
                  </a:lnTo>
                  <a:lnTo>
                    <a:pt x="630920" y="127423"/>
                  </a:lnTo>
                  <a:lnTo>
                    <a:pt x="662731" y="163841"/>
                  </a:lnTo>
                  <a:lnTo>
                    <a:pt x="688758" y="203282"/>
                  </a:lnTo>
                  <a:lnTo>
                    <a:pt x="709002" y="245140"/>
                  </a:lnTo>
                  <a:lnTo>
                    <a:pt x="723461" y="288812"/>
                  </a:lnTo>
                  <a:lnTo>
                    <a:pt x="732137" y="333693"/>
                  </a:lnTo>
                  <a:lnTo>
                    <a:pt x="735029" y="379177"/>
                  </a:lnTo>
                  <a:lnTo>
                    <a:pt x="732137" y="424661"/>
                  </a:lnTo>
                  <a:lnTo>
                    <a:pt x="723461" y="469540"/>
                  </a:lnTo>
                  <a:lnTo>
                    <a:pt x="709002" y="513210"/>
                  </a:lnTo>
                  <a:lnTo>
                    <a:pt x="688758" y="555065"/>
                  </a:lnTo>
                  <a:lnTo>
                    <a:pt x="662731" y="594502"/>
                  </a:lnTo>
                  <a:lnTo>
                    <a:pt x="630920" y="630915"/>
                  </a:lnTo>
                  <a:lnTo>
                    <a:pt x="594501" y="662729"/>
                  </a:lnTo>
                  <a:lnTo>
                    <a:pt x="555060" y="688758"/>
                  </a:lnTo>
                  <a:lnTo>
                    <a:pt x="513200" y="709002"/>
                  </a:lnTo>
                  <a:lnTo>
                    <a:pt x="469528" y="723462"/>
                  </a:lnTo>
                  <a:lnTo>
                    <a:pt x="424641" y="732137"/>
                  </a:lnTo>
                  <a:lnTo>
                    <a:pt x="379177" y="735029"/>
                  </a:lnTo>
                  <a:lnTo>
                    <a:pt x="510756" y="735029"/>
                  </a:lnTo>
                  <a:lnTo>
                    <a:pt x="566917" y="709619"/>
                  </a:lnTo>
                  <a:lnTo>
                    <a:pt x="609013" y="681836"/>
                  </a:lnTo>
                  <a:lnTo>
                    <a:pt x="647882" y="647878"/>
                  </a:lnTo>
                  <a:lnTo>
                    <a:pt x="679446" y="612122"/>
                  </a:lnTo>
                  <a:lnTo>
                    <a:pt x="705749" y="573574"/>
                  </a:lnTo>
                  <a:lnTo>
                    <a:pt x="726791" y="532743"/>
                  </a:lnTo>
                  <a:lnTo>
                    <a:pt x="742573" y="490135"/>
                  </a:lnTo>
                  <a:lnTo>
                    <a:pt x="753094" y="446258"/>
                  </a:lnTo>
                  <a:lnTo>
                    <a:pt x="758355" y="401619"/>
                  </a:lnTo>
                  <a:lnTo>
                    <a:pt x="758355" y="356727"/>
                  </a:lnTo>
                  <a:lnTo>
                    <a:pt x="753094" y="312088"/>
                  </a:lnTo>
                  <a:lnTo>
                    <a:pt x="742573" y="268210"/>
                  </a:lnTo>
                  <a:lnTo>
                    <a:pt x="726791" y="225601"/>
                  </a:lnTo>
                  <a:lnTo>
                    <a:pt x="705749" y="184768"/>
                  </a:lnTo>
                  <a:lnTo>
                    <a:pt x="679446" y="146219"/>
                  </a:lnTo>
                  <a:lnTo>
                    <a:pt x="647882" y="110460"/>
                  </a:lnTo>
                  <a:lnTo>
                    <a:pt x="612128" y="78901"/>
                  </a:lnTo>
                  <a:lnTo>
                    <a:pt x="573582" y="52601"/>
                  </a:lnTo>
                  <a:lnTo>
                    <a:pt x="532751" y="31561"/>
                  </a:lnTo>
                  <a:lnTo>
                    <a:pt x="510505" y="23321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584569" y="9362647"/>
              <a:ext cx="108143" cy="22432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182848" y="9677615"/>
              <a:ext cx="236944" cy="23695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8766124" y="9181230"/>
              <a:ext cx="636270" cy="303530"/>
            </a:xfrm>
            <a:custGeom>
              <a:avLst/>
              <a:gdLst/>
              <a:ahLst/>
              <a:cxnLst/>
              <a:rect l="l" t="t" r="r" b="b"/>
              <a:pathLst>
                <a:path w="636270" h="303529">
                  <a:moveTo>
                    <a:pt x="24003" y="176568"/>
                  </a:moveTo>
                  <a:lnTo>
                    <a:pt x="18630" y="171208"/>
                  </a:lnTo>
                  <a:lnTo>
                    <a:pt x="5372" y="171208"/>
                  </a:lnTo>
                  <a:lnTo>
                    <a:pt x="0" y="176568"/>
                  </a:lnTo>
                  <a:lnTo>
                    <a:pt x="0" y="297827"/>
                  </a:lnTo>
                  <a:lnTo>
                    <a:pt x="5372" y="303199"/>
                  </a:lnTo>
                  <a:lnTo>
                    <a:pt x="12001" y="303199"/>
                  </a:lnTo>
                  <a:lnTo>
                    <a:pt x="18630" y="303199"/>
                  </a:lnTo>
                  <a:lnTo>
                    <a:pt x="24003" y="297827"/>
                  </a:lnTo>
                  <a:lnTo>
                    <a:pt x="24003" y="176568"/>
                  </a:lnTo>
                  <a:close/>
                </a:path>
                <a:path w="636270" h="303529">
                  <a:moveTo>
                    <a:pt x="163068" y="110921"/>
                  </a:moveTo>
                  <a:lnTo>
                    <a:pt x="157695" y="105549"/>
                  </a:lnTo>
                  <a:lnTo>
                    <a:pt x="144437" y="105549"/>
                  </a:lnTo>
                  <a:lnTo>
                    <a:pt x="139077" y="110921"/>
                  </a:lnTo>
                  <a:lnTo>
                    <a:pt x="139077" y="297827"/>
                  </a:lnTo>
                  <a:lnTo>
                    <a:pt x="144437" y="303199"/>
                  </a:lnTo>
                  <a:lnTo>
                    <a:pt x="151066" y="303199"/>
                  </a:lnTo>
                  <a:lnTo>
                    <a:pt x="157695" y="303199"/>
                  </a:lnTo>
                  <a:lnTo>
                    <a:pt x="163068" y="297827"/>
                  </a:lnTo>
                  <a:lnTo>
                    <a:pt x="163068" y="110921"/>
                  </a:lnTo>
                  <a:close/>
                </a:path>
                <a:path w="636270" h="303529">
                  <a:moveTo>
                    <a:pt x="302133" y="5359"/>
                  </a:moveTo>
                  <a:lnTo>
                    <a:pt x="296760" y="0"/>
                  </a:lnTo>
                  <a:lnTo>
                    <a:pt x="283514" y="0"/>
                  </a:lnTo>
                  <a:lnTo>
                    <a:pt x="278142" y="5359"/>
                  </a:lnTo>
                  <a:lnTo>
                    <a:pt x="278142" y="297827"/>
                  </a:lnTo>
                  <a:lnTo>
                    <a:pt x="283514" y="303199"/>
                  </a:lnTo>
                  <a:lnTo>
                    <a:pt x="290131" y="303199"/>
                  </a:lnTo>
                  <a:lnTo>
                    <a:pt x="296760" y="303199"/>
                  </a:lnTo>
                  <a:lnTo>
                    <a:pt x="302133" y="297827"/>
                  </a:lnTo>
                  <a:lnTo>
                    <a:pt x="302133" y="5359"/>
                  </a:lnTo>
                  <a:close/>
                </a:path>
                <a:path w="636270" h="303529">
                  <a:moveTo>
                    <a:pt x="636041" y="50914"/>
                  </a:moveTo>
                  <a:lnTo>
                    <a:pt x="630669" y="45554"/>
                  </a:lnTo>
                  <a:lnTo>
                    <a:pt x="617410" y="45554"/>
                  </a:lnTo>
                  <a:lnTo>
                    <a:pt x="612038" y="50914"/>
                  </a:lnTo>
                  <a:lnTo>
                    <a:pt x="612038" y="297827"/>
                  </a:lnTo>
                  <a:lnTo>
                    <a:pt x="617410" y="303199"/>
                  </a:lnTo>
                  <a:lnTo>
                    <a:pt x="624039" y="303199"/>
                  </a:lnTo>
                  <a:lnTo>
                    <a:pt x="630669" y="303199"/>
                  </a:lnTo>
                  <a:lnTo>
                    <a:pt x="636041" y="297827"/>
                  </a:lnTo>
                  <a:lnTo>
                    <a:pt x="636041" y="5091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/>
          <p:nvPr/>
        </p:nvSpPr>
        <p:spPr>
          <a:xfrm>
            <a:off x="9533475" y="9084739"/>
            <a:ext cx="24130" cy="400050"/>
          </a:xfrm>
          <a:custGeom>
            <a:avLst/>
            <a:gdLst/>
            <a:ahLst/>
            <a:cxnLst/>
            <a:rect l="l" t="t" r="r" b="b"/>
            <a:pathLst>
              <a:path w="24129" h="400050">
                <a:moveTo>
                  <a:pt x="18627" y="0"/>
                </a:moveTo>
                <a:lnTo>
                  <a:pt x="5371" y="0"/>
                </a:lnTo>
                <a:lnTo>
                  <a:pt x="0" y="5371"/>
                </a:lnTo>
                <a:lnTo>
                  <a:pt x="0" y="394312"/>
                </a:lnTo>
                <a:lnTo>
                  <a:pt x="5371" y="399684"/>
                </a:lnTo>
                <a:lnTo>
                  <a:pt x="11999" y="399684"/>
                </a:lnTo>
                <a:lnTo>
                  <a:pt x="18627" y="399684"/>
                </a:lnTo>
                <a:lnTo>
                  <a:pt x="23999" y="394312"/>
                </a:lnTo>
                <a:lnTo>
                  <a:pt x="23999" y="5371"/>
                </a:lnTo>
                <a:lnTo>
                  <a:pt x="18627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203828" y="5902648"/>
            <a:ext cx="915035" cy="342265"/>
          </a:xfrm>
          <a:custGeom>
            <a:avLst/>
            <a:gdLst/>
            <a:ahLst/>
            <a:cxnLst/>
            <a:rect l="l" t="t" r="r" b="b"/>
            <a:pathLst>
              <a:path w="915034" h="342264">
                <a:moveTo>
                  <a:pt x="914488" y="143319"/>
                </a:moveTo>
                <a:lnTo>
                  <a:pt x="913079" y="135851"/>
                </a:lnTo>
                <a:lnTo>
                  <a:pt x="903033" y="128993"/>
                </a:lnTo>
                <a:lnTo>
                  <a:pt x="902982" y="128752"/>
                </a:lnTo>
                <a:lnTo>
                  <a:pt x="899452" y="126555"/>
                </a:lnTo>
                <a:lnTo>
                  <a:pt x="714222" y="0"/>
                </a:lnTo>
                <a:lnTo>
                  <a:pt x="706755" y="1409"/>
                </a:lnTo>
                <a:lnTo>
                  <a:pt x="699274" y="12344"/>
                </a:lnTo>
                <a:lnTo>
                  <a:pt x="700684" y="19799"/>
                </a:lnTo>
                <a:lnTo>
                  <a:pt x="864831" y="131953"/>
                </a:lnTo>
                <a:lnTo>
                  <a:pt x="457733" y="224942"/>
                </a:lnTo>
                <a:lnTo>
                  <a:pt x="385140" y="133527"/>
                </a:lnTo>
                <a:lnTo>
                  <a:pt x="380187" y="131914"/>
                </a:lnTo>
                <a:lnTo>
                  <a:pt x="3759" y="235381"/>
                </a:lnTo>
                <a:lnTo>
                  <a:pt x="0" y="241985"/>
                </a:lnTo>
                <a:lnTo>
                  <a:pt x="3225" y="253695"/>
                </a:lnTo>
                <a:lnTo>
                  <a:pt x="8051" y="257187"/>
                </a:lnTo>
                <a:lnTo>
                  <a:pt x="13322" y="257187"/>
                </a:lnTo>
                <a:lnTo>
                  <a:pt x="15443" y="257048"/>
                </a:lnTo>
                <a:lnTo>
                  <a:pt x="374269" y="158419"/>
                </a:lnTo>
                <a:lnTo>
                  <a:pt x="446519" y="249389"/>
                </a:lnTo>
                <a:lnTo>
                  <a:pt x="451231" y="251040"/>
                </a:lnTo>
                <a:lnTo>
                  <a:pt x="878509" y="153441"/>
                </a:lnTo>
                <a:lnTo>
                  <a:pt x="758812" y="328637"/>
                </a:lnTo>
                <a:lnTo>
                  <a:pt x="760222" y="336105"/>
                </a:lnTo>
                <a:lnTo>
                  <a:pt x="767765" y="341274"/>
                </a:lnTo>
                <a:lnTo>
                  <a:pt x="770115" y="341947"/>
                </a:lnTo>
                <a:lnTo>
                  <a:pt x="772452" y="341947"/>
                </a:lnTo>
                <a:lnTo>
                  <a:pt x="776287" y="341947"/>
                </a:lnTo>
                <a:lnTo>
                  <a:pt x="780046" y="340106"/>
                </a:lnTo>
                <a:lnTo>
                  <a:pt x="914488" y="143319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7" name="object 117"/>
          <p:cNvGrpSpPr/>
          <p:nvPr/>
        </p:nvGrpSpPr>
        <p:grpSpPr>
          <a:xfrm>
            <a:off x="10165409" y="6342089"/>
            <a:ext cx="991235" cy="521970"/>
            <a:chOff x="10165409" y="6342089"/>
            <a:chExt cx="991235" cy="521970"/>
          </a:xfrm>
        </p:grpSpPr>
        <p:sp>
          <p:nvSpPr>
            <p:cNvPr id="118" name="object 118"/>
            <p:cNvSpPr/>
            <p:nvPr/>
          </p:nvSpPr>
          <p:spPr>
            <a:xfrm>
              <a:off x="10165397" y="6342093"/>
              <a:ext cx="991235" cy="508000"/>
            </a:xfrm>
            <a:custGeom>
              <a:avLst/>
              <a:gdLst/>
              <a:ahLst/>
              <a:cxnLst/>
              <a:rect l="l" t="t" r="r" b="b"/>
              <a:pathLst>
                <a:path w="991234" h="508000">
                  <a:moveTo>
                    <a:pt x="991031" y="495515"/>
                  </a:moveTo>
                  <a:lnTo>
                    <a:pt x="988631" y="446328"/>
                  </a:lnTo>
                  <a:lnTo>
                    <a:pt x="981519" y="398145"/>
                  </a:lnTo>
                  <a:lnTo>
                    <a:pt x="969797" y="351218"/>
                  </a:lnTo>
                  <a:lnTo>
                    <a:pt x="953579" y="305841"/>
                  </a:lnTo>
                  <a:lnTo>
                    <a:pt x="932967" y="262267"/>
                  </a:lnTo>
                  <a:lnTo>
                    <a:pt x="908088" y="220776"/>
                  </a:lnTo>
                  <a:lnTo>
                    <a:pt x="879043" y="181622"/>
                  </a:lnTo>
                  <a:lnTo>
                    <a:pt x="845947" y="145084"/>
                  </a:lnTo>
                  <a:lnTo>
                    <a:pt x="809459" y="111988"/>
                  </a:lnTo>
                  <a:lnTo>
                    <a:pt x="770343" y="82943"/>
                  </a:lnTo>
                  <a:lnTo>
                    <a:pt x="728878" y="58064"/>
                  </a:lnTo>
                  <a:lnTo>
                    <a:pt x="685304" y="37465"/>
                  </a:lnTo>
                  <a:lnTo>
                    <a:pt x="639927" y="21247"/>
                  </a:lnTo>
                  <a:lnTo>
                    <a:pt x="592988" y="9512"/>
                  </a:lnTo>
                  <a:lnTo>
                    <a:pt x="544766" y="2400"/>
                  </a:lnTo>
                  <a:lnTo>
                    <a:pt x="502475" y="342"/>
                  </a:lnTo>
                  <a:lnTo>
                    <a:pt x="502145" y="0"/>
                  </a:lnTo>
                  <a:lnTo>
                    <a:pt x="495515" y="0"/>
                  </a:lnTo>
                  <a:lnTo>
                    <a:pt x="488886" y="0"/>
                  </a:lnTo>
                  <a:lnTo>
                    <a:pt x="488543" y="342"/>
                  </a:lnTo>
                  <a:lnTo>
                    <a:pt x="446316" y="2400"/>
                  </a:lnTo>
                  <a:lnTo>
                    <a:pt x="398119" y="9512"/>
                  </a:lnTo>
                  <a:lnTo>
                    <a:pt x="351205" y="21247"/>
                  </a:lnTo>
                  <a:lnTo>
                    <a:pt x="305828" y="37465"/>
                  </a:lnTo>
                  <a:lnTo>
                    <a:pt x="262280" y="58064"/>
                  </a:lnTo>
                  <a:lnTo>
                    <a:pt x="220814" y="82943"/>
                  </a:lnTo>
                  <a:lnTo>
                    <a:pt x="181711" y="111988"/>
                  </a:lnTo>
                  <a:lnTo>
                    <a:pt x="145224" y="145084"/>
                  </a:lnTo>
                  <a:lnTo>
                    <a:pt x="112102" y="181597"/>
                  </a:lnTo>
                  <a:lnTo>
                    <a:pt x="83032" y="220738"/>
                  </a:lnTo>
                  <a:lnTo>
                    <a:pt x="58127" y="262229"/>
                  </a:lnTo>
                  <a:lnTo>
                    <a:pt x="37503" y="305790"/>
                  </a:lnTo>
                  <a:lnTo>
                    <a:pt x="21259" y="351180"/>
                  </a:lnTo>
                  <a:lnTo>
                    <a:pt x="9525" y="398106"/>
                  </a:lnTo>
                  <a:lnTo>
                    <a:pt x="2400" y="446303"/>
                  </a:lnTo>
                  <a:lnTo>
                    <a:pt x="0" y="495515"/>
                  </a:lnTo>
                  <a:lnTo>
                    <a:pt x="0" y="502132"/>
                  </a:lnTo>
                  <a:lnTo>
                    <a:pt x="5372" y="507517"/>
                  </a:lnTo>
                  <a:lnTo>
                    <a:pt x="18618" y="507517"/>
                  </a:lnTo>
                  <a:lnTo>
                    <a:pt x="23990" y="502132"/>
                  </a:lnTo>
                  <a:lnTo>
                    <a:pt x="23990" y="495515"/>
                  </a:lnTo>
                  <a:lnTo>
                    <a:pt x="26974" y="442074"/>
                  </a:lnTo>
                  <a:lnTo>
                    <a:pt x="35801" y="389928"/>
                  </a:lnTo>
                  <a:lnTo>
                    <a:pt x="50330" y="339471"/>
                  </a:lnTo>
                  <a:lnTo>
                    <a:pt x="70383" y="291058"/>
                  </a:lnTo>
                  <a:lnTo>
                    <a:pt x="95821" y="245110"/>
                  </a:lnTo>
                  <a:lnTo>
                    <a:pt x="126479" y="201980"/>
                  </a:lnTo>
                  <a:lnTo>
                    <a:pt x="162191" y="162052"/>
                  </a:lnTo>
                  <a:lnTo>
                    <a:pt x="202069" y="126377"/>
                  </a:lnTo>
                  <a:lnTo>
                    <a:pt x="245173" y="95745"/>
                  </a:lnTo>
                  <a:lnTo>
                    <a:pt x="291109" y="70345"/>
                  </a:lnTo>
                  <a:lnTo>
                    <a:pt x="339483" y="50304"/>
                  </a:lnTo>
                  <a:lnTo>
                    <a:pt x="389940" y="35788"/>
                  </a:lnTo>
                  <a:lnTo>
                    <a:pt x="442074" y="26962"/>
                  </a:lnTo>
                  <a:lnTo>
                    <a:pt x="483514" y="24663"/>
                  </a:lnTo>
                  <a:lnTo>
                    <a:pt x="483514" y="143167"/>
                  </a:lnTo>
                  <a:lnTo>
                    <a:pt x="488886" y="148539"/>
                  </a:lnTo>
                  <a:lnTo>
                    <a:pt x="495515" y="148539"/>
                  </a:lnTo>
                  <a:lnTo>
                    <a:pt x="502145" y="148539"/>
                  </a:lnTo>
                  <a:lnTo>
                    <a:pt x="507517" y="143167"/>
                  </a:lnTo>
                  <a:lnTo>
                    <a:pt x="507517" y="24663"/>
                  </a:lnTo>
                  <a:lnTo>
                    <a:pt x="548995" y="26962"/>
                  </a:lnTo>
                  <a:lnTo>
                    <a:pt x="601167" y="35788"/>
                  </a:lnTo>
                  <a:lnTo>
                    <a:pt x="651637" y="50304"/>
                  </a:lnTo>
                  <a:lnTo>
                    <a:pt x="700036" y="70332"/>
                  </a:lnTo>
                  <a:lnTo>
                    <a:pt x="745985" y="95745"/>
                  </a:lnTo>
                  <a:lnTo>
                    <a:pt x="789089" y="126365"/>
                  </a:lnTo>
                  <a:lnTo>
                    <a:pt x="828979" y="162039"/>
                  </a:lnTo>
                  <a:lnTo>
                    <a:pt x="864654" y="201980"/>
                  </a:lnTo>
                  <a:lnTo>
                    <a:pt x="895286" y="245135"/>
                  </a:lnTo>
                  <a:lnTo>
                    <a:pt x="920686" y="291096"/>
                  </a:lnTo>
                  <a:lnTo>
                    <a:pt x="940727" y="339496"/>
                  </a:lnTo>
                  <a:lnTo>
                    <a:pt x="955243" y="389953"/>
                  </a:lnTo>
                  <a:lnTo>
                    <a:pt x="964057" y="442087"/>
                  </a:lnTo>
                  <a:lnTo>
                    <a:pt x="967028" y="495515"/>
                  </a:lnTo>
                  <a:lnTo>
                    <a:pt x="967028" y="502132"/>
                  </a:lnTo>
                  <a:lnTo>
                    <a:pt x="972400" y="507517"/>
                  </a:lnTo>
                  <a:lnTo>
                    <a:pt x="979030" y="507517"/>
                  </a:lnTo>
                  <a:lnTo>
                    <a:pt x="985659" y="507517"/>
                  </a:lnTo>
                  <a:lnTo>
                    <a:pt x="991031" y="502132"/>
                  </a:lnTo>
                  <a:lnTo>
                    <a:pt x="991031" y="495515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305945" y="6482493"/>
              <a:ext cx="114478" cy="113305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10165410" y="6825621"/>
              <a:ext cx="991235" cy="24130"/>
            </a:xfrm>
            <a:custGeom>
              <a:avLst/>
              <a:gdLst/>
              <a:ahLst/>
              <a:cxnLst/>
              <a:rect l="l" t="t" r="r" b="b"/>
              <a:pathLst>
                <a:path w="991234" h="24129">
                  <a:moveTo>
                    <a:pt x="148666" y="5372"/>
                  </a:moveTo>
                  <a:lnTo>
                    <a:pt x="143294" y="0"/>
                  </a:lnTo>
                  <a:lnTo>
                    <a:pt x="5359" y="0"/>
                  </a:lnTo>
                  <a:lnTo>
                    <a:pt x="0" y="5372"/>
                  </a:lnTo>
                  <a:lnTo>
                    <a:pt x="0" y="18605"/>
                  </a:lnTo>
                  <a:lnTo>
                    <a:pt x="5359" y="23990"/>
                  </a:lnTo>
                  <a:lnTo>
                    <a:pt x="136677" y="23990"/>
                  </a:lnTo>
                  <a:lnTo>
                    <a:pt x="143294" y="23990"/>
                  </a:lnTo>
                  <a:lnTo>
                    <a:pt x="148666" y="18605"/>
                  </a:lnTo>
                  <a:lnTo>
                    <a:pt x="148666" y="5372"/>
                  </a:lnTo>
                  <a:close/>
                </a:path>
                <a:path w="991234" h="24129">
                  <a:moveTo>
                    <a:pt x="991019" y="5372"/>
                  </a:moveTo>
                  <a:lnTo>
                    <a:pt x="985647" y="0"/>
                  </a:lnTo>
                  <a:lnTo>
                    <a:pt x="847991" y="0"/>
                  </a:lnTo>
                  <a:lnTo>
                    <a:pt x="842619" y="5372"/>
                  </a:lnTo>
                  <a:lnTo>
                    <a:pt x="842619" y="18605"/>
                  </a:lnTo>
                  <a:lnTo>
                    <a:pt x="847991" y="23990"/>
                  </a:lnTo>
                  <a:lnTo>
                    <a:pt x="979017" y="23990"/>
                  </a:lnTo>
                  <a:lnTo>
                    <a:pt x="985647" y="23990"/>
                  </a:lnTo>
                  <a:lnTo>
                    <a:pt x="991019" y="18605"/>
                  </a:lnTo>
                  <a:lnTo>
                    <a:pt x="991019" y="537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901687" y="6482483"/>
              <a:ext cx="114352" cy="113315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0634637" y="6564902"/>
              <a:ext cx="112395" cy="299085"/>
            </a:xfrm>
            <a:custGeom>
              <a:avLst/>
              <a:gdLst/>
              <a:ahLst/>
              <a:cxnLst/>
              <a:rect l="l" t="t" r="r" b="b"/>
              <a:pathLst>
                <a:path w="112395" h="299084">
                  <a:moveTo>
                    <a:pt x="111848" y="10172"/>
                  </a:moveTo>
                  <a:lnTo>
                    <a:pt x="108115" y="3568"/>
                  </a:lnTo>
                  <a:lnTo>
                    <a:pt x="95364" y="0"/>
                  </a:lnTo>
                  <a:lnTo>
                    <a:pt x="88734" y="3746"/>
                  </a:lnTo>
                  <a:lnTo>
                    <a:pt x="20828" y="247535"/>
                  </a:lnTo>
                  <a:lnTo>
                    <a:pt x="16065" y="248500"/>
                  </a:lnTo>
                  <a:lnTo>
                    <a:pt x="7708" y="254139"/>
                  </a:lnTo>
                  <a:lnTo>
                    <a:pt x="2070" y="262496"/>
                  </a:lnTo>
                  <a:lnTo>
                    <a:pt x="0" y="272719"/>
                  </a:lnTo>
                  <a:lnTo>
                    <a:pt x="2070" y="282930"/>
                  </a:lnTo>
                  <a:lnTo>
                    <a:pt x="7708" y="291287"/>
                  </a:lnTo>
                  <a:lnTo>
                    <a:pt x="16065" y="296926"/>
                  </a:lnTo>
                  <a:lnTo>
                    <a:pt x="26276" y="298983"/>
                  </a:lnTo>
                  <a:lnTo>
                    <a:pt x="36487" y="296926"/>
                  </a:lnTo>
                  <a:lnTo>
                    <a:pt x="44843" y="291287"/>
                  </a:lnTo>
                  <a:lnTo>
                    <a:pt x="50482" y="282930"/>
                  </a:lnTo>
                  <a:lnTo>
                    <a:pt x="52082" y="275005"/>
                  </a:lnTo>
                  <a:lnTo>
                    <a:pt x="52552" y="272719"/>
                  </a:lnTo>
                  <a:lnTo>
                    <a:pt x="52082" y="270421"/>
                  </a:lnTo>
                  <a:lnTo>
                    <a:pt x="50482" y="262496"/>
                  </a:lnTo>
                  <a:lnTo>
                    <a:pt x="44843" y="254139"/>
                  </a:lnTo>
                  <a:lnTo>
                    <a:pt x="44043" y="253606"/>
                  </a:lnTo>
                  <a:lnTo>
                    <a:pt x="111848" y="1017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/>
          <p:nvPr/>
        </p:nvSpPr>
        <p:spPr>
          <a:xfrm>
            <a:off x="2085670" y="8940272"/>
            <a:ext cx="1180465" cy="1008380"/>
          </a:xfrm>
          <a:custGeom>
            <a:avLst/>
            <a:gdLst/>
            <a:ahLst/>
            <a:cxnLst/>
            <a:rect l="l" t="t" r="r" b="b"/>
            <a:pathLst>
              <a:path w="1180464" h="1008379">
                <a:moveTo>
                  <a:pt x="984504" y="509143"/>
                </a:moveTo>
                <a:lnTo>
                  <a:pt x="979119" y="503770"/>
                </a:lnTo>
                <a:lnTo>
                  <a:pt x="978852" y="503770"/>
                </a:lnTo>
                <a:lnTo>
                  <a:pt x="965885" y="503770"/>
                </a:lnTo>
                <a:lnTo>
                  <a:pt x="959840" y="503770"/>
                </a:lnTo>
                <a:lnTo>
                  <a:pt x="959840" y="527761"/>
                </a:lnTo>
                <a:lnTo>
                  <a:pt x="957567" y="568756"/>
                </a:lnTo>
                <a:lnTo>
                  <a:pt x="948829" y="620471"/>
                </a:lnTo>
                <a:lnTo>
                  <a:pt x="934453" y="670509"/>
                </a:lnTo>
                <a:lnTo>
                  <a:pt x="914590" y="718515"/>
                </a:lnTo>
                <a:lnTo>
                  <a:pt x="889419" y="764095"/>
                </a:lnTo>
                <a:lnTo>
                  <a:pt x="859066" y="806881"/>
                </a:lnTo>
                <a:lnTo>
                  <a:pt x="829754" y="839711"/>
                </a:lnTo>
                <a:lnTo>
                  <a:pt x="811860" y="829335"/>
                </a:lnTo>
                <a:lnTo>
                  <a:pt x="811860" y="857110"/>
                </a:lnTo>
                <a:lnTo>
                  <a:pt x="741248" y="912558"/>
                </a:lnTo>
                <a:lnTo>
                  <a:pt x="695579" y="937882"/>
                </a:lnTo>
                <a:lnTo>
                  <a:pt x="647458" y="957846"/>
                </a:lnTo>
                <a:lnTo>
                  <a:pt x="597268" y="972312"/>
                </a:lnTo>
                <a:lnTo>
                  <a:pt x="566178" y="977582"/>
                </a:lnTo>
                <a:lnTo>
                  <a:pt x="595160" y="948042"/>
                </a:lnTo>
                <a:lnTo>
                  <a:pt x="624446" y="903401"/>
                </a:lnTo>
                <a:lnTo>
                  <a:pt x="650214" y="847725"/>
                </a:lnTo>
                <a:lnTo>
                  <a:pt x="667880" y="793813"/>
                </a:lnTo>
                <a:lnTo>
                  <a:pt x="689584" y="800138"/>
                </a:lnTo>
                <a:lnTo>
                  <a:pt x="736473" y="818007"/>
                </a:lnTo>
                <a:lnTo>
                  <a:pt x="781939" y="839685"/>
                </a:lnTo>
                <a:lnTo>
                  <a:pt x="811860" y="857110"/>
                </a:lnTo>
                <a:lnTo>
                  <a:pt x="811860" y="829335"/>
                </a:lnTo>
                <a:lnTo>
                  <a:pt x="793115" y="818464"/>
                </a:lnTo>
                <a:lnTo>
                  <a:pt x="745896" y="795947"/>
                </a:lnTo>
                <a:lnTo>
                  <a:pt x="697204" y="777379"/>
                </a:lnTo>
                <a:lnTo>
                  <a:pt x="674484" y="770763"/>
                </a:lnTo>
                <a:lnTo>
                  <a:pt x="683615" y="732929"/>
                </a:lnTo>
                <a:lnTo>
                  <a:pt x="692873" y="681418"/>
                </a:lnTo>
                <a:lnTo>
                  <a:pt x="699566" y="627748"/>
                </a:lnTo>
                <a:lnTo>
                  <a:pt x="703630" y="572363"/>
                </a:lnTo>
                <a:lnTo>
                  <a:pt x="704697" y="527761"/>
                </a:lnTo>
                <a:lnTo>
                  <a:pt x="959840" y="527761"/>
                </a:lnTo>
                <a:lnTo>
                  <a:pt x="959840" y="503770"/>
                </a:lnTo>
                <a:lnTo>
                  <a:pt x="699630" y="503770"/>
                </a:lnTo>
                <a:lnTo>
                  <a:pt x="686371" y="503770"/>
                </a:lnTo>
                <a:lnTo>
                  <a:pt x="680720" y="503770"/>
                </a:lnTo>
                <a:lnTo>
                  <a:pt x="680720" y="527761"/>
                </a:lnTo>
                <a:lnTo>
                  <a:pt x="679678" y="571080"/>
                </a:lnTo>
                <a:lnTo>
                  <a:pt x="675716" y="625182"/>
                </a:lnTo>
                <a:lnTo>
                  <a:pt x="669201" y="677570"/>
                </a:lnTo>
                <a:lnTo>
                  <a:pt x="660171" y="727811"/>
                </a:lnTo>
                <a:lnTo>
                  <a:pt x="651421" y="764044"/>
                </a:lnTo>
                <a:lnTo>
                  <a:pt x="647268" y="762825"/>
                </a:lnTo>
                <a:lnTo>
                  <a:pt x="644880" y="762342"/>
                </a:lnTo>
                <a:lnTo>
                  <a:pt x="644880" y="787107"/>
                </a:lnTo>
                <a:lnTo>
                  <a:pt x="629158" y="835558"/>
                </a:lnTo>
                <a:lnTo>
                  <a:pt x="606132" y="886714"/>
                </a:lnTo>
                <a:lnTo>
                  <a:pt x="580275" y="928001"/>
                </a:lnTo>
                <a:lnTo>
                  <a:pt x="552234" y="958570"/>
                </a:lnTo>
                <a:lnTo>
                  <a:pt x="492201" y="984072"/>
                </a:lnTo>
                <a:lnTo>
                  <a:pt x="461772" y="977544"/>
                </a:lnTo>
                <a:lnTo>
                  <a:pt x="432219" y="958570"/>
                </a:lnTo>
                <a:lnTo>
                  <a:pt x="418274" y="943356"/>
                </a:lnTo>
                <a:lnTo>
                  <a:pt x="418274" y="977595"/>
                </a:lnTo>
                <a:lnTo>
                  <a:pt x="336943" y="957846"/>
                </a:lnTo>
                <a:lnTo>
                  <a:pt x="288836" y="937882"/>
                </a:lnTo>
                <a:lnTo>
                  <a:pt x="243192" y="912558"/>
                </a:lnTo>
                <a:lnTo>
                  <a:pt x="200380" y="882027"/>
                </a:lnTo>
                <a:lnTo>
                  <a:pt x="172567" y="857072"/>
                </a:lnTo>
                <a:lnTo>
                  <a:pt x="202552" y="839685"/>
                </a:lnTo>
                <a:lnTo>
                  <a:pt x="248018" y="818007"/>
                </a:lnTo>
                <a:lnTo>
                  <a:pt x="294906" y="800138"/>
                </a:lnTo>
                <a:lnTo>
                  <a:pt x="316611" y="793813"/>
                </a:lnTo>
                <a:lnTo>
                  <a:pt x="334289" y="847712"/>
                </a:lnTo>
                <a:lnTo>
                  <a:pt x="360045" y="903401"/>
                </a:lnTo>
                <a:lnTo>
                  <a:pt x="389318" y="948042"/>
                </a:lnTo>
                <a:lnTo>
                  <a:pt x="418274" y="977595"/>
                </a:lnTo>
                <a:lnTo>
                  <a:pt x="418274" y="943356"/>
                </a:lnTo>
                <a:lnTo>
                  <a:pt x="404202" y="928001"/>
                </a:lnTo>
                <a:lnTo>
                  <a:pt x="378345" y="886701"/>
                </a:lnTo>
                <a:lnTo>
                  <a:pt x="355333" y="835545"/>
                </a:lnTo>
                <a:lnTo>
                  <a:pt x="339585" y="787107"/>
                </a:lnTo>
                <a:lnTo>
                  <a:pt x="342988" y="786117"/>
                </a:lnTo>
                <a:lnTo>
                  <a:pt x="392049" y="776033"/>
                </a:lnTo>
                <a:lnTo>
                  <a:pt x="441883" y="769924"/>
                </a:lnTo>
                <a:lnTo>
                  <a:pt x="492252" y="767880"/>
                </a:lnTo>
                <a:lnTo>
                  <a:pt x="542620" y="769924"/>
                </a:lnTo>
                <a:lnTo>
                  <a:pt x="592442" y="776033"/>
                </a:lnTo>
                <a:lnTo>
                  <a:pt x="641502" y="786117"/>
                </a:lnTo>
                <a:lnTo>
                  <a:pt x="644880" y="787107"/>
                </a:lnTo>
                <a:lnTo>
                  <a:pt x="644880" y="762342"/>
                </a:lnTo>
                <a:lnTo>
                  <a:pt x="596315" y="752348"/>
                </a:lnTo>
                <a:lnTo>
                  <a:pt x="544563" y="746010"/>
                </a:lnTo>
                <a:lnTo>
                  <a:pt x="492252" y="743889"/>
                </a:lnTo>
                <a:lnTo>
                  <a:pt x="439940" y="746010"/>
                </a:lnTo>
                <a:lnTo>
                  <a:pt x="388188" y="752348"/>
                </a:lnTo>
                <a:lnTo>
                  <a:pt x="337223" y="762825"/>
                </a:lnTo>
                <a:lnTo>
                  <a:pt x="333044" y="764044"/>
                </a:lnTo>
                <a:lnTo>
                  <a:pt x="324319" y="727798"/>
                </a:lnTo>
                <a:lnTo>
                  <a:pt x="315302" y="677557"/>
                </a:lnTo>
                <a:lnTo>
                  <a:pt x="310007" y="635050"/>
                </a:lnTo>
                <a:lnTo>
                  <a:pt x="310007" y="770763"/>
                </a:lnTo>
                <a:lnTo>
                  <a:pt x="287286" y="777379"/>
                </a:lnTo>
                <a:lnTo>
                  <a:pt x="238594" y="795947"/>
                </a:lnTo>
                <a:lnTo>
                  <a:pt x="191376" y="818464"/>
                </a:lnTo>
                <a:lnTo>
                  <a:pt x="154724" y="839711"/>
                </a:lnTo>
                <a:lnTo>
                  <a:pt x="125425" y="806869"/>
                </a:lnTo>
                <a:lnTo>
                  <a:pt x="95084" y="764095"/>
                </a:lnTo>
                <a:lnTo>
                  <a:pt x="69900" y="718515"/>
                </a:lnTo>
                <a:lnTo>
                  <a:pt x="50050" y="670509"/>
                </a:lnTo>
                <a:lnTo>
                  <a:pt x="35674" y="620471"/>
                </a:lnTo>
                <a:lnTo>
                  <a:pt x="26936" y="568756"/>
                </a:lnTo>
                <a:lnTo>
                  <a:pt x="24650" y="527761"/>
                </a:lnTo>
                <a:lnTo>
                  <a:pt x="279793" y="527761"/>
                </a:lnTo>
                <a:lnTo>
                  <a:pt x="280873" y="572350"/>
                </a:lnTo>
                <a:lnTo>
                  <a:pt x="284937" y="627722"/>
                </a:lnTo>
                <a:lnTo>
                  <a:pt x="291630" y="681393"/>
                </a:lnTo>
                <a:lnTo>
                  <a:pt x="300888" y="732904"/>
                </a:lnTo>
                <a:lnTo>
                  <a:pt x="310007" y="770763"/>
                </a:lnTo>
                <a:lnTo>
                  <a:pt x="310007" y="635050"/>
                </a:lnTo>
                <a:lnTo>
                  <a:pt x="308775" y="625157"/>
                </a:lnTo>
                <a:lnTo>
                  <a:pt x="304825" y="571068"/>
                </a:lnTo>
                <a:lnTo>
                  <a:pt x="303784" y="527761"/>
                </a:lnTo>
                <a:lnTo>
                  <a:pt x="680720" y="527761"/>
                </a:lnTo>
                <a:lnTo>
                  <a:pt x="680720" y="503770"/>
                </a:lnTo>
                <a:lnTo>
                  <a:pt x="303784" y="503770"/>
                </a:lnTo>
                <a:lnTo>
                  <a:pt x="304825" y="460438"/>
                </a:lnTo>
                <a:lnTo>
                  <a:pt x="308787" y="406361"/>
                </a:lnTo>
                <a:lnTo>
                  <a:pt x="315302" y="353961"/>
                </a:lnTo>
                <a:lnTo>
                  <a:pt x="324319" y="303720"/>
                </a:lnTo>
                <a:lnTo>
                  <a:pt x="333070" y="267385"/>
                </a:lnTo>
                <a:lnTo>
                  <a:pt x="363118" y="274599"/>
                </a:lnTo>
                <a:lnTo>
                  <a:pt x="405765" y="281838"/>
                </a:lnTo>
                <a:lnTo>
                  <a:pt x="448856" y="286194"/>
                </a:lnTo>
                <a:lnTo>
                  <a:pt x="492201" y="287655"/>
                </a:lnTo>
                <a:lnTo>
                  <a:pt x="498817" y="287655"/>
                </a:lnTo>
                <a:lnTo>
                  <a:pt x="504202" y="282282"/>
                </a:lnTo>
                <a:lnTo>
                  <a:pt x="504202" y="269036"/>
                </a:lnTo>
                <a:lnTo>
                  <a:pt x="498817" y="263664"/>
                </a:lnTo>
                <a:lnTo>
                  <a:pt x="492201" y="263664"/>
                </a:lnTo>
                <a:lnTo>
                  <a:pt x="450469" y="262255"/>
                </a:lnTo>
                <a:lnTo>
                  <a:pt x="408990" y="258064"/>
                </a:lnTo>
                <a:lnTo>
                  <a:pt x="367919" y="251091"/>
                </a:lnTo>
                <a:lnTo>
                  <a:pt x="339623" y="244309"/>
                </a:lnTo>
                <a:lnTo>
                  <a:pt x="355333" y="195961"/>
                </a:lnTo>
                <a:lnTo>
                  <a:pt x="378358" y="144805"/>
                </a:lnTo>
                <a:lnTo>
                  <a:pt x="404190" y="103517"/>
                </a:lnTo>
                <a:lnTo>
                  <a:pt x="432219" y="72948"/>
                </a:lnTo>
                <a:lnTo>
                  <a:pt x="492201" y="47459"/>
                </a:lnTo>
                <a:lnTo>
                  <a:pt x="498817" y="47459"/>
                </a:lnTo>
                <a:lnTo>
                  <a:pt x="504202" y="42087"/>
                </a:lnTo>
                <a:lnTo>
                  <a:pt x="504202" y="28829"/>
                </a:lnTo>
                <a:lnTo>
                  <a:pt x="498817" y="23469"/>
                </a:lnTo>
                <a:lnTo>
                  <a:pt x="492201" y="23469"/>
                </a:lnTo>
                <a:lnTo>
                  <a:pt x="443204" y="25857"/>
                </a:lnTo>
                <a:lnTo>
                  <a:pt x="418274" y="29552"/>
                </a:lnTo>
                <a:lnTo>
                  <a:pt x="418274" y="53936"/>
                </a:lnTo>
                <a:lnTo>
                  <a:pt x="389318" y="83477"/>
                </a:lnTo>
                <a:lnTo>
                  <a:pt x="360045" y="128117"/>
                </a:lnTo>
                <a:lnTo>
                  <a:pt x="334289" y="183794"/>
                </a:lnTo>
                <a:lnTo>
                  <a:pt x="316534" y="237947"/>
                </a:lnTo>
                <a:lnTo>
                  <a:pt x="309943" y="235864"/>
                </a:lnTo>
                <a:lnTo>
                  <a:pt x="309943" y="260997"/>
                </a:lnTo>
                <a:lnTo>
                  <a:pt x="300888" y="298615"/>
                </a:lnTo>
                <a:lnTo>
                  <a:pt x="291630" y="350113"/>
                </a:lnTo>
                <a:lnTo>
                  <a:pt x="284937" y="403783"/>
                </a:lnTo>
                <a:lnTo>
                  <a:pt x="280873" y="459168"/>
                </a:lnTo>
                <a:lnTo>
                  <a:pt x="279793" y="503770"/>
                </a:lnTo>
                <a:lnTo>
                  <a:pt x="24650" y="503770"/>
                </a:lnTo>
                <a:lnTo>
                  <a:pt x="26936" y="462762"/>
                </a:lnTo>
                <a:lnTo>
                  <a:pt x="35674" y="411048"/>
                </a:lnTo>
                <a:lnTo>
                  <a:pt x="50050" y="360997"/>
                </a:lnTo>
                <a:lnTo>
                  <a:pt x="69900" y="312991"/>
                </a:lnTo>
                <a:lnTo>
                  <a:pt x="95084" y="267411"/>
                </a:lnTo>
                <a:lnTo>
                  <a:pt x="125425" y="224624"/>
                </a:lnTo>
                <a:lnTo>
                  <a:pt x="154686" y="191846"/>
                </a:lnTo>
                <a:lnTo>
                  <a:pt x="187617" y="211086"/>
                </a:lnTo>
                <a:lnTo>
                  <a:pt x="230835" y="232244"/>
                </a:lnTo>
                <a:lnTo>
                  <a:pt x="275361" y="250063"/>
                </a:lnTo>
                <a:lnTo>
                  <a:pt x="309943" y="260997"/>
                </a:lnTo>
                <a:lnTo>
                  <a:pt x="309943" y="235864"/>
                </a:lnTo>
                <a:lnTo>
                  <a:pt x="283425" y="227469"/>
                </a:lnTo>
                <a:lnTo>
                  <a:pt x="240550" y="210312"/>
                </a:lnTo>
                <a:lnTo>
                  <a:pt x="198932" y="189941"/>
                </a:lnTo>
                <a:lnTo>
                  <a:pt x="172491" y="174510"/>
                </a:lnTo>
                <a:lnTo>
                  <a:pt x="200380" y="149466"/>
                </a:lnTo>
                <a:lnTo>
                  <a:pt x="243192" y="118960"/>
                </a:lnTo>
                <a:lnTo>
                  <a:pt x="288848" y="93637"/>
                </a:lnTo>
                <a:lnTo>
                  <a:pt x="336943" y="73672"/>
                </a:lnTo>
                <a:lnTo>
                  <a:pt x="387134" y="59207"/>
                </a:lnTo>
                <a:lnTo>
                  <a:pt x="418274" y="53936"/>
                </a:lnTo>
                <a:lnTo>
                  <a:pt x="418274" y="29552"/>
                </a:lnTo>
                <a:lnTo>
                  <a:pt x="348538" y="44640"/>
                </a:lnTo>
                <a:lnTo>
                  <a:pt x="303403" y="60807"/>
                </a:lnTo>
                <a:lnTo>
                  <a:pt x="260096" y="81343"/>
                </a:lnTo>
                <a:lnTo>
                  <a:pt x="218884" y="106146"/>
                </a:lnTo>
                <a:lnTo>
                  <a:pt x="180022" y="135089"/>
                </a:lnTo>
                <a:lnTo>
                  <a:pt x="148336" y="163957"/>
                </a:lnTo>
                <a:lnTo>
                  <a:pt x="145719" y="164528"/>
                </a:lnTo>
                <a:lnTo>
                  <a:pt x="142671" y="169329"/>
                </a:lnTo>
                <a:lnTo>
                  <a:pt x="110998" y="204317"/>
                </a:lnTo>
                <a:lnTo>
                  <a:pt x="82207" y="243154"/>
                </a:lnTo>
                <a:lnTo>
                  <a:pt x="57543" y="284314"/>
                </a:lnTo>
                <a:lnTo>
                  <a:pt x="37122" y="327545"/>
                </a:lnTo>
                <a:lnTo>
                  <a:pt x="21043" y="372567"/>
                </a:lnTo>
                <a:lnTo>
                  <a:pt x="9423" y="419125"/>
                </a:lnTo>
                <a:lnTo>
                  <a:pt x="2374" y="466940"/>
                </a:lnTo>
                <a:lnTo>
                  <a:pt x="317" y="509079"/>
                </a:lnTo>
                <a:lnTo>
                  <a:pt x="254" y="510540"/>
                </a:lnTo>
                <a:lnTo>
                  <a:pt x="0" y="515759"/>
                </a:lnTo>
                <a:lnTo>
                  <a:pt x="254" y="520992"/>
                </a:lnTo>
                <a:lnTo>
                  <a:pt x="254" y="522389"/>
                </a:lnTo>
                <a:lnTo>
                  <a:pt x="2374" y="564578"/>
                </a:lnTo>
                <a:lnTo>
                  <a:pt x="9423" y="612394"/>
                </a:lnTo>
                <a:lnTo>
                  <a:pt x="21043" y="658952"/>
                </a:lnTo>
                <a:lnTo>
                  <a:pt x="37122" y="703973"/>
                </a:lnTo>
                <a:lnTo>
                  <a:pt x="57543" y="747204"/>
                </a:lnTo>
                <a:lnTo>
                  <a:pt x="82207" y="788365"/>
                </a:lnTo>
                <a:lnTo>
                  <a:pt x="110985" y="827189"/>
                </a:lnTo>
                <a:lnTo>
                  <a:pt x="142633" y="862152"/>
                </a:lnTo>
                <a:lnTo>
                  <a:pt x="145707" y="866990"/>
                </a:lnTo>
                <a:lnTo>
                  <a:pt x="148348" y="867587"/>
                </a:lnTo>
                <a:lnTo>
                  <a:pt x="180022" y="896416"/>
                </a:lnTo>
                <a:lnTo>
                  <a:pt x="218871" y="925372"/>
                </a:lnTo>
                <a:lnTo>
                  <a:pt x="260096" y="950175"/>
                </a:lnTo>
                <a:lnTo>
                  <a:pt x="303403" y="970711"/>
                </a:lnTo>
                <a:lnTo>
                  <a:pt x="348538" y="986878"/>
                </a:lnTo>
                <a:lnTo>
                  <a:pt x="395224" y="998575"/>
                </a:lnTo>
                <a:lnTo>
                  <a:pt x="443204" y="1005662"/>
                </a:lnTo>
                <a:lnTo>
                  <a:pt x="492201" y="1008062"/>
                </a:lnTo>
                <a:lnTo>
                  <a:pt x="541197" y="1005662"/>
                </a:lnTo>
                <a:lnTo>
                  <a:pt x="589165" y="998575"/>
                </a:lnTo>
                <a:lnTo>
                  <a:pt x="635863" y="986878"/>
                </a:lnTo>
                <a:lnTo>
                  <a:pt x="680999" y="970711"/>
                </a:lnTo>
                <a:lnTo>
                  <a:pt x="724319" y="950175"/>
                </a:lnTo>
                <a:lnTo>
                  <a:pt x="765556" y="925372"/>
                </a:lnTo>
                <a:lnTo>
                  <a:pt x="804430" y="896416"/>
                </a:lnTo>
                <a:lnTo>
                  <a:pt x="837590" y="866254"/>
                </a:lnTo>
                <a:lnTo>
                  <a:pt x="840054" y="865009"/>
                </a:lnTo>
                <a:lnTo>
                  <a:pt x="841895" y="862101"/>
                </a:lnTo>
                <a:lnTo>
                  <a:pt x="873506" y="827189"/>
                </a:lnTo>
                <a:lnTo>
                  <a:pt x="902284" y="788365"/>
                </a:lnTo>
                <a:lnTo>
                  <a:pt x="926947" y="747204"/>
                </a:lnTo>
                <a:lnTo>
                  <a:pt x="947381" y="703973"/>
                </a:lnTo>
                <a:lnTo>
                  <a:pt x="963460" y="658952"/>
                </a:lnTo>
                <a:lnTo>
                  <a:pt x="975080" y="612394"/>
                </a:lnTo>
                <a:lnTo>
                  <a:pt x="982129" y="564578"/>
                </a:lnTo>
                <a:lnTo>
                  <a:pt x="984173" y="522452"/>
                </a:lnTo>
                <a:lnTo>
                  <a:pt x="984237" y="521246"/>
                </a:lnTo>
                <a:lnTo>
                  <a:pt x="984504" y="515759"/>
                </a:lnTo>
                <a:lnTo>
                  <a:pt x="984504" y="509143"/>
                </a:lnTo>
                <a:close/>
              </a:path>
              <a:path w="1180464" h="1008379">
                <a:moveTo>
                  <a:pt x="1074547" y="97116"/>
                </a:moveTo>
                <a:lnTo>
                  <a:pt x="1066177" y="86855"/>
                </a:lnTo>
                <a:lnTo>
                  <a:pt x="1058621" y="86067"/>
                </a:lnTo>
                <a:lnTo>
                  <a:pt x="875398" y="235432"/>
                </a:lnTo>
                <a:lnTo>
                  <a:pt x="692264" y="86067"/>
                </a:lnTo>
                <a:lnTo>
                  <a:pt x="684695" y="86855"/>
                </a:lnTo>
                <a:lnTo>
                  <a:pt x="676338" y="97116"/>
                </a:lnTo>
                <a:lnTo>
                  <a:pt x="677100" y="104686"/>
                </a:lnTo>
                <a:lnTo>
                  <a:pt x="870026" y="262001"/>
                </a:lnTo>
                <a:lnTo>
                  <a:pt x="872718" y="262902"/>
                </a:lnTo>
                <a:lnTo>
                  <a:pt x="875398" y="262902"/>
                </a:lnTo>
                <a:lnTo>
                  <a:pt x="878090" y="262902"/>
                </a:lnTo>
                <a:lnTo>
                  <a:pt x="880770" y="262001"/>
                </a:lnTo>
                <a:lnTo>
                  <a:pt x="1073772" y="104686"/>
                </a:lnTo>
                <a:lnTo>
                  <a:pt x="1074547" y="97116"/>
                </a:lnTo>
                <a:close/>
              </a:path>
              <a:path w="1180464" h="1008379">
                <a:moveTo>
                  <a:pt x="1180465" y="59207"/>
                </a:moveTo>
                <a:lnTo>
                  <a:pt x="1175804" y="36182"/>
                </a:lnTo>
                <a:lnTo>
                  <a:pt x="1167574" y="23990"/>
                </a:lnTo>
                <a:lnTo>
                  <a:pt x="1163104" y="17360"/>
                </a:lnTo>
                <a:lnTo>
                  <a:pt x="1156474" y="12903"/>
                </a:lnTo>
                <a:lnTo>
                  <a:pt x="1156474" y="59207"/>
                </a:lnTo>
                <a:lnTo>
                  <a:pt x="1156474" y="368236"/>
                </a:lnTo>
                <a:lnTo>
                  <a:pt x="1153706" y="381939"/>
                </a:lnTo>
                <a:lnTo>
                  <a:pt x="1146149" y="393141"/>
                </a:lnTo>
                <a:lnTo>
                  <a:pt x="1134948" y="400697"/>
                </a:lnTo>
                <a:lnTo>
                  <a:pt x="1121244" y="403479"/>
                </a:lnTo>
                <a:lnTo>
                  <a:pt x="629640" y="403479"/>
                </a:lnTo>
                <a:lnTo>
                  <a:pt x="615937" y="400697"/>
                </a:lnTo>
                <a:lnTo>
                  <a:pt x="604735" y="393141"/>
                </a:lnTo>
                <a:lnTo>
                  <a:pt x="597179" y="381939"/>
                </a:lnTo>
                <a:lnTo>
                  <a:pt x="594398" y="368236"/>
                </a:lnTo>
                <a:lnTo>
                  <a:pt x="594398" y="59207"/>
                </a:lnTo>
                <a:lnTo>
                  <a:pt x="597179" y="45516"/>
                </a:lnTo>
                <a:lnTo>
                  <a:pt x="604735" y="34315"/>
                </a:lnTo>
                <a:lnTo>
                  <a:pt x="615937" y="26758"/>
                </a:lnTo>
                <a:lnTo>
                  <a:pt x="629640" y="23990"/>
                </a:lnTo>
                <a:lnTo>
                  <a:pt x="1121244" y="23990"/>
                </a:lnTo>
                <a:lnTo>
                  <a:pt x="1134948" y="26758"/>
                </a:lnTo>
                <a:lnTo>
                  <a:pt x="1146149" y="34315"/>
                </a:lnTo>
                <a:lnTo>
                  <a:pt x="1153706" y="45516"/>
                </a:lnTo>
                <a:lnTo>
                  <a:pt x="1156474" y="59207"/>
                </a:lnTo>
                <a:lnTo>
                  <a:pt x="1156474" y="12903"/>
                </a:lnTo>
                <a:lnTo>
                  <a:pt x="1144270" y="4660"/>
                </a:lnTo>
                <a:lnTo>
                  <a:pt x="1121244" y="0"/>
                </a:lnTo>
                <a:lnTo>
                  <a:pt x="629640" y="0"/>
                </a:lnTo>
                <a:lnTo>
                  <a:pt x="606602" y="4660"/>
                </a:lnTo>
                <a:lnTo>
                  <a:pt x="587781" y="17360"/>
                </a:lnTo>
                <a:lnTo>
                  <a:pt x="575068" y="36182"/>
                </a:lnTo>
                <a:lnTo>
                  <a:pt x="570407" y="59207"/>
                </a:lnTo>
                <a:lnTo>
                  <a:pt x="570407" y="368236"/>
                </a:lnTo>
                <a:lnTo>
                  <a:pt x="575068" y="391274"/>
                </a:lnTo>
                <a:lnTo>
                  <a:pt x="587781" y="410095"/>
                </a:lnTo>
                <a:lnTo>
                  <a:pt x="606602" y="422795"/>
                </a:lnTo>
                <a:lnTo>
                  <a:pt x="629640" y="427456"/>
                </a:lnTo>
                <a:lnTo>
                  <a:pt x="1121244" y="427456"/>
                </a:lnTo>
                <a:lnTo>
                  <a:pt x="1163104" y="410095"/>
                </a:lnTo>
                <a:lnTo>
                  <a:pt x="1180465" y="368236"/>
                </a:lnTo>
                <a:lnTo>
                  <a:pt x="1180465" y="59207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" name="object 124"/>
          <p:cNvGrpSpPr/>
          <p:nvPr/>
        </p:nvGrpSpPr>
        <p:grpSpPr>
          <a:xfrm>
            <a:off x="5319991" y="7411222"/>
            <a:ext cx="1000760" cy="1064260"/>
            <a:chOff x="5319991" y="7411222"/>
            <a:chExt cx="1000760" cy="1064260"/>
          </a:xfrm>
        </p:grpSpPr>
        <p:sp>
          <p:nvSpPr>
            <p:cNvPr id="125" name="object 125"/>
            <p:cNvSpPr/>
            <p:nvPr/>
          </p:nvSpPr>
          <p:spPr>
            <a:xfrm>
              <a:off x="5319992" y="7411231"/>
              <a:ext cx="1000760" cy="1064260"/>
            </a:xfrm>
            <a:custGeom>
              <a:avLst/>
              <a:gdLst/>
              <a:ahLst/>
              <a:cxnLst/>
              <a:rect l="l" t="t" r="r" b="b"/>
              <a:pathLst>
                <a:path w="1000760" h="1064259">
                  <a:moveTo>
                    <a:pt x="461606" y="417347"/>
                  </a:moveTo>
                  <a:lnTo>
                    <a:pt x="452843" y="369760"/>
                  </a:lnTo>
                  <a:lnTo>
                    <a:pt x="437629" y="345440"/>
                  </a:lnTo>
                  <a:lnTo>
                    <a:pt x="437629" y="417347"/>
                  </a:lnTo>
                  <a:lnTo>
                    <a:pt x="437629" y="668172"/>
                  </a:lnTo>
                  <a:lnTo>
                    <a:pt x="434898" y="681621"/>
                  </a:lnTo>
                  <a:lnTo>
                    <a:pt x="427482" y="692619"/>
                  </a:lnTo>
                  <a:lnTo>
                    <a:pt x="416483" y="700036"/>
                  </a:lnTo>
                  <a:lnTo>
                    <a:pt x="403034" y="702754"/>
                  </a:lnTo>
                  <a:lnTo>
                    <a:pt x="389572" y="700036"/>
                  </a:lnTo>
                  <a:lnTo>
                    <a:pt x="378574" y="692619"/>
                  </a:lnTo>
                  <a:lnTo>
                    <a:pt x="371157" y="681621"/>
                  </a:lnTo>
                  <a:lnTo>
                    <a:pt x="368427" y="668172"/>
                  </a:lnTo>
                  <a:lnTo>
                    <a:pt x="368427" y="475576"/>
                  </a:lnTo>
                  <a:lnTo>
                    <a:pt x="363054" y="470204"/>
                  </a:lnTo>
                  <a:lnTo>
                    <a:pt x="349821" y="470204"/>
                  </a:lnTo>
                  <a:lnTo>
                    <a:pt x="344449" y="475576"/>
                  </a:lnTo>
                  <a:lnTo>
                    <a:pt x="344449" y="989330"/>
                  </a:lnTo>
                  <a:lnTo>
                    <a:pt x="340448" y="1009091"/>
                  </a:lnTo>
                  <a:lnTo>
                    <a:pt x="329539" y="1025245"/>
                  </a:lnTo>
                  <a:lnTo>
                    <a:pt x="313385" y="1036154"/>
                  </a:lnTo>
                  <a:lnTo>
                    <a:pt x="293624" y="1040155"/>
                  </a:lnTo>
                  <a:lnTo>
                    <a:pt x="273862" y="1036154"/>
                  </a:lnTo>
                  <a:lnTo>
                    <a:pt x="264617" y="1029906"/>
                  </a:lnTo>
                  <a:lnTo>
                    <a:pt x="257708" y="1025245"/>
                  </a:lnTo>
                  <a:lnTo>
                    <a:pt x="246799" y="1009091"/>
                  </a:lnTo>
                  <a:lnTo>
                    <a:pt x="242798" y="989330"/>
                  </a:lnTo>
                  <a:lnTo>
                    <a:pt x="242798" y="982700"/>
                  </a:lnTo>
                  <a:lnTo>
                    <a:pt x="237426" y="977328"/>
                  </a:lnTo>
                  <a:lnTo>
                    <a:pt x="224180" y="977328"/>
                  </a:lnTo>
                  <a:lnTo>
                    <a:pt x="218808" y="982700"/>
                  </a:lnTo>
                  <a:lnTo>
                    <a:pt x="218808" y="989330"/>
                  </a:lnTo>
                  <a:lnTo>
                    <a:pt x="214807" y="1009091"/>
                  </a:lnTo>
                  <a:lnTo>
                    <a:pt x="203898" y="1025245"/>
                  </a:lnTo>
                  <a:lnTo>
                    <a:pt x="187744" y="1036154"/>
                  </a:lnTo>
                  <a:lnTo>
                    <a:pt x="167982" y="1040155"/>
                  </a:lnTo>
                  <a:lnTo>
                    <a:pt x="148221" y="1036154"/>
                  </a:lnTo>
                  <a:lnTo>
                    <a:pt x="132067" y="1025245"/>
                  </a:lnTo>
                  <a:lnTo>
                    <a:pt x="121158" y="1009091"/>
                  </a:lnTo>
                  <a:lnTo>
                    <a:pt x="117157" y="989330"/>
                  </a:lnTo>
                  <a:lnTo>
                    <a:pt x="117157" y="715403"/>
                  </a:lnTo>
                  <a:lnTo>
                    <a:pt x="117157" y="702754"/>
                  </a:lnTo>
                  <a:lnTo>
                    <a:pt x="117157" y="475576"/>
                  </a:lnTo>
                  <a:lnTo>
                    <a:pt x="111785" y="470204"/>
                  </a:lnTo>
                  <a:lnTo>
                    <a:pt x="98552" y="470204"/>
                  </a:lnTo>
                  <a:lnTo>
                    <a:pt x="93179" y="475576"/>
                  </a:lnTo>
                  <a:lnTo>
                    <a:pt x="93179" y="668172"/>
                  </a:lnTo>
                  <a:lnTo>
                    <a:pt x="90449" y="681621"/>
                  </a:lnTo>
                  <a:lnTo>
                    <a:pt x="83032" y="692619"/>
                  </a:lnTo>
                  <a:lnTo>
                    <a:pt x="72034" y="700036"/>
                  </a:lnTo>
                  <a:lnTo>
                    <a:pt x="58572" y="702754"/>
                  </a:lnTo>
                  <a:lnTo>
                    <a:pt x="45123" y="700036"/>
                  </a:lnTo>
                  <a:lnTo>
                    <a:pt x="34124" y="692619"/>
                  </a:lnTo>
                  <a:lnTo>
                    <a:pt x="26708" y="681621"/>
                  </a:lnTo>
                  <a:lnTo>
                    <a:pt x="23977" y="668172"/>
                  </a:lnTo>
                  <a:lnTo>
                    <a:pt x="23977" y="417347"/>
                  </a:lnTo>
                  <a:lnTo>
                    <a:pt x="30784" y="378802"/>
                  </a:lnTo>
                  <a:lnTo>
                    <a:pt x="49555" y="348005"/>
                  </a:lnTo>
                  <a:lnTo>
                    <a:pt x="77876" y="327583"/>
                  </a:lnTo>
                  <a:lnTo>
                    <a:pt x="113322" y="320192"/>
                  </a:lnTo>
                  <a:lnTo>
                    <a:pt x="348297" y="320192"/>
                  </a:lnTo>
                  <a:lnTo>
                    <a:pt x="383743" y="327583"/>
                  </a:lnTo>
                  <a:lnTo>
                    <a:pt x="412064" y="348005"/>
                  </a:lnTo>
                  <a:lnTo>
                    <a:pt x="430834" y="378802"/>
                  </a:lnTo>
                  <a:lnTo>
                    <a:pt x="437629" y="417347"/>
                  </a:lnTo>
                  <a:lnTo>
                    <a:pt x="437629" y="345440"/>
                  </a:lnTo>
                  <a:lnTo>
                    <a:pt x="428790" y="331304"/>
                  </a:lnTo>
                  <a:lnTo>
                    <a:pt x="413245" y="320192"/>
                  </a:lnTo>
                  <a:lnTo>
                    <a:pt x="392811" y="305574"/>
                  </a:lnTo>
                  <a:lnTo>
                    <a:pt x="348297" y="296202"/>
                  </a:lnTo>
                  <a:lnTo>
                    <a:pt x="113322" y="296202"/>
                  </a:lnTo>
                  <a:lnTo>
                    <a:pt x="68808" y="305574"/>
                  </a:lnTo>
                  <a:lnTo>
                    <a:pt x="32829" y="331304"/>
                  </a:lnTo>
                  <a:lnTo>
                    <a:pt x="8763" y="369760"/>
                  </a:lnTo>
                  <a:lnTo>
                    <a:pt x="0" y="417347"/>
                  </a:lnTo>
                  <a:lnTo>
                    <a:pt x="0" y="668172"/>
                  </a:lnTo>
                  <a:lnTo>
                    <a:pt x="4610" y="690956"/>
                  </a:lnTo>
                  <a:lnTo>
                    <a:pt x="17170" y="709574"/>
                  </a:lnTo>
                  <a:lnTo>
                    <a:pt x="35801" y="722134"/>
                  </a:lnTo>
                  <a:lnTo>
                    <a:pt x="58572" y="726744"/>
                  </a:lnTo>
                  <a:lnTo>
                    <a:pt x="68072" y="725970"/>
                  </a:lnTo>
                  <a:lnTo>
                    <a:pt x="77089" y="723747"/>
                  </a:lnTo>
                  <a:lnTo>
                    <a:pt x="85496" y="720191"/>
                  </a:lnTo>
                  <a:lnTo>
                    <a:pt x="93179" y="715403"/>
                  </a:lnTo>
                  <a:lnTo>
                    <a:pt x="93179" y="989330"/>
                  </a:lnTo>
                  <a:lnTo>
                    <a:pt x="99060" y="1018425"/>
                  </a:lnTo>
                  <a:lnTo>
                    <a:pt x="115112" y="1042200"/>
                  </a:lnTo>
                  <a:lnTo>
                    <a:pt x="138899" y="1058252"/>
                  </a:lnTo>
                  <a:lnTo>
                    <a:pt x="167982" y="1064133"/>
                  </a:lnTo>
                  <a:lnTo>
                    <a:pt x="187020" y="1061681"/>
                  </a:lnTo>
                  <a:lnTo>
                    <a:pt x="204254" y="1054747"/>
                  </a:lnTo>
                  <a:lnTo>
                    <a:pt x="219062" y="1043940"/>
                  </a:lnTo>
                  <a:lnTo>
                    <a:pt x="222237" y="1040155"/>
                  </a:lnTo>
                  <a:lnTo>
                    <a:pt x="230797" y="1029906"/>
                  </a:lnTo>
                  <a:lnTo>
                    <a:pt x="242544" y="1043940"/>
                  </a:lnTo>
                  <a:lnTo>
                    <a:pt x="257352" y="1054747"/>
                  </a:lnTo>
                  <a:lnTo>
                    <a:pt x="274586" y="1061681"/>
                  </a:lnTo>
                  <a:lnTo>
                    <a:pt x="293624" y="1064133"/>
                  </a:lnTo>
                  <a:lnTo>
                    <a:pt x="322719" y="1058252"/>
                  </a:lnTo>
                  <a:lnTo>
                    <a:pt x="346494" y="1042200"/>
                  </a:lnTo>
                  <a:lnTo>
                    <a:pt x="347878" y="1040155"/>
                  </a:lnTo>
                  <a:lnTo>
                    <a:pt x="362546" y="1018425"/>
                  </a:lnTo>
                  <a:lnTo>
                    <a:pt x="368427" y="989330"/>
                  </a:lnTo>
                  <a:lnTo>
                    <a:pt x="368427" y="715403"/>
                  </a:lnTo>
                  <a:lnTo>
                    <a:pt x="376110" y="720191"/>
                  </a:lnTo>
                  <a:lnTo>
                    <a:pt x="384517" y="723747"/>
                  </a:lnTo>
                  <a:lnTo>
                    <a:pt x="393534" y="725970"/>
                  </a:lnTo>
                  <a:lnTo>
                    <a:pt x="403034" y="726744"/>
                  </a:lnTo>
                  <a:lnTo>
                    <a:pt x="425818" y="722134"/>
                  </a:lnTo>
                  <a:lnTo>
                    <a:pt x="435787" y="715403"/>
                  </a:lnTo>
                  <a:lnTo>
                    <a:pt x="444436" y="709574"/>
                  </a:lnTo>
                  <a:lnTo>
                    <a:pt x="449033" y="702754"/>
                  </a:lnTo>
                  <a:lnTo>
                    <a:pt x="457009" y="690956"/>
                  </a:lnTo>
                  <a:lnTo>
                    <a:pt x="461606" y="668172"/>
                  </a:lnTo>
                  <a:lnTo>
                    <a:pt x="461606" y="417347"/>
                  </a:lnTo>
                  <a:close/>
                </a:path>
                <a:path w="1000760" h="1064259">
                  <a:moveTo>
                    <a:pt x="552958" y="769327"/>
                  </a:moveTo>
                  <a:lnTo>
                    <a:pt x="547585" y="763955"/>
                  </a:lnTo>
                  <a:lnTo>
                    <a:pt x="534339" y="763955"/>
                  </a:lnTo>
                  <a:lnTo>
                    <a:pt x="528967" y="769327"/>
                  </a:lnTo>
                  <a:lnTo>
                    <a:pt x="528967" y="831507"/>
                  </a:lnTo>
                  <a:lnTo>
                    <a:pt x="534339" y="836879"/>
                  </a:lnTo>
                  <a:lnTo>
                    <a:pt x="540956" y="836879"/>
                  </a:lnTo>
                  <a:lnTo>
                    <a:pt x="547585" y="836879"/>
                  </a:lnTo>
                  <a:lnTo>
                    <a:pt x="552958" y="831507"/>
                  </a:lnTo>
                  <a:lnTo>
                    <a:pt x="552958" y="769327"/>
                  </a:lnTo>
                  <a:close/>
                </a:path>
                <a:path w="1000760" h="1064259">
                  <a:moveTo>
                    <a:pt x="552958" y="87960"/>
                  </a:moveTo>
                  <a:lnTo>
                    <a:pt x="547585" y="82588"/>
                  </a:lnTo>
                  <a:lnTo>
                    <a:pt x="534339" y="82588"/>
                  </a:lnTo>
                  <a:lnTo>
                    <a:pt x="528967" y="87960"/>
                  </a:lnTo>
                  <a:lnTo>
                    <a:pt x="528967" y="150228"/>
                  </a:lnTo>
                  <a:lnTo>
                    <a:pt x="534339" y="155600"/>
                  </a:lnTo>
                  <a:lnTo>
                    <a:pt x="540956" y="155600"/>
                  </a:lnTo>
                  <a:lnTo>
                    <a:pt x="547585" y="155600"/>
                  </a:lnTo>
                  <a:lnTo>
                    <a:pt x="552958" y="150228"/>
                  </a:lnTo>
                  <a:lnTo>
                    <a:pt x="552958" y="87960"/>
                  </a:lnTo>
                  <a:close/>
                </a:path>
                <a:path w="1000760" h="1064259">
                  <a:moveTo>
                    <a:pt x="654075" y="555929"/>
                  </a:moveTo>
                  <a:lnTo>
                    <a:pt x="552958" y="454812"/>
                  </a:lnTo>
                  <a:lnTo>
                    <a:pt x="552958" y="282740"/>
                  </a:lnTo>
                  <a:lnTo>
                    <a:pt x="547585" y="277380"/>
                  </a:lnTo>
                  <a:lnTo>
                    <a:pt x="534339" y="277380"/>
                  </a:lnTo>
                  <a:lnTo>
                    <a:pt x="528967" y="282740"/>
                  </a:lnTo>
                  <a:lnTo>
                    <a:pt x="528967" y="462965"/>
                  </a:lnTo>
                  <a:lnTo>
                    <a:pt x="530237" y="466001"/>
                  </a:lnTo>
                  <a:lnTo>
                    <a:pt x="634784" y="570560"/>
                  </a:lnTo>
                  <a:lnTo>
                    <a:pt x="637844" y="571728"/>
                  </a:lnTo>
                  <a:lnTo>
                    <a:pt x="640918" y="571728"/>
                  </a:lnTo>
                  <a:lnTo>
                    <a:pt x="643978" y="571728"/>
                  </a:lnTo>
                  <a:lnTo>
                    <a:pt x="647052" y="570560"/>
                  </a:lnTo>
                  <a:lnTo>
                    <a:pt x="654075" y="563537"/>
                  </a:lnTo>
                  <a:lnTo>
                    <a:pt x="654075" y="555929"/>
                  </a:lnTo>
                  <a:close/>
                </a:path>
                <a:path w="1000760" h="1064259">
                  <a:moveTo>
                    <a:pt x="737298" y="775665"/>
                  </a:moveTo>
                  <a:lnTo>
                    <a:pt x="714971" y="737158"/>
                  </a:lnTo>
                  <a:lnTo>
                    <a:pt x="707644" y="735215"/>
                  </a:lnTo>
                  <a:lnTo>
                    <a:pt x="696175" y="741870"/>
                  </a:lnTo>
                  <a:lnTo>
                    <a:pt x="694232" y="749211"/>
                  </a:lnTo>
                  <a:lnTo>
                    <a:pt x="715441" y="785812"/>
                  </a:lnTo>
                  <a:lnTo>
                    <a:pt x="719467" y="787946"/>
                  </a:lnTo>
                  <a:lnTo>
                    <a:pt x="723607" y="787946"/>
                  </a:lnTo>
                  <a:lnTo>
                    <a:pt x="725652" y="787946"/>
                  </a:lnTo>
                  <a:lnTo>
                    <a:pt x="727722" y="787425"/>
                  </a:lnTo>
                  <a:lnTo>
                    <a:pt x="735342" y="783005"/>
                  </a:lnTo>
                  <a:lnTo>
                    <a:pt x="737298" y="775665"/>
                  </a:lnTo>
                  <a:close/>
                </a:path>
                <a:path w="1000760" h="1064259">
                  <a:moveTo>
                    <a:pt x="737298" y="143764"/>
                  </a:moveTo>
                  <a:lnTo>
                    <a:pt x="735317" y="136436"/>
                  </a:lnTo>
                  <a:lnTo>
                    <a:pt x="723836" y="129832"/>
                  </a:lnTo>
                  <a:lnTo>
                    <a:pt x="716495" y="131800"/>
                  </a:lnTo>
                  <a:lnTo>
                    <a:pt x="694309" y="170395"/>
                  </a:lnTo>
                  <a:lnTo>
                    <a:pt x="696277" y="177723"/>
                  </a:lnTo>
                  <a:lnTo>
                    <a:pt x="703910" y="182118"/>
                  </a:lnTo>
                  <a:lnTo>
                    <a:pt x="705967" y="182626"/>
                  </a:lnTo>
                  <a:lnTo>
                    <a:pt x="707986" y="182626"/>
                  </a:lnTo>
                  <a:lnTo>
                    <a:pt x="712152" y="182626"/>
                  </a:lnTo>
                  <a:lnTo>
                    <a:pt x="716191" y="180479"/>
                  </a:lnTo>
                  <a:lnTo>
                    <a:pt x="737298" y="143764"/>
                  </a:lnTo>
                  <a:close/>
                </a:path>
                <a:path w="1000760" h="1064259">
                  <a:moveTo>
                    <a:pt x="870915" y="276898"/>
                  </a:moveTo>
                  <a:lnTo>
                    <a:pt x="864311" y="265430"/>
                  </a:lnTo>
                  <a:lnTo>
                    <a:pt x="856983" y="263461"/>
                  </a:lnTo>
                  <a:lnTo>
                    <a:pt x="818375" y="285648"/>
                  </a:lnTo>
                  <a:lnTo>
                    <a:pt x="816406" y="292976"/>
                  </a:lnTo>
                  <a:lnTo>
                    <a:pt x="821931" y="302577"/>
                  </a:lnTo>
                  <a:lnTo>
                    <a:pt x="825969" y="304736"/>
                  </a:lnTo>
                  <a:lnTo>
                    <a:pt x="830122" y="304736"/>
                  </a:lnTo>
                  <a:lnTo>
                    <a:pt x="832154" y="304736"/>
                  </a:lnTo>
                  <a:lnTo>
                    <a:pt x="834199" y="304215"/>
                  </a:lnTo>
                  <a:lnTo>
                    <a:pt x="868946" y="284226"/>
                  </a:lnTo>
                  <a:lnTo>
                    <a:pt x="870915" y="276898"/>
                  </a:lnTo>
                  <a:close/>
                </a:path>
                <a:path w="1000760" h="1064259">
                  <a:moveTo>
                    <a:pt x="870927" y="642569"/>
                  </a:moveTo>
                  <a:lnTo>
                    <a:pt x="868946" y="635241"/>
                  </a:lnTo>
                  <a:lnTo>
                    <a:pt x="830351" y="613041"/>
                  </a:lnTo>
                  <a:lnTo>
                    <a:pt x="823010" y="615022"/>
                  </a:lnTo>
                  <a:lnTo>
                    <a:pt x="816406" y="626503"/>
                  </a:lnTo>
                  <a:lnTo>
                    <a:pt x="818375" y="633831"/>
                  </a:lnTo>
                  <a:lnTo>
                    <a:pt x="853122" y="653821"/>
                  </a:lnTo>
                  <a:lnTo>
                    <a:pt x="855179" y="654329"/>
                  </a:lnTo>
                  <a:lnTo>
                    <a:pt x="857199" y="654329"/>
                  </a:lnTo>
                  <a:lnTo>
                    <a:pt x="861352" y="654329"/>
                  </a:lnTo>
                  <a:lnTo>
                    <a:pt x="865390" y="652170"/>
                  </a:lnTo>
                  <a:lnTo>
                    <a:pt x="870927" y="642569"/>
                  </a:lnTo>
                  <a:close/>
                </a:path>
                <a:path w="1000760" h="1064259">
                  <a:moveTo>
                    <a:pt x="918159" y="453161"/>
                  </a:moveTo>
                  <a:lnTo>
                    <a:pt x="912787" y="447789"/>
                  </a:lnTo>
                  <a:lnTo>
                    <a:pt x="850506" y="447789"/>
                  </a:lnTo>
                  <a:lnTo>
                    <a:pt x="845146" y="453161"/>
                  </a:lnTo>
                  <a:lnTo>
                    <a:pt x="845146" y="466407"/>
                  </a:lnTo>
                  <a:lnTo>
                    <a:pt x="850506" y="471779"/>
                  </a:lnTo>
                  <a:lnTo>
                    <a:pt x="906157" y="471779"/>
                  </a:lnTo>
                  <a:lnTo>
                    <a:pt x="912787" y="471779"/>
                  </a:lnTo>
                  <a:lnTo>
                    <a:pt x="918159" y="466407"/>
                  </a:lnTo>
                  <a:lnTo>
                    <a:pt x="918159" y="453161"/>
                  </a:lnTo>
                  <a:close/>
                </a:path>
                <a:path w="1000760" h="1064259">
                  <a:moveTo>
                    <a:pt x="1000747" y="459790"/>
                  </a:moveTo>
                  <a:lnTo>
                    <a:pt x="998372" y="412838"/>
                  </a:lnTo>
                  <a:lnTo>
                    <a:pt x="991387" y="367233"/>
                  </a:lnTo>
                  <a:lnTo>
                    <a:pt x="980046" y="323202"/>
                  </a:lnTo>
                  <a:lnTo>
                    <a:pt x="964565" y="280987"/>
                  </a:lnTo>
                  <a:lnTo>
                    <a:pt x="945172" y="240804"/>
                  </a:lnTo>
                  <a:lnTo>
                    <a:pt x="922121" y="202895"/>
                  </a:lnTo>
                  <a:lnTo>
                    <a:pt x="895629" y="167487"/>
                  </a:lnTo>
                  <a:lnTo>
                    <a:pt x="865936" y="134823"/>
                  </a:lnTo>
                  <a:lnTo>
                    <a:pt x="833259" y="105117"/>
                  </a:lnTo>
                  <a:lnTo>
                    <a:pt x="797852" y="78625"/>
                  </a:lnTo>
                  <a:lnTo>
                    <a:pt x="759942" y="55575"/>
                  </a:lnTo>
                  <a:lnTo>
                    <a:pt x="719759" y="36182"/>
                  </a:lnTo>
                  <a:lnTo>
                    <a:pt x="677545" y="20701"/>
                  </a:lnTo>
                  <a:lnTo>
                    <a:pt x="633514" y="9359"/>
                  </a:lnTo>
                  <a:lnTo>
                    <a:pt x="587908" y="2374"/>
                  </a:lnTo>
                  <a:lnTo>
                    <a:pt x="540956" y="0"/>
                  </a:lnTo>
                  <a:lnTo>
                    <a:pt x="503707" y="1485"/>
                  </a:lnTo>
                  <a:lnTo>
                    <a:pt x="430479" y="13360"/>
                  </a:lnTo>
                  <a:lnTo>
                    <a:pt x="388480" y="25819"/>
                  </a:lnTo>
                  <a:lnTo>
                    <a:pt x="385076" y="32613"/>
                  </a:lnTo>
                  <a:lnTo>
                    <a:pt x="389267" y="45173"/>
                  </a:lnTo>
                  <a:lnTo>
                    <a:pt x="396049" y="48590"/>
                  </a:lnTo>
                  <a:lnTo>
                    <a:pt x="402348" y="46469"/>
                  </a:lnTo>
                  <a:lnTo>
                    <a:pt x="436219" y="36664"/>
                  </a:lnTo>
                  <a:lnTo>
                    <a:pt x="470687" y="29629"/>
                  </a:lnTo>
                  <a:lnTo>
                    <a:pt x="505637" y="25400"/>
                  </a:lnTo>
                  <a:lnTo>
                    <a:pt x="540956" y="23990"/>
                  </a:lnTo>
                  <a:lnTo>
                    <a:pt x="588378" y="26543"/>
                  </a:lnTo>
                  <a:lnTo>
                    <a:pt x="634339" y="34061"/>
                  </a:lnTo>
                  <a:lnTo>
                    <a:pt x="678561" y="46240"/>
                  </a:lnTo>
                  <a:lnTo>
                    <a:pt x="720788" y="62839"/>
                  </a:lnTo>
                  <a:lnTo>
                    <a:pt x="760742" y="83566"/>
                  </a:lnTo>
                  <a:lnTo>
                    <a:pt x="798169" y="108178"/>
                  </a:lnTo>
                  <a:lnTo>
                    <a:pt x="832789" y="136398"/>
                  </a:lnTo>
                  <a:lnTo>
                    <a:pt x="864349" y="167957"/>
                  </a:lnTo>
                  <a:lnTo>
                    <a:pt x="892568" y="202577"/>
                  </a:lnTo>
                  <a:lnTo>
                    <a:pt x="917181" y="240004"/>
                  </a:lnTo>
                  <a:lnTo>
                    <a:pt x="937907" y="279958"/>
                  </a:lnTo>
                  <a:lnTo>
                    <a:pt x="954506" y="322186"/>
                  </a:lnTo>
                  <a:lnTo>
                    <a:pt x="966685" y="366407"/>
                  </a:lnTo>
                  <a:lnTo>
                    <a:pt x="974204" y="412369"/>
                  </a:lnTo>
                  <a:lnTo>
                    <a:pt x="976757" y="459790"/>
                  </a:lnTo>
                  <a:lnTo>
                    <a:pt x="974204" y="507199"/>
                  </a:lnTo>
                  <a:lnTo>
                    <a:pt x="966685" y="553161"/>
                  </a:lnTo>
                  <a:lnTo>
                    <a:pt x="954506" y="597382"/>
                  </a:lnTo>
                  <a:lnTo>
                    <a:pt x="937907" y="639610"/>
                  </a:lnTo>
                  <a:lnTo>
                    <a:pt x="917181" y="679564"/>
                  </a:lnTo>
                  <a:lnTo>
                    <a:pt x="892568" y="716991"/>
                  </a:lnTo>
                  <a:lnTo>
                    <a:pt x="864349" y="751611"/>
                  </a:lnTo>
                  <a:lnTo>
                    <a:pt x="832789" y="783170"/>
                  </a:lnTo>
                  <a:lnTo>
                    <a:pt x="798169" y="811377"/>
                  </a:lnTo>
                  <a:lnTo>
                    <a:pt x="760742" y="835990"/>
                  </a:lnTo>
                  <a:lnTo>
                    <a:pt x="720788" y="856729"/>
                  </a:lnTo>
                  <a:lnTo>
                    <a:pt x="678561" y="873315"/>
                  </a:lnTo>
                  <a:lnTo>
                    <a:pt x="634339" y="885507"/>
                  </a:lnTo>
                  <a:lnTo>
                    <a:pt x="588378" y="893013"/>
                  </a:lnTo>
                  <a:lnTo>
                    <a:pt x="540956" y="895578"/>
                  </a:lnTo>
                  <a:lnTo>
                    <a:pt x="515162" y="894816"/>
                  </a:lnTo>
                  <a:lnTo>
                    <a:pt x="489546" y="892568"/>
                  </a:lnTo>
                  <a:lnTo>
                    <a:pt x="464185" y="888822"/>
                  </a:lnTo>
                  <a:lnTo>
                    <a:pt x="439178" y="883589"/>
                  </a:lnTo>
                  <a:lnTo>
                    <a:pt x="432739" y="882053"/>
                  </a:lnTo>
                  <a:lnTo>
                    <a:pt x="426250" y="886015"/>
                  </a:lnTo>
                  <a:lnTo>
                    <a:pt x="459968" y="912431"/>
                  </a:lnTo>
                  <a:lnTo>
                    <a:pt x="513753" y="918768"/>
                  </a:lnTo>
                  <a:lnTo>
                    <a:pt x="540956" y="919556"/>
                  </a:lnTo>
                  <a:lnTo>
                    <a:pt x="587908" y="917181"/>
                  </a:lnTo>
                  <a:lnTo>
                    <a:pt x="633514" y="910209"/>
                  </a:lnTo>
                  <a:lnTo>
                    <a:pt x="677545" y="898855"/>
                  </a:lnTo>
                  <a:lnTo>
                    <a:pt x="719759" y="883373"/>
                  </a:lnTo>
                  <a:lnTo>
                    <a:pt x="759942" y="863981"/>
                  </a:lnTo>
                  <a:lnTo>
                    <a:pt x="797852" y="840930"/>
                  </a:lnTo>
                  <a:lnTo>
                    <a:pt x="833259" y="814438"/>
                  </a:lnTo>
                  <a:lnTo>
                    <a:pt x="865936" y="784745"/>
                  </a:lnTo>
                  <a:lnTo>
                    <a:pt x="895629" y="752081"/>
                  </a:lnTo>
                  <a:lnTo>
                    <a:pt x="922121" y="716673"/>
                  </a:lnTo>
                  <a:lnTo>
                    <a:pt x="945172" y="678764"/>
                  </a:lnTo>
                  <a:lnTo>
                    <a:pt x="964565" y="638581"/>
                  </a:lnTo>
                  <a:lnTo>
                    <a:pt x="980046" y="596353"/>
                  </a:lnTo>
                  <a:lnTo>
                    <a:pt x="991387" y="552323"/>
                  </a:lnTo>
                  <a:lnTo>
                    <a:pt x="998372" y="506730"/>
                  </a:lnTo>
                  <a:lnTo>
                    <a:pt x="1000747" y="45979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427873" y="7414481"/>
              <a:ext cx="245866" cy="245866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5538802" y="8147531"/>
              <a:ext cx="24130" cy="265430"/>
            </a:xfrm>
            <a:custGeom>
              <a:avLst/>
              <a:gdLst/>
              <a:ahLst/>
              <a:cxnLst/>
              <a:rect l="l" t="t" r="r" b="b"/>
              <a:pathLst>
                <a:path w="24129" h="265429">
                  <a:moveTo>
                    <a:pt x="18627" y="0"/>
                  </a:moveTo>
                  <a:lnTo>
                    <a:pt x="5371" y="0"/>
                  </a:lnTo>
                  <a:lnTo>
                    <a:pt x="0" y="5371"/>
                  </a:lnTo>
                  <a:lnTo>
                    <a:pt x="0" y="259646"/>
                  </a:lnTo>
                  <a:lnTo>
                    <a:pt x="5371" y="265018"/>
                  </a:lnTo>
                  <a:lnTo>
                    <a:pt x="11999" y="265018"/>
                  </a:lnTo>
                  <a:lnTo>
                    <a:pt x="18627" y="265018"/>
                  </a:lnTo>
                  <a:lnTo>
                    <a:pt x="23999" y="259646"/>
                  </a:lnTo>
                  <a:lnTo>
                    <a:pt x="23999" y="5371"/>
                  </a:lnTo>
                  <a:lnTo>
                    <a:pt x="1862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8" name="object 128"/>
          <p:cNvGrpSpPr/>
          <p:nvPr/>
        </p:nvGrpSpPr>
        <p:grpSpPr>
          <a:xfrm>
            <a:off x="10166220" y="4374549"/>
            <a:ext cx="1078865" cy="1062355"/>
            <a:chOff x="10166220" y="4374549"/>
            <a:chExt cx="1078865" cy="1062355"/>
          </a:xfrm>
        </p:grpSpPr>
        <p:sp>
          <p:nvSpPr>
            <p:cNvPr id="129" name="object 129"/>
            <p:cNvSpPr/>
            <p:nvPr/>
          </p:nvSpPr>
          <p:spPr>
            <a:xfrm>
              <a:off x="10250648" y="5206595"/>
              <a:ext cx="775335" cy="230504"/>
            </a:xfrm>
            <a:custGeom>
              <a:avLst/>
              <a:gdLst/>
              <a:ahLst/>
              <a:cxnLst/>
              <a:rect l="l" t="t" r="r" b="b"/>
              <a:pathLst>
                <a:path w="775334" h="230504">
                  <a:moveTo>
                    <a:pt x="577354" y="0"/>
                  </a:moveTo>
                  <a:lnTo>
                    <a:pt x="572097" y="5434"/>
                  </a:lnTo>
                  <a:lnTo>
                    <a:pt x="571951" y="18680"/>
                  </a:lnTo>
                  <a:lnTo>
                    <a:pt x="577259" y="24114"/>
                  </a:lnTo>
                  <a:lnTo>
                    <a:pt x="583877" y="24187"/>
                  </a:lnTo>
                  <a:lnTo>
                    <a:pt x="632194" y="31078"/>
                  </a:lnTo>
                  <a:lnTo>
                    <a:pt x="674647" y="49397"/>
                  </a:lnTo>
                  <a:lnTo>
                    <a:pt x="709001" y="77329"/>
                  </a:lnTo>
                  <a:lnTo>
                    <a:pt x="733023" y="113058"/>
                  </a:lnTo>
                  <a:lnTo>
                    <a:pt x="744479" y="154770"/>
                  </a:lnTo>
                  <a:lnTo>
                    <a:pt x="749642" y="206004"/>
                  </a:lnTo>
                  <a:lnTo>
                    <a:pt x="25538" y="206004"/>
                  </a:lnTo>
                  <a:lnTo>
                    <a:pt x="30700" y="154759"/>
                  </a:lnTo>
                  <a:lnTo>
                    <a:pt x="42157" y="113053"/>
                  </a:lnTo>
                  <a:lnTo>
                    <a:pt x="66179" y="77327"/>
                  </a:lnTo>
                  <a:lnTo>
                    <a:pt x="100533" y="49397"/>
                  </a:lnTo>
                  <a:lnTo>
                    <a:pt x="142985" y="31078"/>
                  </a:lnTo>
                  <a:lnTo>
                    <a:pt x="191303" y="24187"/>
                  </a:lnTo>
                  <a:lnTo>
                    <a:pt x="197920" y="24114"/>
                  </a:lnTo>
                  <a:lnTo>
                    <a:pt x="203239" y="18680"/>
                  </a:lnTo>
                  <a:lnTo>
                    <a:pt x="203093" y="5486"/>
                  </a:lnTo>
                  <a:lnTo>
                    <a:pt x="197742" y="198"/>
                  </a:lnTo>
                  <a:lnTo>
                    <a:pt x="191166" y="198"/>
                  </a:lnTo>
                  <a:lnTo>
                    <a:pt x="144515" y="5896"/>
                  </a:lnTo>
                  <a:lnTo>
                    <a:pt x="102343" y="21092"/>
                  </a:lnTo>
                  <a:lnTo>
                    <a:pt x="66007" y="44562"/>
                  </a:lnTo>
                  <a:lnTo>
                    <a:pt x="36988" y="75082"/>
                  </a:lnTo>
                  <a:lnTo>
                    <a:pt x="16771" y="111427"/>
                  </a:lnTo>
                  <a:lnTo>
                    <a:pt x="6837" y="152372"/>
                  </a:lnTo>
                  <a:lnTo>
                    <a:pt x="0" y="220171"/>
                  </a:lnTo>
                  <a:lnTo>
                    <a:pt x="1099" y="223532"/>
                  </a:lnTo>
                  <a:lnTo>
                    <a:pt x="5654" y="228548"/>
                  </a:lnTo>
                  <a:lnTo>
                    <a:pt x="8879" y="229992"/>
                  </a:lnTo>
                  <a:lnTo>
                    <a:pt x="762908" y="229992"/>
                  </a:lnTo>
                  <a:lnTo>
                    <a:pt x="766301" y="229992"/>
                  </a:lnTo>
                  <a:lnTo>
                    <a:pt x="769526" y="228548"/>
                  </a:lnTo>
                  <a:lnTo>
                    <a:pt x="774081" y="223532"/>
                  </a:lnTo>
                  <a:lnTo>
                    <a:pt x="775180" y="220171"/>
                  </a:lnTo>
                  <a:lnTo>
                    <a:pt x="768343" y="152382"/>
                  </a:lnTo>
                  <a:lnTo>
                    <a:pt x="758409" y="111433"/>
                  </a:lnTo>
                  <a:lnTo>
                    <a:pt x="738191" y="75085"/>
                  </a:lnTo>
                  <a:lnTo>
                    <a:pt x="709174" y="44564"/>
                  </a:lnTo>
                  <a:lnTo>
                    <a:pt x="672840" y="21092"/>
                  </a:lnTo>
                  <a:lnTo>
                    <a:pt x="630670" y="5896"/>
                  </a:lnTo>
                  <a:lnTo>
                    <a:pt x="584149" y="198"/>
                  </a:lnTo>
                  <a:lnTo>
                    <a:pt x="577354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515977" y="5050678"/>
              <a:ext cx="244516" cy="244516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0166210" y="4374559"/>
              <a:ext cx="1078865" cy="744855"/>
            </a:xfrm>
            <a:custGeom>
              <a:avLst/>
              <a:gdLst/>
              <a:ahLst/>
              <a:cxnLst/>
              <a:rect l="l" t="t" r="r" b="b"/>
              <a:pathLst>
                <a:path w="1078865" h="744854">
                  <a:moveTo>
                    <a:pt x="412394" y="613384"/>
                  </a:moveTo>
                  <a:lnTo>
                    <a:pt x="411975" y="605790"/>
                  </a:lnTo>
                  <a:lnTo>
                    <a:pt x="238658" y="451065"/>
                  </a:lnTo>
                  <a:lnTo>
                    <a:pt x="234899" y="432447"/>
                  </a:lnTo>
                  <a:lnTo>
                    <a:pt x="220535" y="411175"/>
                  </a:lnTo>
                  <a:lnTo>
                    <a:pt x="220535" y="479996"/>
                  </a:lnTo>
                  <a:lnTo>
                    <a:pt x="212801" y="518210"/>
                  </a:lnTo>
                  <a:lnTo>
                    <a:pt x="191719" y="549452"/>
                  </a:lnTo>
                  <a:lnTo>
                    <a:pt x="160477" y="570534"/>
                  </a:lnTo>
                  <a:lnTo>
                    <a:pt x="125984" y="577507"/>
                  </a:lnTo>
                  <a:lnTo>
                    <a:pt x="125298" y="576884"/>
                  </a:lnTo>
                  <a:lnTo>
                    <a:pt x="117729" y="577329"/>
                  </a:lnTo>
                  <a:lnTo>
                    <a:pt x="52806" y="549452"/>
                  </a:lnTo>
                  <a:lnTo>
                    <a:pt x="23990" y="479996"/>
                  </a:lnTo>
                  <a:lnTo>
                    <a:pt x="31724" y="441782"/>
                  </a:lnTo>
                  <a:lnTo>
                    <a:pt x="52806" y="410540"/>
                  </a:lnTo>
                  <a:lnTo>
                    <a:pt x="84048" y="389458"/>
                  </a:lnTo>
                  <a:lnTo>
                    <a:pt x="122262" y="381723"/>
                  </a:lnTo>
                  <a:lnTo>
                    <a:pt x="160477" y="389458"/>
                  </a:lnTo>
                  <a:lnTo>
                    <a:pt x="191719" y="410540"/>
                  </a:lnTo>
                  <a:lnTo>
                    <a:pt x="212801" y="441782"/>
                  </a:lnTo>
                  <a:lnTo>
                    <a:pt x="220535" y="479996"/>
                  </a:lnTo>
                  <a:lnTo>
                    <a:pt x="220535" y="411175"/>
                  </a:lnTo>
                  <a:lnTo>
                    <a:pt x="208673" y="393585"/>
                  </a:lnTo>
                  <a:lnTo>
                    <a:pt x="191096" y="381723"/>
                  </a:lnTo>
                  <a:lnTo>
                    <a:pt x="169799" y="367360"/>
                  </a:lnTo>
                  <a:lnTo>
                    <a:pt x="122262" y="357733"/>
                  </a:lnTo>
                  <a:lnTo>
                    <a:pt x="74714" y="367360"/>
                  </a:lnTo>
                  <a:lnTo>
                    <a:pt x="35852" y="393585"/>
                  </a:lnTo>
                  <a:lnTo>
                    <a:pt x="9626" y="432447"/>
                  </a:lnTo>
                  <a:lnTo>
                    <a:pt x="0" y="479996"/>
                  </a:lnTo>
                  <a:lnTo>
                    <a:pt x="9626" y="527532"/>
                  </a:lnTo>
                  <a:lnTo>
                    <a:pt x="35852" y="566407"/>
                  </a:lnTo>
                  <a:lnTo>
                    <a:pt x="74714" y="592632"/>
                  </a:lnTo>
                  <a:lnTo>
                    <a:pt x="116332" y="601052"/>
                  </a:lnTo>
                  <a:lnTo>
                    <a:pt x="275678" y="743292"/>
                  </a:lnTo>
                  <a:lnTo>
                    <a:pt x="278523" y="744308"/>
                  </a:lnTo>
                  <a:lnTo>
                    <a:pt x="281368" y="744308"/>
                  </a:lnTo>
                  <a:lnTo>
                    <a:pt x="284657" y="744308"/>
                  </a:lnTo>
                  <a:lnTo>
                    <a:pt x="287947" y="742962"/>
                  </a:lnTo>
                  <a:lnTo>
                    <a:pt x="294741" y="735368"/>
                  </a:lnTo>
                  <a:lnTo>
                    <a:pt x="294309" y="727773"/>
                  </a:lnTo>
                  <a:lnTo>
                    <a:pt x="147891" y="597065"/>
                  </a:lnTo>
                  <a:lnTo>
                    <a:pt x="169799" y="592632"/>
                  </a:lnTo>
                  <a:lnTo>
                    <a:pt x="191096" y="578256"/>
                  </a:lnTo>
                  <a:lnTo>
                    <a:pt x="208673" y="566407"/>
                  </a:lnTo>
                  <a:lnTo>
                    <a:pt x="234899" y="527532"/>
                  </a:lnTo>
                  <a:lnTo>
                    <a:pt x="243065" y="487184"/>
                  </a:lnTo>
                  <a:lnTo>
                    <a:pt x="393344" y="621322"/>
                  </a:lnTo>
                  <a:lnTo>
                    <a:pt x="396201" y="622325"/>
                  </a:lnTo>
                  <a:lnTo>
                    <a:pt x="399034" y="622325"/>
                  </a:lnTo>
                  <a:lnTo>
                    <a:pt x="402336" y="622325"/>
                  </a:lnTo>
                  <a:lnTo>
                    <a:pt x="405612" y="620966"/>
                  </a:lnTo>
                  <a:lnTo>
                    <a:pt x="412394" y="613384"/>
                  </a:lnTo>
                  <a:close/>
                </a:path>
                <a:path w="1078865" h="744854">
                  <a:moveTo>
                    <a:pt x="556552" y="122250"/>
                  </a:moveTo>
                  <a:lnTo>
                    <a:pt x="546938" y="74714"/>
                  </a:lnTo>
                  <a:lnTo>
                    <a:pt x="532561" y="53416"/>
                  </a:lnTo>
                  <a:lnTo>
                    <a:pt x="532561" y="122250"/>
                  </a:lnTo>
                  <a:lnTo>
                    <a:pt x="524827" y="160464"/>
                  </a:lnTo>
                  <a:lnTo>
                    <a:pt x="503758" y="191719"/>
                  </a:lnTo>
                  <a:lnTo>
                    <a:pt x="472516" y="212801"/>
                  </a:lnTo>
                  <a:lnTo>
                    <a:pt x="441236" y="219138"/>
                  </a:lnTo>
                  <a:lnTo>
                    <a:pt x="439305" y="219303"/>
                  </a:lnTo>
                  <a:lnTo>
                    <a:pt x="439077" y="219570"/>
                  </a:lnTo>
                  <a:lnTo>
                    <a:pt x="396087" y="212801"/>
                  </a:lnTo>
                  <a:lnTo>
                    <a:pt x="343763" y="160464"/>
                  </a:lnTo>
                  <a:lnTo>
                    <a:pt x="336029" y="122250"/>
                  </a:lnTo>
                  <a:lnTo>
                    <a:pt x="337400" y="115468"/>
                  </a:lnTo>
                  <a:lnTo>
                    <a:pt x="337464" y="115138"/>
                  </a:lnTo>
                  <a:lnTo>
                    <a:pt x="343763" y="84035"/>
                  </a:lnTo>
                  <a:lnTo>
                    <a:pt x="364845" y="52793"/>
                  </a:lnTo>
                  <a:lnTo>
                    <a:pt x="396087" y="31724"/>
                  </a:lnTo>
                  <a:lnTo>
                    <a:pt x="434301" y="23990"/>
                  </a:lnTo>
                  <a:lnTo>
                    <a:pt x="472516" y="31724"/>
                  </a:lnTo>
                  <a:lnTo>
                    <a:pt x="503758" y="52793"/>
                  </a:lnTo>
                  <a:lnTo>
                    <a:pt x="524827" y="84035"/>
                  </a:lnTo>
                  <a:lnTo>
                    <a:pt x="532561" y="122250"/>
                  </a:lnTo>
                  <a:lnTo>
                    <a:pt x="532561" y="53416"/>
                  </a:lnTo>
                  <a:lnTo>
                    <a:pt x="520700" y="35839"/>
                  </a:lnTo>
                  <a:lnTo>
                    <a:pt x="503135" y="23990"/>
                  </a:lnTo>
                  <a:lnTo>
                    <a:pt x="481838" y="9613"/>
                  </a:lnTo>
                  <a:lnTo>
                    <a:pt x="434301" y="0"/>
                  </a:lnTo>
                  <a:lnTo>
                    <a:pt x="386753" y="9613"/>
                  </a:lnTo>
                  <a:lnTo>
                    <a:pt x="347891" y="35839"/>
                  </a:lnTo>
                  <a:lnTo>
                    <a:pt x="321665" y="74714"/>
                  </a:lnTo>
                  <a:lnTo>
                    <a:pt x="315734" y="103949"/>
                  </a:lnTo>
                  <a:lnTo>
                    <a:pt x="165074" y="283679"/>
                  </a:lnTo>
                  <a:lnTo>
                    <a:pt x="165735" y="291236"/>
                  </a:lnTo>
                  <a:lnTo>
                    <a:pt x="173050" y="297383"/>
                  </a:lnTo>
                  <a:lnTo>
                    <a:pt x="175793" y="298297"/>
                  </a:lnTo>
                  <a:lnTo>
                    <a:pt x="178511" y="298297"/>
                  </a:lnTo>
                  <a:lnTo>
                    <a:pt x="181940" y="298297"/>
                  </a:lnTo>
                  <a:lnTo>
                    <a:pt x="185331" y="296837"/>
                  </a:lnTo>
                  <a:lnTo>
                    <a:pt x="315861" y="141147"/>
                  </a:lnTo>
                  <a:lnTo>
                    <a:pt x="321665" y="169799"/>
                  </a:lnTo>
                  <a:lnTo>
                    <a:pt x="347891" y="208673"/>
                  </a:lnTo>
                  <a:lnTo>
                    <a:pt x="386753" y="234899"/>
                  </a:lnTo>
                  <a:lnTo>
                    <a:pt x="420497" y="241731"/>
                  </a:lnTo>
                  <a:lnTo>
                    <a:pt x="292544" y="394322"/>
                  </a:lnTo>
                  <a:lnTo>
                    <a:pt x="293204" y="401891"/>
                  </a:lnTo>
                  <a:lnTo>
                    <a:pt x="300520" y="408025"/>
                  </a:lnTo>
                  <a:lnTo>
                    <a:pt x="303263" y="408952"/>
                  </a:lnTo>
                  <a:lnTo>
                    <a:pt x="305981" y="408952"/>
                  </a:lnTo>
                  <a:lnTo>
                    <a:pt x="309410" y="408952"/>
                  </a:lnTo>
                  <a:lnTo>
                    <a:pt x="312801" y="407492"/>
                  </a:lnTo>
                  <a:lnTo>
                    <a:pt x="452539" y="240830"/>
                  </a:lnTo>
                  <a:lnTo>
                    <a:pt x="481838" y="234899"/>
                  </a:lnTo>
                  <a:lnTo>
                    <a:pt x="503123" y="220535"/>
                  </a:lnTo>
                  <a:lnTo>
                    <a:pt x="520700" y="208673"/>
                  </a:lnTo>
                  <a:lnTo>
                    <a:pt x="546938" y="169799"/>
                  </a:lnTo>
                  <a:lnTo>
                    <a:pt x="556552" y="122250"/>
                  </a:lnTo>
                  <a:close/>
                </a:path>
                <a:path w="1078865" h="744854">
                  <a:moveTo>
                    <a:pt x="1078280" y="494931"/>
                  </a:moveTo>
                  <a:lnTo>
                    <a:pt x="1074407" y="455295"/>
                  </a:lnTo>
                  <a:lnTo>
                    <a:pt x="1061097" y="417804"/>
                  </a:lnTo>
                  <a:lnTo>
                    <a:pt x="1035875" y="387007"/>
                  </a:lnTo>
                  <a:lnTo>
                    <a:pt x="992365" y="349504"/>
                  </a:lnTo>
                  <a:lnTo>
                    <a:pt x="953617" y="328269"/>
                  </a:lnTo>
                  <a:lnTo>
                    <a:pt x="885177" y="323684"/>
                  </a:lnTo>
                  <a:lnTo>
                    <a:pt x="833678" y="335648"/>
                  </a:lnTo>
                  <a:lnTo>
                    <a:pt x="796709" y="354914"/>
                  </a:lnTo>
                  <a:lnTo>
                    <a:pt x="618134" y="198132"/>
                  </a:lnTo>
                  <a:lnTo>
                    <a:pt x="610552" y="198640"/>
                  </a:lnTo>
                  <a:lnTo>
                    <a:pt x="601827" y="208584"/>
                  </a:lnTo>
                  <a:lnTo>
                    <a:pt x="602310" y="216166"/>
                  </a:lnTo>
                  <a:lnTo>
                    <a:pt x="775081" y="367842"/>
                  </a:lnTo>
                  <a:lnTo>
                    <a:pt x="766699" y="377405"/>
                  </a:lnTo>
                  <a:lnTo>
                    <a:pt x="766737" y="378167"/>
                  </a:lnTo>
                  <a:lnTo>
                    <a:pt x="746798" y="396151"/>
                  </a:lnTo>
                  <a:lnTo>
                    <a:pt x="732751" y="416966"/>
                  </a:lnTo>
                  <a:lnTo>
                    <a:pt x="731951" y="417017"/>
                  </a:lnTo>
                  <a:lnTo>
                    <a:pt x="724458" y="425538"/>
                  </a:lnTo>
                  <a:lnTo>
                    <a:pt x="552310" y="274497"/>
                  </a:lnTo>
                  <a:lnTo>
                    <a:pt x="544741" y="275005"/>
                  </a:lnTo>
                  <a:lnTo>
                    <a:pt x="536003" y="284949"/>
                  </a:lnTo>
                  <a:lnTo>
                    <a:pt x="536486" y="292531"/>
                  </a:lnTo>
                  <a:lnTo>
                    <a:pt x="714273" y="448525"/>
                  </a:lnTo>
                  <a:lnTo>
                    <a:pt x="700087" y="489051"/>
                  </a:lnTo>
                  <a:lnTo>
                    <a:pt x="695680" y="541350"/>
                  </a:lnTo>
                  <a:lnTo>
                    <a:pt x="704532" y="594525"/>
                  </a:lnTo>
                  <a:lnTo>
                    <a:pt x="725614" y="633336"/>
                  </a:lnTo>
                  <a:lnTo>
                    <a:pt x="779183" y="681926"/>
                  </a:lnTo>
                  <a:lnTo>
                    <a:pt x="813130" y="702678"/>
                  </a:lnTo>
                  <a:lnTo>
                    <a:pt x="852106" y="710742"/>
                  </a:lnTo>
                  <a:lnTo>
                    <a:pt x="870000" y="711225"/>
                  </a:lnTo>
                  <a:lnTo>
                    <a:pt x="894461" y="708621"/>
                  </a:lnTo>
                  <a:lnTo>
                    <a:pt x="917536" y="701014"/>
                  </a:lnTo>
                  <a:lnTo>
                    <a:pt x="938517" y="688708"/>
                  </a:lnTo>
                  <a:lnTo>
                    <a:pt x="956703" y="672020"/>
                  </a:lnTo>
                  <a:lnTo>
                    <a:pt x="964793" y="662838"/>
                  </a:lnTo>
                  <a:lnTo>
                    <a:pt x="964311" y="655256"/>
                  </a:lnTo>
                  <a:lnTo>
                    <a:pt x="804913" y="514845"/>
                  </a:lnTo>
                  <a:lnTo>
                    <a:pt x="934326" y="660819"/>
                  </a:lnTo>
                  <a:lnTo>
                    <a:pt x="919848" y="672452"/>
                  </a:lnTo>
                  <a:lnTo>
                    <a:pt x="903490" y="680821"/>
                  </a:lnTo>
                  <a:lnTo>
                    <a:pt x="885748" y="685800"/>
                  </a:lnTo>
                  <a:lnTo>
                    <a:pt x="867168" y="687197"/>
                  </a:lnTo>
                  <a:lnTo>
                    <a:pt x="852843" y="686752"/>
                  </a:lnTo>
                  <a:lnTo>
                    <a:pt x="807808" y="673341"/>
                  </a:lnTo>
                  <a:lnTo>
                    <a:pt x="751928" y="625944"/>
                  </a:lnTo>
                  <a:lnTo>
                    <a:pt x="727532" y="587730"/>
                  </a:lnTo>
                  <a:lnTo>
                    <a:pt x="719670" y="540562"/>
                  </a:lnTo>
                  <a:lnTo>
                    <a:pt x="723544" y="494207"/>
                  </a:lnTo>
                  <a:lnTo>
                    <a:pt x="738759" y="450659"/>
                  </a:lnTo>
                  <a:lnTo>
                    <a:pt x="764882" y="411911"/>
                  </a:lnTo>
                  <a:lnTo>
                    <a:pt x="800404" y="379869"/>
                  </a:lnTo>
                  <a:lnTo>
                    <a:pt x="841971" y="358178"/>
                  </a:lnTo>
                  <a:lnTo>
                    <a:pt x="887641" y="347560"/>
                  </a:lnTo>
                  <a:lnTo>
                    <a:pt x="935494" y="348742"/>
                  </a:lnTo>
                  <a:lnTo>
                    <a:pt x="976680" y="367665"/>
                  </a:lnTo>
                  <a:lnTo>
                    <a:pt x="1020216" y="405180"/>
                  </a:lnTo>
                  <a:lnTo>
                    <a:pt x="1046746" y="443941"/>
                  </a:lnTo>
                  <a:lnTo>
                    <a:pt x="1054379" y="492086"/>
                  </a:lnTo>
                  <a:lnTo>
                    <a:pt x="1051877" y="510336"/>
                  </a:lnTo>
                  <a:lnTo>
                    <a:pt x="1045781" y="527672"/>
                  </a:lnTo>
                  <a:lnTo>
                    <a:pt x="1036218" y="543585"/>
                  </a:lnTo>
                  <a:lnTo>
                    <a:pt x="889584" y="417220"/>
                  </a:lnTo>
                  <a:lnTo>
                    <a:pt x="882002" y="417766"/>
                  </a:lnTo>
                  <a:lnTo>
                    <a:pt x="873353" y="427799"/>
                  </a:lnTo>
                  <a:lnTo>
                    <a:pt x="873912" y="435368"/>
                  </a:lnTo>
                  <a:lnTo>
                    <a:pt x="1034821" y="574040"/>
                  </a:lnTo>
                  <a:lnTo>
                    <a:pt x="1042390" y="573481"/>
                  </a:lnTo>
                  <a:lnTo>
                    <a:pt x="1050391" y="564210"/>
                  </a:lnTo>
                  <a:lnTo>
                    <a:pt x="1064844" y="543140"/>
                  </a:lnTo>
                  <a:lnTo>
                    <a:pt x="1074216" y="519772"/>
                  </a:lnTo>
                  <a:lnTo>
                    <a:pt x="1078280" y="494931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" name="object 132"/>
          <p:cNvGrpSpPr/>
          <p:nvPr/>
        </p:nvGrpSpPr>
        <p:grpSpPr>
          <a:xfrm>
            <a:off x="6955980" y="4360293"/>
            <a:ext cx="956310" cy="1161415"/>
            <a:chOff x="6955980" y="4360293"/>
            <a:chExt cx="956310" cy="1161415"/>
          </a:xfrm>
        </p:grpSpPr>
        <p:sp>
          <p:nvSpPr>
            <p:cNvPr id="133" name="object 133"/>
            <p:cNvSpPr/>
            <p:nvPr/>
          </p:nvSpPr>
          <p:spPr>
            <a:xfrm>
              <a:off x="6955980" y="4360293"/>
              <a:ext cx="956310" cy="1161415"/>
            </a:xfrm>
            <a:custGeom>
              <a:avLst/>
              <a:gdLst/>
              <a:ahLst/>
              <a:cxnLst/>
              <a:rect l="l" t="t" r="r" b="b"/>
              <a:pathLst>
                <a:path w="956309" h="1161414">
                  <a:moveTo>
                    <a:pt x="480707" y="0"/>
                  </a:moveTo>
                  <a:lnTo>
                    <a:pt x="475179" y="0"/>
                  </a:lnTo>
                  <a:lnTo>
                    <a:pt x="471043" y="2910"/>
                  </a:lnTo>
                  <a:lnTo>
                    <a:pt x="436952" y="24656"/>
                  </a:lnTo>
                  <a:lnTo>
                    <a:pt x="399344" y="44486"/>
                  </a:lnTo>
                  <a:lnTo>
                    <a:pt x="358553" y="62314"/>
                  </a:lnTo>
                  <a:lnTo>
                    <a:pt x="314912" y="78050"/>
                  </a:lnTo>
                  <a:lnTo>
                    <a:pt x="268758" y="91607"/>
                  </a:lnTo>
                  <a:lnTo>
                    <a:pt x="220425" y="102896"/>
                  </a:lnTo>
                  <a:lnTo>
                    <a:pt x="170246" y="111830"/>
                  </a:lnTo>
                  <a:lnTo>
                    <a:pt x="118558" y="118321"/>
                  </a:lnTo>
                  <a:lnTo>
                    <a:pt x="65694" y="122280"/>
                  </a:lnTo>
                  <a:lnTo>
                    <a:pt x="11989" y="123619"/>
                  </a:lnTo>
                  <a:lnTo>
                    <a:pt x="5371" y="123619"/>
                  </a:lnTo>
                  <a:lnTo>
                    <a:pt x="0" y="128990"/>
                  </a:lnTo>
                  <a:lnTo>
                    <a:pt x="0" y="607918"/>
                  </a:lnTo>
                  <a:lnTo>
                    <a:pt x="2579" y="655602"/>
                  </a:lnTo>
                  <a:lnTo>
                    <a:pt x="10160" y="702102"/>
                  </a:lnTo>
                  <a:lnTo>
                    <a:pt x="22648" y="747062"/>
                  </a:lnTo>
                  <a:lnTo>
                    <a:pt x="39883" y="789745"/>
                  </a:lnTo>
                  <a:lnTo>
                    <a:pt x="61442" y="830466"/>
                  </a:lnTo>
                  <a:lnTo>
                    <a:pt x="85936" y="868879"/>
                  </a:lnTo>
                  <a:lnTo>
                    <a:pt x="113832" y="906294"/>
                  </a:lnTo>
                  <a:lnTo>
                    <a:pt x="144862" y="942484"/>
                  </a:lnTo>
                  <a:lnTo>
                    <a:pt x="178759" y="977222"/>
                  </a:lnTo>
                  <a:lnTo>
                    <a:pt x="215256" y="1010279"/>
                  </a:lnTo>
                  <a:lnTo>
                    <a:pt x="254085" y="1041428"/>
                  </a:lnTo>
                  <a:lnTo>
                    <a:pt x="294980" y="1070441"/>
                  </a:lnTo>
                  <a:lnTo>
                    <a:pt x="337673" y="1097091"/>
                  </a:lnTo>
                  <a:lnTo>
                    <a:pt x="381897" y="1121149"/>
                  </a:lnTo>
                  <a:lnTo>
                    <a:pt x="427385" y="1142389"/>
                  </a:lnTo>
                  <a:lnTo>
                    <a:pt x="473870" y="1160582"/>
                  </a:lnTo>
                  <a:lnTo>
                    <a:pt x="476519" y="1161263"/>
                  </a:lnTo>
                  <a:lnTo>
                    <a:pt x="479221" y="1161263"/>
                  </a:lnTo>
                  <a:lnTo>
                    <a:pt x="480571" y="1161043"/>
                  </a:lnTo>
                  <a:lnTo>
                    <a:pt x="481870" y="1160582"/>
                  </a:lnTo>
                  <a:lnTo>
                    <a:pt x="528352" y="1142389"/>
                  </a:lnTo>
                  <a:lnTo>
                    <a:pt x="540898" y="1136530"/>
                  </a:lnTo>
                  <a:lnTo>
                    <a:pt x="477870" y="1136530"/>
                  </a:lnTo>
                  <a:lnTo>
                    <a:pt x="429183" y="1117012"/>
                  </a:lnTo>
                  <a:lnTo>
                    <a:pt x="381691" y="1094094"/>
                  </a:lnTo>
                  <a:lnTo>
                    <a:pt x="335723" y="1068056"/>
                  </a:lnTo>
                  <a:lnTo>
                    <a:pt x="291608" y="1039178"/>
                  </a:lnTo>
                  <a:lnTo>
                    <a:pt x="249675" y="1007740"/>
                  </a:lnTo>
                  <a:lnTo>
                    <a:pt x="210251" y="974022"/>
                  </a:lnTo>
                  <a:lnTo>
                    <a:pt x="173667" y="938305"/>
                  </a:lnTo>
                  <a:lnTo>
                    <a:pt x="140250" y="900867"/>
                  </a:lnTo>
                  <a:lnTo>
                    <a:pt x="110329" y="861989"/>
                  </a:lnTo>
                  <a:lnTo>
                    <a:pt x="84233" y="821951"/>
                  </a:lnTo>
                  <a:lnTo>
                    <a:pt x="62291" y="781033"/>
                  </a:lnTo>
                  <a:lnTo>
                    <a:pt x="45333" y="739279"/>
                  </a:lnTo>
                  <a:lnTo>
                    <a:pt x="33639" y="697131"/>
                  </a:lnTo>
                  <a:lnTo>
                    <a:pt x="26416" y="652943"/>
                  </a:lnTo>
                  <a:lnTo>
                    <a:pt x="23988" y="607918"/>
                  </a:lnTo>
                  <a:lnTo>
                    <a:pt x="23988" y="147545"/>
                  </a:lnTo>
                  <a:lnTo>
                    <a:pt x="83094" y="145395"/>
                  </a:lnTo>
                  <a:lnTo>
                    <a:pt x="140781" y="140244"/>
                  </a:lnTo>
                  <a:lnTo>
                    <a:pt x="196729" y="132178"/>
                  </a:lnTo>
                  <a:lnTo>
                    <a:pt x="250617" y="121281"/>
                  </a:lnTo>
                  <a:lnTo>
                    <a:pt x="302125" y="107637"/>
                  </a:lnTo>
                  <a:lnTo>
                    <a:pt x="350932" y="91332"/>
                  </a:lnTo>
                  <a:lnTo>
                    <a:pt x="396718" y="72451"/>
                  </a:lnTo>
                  <a:lnTo>
                    <a:pt x="439162" y="51077"/>
                  </a:lnTo>
                  <a:lnTo>
                    <a:pt x="477943" y="27297"/>
                  </a:lnTo>
                  <a:lnTo>
                    <a:pt x="523945" y="27297"/>
                  </a:lnTo>
                  <a:lnTo>
                    <a:pt x="518936" y="24656"/>
                  </a:lnTo>
                  <a:lnTo>
                    <a:pt x="484843" y="2910"/>
                  </a:lnTo>
                  <a:lnTo>
                    <a:pt x="480707" y="0"/>
                  </a:lnTo>
                  <a:close/>
                </a:path>
                <a:path w="956309" h="1161414">
                  <a:moveTo>
                    <a:pt x="893758" y="781033"/>
                  </a:moveTo>
                  <a:lnTo>
                    <a:pt x="893424" y="781033"/>
                  </a:lnTo>
                  <a:lnTo>
                    <a:pt x="871476" y="821951"/>
                  </a:lnTo>
                  <a:lnTo>
                    <a:pt x="845379" y="861989"/>
                  </a:lnTo>
                  <a:lnTo>
                    <a:pt x="815460" y="900867"/>
                  </a:lnTo>
                  <a:lnTo>
                    <a:pt x="782046" y="938305"/>
                  </a:lnTo>
                  <a:lnTo>
                    <a:pt x="745466" y="974022"/>
                  </a:lnTo>
                  <a:lnTo>
                    <a:pt x="706047" y="1007740"/>
                  </a:lnTo>
                  <a:lnTo>
                    <a:pt x="664118" y="1039178"/>
                  </a:lnTo>
                  <a:lnTo>
                    <a:pt x="620007" y="1068056"/>
                  </a:lnTo>
                  <a:lnTo>
                    <a:pt x="574043" y="1094094"/>
                  </a:lnTo>
                  <a:lnTo>
                    <a:pt x="526554" y="1117012"/>
                  </a:lnTo>
                  <a:lnTo>
                    <a:pt x="477870" y="1136530"/>
                  </a:lnTo>
                  <a:lnTo>
                    <a:pt x="540898" y="1136530"/>
                  </a:lnTo>
                  <a:lnTo>
                    <a:pt x="618059" y="1097091"/>
                  </a:lnTo>
                  <a:lnTo>
                    <a:pt x="660749" y="1070441"/>
                  </a:lnTo>
                  <a:lnTo>
                    <a:pt x="701642" y="1041428"/>
                  </a:lnTo>
                  <a:lnTo>
                    <a:pt x="740469" y="1010279"/>
                  </a:lnTo>
                  <a:lnTo>
                    <a:pt x="776964" y="977222"/>
                  </a:lnTo>
                  <a:lnTo>
                    <a:pt x="810859" y="942484"/>
                  </a:lnTo>
                  <a:lnTo>
                    <a:pt x="841888" y="906294"/>
                  </a:lnTo>
                  <a:lnTo>
                    <a:pt x="869783" y="868879"/>
                  </a:lnTo>
                  <a:lnTo>
                    <a:pt x="894277" y="830466"/>
                  </a:lnTo>
                  <a:lnTo>
                    <a:pt x="915113" y="791284"/>
                  </a:lnTo>
                  <a:lnTo>
                    <a:pt x="917662" y="785169"/>
                  </a:lnTo>
                  <a:lnTo>
                    <a:pt x="904747" y="785169"/>
                  </a:lnTo>
                  <a:lnTo>
                    <a:pt x="893758" y="781033"/>
                  </a:lnTo>
                  <a:close/>
                </a:path>
                <a:path w="956309" h="1161414">
                  <a:moveTo>
                    <a:pt x="523945" y="27297"/>
                  </a:moveTo>
                  <a:lnTo>
                    <a:pt x="477943" y="27297"/>
                  </a:lnTo>
                  <a:lnTo>
                    <a:pt x="516726" y="51077"/>
                  </a:lnTo>
                  <a:lnTo>
                    <a:pt x="559168" y="72451"/>
                  </a:lnTo>
                  <a:lnTo>
                    <a:pt x="604949" y="91332"/>
                  </a:lnTo>
                  <a:lnTo>
                    <a:pt x="653749" y="107637"/>
                  </a:lnTo>
                  <a:lnTo>
                    <a:pt x="705247" y="121281"/>
                  </a:lnTo>
                  <a:lnTo>
                    <a:pt x="759124" y="132178"/>
                  </a:lnTo>
                  <a:lnTo>
                    <a:pt x="815059" y="140244"/>
                  </a:lnTo>
                  <a:lnTo>
                    <a:pt x="872732" y="145395"/>
                  </a:lnTo>
                  <a:lnTo>
                    <a:pt x="931825" y="147545"/>
                  </a:lnTo>
                  <a:lnTo>
                    <a:pt x="931814" y="607918"/>
                  </a:lnTo>
                  <a:lnTo>
                    <a:pt x="929389" y="652943"/>
                  </a:lnTo>
                  <a:lnTo>
                    <a:pt x="922216" y="696859"/>
                  </a:lnTo>
                  <a:lnTo>
                    <a:pt x="910421" y="739279"/>
                  </a:lnTo>
                  <a:lnTo>
                    <a:pt x="893930" y="780007"/>
                  </a:lnTo>
                  <a:lnTo>
                    <a:pt x="904747" y="785169"/>
                  </a:lnTo>
                  <a:lnTo>
                    <a:pt x="917662" y="785169"/>
                  </a:lnTo>
                  <a:lnTo>
                    <a:pt x="932962" y="747542"/>
                  </a:lnTo>
                  <a:lnTo>
                    <a:pt x="945564" y="702419"/>
                  </a:lnTo>
                  <a:lnTo>
                    <a:pt x="953228" y="655602"/>
                  </a:lnTo>
                  <a:lnTo>
                    <a:pt x="955803" y="607918"/>
                  </a:lnTo>
                  <a:lnTo>
                    <a:pt x="955813" y="128990"/>
                  </a:lnTo>
                  <a:lnTo>
                    <a:pt x="950442" y="123619"/>
                  </a:lnTo>
                  <a:lnTo>
                    <a:pt x="943814" y="123619"/>
                  </a:lnTo>
                  <a:lnTo>
                    <a:pt x="890126" y="122280"/>
                  </a:lnTo>
                  <a:lnTo>
                    <a:pt x="837278" y="118321"/>
                  </a:lnTo>
                  <a:lnTo>
                    <a:pt x="785604" y="111830"/>
                  </a:lnTo>
                  <a:lnTo>
                    <a:pt x="735437" y="102896"/>
                  </a:lnTo>
                  <a:lnTo>
                    <a:pt x="687113" y="91607"/>
                  </a:lnTo>
                  <a:lnTo>
                    <a:pt x="640967" y="78050"/>
                  </a:lnTo>
                  <a:lnTo>
                    <a:pt x="597332" y="62314"/>
                  </a:lnTo>
                  <a:lnTo>
                    <a:pt x="556543" y="44486"/>
                  </a:lnTo>
                  <a:lnTo>
                    <a:pt x="523945" y="2729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524687" y="5195369"/>
              <a:ext cx="219197" cy="191083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7032879" y="4450759"/>
              <a:ext cx="614045" cy="713740"/>
            </a:xfrm>
            <a:custGeom>
              <a:avLst/>
              <a:gdLst/>
              <a:ahLst/>
              <a:cxnLst/>
              <a:rect l="l" t="t" r="r" b="b"/>
              <a:pathLst>
                <a:path w="614045" h="713739">
                  <a:moveTo>
                    <a:pt x="414743" y="13500"/>
                  </a:moveTo>
                  <a:lnTo>
                    <a:pt x="408178" y="1993"/>
                  </a:lnTo>
                  <a:lnTo>
                    <a:pt x="400824" y="0"/>
                  </a:lnTo>
                  <a:lnTo>
                    <a:pt x="395084" y="3276"/>
                  </a:lnTo>
                  <a:lnTo>
                    <a:pt x="355422" y="24066"/>
                  </a:lnTo>
                  <a:lnTo>
                    <a:pt x="312813" y="42799"/>
                  </a:lnTo>
                  <a:lnTo>
                    <a:pt x="267550" y="59436"/>
                  </a:lnTo>
                  <a:lnTo>
                    <a:pt x="219913" y="73863"/>
                  </a:lnTo>
                  <a:lnTo>
                    <a:pt x="170205" y="86004"/>
                  </a:lnTo>
                  <a:lnTo>
                    <a:pt x="118732" y="95796"/>
                  </a:lnTo>
                  <a:lnTo>
                    <a:pt x="65773" y="103149"/>
                  </a:lnTo>
                  <a:lnTo>
                    <a:pt x="11620" y="107988"/>
                  </a:lnTo>
                  <a:lnTo>
                    <a:pt x="5016" y="108432"/>
                  </a:lnTo>
                  <a:lnTo>
                    <a:pt x="0" y="114134"/>
                  </a:lnTo>
                  <a:lnTo>
                    <a:pt x="850" y="127088"/>
                  </a:lnTo>
                  <a:lnTo>
                    <a:pt x="6121" y="131953"/>
                  </a:lnTo>
                  <a:lnTo>
                    <a:pt x="12382" y="131953"/>
                  </a:lnTo>
                  <a:lnTo>
                    <a:pt x="68668" y="126974"/>
                  </a:lnTo>
                  <a:lnTo>
                    <a:pt x="122974" y="119405"/>
                  </a:lnTo>
                  <a:lnTo>
                    <a:pt x="175793" y="109321"/>
                  </a:lnTo>
                  <a:lnTo>
                    <a:pt x="226822" y="96812"/>
                  </a:lnTo>
                  <a:lnTo>
                    <a:pt x="275755" y="81953"/>
                  </a:lnTo>
                  <a:lnTo>
                    <a:pt x="322300" y="64833"/>
                  </a:lnTo>
                  <a:lnTo>
                    <a:pt x="366141" y="45516"/>
                  </a:lnTo>
                  <a:lnTo>
                    <a:pt x="406984" y="24104"/>
                  </a:lnTo>
                  <a:lnTo>
                    <a:pt x="412750" y="20828"/>
                  </a:lnTo>
                  <a:lnTo>
                    <a:pt x="414743" y="13500"/>
                  </a:lnTo>
                  <a:close/>
                </a:path>
                <a:path w="614045" h="713739">
                  <a:moveTo>
                    <a:pt x="613486" y="606666"/>
                  </a:moveTo>
                  <a:lnTo>
                    <a:pt x="606018" y="577977"/>
                  </a:lnTo>
                  <a:lnTo>
                    <a:pt x="589495" y="557999"/>
                  </a:lnTo>
                  <a:lnTo>
                    <a:pt x="589495" y="606666"/>
                  </a:lnTo>
                  <a:lnTo>
                    <a:pt x="580720" y="630605"/>
                  </a:lnTo>
                  <a:lnTo>
                    <a:pt x="555625" y="653046"/>
                  </a:lnTo>
                  <a:lnTo>
                    <a:pt x="516064" y="671779"/>
                  </a:lnTo>
                  <a:lnTo>
                    <a:pt x="463905" y="684618"/>
                  </a:lnTo>
                  <a:lnTo>
                    <a:pt x="401002" y="689394"/>
                  </a:lnTo>
                  <a:lnTo>
                    <a:pt x="338099" y="684618"/>
                  </a:lnTo>
                  <a:lnTo>
                    <a:pt x="285940" y="671779"/>
                  </a:lnTo>
                  <a:lnTo>
                    <a:pt x="246392" y="653046"/>
                  </a:lnTo>
                  <a:lnTo>
                    <a:pt x="221297" y="630605"/>
                  </a:lnTo>
                  <a:lnTo>
                    <a:pt x="212521" y="606666"/>
                  </a:lnTo>
                  <a:lnTo>
                    <a:pt x="221297" y="582714"/>
                  </a:lnTo>
                  <a:lnTo>
                    <a:pt x="246392" y="560273"/>
                  </a:lnTo>
                  <a:lnTo>
                    <a:pt x="285940" y="541540"/>
                  </a:lnTo>
                  <a:lnTo>
                    <a:pt x="338099" y="528701"/>
                  </a:lnTo>
                  <a:lnTo>
                    <a:pt x="401002" y="523925"/>
                  </a:lnTo>
                  <a:lnTo>
                    <a:pt x="463905" y="528701"/>
                  </a:lnTo>
                  <a:lnTo>
                    <a:pt x="516064" y="541540"/>
                  </a:lnTo>
                  <a:lnTo>
                    <a:pt x="555625" y="560273"/>
                  </a:lnTo>
                  <a:lnTo>
                    <a:pt x="580720" y="582714"/>
                  </a:lnTo>
                  <a:lnTo>
                    <a:pt x="589495" y="606666"/>
                  </a:lnTo>
                  <a:lnTo>
                    <a:pt x="589495" y="557999"/>
                  </a:lnTo>
                  <a:lnTo>
                    <a:pt x="551929" y="530860"/>
                  </a:lnTo>
                  <a:lnTo>
                    <a:pt x="509041" y="514311"/>
                  </a:lnTo>
                  <a:lnTo>
                    <a:pt x="458114" y="503694"/>
                  </a:lnTo>
                  <a:lnTo>
                    <a:pt x="401002" y="499935"/>
                  </a:lnTo>
                  <a:lnTo>
                    <a:pt x="343890" y="503694"/>
                  </a:lnTo>
                  <a:lnTo>
                    <a:pt x="292963" y="514311"/>
                  </a:lnTo>
                  <a:lnTo>
                    <a:pt x="250088" y="530860"/>
                  </a:lnTo>
                  <a:lnTo>
                    <a:pt x="217131" y="552399"/>
                  </a:lnTo>
                  <a:lnTo>
                    <a:pt x="188531" y="606666"/>
                  </a:lnTo>
                  <a:lnTo>
                    <a:pt x="195999" y="635342"/>
                  </a:lnTo>
                  <a:lnTo>
                    <a:pt x="250088" y="682459"/>
                  </a:lnTo>
                  <a:lnTo>
                    <a:pt x="292963" y="699008"/>
                  </a:lnTo>
                  <a:lnTo>
                    <a:pt x="343890" y="709625"/>
                  </a:lnTo>
                  <a:lnTo>
                    <a:pt x="401002" y="713384"/>
                  </a:lnTo>
                  <a:lnTo>
                    <a:pt x="458114" y="709625"/>
                  </a:lnTo>
                  <a:lnTo>
                    <a:pt x="509041" y="699008"/>
                  </a:lnTo>
                  <a:lnTo>
                    <a:pt x="551929" y="682459"/>
                  </a:lnTo>
                  <a:lnTo>
                    <a:pt x="584873" y="660920"/>
                  </a:lnTo>
                  <a:lnTo>
                    <a:pt x="606018" y="635342"/>
                  </a:lnTo>
                  <a:lnTo>
                    <a:pt x="613486" y="606666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323410" y="4684627"/>
              <a:ext cx="220946" cy="220946"/>
            </a:xfrm>
            <a:prstGeom prst="rect">
              <a:avLst/>
            </a:prstGeom>
          </p:spPr>
        </p:pic>
      </p:grpSp>
      <p:sp>
        <p:nvSpPr>
          <p:cNvPr id="137" name="object 137"/>
          <p:cNvSpPr/>
          <p:nvPr/>
        </p:nvSpPr>
        <p:spPr>
          <a:xfrm>
            <a:off x="3705161" y="7457585"/>
            <a:ext cx="1050290" cy="1050925"/>
          </a:xfrm>
          <a:custGeom>
            <a:avLst/>
            <a:gdLst/>
            <a:ahLst/>
            <a:cxnLst/>
            <a:rect l="l" t="t" r="r" b="b"/>
            <a:pathLst>
              <a:path w="1050289" h="1050925">
                <a:moveTo>
                  <a:pt x="213004" y="682942"/>
                </a:moveTo>
                <a:lnTo>
                  <a:pt x="174218" y="638365"/>
                </a:lnTo>
                <a:lnTo>
                  <a:pt x="147167" y="594220"/>
                </a:lnTo>
                <a:lnTo>
                  <a:pt x="127457" y="546569"/>
                </a:lnTo>
                <a:lnTo>
                  <a:pt x="115404" y="496150"/>
                </a:lnTo>
                <a:lnTo>
                  <a:pt x="111328" y="443699"/>
                </a:lnTo>
                <a:lnTo>
                  <a:pt x="111328" y="437070"/>
                </a:lnTo>
                <a:lnTo>
                  <a:pt x="105956" y="431698"/>
                </a:lnTo>
                <a:lnTo>
                  <a:pt x="92710" y="431698"/>
                </a:lnTo>
                <a:lnTo>
                  <a:pt x="87337" y="437070"/>
                </a:lnTo>
                <a:lnTo>
                  <a:pt x="87337" y="443699"/>
                </a:lnTo>
                <a:lnTo>
                  <a:pt x="90385" y="490702"/>
                </a:lnTo>
                <a:lnTo>
                  <a:pt x="99402" y="536282"/>
                </a:lnTo>
                <a:lnTo>
                  <a:pt x="114198" y="579970"/>
                </a:lnTo>
                <a:lnTo>
                  <a:pt x="134581" y="621334"/>
                </a:lnTo>
                <a:lnTo>
                  <a:pt x="160362" y="659904"/>
                </a:lnTo>
                <a:lnTo>
                  <a:pt x="191363" y="695236"/>
                </a:lnTo>
                <a:lnTo>
                  <a:pt x="196786" y="698741"/>
                </a:lnTo>
                <a:lnTo>
                  <a:pt x="199847" y="698741"/>
                </a:lnTo>
                <a:lnTo>
                  <a:pt x="202920" y="698741"/>
                </a:lnTo>
                <a:lnTo>
                  <a:pt x="205981" y="697572"/>
                </a:lnTo>
                <a:lnTo>
                  <a:pt x="213004" y="690549"/>
                </a:lnTo>
                <a:lnTo>
                  <a:pt x="213004" y="682942"/>
                </a:lnTo>
                <a:close/>
              </a:path>
              <a:path w="1050289" h="1050925">
                <a:moveTo>
                  <a:pt x="541591" y="368439"/>
                </a:moveTo>
                <a:lnTo>
                  <a:pt x="533831" y="330060"/>
                </a:lnTo>
                <a:lnTo>
                  <a:pt x="517613" y="306031"/>
                </a:lnTo>
                <a:lnTo>
                  <a:pt x="517613" y="368439"/>
                </a:lnTo>
                <a:lnTo>
                  <a:pt x="514972" y="388035"/>
                </a:lnTo>
                <a:lnTo>
                  <a:pt x="507403" y="406006"/>
                </a:lnTo>
                <a:lnTo>
                  <a:pt x="495452" y="421449"/>
                </a:lnTo>
                <a:lnTo>
                  <a:pt x="479628" y="433425"/>
                </a:lnTo>
                <a:lnTo>
                  <a:pt x="475437" y="435813"/>
                </a:lnTo>
                <a:lnTo>
                  <a:pt x="473062" y="440486"/>
                </a:lnTo>
                <a:lnTo>
                  <a:pt x="493102" y="609638"/>
                </a:lnTo>
                <a:lnTo>
                  <a:pt x="392696" y="609638"/>
                </a:lnTo>
                <a:lnTo>
                  <a:pt x="412750" y="440486"/>
                </a:lnTo>
                <a:lnTo>
                  <a:pt x="410375" y="435813"/>
                </a:lnTo>
                <a:lnTo>
                  <a:pt x="378409" y="406006"/>
                </a:lnTo>
                <a:lnTo>
                  <a:pt x="368211" y="368439"/>
                </a:lnTo>
                <a:lnTo>
                  <a:pt x="374091" y="339382"/>
                </a:lnTo>
                <a:lnTo>
                  <a:pt x="390105" y="315645"/>
                </a:lnTo>
                <a:lnTo>
                  <a:pt x="413854" y="299618"/>
                </a:lnTo>
                <a:lnTo>
                  <a:pt x="442912" y="293738"/>
                </a:lnTo>
                <a:lnTo>
                  <a:pt x="471957" y="299618"/>
                </a:lnTo>
                <a:lnTo>
                  <a:pt x="495706" y="315645"/>
                </a:lnTo>
                <a:lnTo>
                  <a:pt x="511733" y="339382"/>
                </a:lnTo>
                <a:lnTo>
                  <a:pt x="517613" y="368439"/>
                </a:lnTo>
                <a:lnTo>
                  <a:pt x="517613" y="306031"/>
                </a:lnTo>
                <a:lnTo>
                  <a:pt x="512660" y="298691"/>
                </a:lnTo>
                <a:lnTo>
                  <a:pt x="505320" y="293738"/>
                </a:lnTo>
                <a:lnTo>
                  <a:pt x="481291" y="277520"/>
                </a:lnTo>
                <a:lnTo>
                  <a:pt x="442912" y="269748"/>
                </a:lnTo>
                <a:lnTo>
                  <a:pt x="404533" y="277520"/>
                </a:lnTo>
                <a:lnTo>
                  <a:pt x="373164" y="298691"/>
                </a:lnTo>
                <a:lnTo>
                  <a:pt x="351993" y="330060"/>
                </a:lnTo>
                <a:lnTo>
                  <a:pt x="344220" y="368439"/>
                </a:lnTo>
                <a:lnTo>
                  <a:pt x="347205" y="392417"/>
                </a:lnTo>
                <a:lnTo>
                  <a:pt x="355777" y="414642"/>
                </a:lnTo>
                <a:lnTo>
                  <a:pt x="369379" y="434162"/>
                </a:lnTo>
                <a:lnTo>
                  <a:pt x="387464" y="450011"/>
                </a:lnTo>
                <a:lnTo>
                  <a:pt x="366890" y="623620"/>
                </a:lnTo>
                <a:lnTo>
                  <a:pt x="367957" y="627037"/>
                </a:lnTo>
                <a:lnTo>
                  <a:pt x="372516" y="632155"/>
                </a:lnTo>
                <a:lnTo>
                  <a:pt x="375767" y="633628"/>
                </a:lnTo>
                <a:lnTo>
                  <a:pt x="510032" y="633628"/>
                </a:lnTo>
                <a:lnTo>
                  <a:pt x="513308" y="632155"/>
                </a:lnTo>
                <a:lnTo>
                  <a:pt x="517855" y="627037"/>
                </a:lnTo>
                <a:lnTo>
                  <a:pt x="518922" y="623620"/>
                </a:lnTo>
                <a:lnTo>
                  <a:pt x="517271" y="609638"/>
                </a:lnTo>
                <a:lnTo>
                  <a:pt x="498348" y="450011"/>
                </a:lnTo>
                <a:lnTo>
                  <a:pt x="516445" y="434162"/>
                </a:lnTo>
                <a:lnTo>
                  <a:pt x="530047" y="414642"/>
                </a:lnTo>
                <a:lnTo>
                  <a:pt x="538619" y="392417"/>
                </a:lnTo>
                <a:lnTo>
                  <a:pt x="541591" y="368439"/>
                </a:lnTo>
                <a:close/>
              </a:path>
              <a:path w="1050289" h="1050925">
                <a:moveTo>
                  <a:pt x="885812" y="420979"/>
                </a:moveTo>
                <a:lnTo>
                  <a:pt x="881202" y="375742"/>
                </a:lnTo>
                <a:lnTo>
                  <a:pt x="871969" y="331076"/>
                </a:lnTo>
                <a:lnTo>
                  <a:pt x="862418" y="300901"/>
                </a:lnTo>
                <a:lnTo>
                  <a:pt x="862418" y="443687"/>
                </a:lnTo>
                <a:lnTo>
                  <a:pt x="859904" y="489673"/>
                </a:lnTo>
                <a:lnTo>
                  <a:pt x="852398" y="535216"/>
                </a:lnTo>
                <a:lnTo>
                  <a:pt x="839876" y="579856"/>
                </a:lnTo>
                <a:lnTo>
                  <a:pt x="822337" y="623150"/>
                </a:lnTo>
                <a:lnTo>
                  <a:pt x="799795" y="664654"/>
                </a:lnTo>
                <a:lnTo>
                  <a:pt x="772248" y="703910"/>
                </a:lnTo>
                <a:lnTo>
                  <a:pt x="739686" y="740473"/>
                </a:lnTo>
                <a:lnTo>
                  <a:pt x="703122" y="773036"/>
                </a:lnTo>
                <a:lnTo>
                  <a:pt x="663867" y="800582"/>
                </a:lnTo>
                <a:lnTo>
                  <a:pt x="622363" y="823125"/>
                </a:lnTo>
                <a:lnTo>
                  <a:pt x="579069" y="840663"/>
                </a:lnTo>
                <a:lnTo>
                  <a:pt x="534428" y="853186"/>
                </a:lnTo>
                <a:lnTo>
                  <a:pt x="488899" y="860691"/>
                </a:lnTo>
                <a:lnTo>
                  <a:pt x="442912" y="863206"/>
                </a:lnTo>
                <a:lnTo>
                  <a:pt x="396925" y="860691"/>
                </a:lnTo>
                <a:lnTo>
                  <a:pt x="351383" y="853186"/>
                </a:lnTo>
                <a:lnTo>
                  <a:pt x="306743" y="840663"/>
                </a:lnTo>
                <a:lnTo>
                  <a:pt x="263448" y="823125"/>
                </a:lnTo>
                <a:lnTo>
                  <a:pt x="221945" y="800582"/>
                </a:lnTo>
                <a:lnTo>
                  <a:pt x="182689" y="773036"/>
                </a:lnTo>
                <a:lnTo>
                  <a:pt x="146126" y="740473"/>
                </a:lnTo>
                <a:lnTo>
                  <a:pt x="113563" y="703910"/>
                </a:lnTo>
                <a:lnTo>
                  <a:pt x="86017" y="664654"/>
                </a:lnTo>
                <a:lnTo>
                  <a:pt x="63474" y="623150"/>
                </a:lnTo>
                <a:lnTo>
                  <a:pt x="45935" y="579856"/>
                </a:lnTo>
                <a:lnTo>
                  <a:pt x="33413" y="535216"/>
                </a:lnTo>
                <a:lnTo>
                  <a:pt x="25895" y="489673"/>
                </a:lnTo>
                <a:lnTo>
                  <a:pt x="23393" y="443687"/>
                </a:lnTo>
                <a:lnTo>
                  <a:pt x="25895" y="397700"/>
                </a:lnTo>
                <a:lnTo>
                  <a:pt x="33413" y="352171"/>
                </a:lnTo>
                <a:lnTo>
                  <a:pt x="45935" y="307530"/>
                </a:lnTo>
                <a:lnTo>
                  <a:pt x="63474" y="264236"/>
                </a:lnTo>
                <a:lnTo>
                  <a:pt x="86017" y="222732"/>
                </a:lnTo>
                <a:lnTo>
                  <a:pt x="113563" y="183476"/>
                </a:lnTo>
                <a:lnTo>
                  <a:pt x="146126" y="146913"/>
                </a:lnTo>
                <a:lnTo>
                  <a:pt x="181648" y="115150"/>
                </a:lnTo>
                <a:lnTo>
                  <a:pt x="220014" y="87884"/>
                </a:lnTo>
                <a:lnTo>
                  <a:pt x="260921" y="65252"/>
                </a:lnTo>
                <a:lnTo>
                  <a:pt x="303987" y="47409"/>
                </a:lnTo>
                <a:lnTo>
                  <a:pt x="348907" y="34493"/>
                </a:lnTo>
                <a:lnTo>
                  <a:pt x="395325" y="26644"/>
                </a:lnTo>
                <a:lnTo>
                  <a:pt x="442912" y="23990"/>
                </a:lnTo>
                <a:lnTo>
                  <a:pt x="490486" y="26644"/>
                </a:lnTo>
                <a:lnTo>
                  <a:pt x="536905" y="34493"/>
                </a:lnTo>
                <a:lnTo>
                  <a:pt x="581812" y="47409"/>
                </a:lnTo>
                <a:lnTo>
                  <a:pt x="624890" y="65252"/>
                </a:lnTo>
                <a:lnTo>
                  <a:pt x="665784" y="87884"/>
                </a:lnTo>
                <a:lnTo>
                  <a:pt x="704164" y="115150"/>
                </a:lnTo>
                <a:lnTo>
                  <a:pt x="739686" y="146913"/>
                </a:lnTo>
                <a:lnTo>
                  <a:pt x="772248" y="183476"/>
                </a:lnTo>
                <a:lnTo>
                  <a:pt x="799795" y="222732"/>
                </a:lnTo>
                <a:lnTo>
                  <a:pt x="822337" y="264236"/>
                </a:lnTo>
                <a:lnTo>
                  <a:pt x="839876" y="307530"/>
                </a:lnTo>
                <a:lnTo>
                  <a:pt x="852398" y="352171"/>
                </a:lnTo>
                <a:lnTo>
                  <a:pt x="859904" y="397700"/>
                </a:lnTo>
                <a:lnTo>
                  <a:pt x="862418" y="443687"/>
                </a:lnTo>
                <a:lnTo>
                  <a:pt x="862418" y="300901"/>
                </a:lnTo>
                <a:lnTo>
                  <a:pt x="839685" y="245033"/>
                </a:lnTo>
                <a:lnTo>
                  <a:pt x="816622" y="204431"/>
                </a:lnTo>
                <a:lnTo>
                  <a:pt x="788936" y="165938"/>
                </a:lnTo>
                <a:lnTo>
                  <a:pt x="756653" y="129959"/>
                </a:lnTo>
                <a:lnTo>
                  <a:pt x="719099" y="96367"/>
                </a:lnTo>
                <a:lnTo>
                  <a:pt x="678522" y="67538"/>
                </a:lnTo>
                <a:lnTo>
                  <a:pt x="635292" y="43624"/>
                </a:lnTo>
                <a:lnTo>
                  <a:pt x="589749" y="24765"/>
                </a:lnTo>
                <a:lnTo>
                  <a:pt x="542277" y="11099"/>
                </a:lnTo>
                <a:lnTo>
                  <a:pt x="493204" y="2806"/>
                </a:lnTo>
                <a:lnTo>
                  <a:pt x="442912" y="0"/>
                </a:lnTo>
                <a:lnTo>
                  <a:pt x="392607" y="2806"/>
                </a:lnTo>
                <a:lnTo>
                  <a:pt x="343535" y="11099"/>
                </a:lnTo>
                <a:lnTo>
                  <a:pt x="296049" y="24765"/>
                </a:lnTo>
                <a:lnTo>
                  <a:pt x="250520" y="43624"/>
                </a:lnTo>
                <a:lnTo>
                  <a:pt x="207276" y="67538"/>
                </a:lnTo>
                <a:lnTo>
                  <a:pt x="166712" y="96367"/>
                </a:lnTo>
                <a:lnTo>
                  <a:pt x="129171" y="129959"/>
                </a:lnTo>
                <a:lnTo>
                  <a:pt x="96875" y="165938"/>
                </a:lnTo>
                <a:lnTo>
                  <a:pt x="69189" y="204431"/>
                </a:lnTo>
                <a:lnTo>
                  <a:pt x="46126" y="245033"/>
                </a:lnTo>
                <a:lnTo>
                  <a:pt x="27673" y="287375"/>
                </a:lnTo>
                <a:lnTo>
                  <a:pt x="13830" y="331076"/>
                </a:lnTo>
                <a:lnTo>
                  <a:pt x="4610" y="375742"/>
                </a:lnTo>
                <a:lnTo>
                  <a:pt x="0" y="420979"/>
                </a:lnTo>
                <a:lnTo>
                  <a:pt x="0" y="466407"/>
                </a:lnTo>
                <a:lnTo>
                  <a:pt x="4610" y="511644"/>
                </a:lnTo>
                <a:lnTo>
                  <a:pt x="13830" y="556298"/>
                </a:lnTo>
                <a:lnTo>
                  <a:pt x="27673" y="599998"/>
                </a:lnTo>
                <a:lnTo>
                  <a:pt x="46126" y="642340"/>
                </a:lnTo>
                <a:lnTo>
                  <a:pt x="69189" y="682955"/>
                </a:lnTo>
                <a:lnTo>
                  <a:pt x="96875" y="721436"/>
                </a:lnTo>
                <a:lnTo>
                  <a:pt x="129171" y="757428"/>
                </a:lnTo>
                <a:lnTo>
                  <a:pt x="167817" y="791845"/>
                </a:lnTo>
                <a:lnTo>
                  <a:pt x="209321" y="820978"/>
                </a:lnTo>
                <a:lnTo>
                  <a:pt x="253187" y="844816"/>
                </a:lnTo>
                <a:lnTo>
                  <a:pt x="298958" y="863346"/>
                </a:lnTo>
                <a:lnTo>
                  <a:pt x="346151" y="876592"/>
                </a:lnTo>
                <a:lnTo>
                  <a:pt x="394284" y="884529"/>
                </a:lnTo>
                <a:lnTo>
                  <a:pt x="442912" y="887183"/>
                </a:lnTo>
                <a:lnTo>
                  <a:pt x="491502" y="884529"/>
                </a:lnTo>
                <a:lnTo>
                  <a:pt x="539635" y="876592"/>
                </a:lnTo>
                <a:lnTo>
                  <a:pt x="586828" y="863346"/>
                </a:lnTo>
                <a:lnTo>
                  <a:pt x="632599" y="844816"/>
                </a:lnTo>
                <a:lnTo>
                  <a:pt x="676478" y="820978"/>
                </a:lnTo>
                <a:lnTo>
                  <a:pt x="717981" y="791845"/>
                </a:lnTo>
                <a:lnTo>
                  <a:pt x="756653" y="757428"/>
                </a:lnTo>
                <a:lnTo>
                  <a:pt x="788936" y="721436"/>
                </a:lnTo>
                <a:lnTo>
                  <a:pt x="816622" y="682955"/>
                </a:lnTo>
                <a:lnTo>
                  <a:pt x="839685" y="642340"/>
                </a:lnTo>
                <a:lnTo>
                  <a:pt x="858139" y="599998"/>
                </a:lnTo>
                <a:lnTo>
                  <a:pt x="871969" y="556298"/>
                </a:lnTo>
                <a:lnTo>
                  <a:pt x="881202" y="511644"/>
                </a:lnTo>
                <a:lnTo>
                  <a:pt x="885812" y="466407"/>
                </a:lnTo>
                <a:lnTo>
                  <a:pt x="885812" y="420979"/>
                </a:lnTo>
                <a:close/>
              </a:path>
              <a:path w="1050289" h="1050925">
                <a:moveTo>
                  <a:pt x="1049959" y="964412"/>
                </a:moveTo>
                <a:lnTo>
                  <a:pt x="1045425" y="941082"/>
                </a:lnTo>
                <a:lnTo>
                  <a:pt x="1031836" y="920597"/>
                </a:lnTo>
                <a:lnTo>
                  <a:pt x="1025931" y="914692"/>
                </a:lnTo>
                <a:lnTo>
                  <a:pt x="1025931" y="964412"/>
                </a:lnTo>
                <a:lnTo>
                  <a:pt x="1025207" y="971892"/>
                </a:lnTo>
                <a:lnTo>
                  <a:pt x="990485" y="1015657"/>
                </a:lnTo>
                <a:lnTo>
                  <a:pt x="963625" y="1026718"/>
                </a:lnTo>
                <a:lnTo>
                  <a:pt x="956144" y="1025994"/>
                </a:lnTo>
                <a:lnTo>
                  <a:pt x="817714" y="896607"/>
                </a:lnTo>
                <a:lnTo>
                  <a:pt x="806653" y="869746"/>
                </a:lnTo>
                <a:lnTo>
                  <a:pt x="807377" y="862253"/>
                </a:lnTo>
                <a:lnTo>
                  <a:pt x="842111" y="818502"/>
                </a:lnTo>
                <a:lnTo>
                  <a:pt x="868972" y="807440"/>
                </a:lnTo>
                <a:lnTo>
                  <a:pt x="876452" y="808164"/>
                </a:lnTo>
                <a:lnTo>
                  <a:pt x="1014882" y="937552"/>
                </a:lnTo>
                <a:lnTo>
                  <a:pt x="1025931" y="964412"/>
                </a:lnTo>
                <a:lnTo>
                  <a:pt x="1025931" y="914692"/>
                </a:lnTo>
                <a:lnTo>
                  <a:pt x="918679" y="807440"/>
                </a:lnTo>
                <a:lnTo>
                  <a:pt x="912787" y="801535"/>
                </a:lnTo>
                <a:lnTo>
                  <a:pt x="892302" y="787946"/>
                </a:lnTo>
                <a:lnTo>
                  <a:pt x="868959" y="783412"/>
                </a:lnTo>
                <a:lnTo>
                  <a:pt x="845629" y="787946"/>
                </a:lnTo>
                <a:lnTo>
                  <a:pt x="825131" y="801535"/>
                </a:lnTo>
                <a:lnTo>
                  <a:pt x="800747" y="825931"/>
                </a:lnTo>
                <a:lnTo>
                  <a:pt x="787158" y="846416"/>
                </a:lnTo>
                <a:lnTo>
                  <a:pt x="782637" y="869746"/>
                </a:lnTo>
                <a:lnTo>
                  <a:pt x="787158" y="893076"/>
                </a:lnTo>
                <a:lnTo>
                  <a:pt x="919810" y="1032624"/>
                </a:lnTo>
                <a:lnTo>
                  <a:pt x="963625" y="1050734"/>
                </a:lnTo>
                <a:lnTo>
                  <a:pt x="975474" y="1049604"/>
                </a:lnTo>
                <a:lnTo>
                  <a:pt x="986967" y="1046213"/>
                </a:lnTo>
                <a:lnTo>
                  <a:pt x="997737" y="1040549"/>
                </a:lnTo>
                <a:lnTo>
                  <a:pt x="1007452" y="1032624"/>
                </a:lnTo>
                <a:lnTo>
                  <a:pt x="1013358" y="1026718"/>
                </a:lnTo>
                <a:lnTo>
                  <a:pt x="1031836" y="1008240"/>
                </a:lnTo>
                <a:lnTo>
                  <a:pt x="1045425" y="987742"/>
                </a:lnTo>
                <a:lnTo>
                  <a:pt x="1049959" y="964412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8" name="object 138"/>
          <p:cNvGrpSpPr/>
          <p:nvPr/>
        </p:nvGrpSpPr>
        <p:grpSpPr>
          <a:xfrm>
            <a:off x="16544991" y="5883269"/>
            <a:ext cx="1140460" cy="1044575"/>
            <a:chOff x="16544991" y="5883269"/>
            <a:chExt cx="1140460" cy="1044575"/>
          </a:xfrm>
        </p:grpSpPr>
        <p:sp>
          <p:nvSpPr>
            <p:cNvPr id="139" name="object 139"/>
            <p:cNvSpPr/>
            <p:nvPr/>
          </p:nvSpPr>
          <p:spPr>
            <a:xfrm>
              <a:off x="16544989" y="5883280"/>
              <a:ext cx="1140460" cy="1044575"/>
            </a:xfrm>
            <a:custGeom>
              <a:avLst/>
              <a:gdLst/>
              <a:ahLst/>
              <a:cxnLst/>
              <a:rect l="l" t="t" r="r" b="b"/>
              <a:pathLst>
                <a:path w="1140459" h="1044575">
                  <a:moveTo>
                    <a:pt x="205981" y="711809"/>
                  </a:moveTo>
                  <a:lnTo>
                    <a:pt x="203936" y="704507"/>
                  </a:lnTo>
                  <a:lnTo>
                    <a:pt x="192379" y="698004"/>
                  </a:lnTo>
                  <a:lnTo>
                    <a:pt x="185077" y="700062"/>
                  </a:lnTo>
                  <a:lnTo>
                    <a:pt x="88061" y="872451"/>
                  </a:lnTo>
                  <a:lnTo>
                    <a:pt x="80810" y="892441"/>
                  </a:lnTo>
                  <a:lnTo>
                    <a:pt x="80454" y="910031"/>
                  </a:lnTo>
                  <a:lnTo>
                    <a:pt x="84035" y="924140"/>
                  </a:lnTo>
                  <a:lnTo>
                    <a:pt x="120688" y="960653"/>
                  </a:lnTo>
                  <a:lnTo>
                    <a:pt x="141681" y="964120"/>
                  </a:lnTo>
                  <a:lnTo>
                    <a:pt x="148297" y="964120"/>
                  </a:lnTo>
                  <a:lnTo>
                    <a:pt x="153670" y="958748"/>
                  </a:lnTo>
                  <a:lnTo>
                    <a:pt x="153670" y="945502"/>
                  </a:lnTo>
                  <a:lnTo>
                    <a:pt x="148297" y="940130"/>
                  </a:lnTo>
                  <a:lnTo>
                    <a:pt x="141681" y="940130"/>
                  </a:lnTo>
                  <a:lnTo>
                    <a:pt x="129286" y="938212"/>
                  </a:lnTo>
                  <a:lnTo>
                    <a:pt x="104165" y="906399"/>
                  </a:lnTo>
                  <a:lnTo>
                    <a:pt x="104571" y="895959"/>
                  </a:lnTo>
                  <a:lnTo>
                    <a:pt x="108978" y="884212"/>
                  </a:lnTo>
                  <a:lnTo>
                    <a:pt x="205981" y="711809"/>
                  </a:lnTo>
                  <a:close/>
                </a:path>
                <a:path w="1140459" h="1044575">
                  <a:moveTo>
                    <a:pt x="662305" y="335673"/>
                  </a:moveTo>
                  <a:lnTo>
                    <a:pt x="661746" y="326326"/>
                  </a:lnTo>
                  <a:lnTo>
                    <a:pt x="661644" y="324624"/>
                  </a:lnTo>
                  <a:lnTo>
                    <a:pt x="658825" y="314121"/>
                  </a:lnTo>
                  <a:lnTo>
                    <a:pt x="638670" y="288493"/>
                  </a:lnTo>
                  <a:lnTo>
                    <a:pt x="638670" y="326326"/>
                  </a:lnTo>
                  <a:lnTo>
                    <a:pt x="626249" y="637819"/>
                  </a:lnTo>
                  <a:lnTo>
                    <a:pt x="623519" y="649363"/>
                  </a:lnTo>
                  <a:lnTo>
                    <a:pt x="616902" y="658685"/>
                  </a:lnTo>
                  <a:lnTo>
                    <a:pt x="607326" y="664921"/>
                  </a:lnTo>
                  <a:lnTo>
                    <a:pt x="595680" y="667194"/>
                  </a:lnTo>
                  <a:lnTo>
                    <a:pt x="544296" y="667194"/>
                  </a:lnTo>
                  <a:lnTo>
                    <a:pt x="513727" y="637819"/>
                  </a:lnTo>
                  <a:lnTo>
                    <a:pt x="501319" y="326326"/>
                  </a:lnTo>
                  <a:lnTo>
                    <a:pt x="504342" y="318363"/>
                  </a:lnTo>
                  <a:lnTo>
                    <a:pt x="515988" y="306235"/>
                  </a:lnTo>
                  <a:lnTo>
                    <a:pt x="523824" y="302907"/>
                  </a:lnTo>
                  <a:lnTo>
                    <a:pt x="616165" y="302907"/>
                  </a:lnTo>
                  <a:lnTo>
                    <a:pt x="624001" y="306235"/>
                  </a:lnTo>
                  <a:lnTo>
                    <a:pt x="635647" y="318363"/>
                  </a:lnTo>
                  <a:lnTo>
                    <a:pt x="638670" y="326326"/>
                  </a:lnTo>
                  <a:lnTo>
                    <a:pt x="638670" y="288493"/>
                  </a:lnTo>
                  <a:lnTo>
                    <a:pt x="629170" y="283248"/>
                  </a:lnTo>
                  <a:lnTo>
                    <a:pt x="618769" y="280022"/>
                  </a:lnTo>
                  <a:lnTo>
                    <a:pt x="607758" y="278917"/>
                  </a:lnTo>
                  <a:lnTo>
                    <a:pt x="532218" y="278917"/>
                  </a:lnTo>
                  <a:lnTo>
                    <a:pt x="492861" y="295694"/>
                  </a:lnTo>
                  <a:lnTo>
                    <a:pt x="477685" y="335673"/>
                  </a:lnTo>
                  <a:lnTo>
                    <a:pt x="489724" y="637819"/>
                  </a:lnTo>
                  <a:lnTo>
                    <a:pt x="506437" y="675995"/>
                  </a:lnTo>
                  <a:lnTo>
                    <a:pt x="544296" y="691184"/>
                  </a:lnTo>
                  <a:lnTo>
                    <a:pt x="595680" y="691184"/>
                  </a:lnTo>
                  <a:lnTo>
                    <a:pt x="616445" y="687120"/>
                  </a:lnTo>
                  <a:lnTo>
                    <a:pt x="633552" y="675995"/>
                  </a:lnTo>
                  <a:lnTo>
                    <a:pt x="639787" y="667194"/>
                  </a:lnTo>
                  <a:lnTo>
                    <a:pt x="645350" y="659358"/>
                  </a:lnTo>
                  <a:lnTo>
                    <a:pt x="650227" y="638771"/>
                  </a:lnTo>
                  <a:lnTo>
                    <a:pt x="662305" y="335673"/>
                  </a:lnTo>
                  <a:close/>
                </a:path>
                <a:path w="1140459" h="1044575">
                  <a:moveTo>
                    <a:pt x="1139990" y="903782"/>
                  </a:moveTo>
                  <a:lnTo>
                    <a:pt x="1135545" y="867752"/>
                  </a:lnTo>
                  <a:lnTo>
                    <a:pt x="1121613" y="833234"/>
                  </a:lnTo>
                  <a:lnTo>
                    <a:pt x="1115961" y="823201"/>
                  </a:lnTo>
                  <a:lnTo>
                    <a:pt x="1115961" y="903592"/>
                  </a:lnTo>
                  <a:lnTo>
                    <a:pt x="1111783" y="933450"/>
                  </a:lnTo>
                  <a:lnTo>
                    <a:pt x="1080833" y="986370"/>
                  </a:lnTo>
                  <a:lnTo>
                    <a:pt x="1028966" y="1016127"/>
                  </a:lnTo>
                  <a:lnTo>
                    <a:pt x="998308" y="1020102"/>
                  </a:lnTo>
                  <a:lnTo>
                    <a:pt x="141668" y="1020102"/>
                  </a:lnTo>
                  <a:lnTo>
                    <a:pt x="83121" y="1004671"/>
                  </a:lnTo>
                  <a:lnTo>
                    <a:pt x="40259" y="961910"/>
                  </a:lnTo>
                  <a:lnTo>
                    <a:pt x="24053" y="903782"/>
                  </a:lnTo>
                  <a:lnTo>
                    <a:pt x="24015" y="903592"/>
                  </a:lnTo>
                  <a:lnTo>
                    <a:pt x="39281" y="844994"/>
                  </a:lnTo>
                  <a:lnTo>
                    <a:pt x="467601" y="83845"/>
                  </a:lnTo>
                  <a:lnTo>
                    <a:pt x="510578" y="39852"/>
                  </a:lnTo>
                  <a:lnTo>
                    <a:pt x="569988" y="23977"/>
                  </a:lnTo>
                  <a:lnTo>
                    <a:pt x="601167" y="28067"/>
                  </a:lnTo>
                  <a:lnTo>
                    <a:pt x="653529" y="58674"/>
                  </a:lnTo>
                  <a:lnTo>
                    <a:pt x="1100696" y="844994"/>
                  </a:lnTo>
                  <a:lnTo>
                    <a:pt x="1115961" y="903592"/>
                  </a:lnTo>
                  <a:lnTo>
                    <a:pt x="1115961" y="823201"/>
                  </a:lnTo>
                  <a:lnTo>
                    <a:pt x="693280" y="72072"/>
                  </a:lnTo>
                  <a:lnTo>
                    <a:pt x="647788" y="23977"/>
                  </a:lnTo>
                  <a:lnTo>
                    <a:pt x="607542" y="4914"/>
                  </a:lnTo>
                  <a:lnTo>
                    <a:pt x="569988" y="0"/>
                  </a:lnTo>
                  <a:lnTo>
                    <a:pt x="532447" y="4914"/>
                  </a:lnTo>
                  <a:lnTo>
                    <a:pt x="469404" y="41770"/>
                  </a:lnTo>
                  <a:lnTo>
                    <a:pt x="18389" y="833234"/>
                  </a:lnTo>
                  <a:lnTo>
                    <a:pt x="25" y="903592"/>
                  </a:lnTo>
                  <a:lnTo>
                    <a:pt x="0" y="903782"/>
                  </a:lnTo>
                  <a:lnTo>
                    <a:pt x="19545" y="974026"/>
                  </a:lnTo>
                  <a:lnTo>
                    <a:pt x="71170" y="1025512"/>
                  </a:lnTo>
                  <a:lnTo>
                    <a:pt x="141668" y="1044092"/>
                  </a:lnTo>
                  <a:lnTo>
                    <a:pt x="998308" y="1044092"/>
                  </a:lnTo>
                  <a:lnTo>
                    <a:pt x="1035227" y="1039304"/>
                  </a:lnTo>
                  <a:lnTo>
                    <a:pt x="1068819" y="1025512"/>
                  </a:lnTo>
                  <a:lnTo>
                    <a:pt x="1075905" y="1020102"/>
                  </a:lnTo>
                  <a:lnTo>
                    <a:pt x="1097686" y="1003477"/>
                  </a:lnTo>
                  <a:lnTo>
                    <a:pt x="1120432" y="974026"/>
                  </a:lnTo>
                  <a:lnTo>
                    <a:pt x="1134948" y="939749"/>
                  </a:lnTo>
                  <a:lnTo>
                    <a:pt x="1139990" y="90378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7041484" y="6634431"/>
              <a:ext cx="147000" cy="153932"/>
            </a:xfrm>
            <a:prstGeom prst="rect">
              <a:avLst/>
            </a:prstGeom>
          </p:spPr>
        </p:pic>
      </p:grpSp>
      <p:grpSp>
        <p:nvGrpSpPr>
          <p:cNvPr id="141" name="object 141"/>
          <p:cNvGrpSpPr/>
          <p:nvPr/>
        </p:nvGrpSpPr>
        <p:grpSpPr>
          <a:xfrm>
            <a:off x="6934406" y="2933236"/>
            <a:ext cx="999490" cy="1014730"/>
            <a:chOff x="6934406" y="2933236"/>
            <a:chExt cx="999490" cy="1014730"/>
          </a:xfrm>
        </p:grpSpPr>
        <p:sp>
          <p:nvSpPr>
            <p:cNvPr id="142" name="object 142"/>
            <p:cNvSpPr/>
            <p:nvPr/>
          </p:nvSpPr>
          <p:spPr>
            <a:xfrm>
              <a:off x="6985838" y="2933235"/>
              <a:ext cx="896619" cy="586740"/>
            </a:xfrm>
            <a:custGeom>
              <a:avLst/>
              <a:gdLst/>
              <a:ahLst/>
              <a:cxnLst/>
              <a:rect l="l" t="t" r="r" b="b"/>
              <a:pathLst>
                <a:path w="896620" h="586739">
                  <a:moveTo>
                    <a:pt x="344398" y="350939"/>
                  </a:moveTo>
                  <a:lnTo>
                    <a:pt x="334518" y="322872"/>
                  </a:lnTo>
                  <a:lnTo>
                    <a:pt x="320408" y="311073"/>
                  </a:lnTo>
                  <a:lnTo>
                    <a:pt x="320408" y="350939"/>
                  </a:lnTo>
                  <a:lnTo>
                    <a:pt x="312813" y="367817"/>
                  </a:lnTo>
                  <a:lnTo>
                    <a:pt x="291503" y="383082"/>
                  </a:lnTo>
                  <a:lnTo>
                    <a:pt x="258749" y="394131"/>
                  </a:lnTo>
                  <a:lnTo>
                    <a:pt x="216801" y="398386"/>
                  </a:lnTo>
                  <a:lnTo>
                    <a:pt x="174840" y="394131"/>
                  </a:lnTo>
                  <a:lnTo>
                    <a:pt x="142087" y="383082"/>
                  </a:lnTo>
                  <a:lnTo>
                    <a:pt x="120777" y="367817"/>
                  </a:lnTo>
                  <a:lnTo>
                    <a:pt x="113182" y="350939"/>
                  </a:lnTo>
                  <a:lnTo>
                    <a:pt x="120777" y="334060"/>
                  </a:lnTo>
                  <a:lnTo>
                    <a:pt x="142087" y="318795"/>
                  </a:lnTo>
                  <a:lnTo>
                    <a:pt x="174840" y="307746"/>
                  </a:lnTo>
                  <a:lnTo>
                    <a:pt x="216801" y="303491"/>
                  </a:lnTo>
                  <a:lnTo>
                    <a:pt x="258749" y="307746"/>
                  </a:lnTo>
                  <a:lnTo>
                    <a:pt x="291503" y="318795"/>
                  </a:lnTo>
                  <a:lnTo>
                    <a:pt x="312813" y="334060"/>
                  </a:lnTo>
                  <a:lnTo>
                    <a:pt x="320408" y="350939"/>
                  </a:lnTo>
                  <a:lnTo>
                    <a:pt x="320408" y="311073"/>
                  </a:lnTo>
                  <a:lnTo>
                    <a:pt x="311365" y="303491"/>
                  </a:lnTo>
                  <a:lnTo>
                    <a:pt x="307428" y="300202"/>
                  </a:lnTo>
                  <a:lnTo>
                    <a:pt x="266915" y="285026"/>
                  </a:lnTo>
                  <a:lnTo>
                    <a:pt x="216801" y="279501"/>
                  </a:lnTo>
                  <a:lnTo>
                    <a:pt x="166674" y="285026"/>
                  </a:lnTo>
                  <a:lnTo>
                    <a:pt x="126161" y="300202"/>
                  </a:lnTo>
                  <a:lnTo>
                    <a:pt x="99072" y="322872"/>
                  </a:lnTo>
                  <a:lnTo>
                    <a:pt x="89192" y="350939"/>
                  </a:lnTo>
                  <a:lnTo>
                    <a:pt x="99072" y="378993"/>
                  </a:lnTo>
                  <a:lnTo>
                    <a:pt x="126161" y="401675"/>
                  </a:lnTo>
                  <a:lnTo>
                    <a:pt x="166674" y="416852"/>
                  </a:lnTo>
                  <a:lnTo>
                    <a:pt x="216801" y="422376"/>
                  </a:lnTo>
                  <a:lnTo>
                    <a:pt x="266915" y="416852"/>
                  </a:lnTo>
                  <a:lnTo>
                    <a:pt x="307428" y="401675"/>
                  </a:lnTo>
                  <a:lnTo>
                    <a:pt x="311365" y="398386"/>
                  </a:lnTo>
                  <a:lnTo>
                    <a:pt x="334518" y="378993"/>
                  </a:lnTo>
                  <a:lnTo>
                    <a:pt x="344398" y="350939"/>
                  </a:lnTo>
                  <a:close/>
                </a:path>
                <a:path w="896620" h="586739">
                  <a:moveTo>
                    <a:pt x="896086" y="85178"/>
                  </a:moveTo>
                  <a:lnTo>
                    <a:pt x="889381" y="52057"/>
                  </a:lnTo>
                  <a:lnTo>
                    <a:pt x="871118" y="24980"/>
                  </a:lnTo>
                  <a:lnTo>
                    <a:pt x="844042" y="6705"/>
                  </a:lnTo>
                  <a:lnTo>
                    <a:pt x="810920" y="0"/>
                  </a:lnTo>
                  <a:lnTo>
                    <a:pt x="85077" y="0"/>
                  </a:lnTo>
                  <a:lnTo>
                    <a:pt x="51993" y="6705"/>
                  </a:lnTo>
                  <a:lnTo>
                    <a:pt x="24942" y="24980"/>
                  </a:lnTo>
                  <a:lnTo>
                    <a:pt x="6692" y="52057"/>
                  </a:lnTo>
                  <a:lnTo>
                    <a:pt x="0" y="85178"/>
                  </a:lnTo>
                  <a:lnTo>
                    <a:pt x="0" y="581113"/>
                  </a:lnTo>
                  <a:lnTo>
                    <a:pt x="5372" y="586486"/>
                  </a:lnTo>
                  <a:lnTo>
                    <a:pt x="18618" y="586486"/>
                  </a:lnTo>
                  <a:lnTo>
                    <a:pt x="23990" y="581113"/>
                  </a:lnTo>
                  <a:lnTo>
                    <a:pt x="23990" y="85178"/>
                  </a:lnTo>
                  <a:lnTo>
                    <a:pt x="28803" y="61379"/>
                  </a:lnTo>
                  <a:lnTo>
                    <a:pt x="41910" y="41935"/>
                  </a:lnTo>
                  <a:lnTo>
                    <a:pt x="61328" y="28816"/>
                  </a:lnTo>
                  <a:lnTo>
                    <a:pt x="85077" y="23990"/>
                  </a:lnTo>
                  <a:lnTo>
                    <a:pt x="810920" y="23990"/>
                  </a:lnTo>
                  <a:lnTo>
                    <a:pt x="834707" y="28816"/>
                  </a:lnTo>
                  <a:lnTo>
                    <a:pt x="854151" y="41935"/>
                  </a:lnTo>
                  <a:lnTo>
                    <a:pt x="867270" y="61379"/>
                  </a:lnTo>
                  <a:lnTo>
                    <a:pt x="872096" y="85178"/>
                  </a:lnTo>
                  <a:lnTo>
                    <a:pt x="872096" y="581113"/>
                  </a:lnTo>
                  <a:lnTo>
                    <a:pt x="877455" y="586486"/>
                  </a:lnTo>
                  <a:lnTo>
                    <a:pt x="884085" y="586486"/>
                  </a:lnTo>
                  <a:lnTo>
                    <a:pt x="890714" y="586486"/>
                  </a:lnTo>
                  <a:lnTo>
                    <a:pt x="896086" y="581113"/>
                  </a:lnTo>
                  <a:lnTo>
                    <a:pt x="896086" y="8517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138657" y="3040811"/>
              <a:ext cx="127975" cy="127975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6934403" y="3053327"/>
              <a:ext cx="999490" cy="894080"/>
            </a:xfrm>
            <a:custGeom>
              <a:avLst/>
              <a:gdLst/>
              <a:ahLst/>
              <a:cxnLst/>
              <a:rect l="l" t="t" r="r" b="b"/>
              <a:pathLst>
                <a:path w="999490" h="894079">
                  <a:moveTo>
                    <a:pt x="326326" y="502005"/>
                  </a:moveTo>
                  <a:lnTo>
                    <a:pt x="277431" y="402958"/>
                  </a:lnTo>
                  <a:lnTo>
                    <a:pt x="243217" y="381685"/>
                  </a:lnTo>
                  <a:lnTo>
                    <a:pt x="232625" y="383159"/>
                  </a:lnTo>
                  <a:lnTo>
                    <a:pt x="223062" y="387400"/>
                  </a:lnTo>
                  <a:lnTo>
                    <a:pt x="215049" y="394093"/>
                  </a:lnTo>
                  <a:lnTo>
                    <a:pt x="209016" y="402958"/>
                  </a:lnTo>
                  <a:lnTo>
                    <a:pt x="154495" y="513359"/>
                  </a:lnTo>
                  <a:lnTo>
                    <a:pt x="32689" y="531063"/>
                  </a:lnTo>
                  <a:lnTo>
                    <a:pt x="1892" y="556945"/>
                  </a:lnTo>
                  <a:lnTo>
                    <a:pt x="0" y="567499"/>
                  </a:lnTo>
                  <a:lnTo>
                    <a:pt x="1054" y="577913"/>
                  </a:lnTo>
                  <a:lnTo>
                    <a:pt x="4940" y="587654"/>
                  </a:lnTo>
                  <a:lnTo>
                    <a:pt x="11518" y="596150"/>
                  </a:lnTo>
                  <a:lnTo>
                    <a:pt x="99682" y="682028"/>
                  </a:lnTo>
                  <a:lnTo>
                    <a:pt x="78892" y="803363"/>
                  </a:lnTo>
                  <a:lnTo>
                    <a:pt x="94094" y="840714"/>
                  </a:lnTo>
                  <a:lnTo>
                    <a:pt x="108610" y="848042"/>
                  </a:lnTo>
                  <a:lnTo>
                    <a:pt x="116484" y="848042"/>
                  </a:lnTo>
                  <a:lnTo>
                    <a:pt x="122542" y="848042"/>
                  </a:lnTo>
                  <a:lnTo>
                    <a:pt x="128625" y="846582"/>
                  </a:lnTo>
                  <a:lnTo>
                    <a:pt x="243217" y="786320"/>
                  </a:lnTo>
                  <a:lnTo>
                    <a:pt x="273380" y="802157"/>
                  </a:lnTo>
                  <a:lnTo>
                    <a:pt x="280619" y="799884"/>
                  </a:lnTo>
                  <a:lnTo>
                    <a:pt x="286791" y="788162"/>
                  </a:lnTo>
                  <a:lnTo>
                    <a:pt x="284530" y="780923"/>
                  </a:lnTo>
                  <a:lnTo>
                    <a:pt x="245300" y="760323"/>
                  </a:lnTo>
                  <a:lnTo>
                    <a:pt x="241134" y="760310"/>
                  </a:lnTo>
                  <a:lnTo>
                    <a:pt x="118211" y="824941"/>
                  </a:lnTo>
                  <a:lnTo>
                    <a:pt x="112649" y="824547"/>
                  </a:lnTo>
                  <a:lnTo>
                    <a:pt x="103720" y="818057"/>
                  </a:lnTo>
                  <a:lnTo>
                    <a:pt x="101600" y="812876"/>
                  </a:lnTo>
                  <a:lnTo>
                    <a:pt x="125056" y="675957"/>
                  </a:lnTo>
                  <a:lnTo>
                    <a:pt x="123761" y="671995"/>
                  </a:lnTo>
                  <a:lnTo>
                    <a:pt x="24307" y="575119"/>
                  </a:lnTo>
                  <a:lnTo>
                    <a:pt x="22961" y="569658"/>
                  </a:lnTo>
                  <a:lnTo>
                    <a:pt x="26403" y="559168"/>
                  </a:lnTo>
                  <a:lnTo>
                    <a:pt x="30670" y="555586"/>
                  </a:lnTo>
                  <a:lnTo>
                    <a:pt x="168084" y="535609"/>
                  </a:lnTo>
                  <a:lnTo>
                    <a:pt x="171462" y="533158"/>
                  </a:lnTo>
                  <a:lnTo>
                    <a:pt x="232968" y="408635"/>
                  </a:lnTo>
                  <a:lnTo>
                    <a:pt x="237718" y="405676"/>
                  </a:lnTo>
                  <a:lnTo>
                    <a:pt x="248729" y="405676"/>
                  </a:lnTo>
                  <a:lnTo>
                    <a:pt x="253466" y="408635"/>
                  </a:lnTo>
                  <a:lnTo>
                    <a:pt x="304825" y="512622"/>
                  </a:lnTo>
                  <a:lnTo>
                    <a:pt x="312000" y="515048"/>
                  </a:lnTo>
                  <a:lnTo>
                    <a:pt x="323888" y="509193"/>
                  </a:lnTo>
                  <a:lnTo>
                    <a:pt x="326326" y="502005"/>
                  </a:lnTo>
                  <a:close/>
                </a:path>
                <a:path w="999490" h="894079">
                  <a:moveTo>
                    <a:pt x="662813" y="271157"/>
                  </a:moveTo>
                  <a:lnTo>
                    <a:pt x="657440" y="265785"/>
                  </a:lnTo>
                  <a:lnTo>
                    <a:pt x="547204" y="265785"/>
                  </a:lnTo>
                  <a:lnTo>
                    <a:pt x="541832" y="271157"/>
                  </a:lnTo>
                  <a:lnTo>
                    <a:pt x="541832" y="284403"/>
                  </a:lnTo>
                  <a:lnTo>
                    <a:pt x="547204" y="289775"/>
                  </a:lnTo>
                  <a:lnTo>
                    <a:pt x="650811" y="289775"/>
                  </a:lnTo>
                  <a:lnTo>
                    <a:pt x="657440" y="289775"/>
                  </a:lnTo>
                  <a:lnTo>
                    <a:pt x="662813" y="284403"/>
                  </a:lnTo>
                  <a:lnTo>
                    <a:pt x="662813" y="271157"/>
                  </a:lnTo>
                  <a:close/>
                </a:path>
                <a:path w="999490" h="894079">
                  <a:moveTo>
                    <a:pt x="742670" y="613524"/>
                  </a:moveTo>
                  <a:lnTo>
                    <a:pt x="720293" y="580009"/>
                  </a:lnTo>
                  <a:lnTo>
                    <a:pt x="719696" y="579843"/>
                  </a:lnTo>
                  <a:lnTo>
                    <a:pt x="719696" y="615645"/>
                  </a:lnTo>
                  <a:lnTo>
                    <a:pt x="718350" y="621068"/>
                  </a:lnTo>
                  <a:lnTo>
                    <a:pt x="618909" y="718007"/>
                  </a:lnTo>
                  <a:lnTo>
                    <a:pt x="617613" y="721982"/>
                  </a:lnTo>
                  <a:lnTo>
                    <a:pt x="641083" y="858862"/>
                  </a:lnTo>
                  <a:lnTo>
                    <a:pt x="638987" y="864044"/>
                  </a:lnTo>
                  <a:lnTo>
                    <a:pt x="630034" y="870534"/>
                  </a:lnTo>
                  <a:lnTo>
                    <a:pt x="629793" y="870534"/>
                  </a:lnTo>
                  <a:lnTo>
                    <a:pt x="624497" y="870940"/>
                  </a:lnTo>
                  <a:lnTo>
                    <a:pt x="551002" y="832307"/>
                  </a:lnTo>
                  <a:lnTo>
                    <a:pt x="503301" y="807224"/>
                  </a:lnTo>
                  <a:lnTo>
                    <a:pt x="501383" y="806767"/>
                  </a:lnTo>
                  <a:lnTo>
                    <a:pt x="497547" y="806767"/>
                  </a:lnTo>
                  <a:lnTo>
                    <a:pt x="495630" y="807224"/>
                  </a:lnTo>
                  <a:lnTo>
                    <a:pt x="374472" y="870940"/>
                  </a:lnTo>
                  <a:lnTo>
                    <a:pt x="368884" y="870534"/>
                  </a:lnTo>
                  <a:lnTo>
                    <a:pt x="359956" y="864044"/>
                  </a:lnTo>
                  <a:lnTo>
                    <a:pt x="357847" y="858862"/>
                  </a:lnTo>
                  <a:lnTo>
                    <a:pt x="381330" y="721982"/>
                  </a:lnTo>
                  <a:lnTo>
                    <a:pt x="380034" y="718007"/>
                  </a:lnTo>
                  <a:lnTo>
                    <a:pt x="280581" y="621068"/>
                  </a:lnTo>
                  <a:lnTo>
                    <a:pt x="279247" y="615645"/>
                  </a:lnTo>
                  <a:lnTo>
                    <a:pt x="282663" y="605142"/>
                  </a:lnTo>
                  <a:lnTo>
                    <a:pt x="286931" y="601548"/>
                  </a:lnTo>
                  <a:lnTo>
                    <a:pt x="424357" y="581583"/>
                  </a:lnTo>
                  <a:lnTo>
                    <a:pt x="427748" y="579132"/>
                  </a:lnTo>
                  <a:lnTo>
                    <a:pt x="489204" y="454583"/>
                  </a:lnTo>
                  <a:lnTo>
                    <a:pt x="493953" y="451637"/>
                  </a:lnTo>
                  <a:lnTo>
                    <a:pt x="504990" y="451637"/>
                  </a:lnTo>
                  <a:lnTo>
                    <a:pt x="509727" y="454583"/>
                  </a:lnTo>
                  <a:lnTo>
                    <a:pt x="571207" y="579132"/>
                  </a:lnTo>
                  <a:lnTo>
                    <a:pt x="574573" y="581583"/>
                  </a:lnTo>
                  <a:lnTo>
                    <a:pt x="712012" y="601548"/>
                  </a:lnTo>
                  <a:lnTo>
                    <a:pt x="716292" y="605142"/>
                  </a:lnTo>
                  <a:lnTo>
                    <a:pt x="719696" y="615645"/>
                  </a:lnTo>
                  <a:lnTo>
                    <a:pt x="719696" y="579843"/>
                  </a:lnTo>
                  <a:lnTo>
                    <a:pt x="710006" y="577024"/>
                  </a:lnTo>
                  <a:lnTo>
                    <a:pt x="588162" y="559320"/>
                  </a:lnTo>
                  <a:lnTo>
                    <a:pt x="535025" y="451637"/>
                  </a:lnTo>
                  <a:lnTo>
                    <a:pt x="499465" y="427647"/>
                  </a:lnTo>
                  <a:lnTo>
                    <a:pt x="488861" y="429120"/>
                  </a:lnTo>
                  <a:lnTo>
                    <a:pt x="479310" y="433362"/>
                  </a:lnTo>
                  <a:lnTo>
                    <a:pt x="471271" y="440055"/>
                  </a:lnTo>
                  <a:lnTo>
                    <a:pt x="465251" y="448906"/>
                  </a:lnTo>
                  <a:lnTo>
                    <a:pt x="410768" y="559320"/>
                  </a:lnTo>
                  <a:lnTo>
                    <a:pt x="288937" y="577024"/>
                  </a:lnTo>
                  <a:lnTo>
                    <a:pt x="258140" y="602970"/>
                  </a:lnTo>
                  <a:lnTo>
                    <a:pt x="256260" y="613524"/>
                  </a:lnTo>
                  <a:lnTo>
                    <a:pt x="257340" y="623925"/>
                  </a:lnTo>
                  <a:lnTo>
                    <a:pt x="261226" y="633628"/>
                  </a:lnTo>
                  <a:lnTo>
                    <a:pt x="267804" y="642099"/>
                  </a:lnTo>
                  <a:lnTo>
                    <a:pt x="355942" y="728027"/>
                  </a:lnTo>
                  <a:lnTo>
                    <a:pt x="335140" y="849363"/>
                  </a:lnTo>
                  <a:lnTo>
                    <a:pt x="334835" y="858862"/>
                  </a:lnTo>
                  <a:lnTo>
                    <a:pt x="334797" y="860069"/>
                  </a:lnTo>
                  <a:lnTo>
                    <a:pt x="337362" y="870216"/>
                  </a:lnTo>
                  <a:lnTo>
                    <a:pt x="342595" y="879259"/>
                  </a:lnTo>
                  <a:lnTo>
                    <a:pt x="350316" y="886688"/>
                  </a:lnTo>
                  <a:lnTo>
                    <a:pt x="357009" y="891552"/>
                  </a:lnTo>
                  <a:lnTo>
                    <a:pt x="364832" y="894016"/>
                  </a:lnTo>
                  <a:lnTo>
                    <a:pt x="378764" y="894016"/>
                  </a:lnTo>
                  <a:lnTo>
                    <a:pt x="384860" y="892556"/>
                  </a:lnTo>
                  <a:lnTo>
                    <a:pt x="425970" y="870940"/>
                  </a:lnTo>
                  <a:lnTo>
                    <a:pt x="499465" y="832307"/>
                  </a:lnTo>
                  <a:lnTo>
                    <a:pt x="608444" y="889596"/>
                  </a:lnTo>
                  <a:lnTo>
                    <a:pt x="618515" y="893229"/>
                  </a:lnTo>
                  <a:lnTo>
                    <a:pt x="628942" y="893927"/>
                  </a:lnTo>
                  <a:lnTo>
                    <a:pt x="639178" y="891730"/>
                  </a:lnTo>
                  <a:lnTo>
                    <a:pt x="664133" y="860069"/>
                  </a:lnTo>
                  <a:lnTo>
                    <a:pt x="663803" y="849363"/>
                  </a:lnTo>
                  <a:lnTo>
                    <a:pt x="642988" y="728027"/>
                  </a:lnTo>
                  <a:lnTo>
                    <a:pt x="731151" y="642099"/>
                  </a:lnTo>
                  <a:lnTo>
                    <a:pt x="737717" y="633628"/>
                  </a:lnTo>
                  <a:lnTo>
                    <a:pt x="741603" y="623925"/>
                  </a:lnTo>
                  <a:lnTo>
                    <a:pt x="742670" y="613524"/>
                  </a:lnTo>
                  <a:close/>
                </a:path>
                <a:path w="999490" h="894079">
                  <a:moveTo>
                    <a:pt x="784834" y="5372"/>
                  </a:moveTo>
                  <a:lnTo>
                    <a:pt x="779462" y="0"/>
                  </a:lnTo>
                  <a:lnTo>
                    <a:pt x="547204" y="0"/>
                  </a:lnTo>
                  <a:lnTo>
                    <a:pt x="541845" y="5372"/>
                  </a:lnTo>
                  <a:lnTo>
                    <a:pt x="541845" y="18618"/>
                  </a:lnTo>
                  <a:lnTo>
                    <a:pt x="547204" y="23990"/>
                  </a:lnTo>
                  <a:lnTo>
                    <a:pt x="772833" y="23990"/>
                  </a:lnTo>
                  <a:lnTo>
                    <a:pt x="779462" y="23990"/>
                  </a:lnTo>
                  <a:lnTo>
                    <a:pt x="784834" y="18618"/>
                  </a:lnTo>
                  <a:lnTo>
                    <a:pt x="784834" y="5372"/>
                  </a:lnTo>
                  <a:close/>
                </a:path>
                <a:path w="999490" h="894079">
                  <a:moveTo>
                    <a:pt x="878700" y="138264"/>
                  </a:moveTo>
                  <a:lnTo>
                    <a:pt x="873328" y="132892"/>
                  </a:lnTo>
                  <a:lnTo>
                    <a:pt x="547204" y="132892"/>
                  </a:lnTo>
                  <a:lnTo>
                    <a:pt x="541832" y="138264"/>
                  </a:lnTo>
                  <a:lnTo>
                    <a:pt x="541832" y="151511"/>
                  </a:lnTo>
                  <a:lnTo>
                    <a:pt x="547204" y="156883"/>
                  </a:lnTo>
                  <a:lnTo>
                    <a:pt x="866698" y="156883"/>
                  </a:lnTo>
                  <a:lnTo>
                    <a:pt x="873328" y="156883"/>
                  </a:lnTo>
                  <a:lnTo>
                    <a:pt x="878700" y="151511"/>
                  </a:lnTo>
                  <a:lnTo>
                    <a:pt x="878700" y="138264"/>
                  </a:lnTo>
                  <a:close/>
                </a:path>
                <a:path w="999490" h="894079">
                  <a:moveTo>
                    <a:pt x="998956" y="567499"/>
                  </a:moveTo>
                  <a:lnTo>
                    <a:pt x="976541" y="534022"/>
                  </a:lnTo>
                  <a:lnTo>
                    <a:pt x="844461" y="513359"/>
                  </a:lnTo>
                  <a:lnTo>
                    <a:pt x="789927" y="402958"/>
                  </a:lnTo>
                  <a:lnTo>
                    <a:pt x="783920" y="394093"/>
                  </a:lnTo>
                  <a:lnTo>
                    <a:pt x="775893" y="387400"/>
                  </a:lnTo>
                  <a:lnTo>
                    <a:pt x="766330" y="383159"/>
                  </a:lnTo>
                  <a:lnTo>
                    <a:pt x="755738" y="381685"/>
                  </a:lnTo>
                  <a:lnTo>
                    <a:pt x="745134" y="383159"/>
                  </a:lnTo>
                  <a:lnTo>
                    <a:pt x="735571" y="387400"/>
                  </a:lnTo>
                  <a:lnTo>
                    <a:pt x="727544" y="394093"/>
                  </a:lnTo>
                  <a:lnTo>
                    <a:pt x="721525" y="402958"/>
                  </a:lnTo>
                  <a:lnTo>
                    <a:pt x="672630" y="502005"/>
                  </a:lnTo>
                  <a:lnTo>
                    <a:pt x="675068" y="509193"/>
                  </a:lnTo>
                  <a:lnTo>
                    <a:pt x="686943" y="515061"/>
                  </a:lnTo>
                  <a:lnTo>
                    <a:pt x="694131" y="512635"/>
                  </a:lnTo>
                  <a:lnTo>
                    <a:pt x="745490" y="408622"/>
                  </a:lnTo>
                  <a:lnTo>
                    <a:pt x="750227" y="405676"/>
                  </a:lnTo>
                  <a:lnTo>
                    <a:pt x="761238" y="405676"/>
                  </a:lnTo>
                  <a:lnTo>
                    <a:pt x="765987" y="408622"/>
                  </a:lnTo>
                  <a:lnTo>
                    <a:pt x="827493" y="533158"/>
                  </a:lnTo>
                  <a:lnTo>
                    <a:pt x="830859" y="535609"/>
                  </a:lnTo>
                  <a:lnTo>
                    <a:pt x="968286" y="555586"/>
                  </a:lnTo>
                  <a:lnTo>
                    <a:pt x="972553" y="559168"/>
                  </a:lnTo>
                  <a:lnTo>
                    <a:pt x="975995" y="569658"/>
                  </a:lnTo>
                  <a:lnTo>
                    <a:pt x="974648" y="575119"/>
                  </a:lnTo>
                  <a:lnTo>
                    <a:pt x="875182" y="671995"/>
                  </a:lnTo>
                  <a:lnTo>
                    <a:pt x="873899" y="675957"/>
                  </a:lnTo>
                  <a:lnTo>
                    <a:pt x="897356" y="812876"/>
                  </a:lnTo>
                  <a:lnTo>
                    <a:pt x="895235" y="818057"/>
                  </a:lnTo>
                  <a:lnTo>
                    <a:pt x="886294" y="824547"/>
                  </a:lnTo>
                  <a:lnTo>
                    <a:pt x="880732" y="824941"/>
                  </a:lnTo>
                  <a:lnTo>
                    <a:pt x="757821" y="760310"/>
                  </a:lnTo>
                  <a:lnTo>
                    <a:pt x="753656" y="760323"/>
                  </a:lnTo>
                  <a:lnTo>
                    <a:pt x="714425" y="780923"/>
                  </a:lnTo>
                  <a:lnTo>
                    <a:pt x="712165" y="788162"/>
                  </a:lnTo>
                  <a:lnTo>
                    <a:pt x="718337" y="799884"/>
                  </a:lnTo>
                  <a:lnTo>
                    <a:pt x="725576" y="802157"/>
                  </a:lnTo>
                  <a:lnTo>
                    <a:pt x="755726" y="786320"/>
                  </a:lnTo>
                  <a:lnTo>
                    <a:pt x="870318" y="846582"/>
                  </a:lnTo>
                  <a:lnTo>
                    <a:pt x="876414" y="848042"/>
                  </a:lnTo>
                  <a:lnTo>
                    <a:pt x="882472" y="848042"/>
                  </a:lnTo>
                  <a:lnTo>
                    <a:pt x="890346" y="848042"/>
                  </a:lnTo>
                  <a:lnTo>
                    <a:pt x="920407" y="814070"/>
                  </a:lnTo>
                  <a:lnTo>
                    <a:pt x="920064" y="803363"/>
                  </a:lnTo>
                  <a:lnTo>
                    <a:pt x="899274" y="682028"/>
                  </a:lnTo>
                  <a:lnTo>
                    <a:pt x="987463" y="596125"/>
                  </a:lnTo>
                  <a:lnTo>
                    <a:pt x="994029" y="587641"/>
                  </a:lnTo>
                  <a:lnTo>
                    <a:pt x="997902" y="577913"/>
                  </a:lnTo>
                  <a:lnTo>
                    <a:pt x="998956" y="56749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5" name="object 145"/>
          <p:cNvGrpSpPr/>
          <p:nvPr/>
        </p:nvGrpSpPr>
        <p:grpSpPr>
          <a:xfrm>
            <a:off x="13349217" y="6010337"/>
            <a:ext cx="1151890" cy="984885"/>
            <a:chOff x="13349217" y="6010337"/>
            <a:chExt cx="1151890" cy="984885"/>
          </a:xfrm>
        </p:grpSpPr>
        <p:sp>
          <p:nvSpPr>
            <p:cNvPr id="146" name="object 146"/>
            <p:cNvSpPr/>
            <p:nvPr/>
          </p:nvSpPr>
          <p:spPr>
            <a:xfrm>
              <a:off x="13349211" y="6011779"/>
              <a:ext cx="962025" cy="982980"/>
            </a:xfrm>
            <a:custGeom>
              <a:avLst/>
              <a:gdLst/>
              <a:ahLst/>
              <a:cxnLst/>
              <a:rect l="l" t="t" r="r" b="b"/>
              <a:pathLst>
                <a:path w="962025" h="982979">
                  <a:moveTo>
                    <a:pt x="290195" y="164325"/>
                  </a:moveTo>
                  <a:lnTo>
                    <a:pt x="282892" y="153289"/>
                  </a:lnTo>
                  <a:lnTo>
                    <a:pt x="275450" y="151765"/>
                  </a:lnTo>
                  <a:lnTo>
                    <a:pt x="269913" y="155422"/>
                  </a:lnTo>
                  <a:lnTo>
                    <a:pt x="229577" y="185839"/>
                  </a:lnTo>
                  <a:lnTo>
                    <a:pt x="193776" y="220522"/>
                  </a:lnTo>
                  <a:lnTo>
                    <a:pt x="162775" y="259003"/>
                  </a:lnTo>
                  <a:lnTo>
                    <a:pt x="136842" y="300799"/>
                  </a:lnTo>
                  <a:lnTo>
                    <a:pt x="116217" y="345414"/>
                  </a:lnTo>
                  <a:lnTo>
                    <a:pt x="101168" y="392391"/>
                  </a:lnTo>
                  <a:lnTo>
                    <a:pt x="91948" y="441248"/>
                  </a:lnTo>
                  <a:lnTo>
                    <a:pt x="88811" y="491502"/>
                  </a:lnTo>
                  <a:lnTo>
                    <a:pt x="88811" y="498119"/>
                  </a:lnTo>
                  <a:lnTo>
                    <a:pt x="94183" y="503504"/>
                  </a:lnTo>
                  <a:lnTo>
                    <a:pt x="100812" y="503504"/>
                  </a:lnTo>
                  <a:lnTo>
                    <a:pt x="107442" y="503504"/>
                  </a:lnTo>
                  <a:lnTo>
                    <a:pt x="112814" y="498119"/>
                  </a:lnTo>
                  <a:lnTo>
                    <a:pt x="112814" y="491502"/>
                  </a:lnTo>
                  <a:lnTo>
                    <a:pt x="115760" y="444246"/>
                  </a:lnTo>
                  <a:lnTo>
                    <a:pt x="124434" y="398297"/>
                  </a:lnTo>
                  <a:lnTo>
                    <a:pt x="138582" y="354126"/>
                  </a:lnTo>
                  <a:lnTo>
                    <a:pt x="157988" y="312153"/>
                  </a:lnTo>
                  <a:lnTo>
                    <a:pt x="182384" y="272859"/>
                  </a:lnTo>
                  <a:lnTo>
                    <a:pt x="211543" y="236664"/>
                  </a:lnTo>
                  <a:lnTo>
                    <a:pt x="245211" y="204038"/>
                  </a:lnTo>
                  <a:lnTo>
                    <a:pt x="283159" y="175425"/>
                  </a:lnTo>
                  <a:lnTo>
                    <a:pt x="288671" y="171767"/>
                  </a:lnTo>
                  <a:lnTo>
                    <a:pt x="290195" y="164325"/>
                  </a:lnTo>
                  <a:close/>
                </a:path>
                <a:path w="962025" h="982979">
                  <a:moveTo>
                    <a:pt x="961453" y="347091"/>
                  </a:moveTo>
                  <a:lnTo>
                    <a:pt x="942162" y="294970"/>
                  </a:lnTo>
                  <a:lnTo>
                    <a:pt x="920800" y="251714"/>
                  </a:lnTo>
                  <a:lnTo>
                    <a:pt x="895629" y="211226"/>
                  </a:lnTo>
                  <a:lnTo>
                    <a:pt x="866902" y="173672"/>
                  </a:lnTo>
                  <a:lnTo>
                    <a:pt x="834872" y="139268"/>
                  </a:lnTo>
                  <a:lnTo>
                    <a:pt x="799807" y="108191"/>
                  </a:lnTo>
                  <a:lnTo>
                    <a:pt x="761974" y="80632"/>
                  </a:lnTo>
                  <a:lnTo>
                    <a:pt x="721626" y="56794"/>
                  </a:lnTo>
                  <a:lnTo>
                    <a:pt x="679030" y="36855"/>
                  </a:lnTo>
                  <a:lnTo>
                    <a:pt x="634466" y="21018"/>
                  </a:lnTo>
                  <a:lnTo>
                    <a:pt x="588175" y="9461"/>
                  </a:lnTo>
                  <a:lnTo>
                    <a:pt x="540423" y="2400"/>
                  </a:lnTo>
                  <a:lnTo>
                    <a:pt x="491477" y="0"/>
                  </a:lnTo>
                  <a:lnTo>
                    <a:pt x="444220" y="2247"/>
                  </a:lnTo>
                  <a:lnTo>
                    <a:pt x="398208" y="8877"/>
                  </a:lnTo>
                  <a:lnTo>
                    <a:pt x="353656" y="19659"/>
                  </a:lnTo>
                  <a:lnTo>
                    <a:pt x="310794" y="34404"/>
                  </a:lnTo>
                  <a:lnTo>
                    <a:pt x="269798" y="52895"/>
                  </a:lnTo>
                  <a:lnTo>
                    <a:pt x="230886" y="74917"/>
                  </a:lnTo>
                  <a:lnTo>
                    <a:pt x="194271" y="100279"/>
                  </a:lnTo>
                  <a:lnTo>
                    <a:pt x="160159" y="128765"/>
                  </a:lnTo>
                  <a:lnTo>
                    <a:pt x="128765" y="160172"/>
                  </a:lnTo>
                  <a:lnTo>
                    <a:pt x="100279" y="194284"/>
                  </a:lnTo>
                  <a:lnTo>
                    <a:pt x="74917" y="230898"/>
                  </a:lnTo>
                  <a:lnTo>
                    <a:pt x="52895" y="269798"/>
                  </a:lnTo>
                  <a:lnTo>
                    <a:pt x="34404" y="310794"/>
                  </a:lnTo>
                  <a:lnTo>
                    <a:pt x="19659" y="353669"/>
                  </a:lnTo>
                  <a:lnTo>
                    <a:pt x="8877" y="398208"/>
                  </a:lnTo>
                  <a:lnTo>
                    <a:pt x="2247" y="444220"/>
                  </a:lnTo>
                  <a:lnTo>
                    <a:pt x="0" y="491490"/>
                  </a:lnTo>
                  <a:lnTo>
                    <a:pt x="2247" y="538759"/>
                  </a:lnTo>
                  <a:lnTo>
                    <a:pt x="8877" y="584758"/>
                  </a:lnTo>
                  <a:lnTo>
                    <a:pt x="19659" y="629310"/>
                  </a:lnTo>
                  <a:lnTo>
                    <a:pt x="34404" y="672172"/>
                  </a:lnTo>
                  <a:lnTo>
                    <a:pt x="52895" y="713168"/>
                  </a:lnTo>
                  <a:lnTo>
                    <a:pt x="74917" y="752081"/>
                  </a:lnTo>
                  <a:lnTo>
                    <a:pt x="100279" y="788695"/>
                  </a:lnTo>
                  <a:lnTo>
                    <a:pt x="128765" y="822807"/>
                  </a:lnTo>
                  <a:lnTo>
                    <a:pt x="160159" y="854214"/>
                  </a:lnTo>
                  <a:lnTo>
                    <a:pt x="194271" y="882700"/>
                  </a:lnTo>
                  <a:lnTo>
                    <a:pt x="230886" y="908050"/>
                  </a:lnTo>
                  <a:lnTo>
                    <a:pt x="269798" y="930084"/>
                  </a:lnTo>
                  <a:lnTo>
                    <a:pt x="310794" y="948575"/>
                  </a:lnTo>
                  <a:lnTo>
                    <a:pt x="353656" y="963320"/>
                  </a:lnTo>
                  <a:lnTo>
                    <a:pt x="398208" y="974102"/>
                  </a:lnTo>
                  <a:lnTo>
                    <a:pt x="444220" y="980732"/>
                  </a:lnTo>
                  <a:lnTo>
                    <a:pt x="491477" y="982980"/>
                  </a:lnTo>
                  <a:lnTo>
                    <a:pt x="523659" y="981951"/>
                  </a:lnTo>
                  <a:lnTo>
                    <a:pt x="587082" y="973696"/>
                  </a:lnTo>
                  <a:lnTo>
                    <a:pt x="624522" y="964819"/>
                  </a:lnTo>
                  <a:lnTo>
                    <a:pt x="611949" y="943343"/>
                  </a:lnTo>
                  <a:lnTo>
                    <a:pt x="582434" y="950163"/>
                  </a:lnTo>
                  <a:lnTo>
                    <a:pt x="552437" y="955065"/>
                  </a:lnTo>
                  <a:lnTo>
                    <a:pt x="522097" y="958011"/>
                  </a:lnTo>
                  <a:lnTo>
                    <a:pt x="491477" y="958989"/>
                  </a:lnTo>
                  <a:lnTo>
                    <a:pt x="443750" y="956576"/>
                  </a:lnTo>
                  <a:lnTo>
                    <a:pt x="397383" y="949477"/>
                  </a:lnTo>
                  <a:lnTo>
                    <a:pt x="352615" y="937945"/>
                  </a:lnTo>
                  <a:lnTo>
                    <a:pt x="309689" y="922197"/>
                  </a:lnTo>
                  <a:lnTo>
                    <a:pt x="268833" y="902487"/>
                  </a:lnTo>
                  <a:lnTo>
                    <a:pt x="230276" y="879043"/>
                  </a:lnTo>
                  <a:lnTo>
                    <a:pt x="194284" y="852106"/>
                  </a:lnTo>
                  <a:lnTo>
                    <a:pt x="161061" y="821905"/>
                  </a:lnTo>
                  <a:lnTo>
                    <a:pt x="130873" y="788695"/>
                  </a:lnTo>
                  <a:lnTo>
                    <a:pt x="103936" y="752690"/>
                  </a:lnTo>
                  <a:lnTo>
                    <a:pt x="80492" y="714146"/>
                  </a:lnTo>
                  <a:lnTo>
                    <a:pt x="60782" y="673290"/>
                  </a:lnTo>
                  <a:lnTo>
                    <a:pt x="45046" y="630351"/>
                  </a:lnTo>
                  <a:lnTo>
                    <a:pt x="33502" y="585584"/>
                  </a:lnTo>
                  <a:lnTo>
                    <a:pt x="26403" y="539216"/>
                  </a:lnTo>
                  <a:lnTo>
                    <a:pt x="23990" y="491490"/>
                  </a:lnTo>
                  <a:lnTo>
                    <a:pt x="26403" y="443750"/>
                  </a:lnTo>
                  <a:lnTo>
                    <a:pt x="33502" y="397383"/>
                  </a:lnTo>
                  <a:lnTo>
                    <a:pt x="45046" y="352615"/>
                  </a:lnTo>
                  <a:lnTo>
                    <a:pt x="60782" y="309689"/>
                  </a:lnTo>
                  <a:lnTo>
                    <a:pt x="80492" y="268820"/>
                  </a:lnTo>
                  <a:lnTo>
                    <a:pt x="103936" y="230276"/>
                  </a:lnTo>
                  <a:lnTo>
                    <a:pt x="130873" y="194284"/>
                  </a:lnTo>
                  <a:lnTo>
                    <a:pt x="161061" y="161061"/>
                  </a:lnTo>
                  <a:lnTo>
                    <a:pt x="194284" y="130873"/>
                  </a:lnTo>
                  <a:lnTo>
                    <a:pt x="230276" y="103936"/>
                  </a:lnTo>
                  <a:lnTo>
                    <a:pt x="268833" y="80492"/>
                  </a:lnTo>
                  <a:lnTo>
                    <a:pt x="309689" y="60782"/>
                  </a:lnTo>
                  <a:lnTo>
                    <a:pt x="352615" y="45034"/>
                  </a:lnTo>
                  <a:lnTo>
                    <a:pt x="397383" y="33502"/>
                  </a:lnTo>
                  <a:lnTo>
                    <a:pt x="443750" y="26403"/>
                  </a:lnTo>
                  <a:lnTo>
                    <a:pt x="491477" y="23990"/>
                  </a:lnTo>
                  <a:lnTo>
                    <a:pt x="541870" y="26657"/>
                  </a:lnTo>
                  <a:lnTo>
                    <a:pt x="590892" y="34531"/>
                  </a:lnTo>
                  <a:lnTo>
                    <a:pt x="638251" y="47371"/>
                  </a:lnTo>
                  <a:lnTo>
                    <a:pt x="683602" y="64935"/>
                  </a:lnTo>
                  <a:lnTo>
                    <a:pt x="726655" y="87007"/>
                  </a:lnTo>
                  <a:lnTo>
                    <a:pt x="767080" y="113360"/>
                  </a:lnTo>
                  <a:lnTo>
                    <a:pt x="804545" y="143738"/>
                  </a:lnTo>
                  <a:lnTo>
                    <a:pt x="838758" y="177927"/>
                  </a:lnTo>
                  <a:lnTo>
                    <a:pt x="869391" y="215696"/>
                  </a:lnTo>
                  <a:lnTo>
                    <a:pt x="896112" y="256806"/>
                  </a:lnTo>
                  <a:lnTo>
                    <a:pt x="918629" y="301028"/>
                  </a:lnTo>
                  <a:lnTo>
                    <a:pt x="936599" y="348145"/>
                  </a:lnTo>
                  <a:lnTo>
                    <a:pt x="938631" y="354457"/>
                  </a:lnTo>
                  <a:lnTo>
                    <a:pt x="945388" y="357924"/>
                  </a:lnTo>
                  <a:lnTo>
                    <a:pt x="957986" y="353860"/>
                  </a:lnTo>
                  <a:lnTo>
                    <a:pt x="961453" y="347091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413355" y="6010337"/>
              <a:ext cx="111504" cy="97829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4156568" y="6010347"/>
              <a:ext cx="111504" cy="97819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3828700" y="6203443"/>
              <a:ext cx="24130" cy="229870"/>
            </a:xfrm>
            <a:custGeom>
              <a:avLst/>
              <a:gdLst/>
              <a:ahLst/>
              <a:cxnLst/>
              <a:rect l="l" t="t" r="r" b="b"/>
              <a:pathLst>
                <a:path w="24130" h="229870">
                  <a:moveTo>
                    <a:pt x="18627" y="0"/>
                  </a:moveTo>
                  <a:lnTo>
                    <a:pt x="5371" y="0"/>
                  </a:lnTo>
                  <a:lnTo>
                    <a:pt x="0" y="5371"/>
                  </a:lnTo>
                  <a:lnTo>
                    <a:pt x="0" y="224286"/>
                  </a:lnTo>
                  <a:lnTo>
                    <a:pt x="5371" y="229657"/>
                  </a:lnTo>
                  <a:lnTo>
                    <a:pt x="11999" y="229657"/>
                  </a:lnTo>
                  <a:lnTo>
                    <a:pt x="18627" y="229657"/>
                  </a:lnTo>
                  <a:lnTo>
                    <a:pt x="23999" y="224286"/>
                  </a:lnTo>
                  <a:lnTo>
                    <a:pt x="23999" y="5371"/>
                  </a:lnTo>
                  <a:lnTo>
                    <a:pt x="1862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663179" y="6548225"/>
              <a:ext cx="132582" cy="131503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13923569" y="6417303"/>
              <a:ext cx="577850" cy="577850"/>
            </a:xfrm>
            <a:custGeom>
              <a:avLst/>
              <a:gdLst/>
              <a:ahLst/>
              <a:cxnLst/>
              <a:rect l="l" t="t" r="r" b="b"/>
              <a:pathLst>
                <a:path w="577850" h="577850">
                  <a:moveTo>
                    <a:pt x="445223" y="194995"/>
                  </a:moveTo>
                  <a:lnTo>
                    <a:pt x="435851" y="185623"/>
                  </a:lnTo>
                  <a:lnTo>
                    <a:pt x="428269" y="185623"/>
                  </a:lnTo>
                  <a:lnTo>
                    <a:pt x="252145" y="361746"/>
                  </a:lnTo>
                  <a:lnTo>
                    <a:pt x="149212" y="258826"/>
                  </a:lnTo>
                  <a:lnTo>
                    <a:pt x="141630" y="258826"/>
                  </a:lnTo>
                  <a:lnTo>
                    <a:pt x="132257" y="268198"/>
                  </a:lnTo>
                  <a:lnTo>
                    <a:pt x="132257" y="275780"/>
                  </a:lnTo>
                  <a:lnTo>
                    <a:pt x="246011" y="389534"/>
                  </a:lnTo>
                  <a:lnTo>
                    <a:pt x="249072" y="390715"/>
                  </a:lnTo>
                  <a:lnTo>
                    <a:pt x="252145" y="390715"/>
                  </a:lnTo>
                  <a:lnTo>
                    <a:pt x="255206" y="390715"/>
                  </a:lnTo>
                  <a:lnTo>
                    <a:pt x="258279" y="389534"/>
                  </a:lnTo>
                  <a:lnTo>
                    <a:pt x="445223" y="202577"/>
                  </a:lnTo>
                  <a:lnTo>
                    <a:pt x="445223" y="194995"/>
                  </a:lnTo>
                  <a:close/>
                </a:path>
                <a:path w="577850" h="577850">
                  <a:moveTo>
                    <a:pt x="577494" y="288734"/>
                  </a:moveTo>
                  <a:lnTo>
                    <a:pt x="573709" y="241973"/>
                  </a:lnTo>
                  <a:lnTo>
                    <a:pt x="562749" y="197573"/>
                  </a:lnTo>
                  <a:lnTo>
                    <a:pt x="553504" y="175742"/>
                  </a:lnTo>
                  <a:lnTo>
                    <a:pt x="553504" y="288734"/>
                  </a:lnTo>
                  <a:lnTo>
                    <a:pt x="549300" y="335521"/>
                  </a:lnTo>
                  <a:lnTo>
                    <a:pt x="536905" y="381025"/>
                  </a:lnTo>
                  <a:lnTo>
                    <a:pt x="517296" y="422262"/>
                  </a:lnTo>
                  <a:lnTo>
                    <a:pt x="491159" y="459232"/>
                  </a:lnTo>
                  <a:lnTo>
                    <a:pt x="459232" y="491159"/>
                  </a:lnTo>
                  <a:lnTo>
                    <a:pt x="422262" y="517296"/>
                  </a:lnTo>
                  <a:lnTo>
                    <a:pt x="381038" y="536905"/>
                  </a:lnTo>
                  <a:lnTo>
                    <a:pt x="336270" y="549224"/>
                  </a:lnTo>
                  <a:lnTo>
                    <a:pt x="288747" y="553491"/>
                  </a:lnTo>
                  <a:lnTo>
                    <a:pt x="241211" y="549224"/>
                  </a:lnTo>
                  <a:lnTo>
                    <a:pt x="196456" y="536905"/>
                  </a:lnTo>
                  <a:lnTo>
                    <a:pt x="155219" y="517296"/>
                  </a:lnTo>
                  <a:lnTo>
                    <a:pt x="118262" y="491159"/>
                  </a:lnTo>
                  <a:lnTo>
                    <a:pt x="86334" y="459232"/>
                  </a:lnTo>
                  <a:lnTo>
                    <a:pt x="60185" y="422262"/>
                  </a:lnTo>
                  <a:lnTo>
                    <a:pt x="40576" y="381025"/>
                  </a:lnTo>
                  <a:lnTo>
                    <a:pt x="28257" y="336270"/>
                  </a:lnTo>
                  <a:lnTo>
                    <a:pt x="23990" y="288734"/>
                  </a:lnTo>
                  <a:lnTo>
                    <a:pt x="28194" y="241973"/>
                  </a:lnTo>
                  <a:lnTo>
                    <a:pt x="28257" y="241211"/>
                  </a:lnTo>
                  <a:lnTo>
                    <a:pt x="40576" y="196456"/>
                  </a:lnTo>
                  <a:lnTo>
                    <a:pt x="60185" y="155219"/>
                  </a:lnTo>
                  <a:lnTo>
                    <a:pt x="86283" y="118325"/>
                  </a:lnTo>
                  <a:lnTo>
                    <a:pt x="118262" y="86334"/>
                  </a:lnTo>
                  <a:lnTo>
                    <a:pt x="155219" y="60185"/>
                  </a:lnTo>
                  <a:lnTo>
                    <a:pt x="196456" y="40576"/>
                  </a:lnTo>
                  <a:lnTo>
                    <a:pt x="241211" y="28257"/>
                  </a:lnTo>
                  <a:lnTo>
                    <a:pt x="288747" y="23990"/>
                  </a:lnTo>
                  <a:lnTo>
                    <a:pt x="336270" y="28257"/>
                  </a:lnTo>
                  <a:lnTo>
                    <a:pt x="381038" y="40576"/>
                  </a:lnTo>
                  <a:lnTo>
                    <a:pt x="422262" y="60185"/>
                  </a:lnTo>
                  <a:lnTo>
                    <a:pt x="459232" y="86334"/>
                  </a:lnTo>
                  <a:lnTo>
                    <a:pt x="491197" y="118325"/>
                  </a:lnTo>
                  <a:lnTo>
                    <a:pt x="517296" y="155219"/>
                  </a:lnTo>
                  <a:lnTo>
                    <a:pt x="536905" y="196456"/>
                  </a:lnTo>
                  <a:lnTo>
                    <a:pt x="549224" y="241211"/>
                  </a:lnTo>
                  <a:lnTo>
                    <a:pt x="553504" y="288734"/>
                  </a:lnTo>
                  <a:lnTo>
                    <a:pt x="553504" y="175742"/>
                  </a:lnTo>
                  <a:lnTo>
                    <a:pt x="521703" y="118325"/>
                  </a:lnTo>
                  <a:lnTo>
                    <a:pt x="492823" y="84658"/>
                  </a:lnTo>
                  <a:lnTo>
                    <a:pt x="459168" y="55778"/>
                  </a:lnTo>
                  <a:lnTo>
                    <a:pt x="421335" y="32270"/>
                  </a:lnTo>
                  <a:lnTo>
                    <a:pt x="401751" y="23990"/>
                  </a:lnTo>
                  <a:lnTo>
                    <a:pt x="379920" y="14744"/>
                  </a:lnTo>
                  <a:lnTo>
                    <a:pt x="335521" y="3784"/>
                  </a:lnTo>
                  <a:lnTo>
                    <a:pt x="288747" y="0"/>
                  </a:lnTo>
                  <a:lnTo>
                    <a:pt x="241973" y="3784"/>
                  </a:lnTo>
                  <a:lnTo>
                    <a:pt x="197573" y="14744"/>
                  </a:lnTo>
                  <a:lnTo>
                    <a:pt x="156159" y="32270"/>
                  </a:lnTo>
                  <a:lnTo>
                    <a:pt x="118325" y="55778"/>
                  </a:lnTo>
                  <a:lnTo>
                    <a:pt x="84670" y="84658"/>
                  </a:lnTo>
                  <a:lnTo>
                    <a:pt x="55778" y="118325"/>
                  </a:lnTo>
                  <a:lnTo>
                    <a:pt x="32270" y="156159"/>
                  </a:lnTo>
                  <a:lnTo>
                    <a:pt x="14744" y="197573"/>
                  </a:lnTo>
                  <a:lnTo>
                    <a:pt x="3784" y="241973"/>
                  </a:lnTo>
                  <a:lnTo>
                    <a:pt x="0" y="288734"/>
                  </a:lnTo>
                  <a:lnTo>
                    <a:pt x="3784" y="335521"/>
                  </a:lnTo>
                  <a:lnTo>
                    <a:pt x="14744" y="379907"/>
                  </a:lnTo>
                  <a:lnTo>
                    <a:pt x="32270" y="421322"/>
                  </a:lnTo>
                  <a:lnTo>
                    <a:pt x="55841" y="459232"/>
                  </a:lnTo>
                  <a:lnTo>
                    <a:pt x="84670" y="492823"/>
                  </a:lnTo>
                  <a:lnTo>
                    <a:pt x="118325" y="521703"/>
                  </a:lnTo>
                  <a:lnTo>
                    <a:pt x="156159" y="545211"/>
                  </a:lnTo>
                  <a:lnTo>
                    <a:pt x="197573" y="562737"/>
                  </a:lnTo>
                  <a:lnTo>
                    <a:pt x="241973" y="573697"/>
                  </a:lnTo>
                  <a:lnTo>
                    <a:pt x="288747" y="577481"/>
                  </a:lnTo>
                  <a:lnTo>
                    <a:pt x="335521" y="573697"/>
                  </a:lnTo>
                  <a:lnTo>
                    <a:pt x="379920" y="562737"/>
                  </a:lnTo>
                  <a:lnTo>
                    <a:pt x="401751" y="553491"/>
                  </a:lnTo>
                  <a:lnTo>
                    <a:pt x="421335" y="545211"/>
                  </a:lnTo>
                  <a:lnTo>
                    <a:pt x="459168" y="521703"/>
                  </a:lnTo>
                  <a:lnTo>
                    <a:pt x="492823" y="492823"/>
                  </a:lnTo>
                  <a:lnTo>
                    <a:pt x="521652" y="459232"/>
                  </a:lnTo>
                  <a:lnTo>
                    <a:pt x="545211" y="421322"/>
                  </a:lnTo>
                  <a:lnTo>
                    <a:pt x="562749" y="379907"/>
                  </a:lnTo>
                  <a:lnTo>
                    <a:pt x="573709" y="335521"/>
                  </a:lnTo>
                  <a:lnTo>
                    <a:pt x="577494" y="28873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2" name="object 152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3719105" y="5878433"/>
            <a:ext cx="243228" cy="73589"/>
          </a:xfrm>
          <a:prstGeom prst="rect">
            <a:avLst/>
          </a:prstGeom>
        </p:spPr>
      </p:pic>
      <p:grpSp>
        <p:nvGrpSpPr>
          <p:cNvPr id="153" name="object 153"/>
          <p:cNvGrpSpPr/>
          <p:nvPr/>
        </p:nvGrpSpPr>
        <p:grpSpPr>
          <a:xfrm>
            <a:off x="5310707" y="2914312"/>
            <a:ext cx="1108710" cy="1108075"/>
            <a:chOff x="5310707" y="2914312"/>
            <a:chExt cx="1108710" cy="1108075"/>
          </a:xfrm>
        </p:grpSpPr>
        <p:sp>
          <p:nvSpPr>
            <p:cNvPr id="154" name="object 154"/>
            <p:cNvSpPr/>
            <p:nvPr/>
          </p:nvSpPr>
          <p:spPr>
            <a:xfrm>
              <a:off x="5310695" y="2914312"/>
              <a:ext cx="1001394" cy="1000760"/>
            </a:xfrm>
            <a:custGeom>
              <a:avLst/>
              <a:gdLst/>
              <a:ahLst/>
              <a:cxnLst/>
              <a:rect l="l" t="t" r="r" b="b"/>
              <a:pathLst>
                <a:path w="1001395" h="1000760">
                  <a:moveTo>
                    <a:pt x="285521" y="830757"/>
                  </a:moveTo>
                  <a:lnTo>
                    <a:pt x="284187" y="823277"/>
                  </a:lnTo>
                  <a:lnTo>
                    <a:pt x="278752" y="819492"/>
                  </a:lnTo>
                  <a:lnTo>
                    <a:pt x="264871" y="809332"/>
                  </a:lnTo>
                  <a:lnTo>
                    <a:pt x="225856" y="775106"/>
                  </a:lnTo>
                  <a:lnTo>
                    <a:pt x="189560" y="733259"/>
                  </a:lnTo>
                  <a:lnTo>
                    <a:pt x="159778" y="687006"/>
                  </a:lnTo>
                  <a:lnTo>
                    <a:pt x="136867" y="637032"/>
                  </a:lnTo>
                  <a:lnTo>
                    <a:pt x="121208" y="583996"/>
                  </a:lnTo>
                  <a:lnTo>
                    <a:pt x="119811" y="577519"/>
                  </a:lnTo>
                  <a:lnTo>
                    <a:pt x="113461" y="573379"/>
                  </a:lnTo>
                  <a:lnTo>
                    <a:pt x="100469" y="576262"/>
                  </a:lnTo>
                  <a:lnTo>
                    <a:pt x="96367" y="582650"/>
                  </a:lnTo>
                  <a:lnTo>
                    <a:pt x="97790" y="589127"/>
                  </a:lnTo>
                  <a:lnTo>
                    <a:pt x="110451" y="634415"/>
                  </a:lnTo>
                  <a:lnTo>
                    <a:pt x="128104" y="677722"/>
                  </a:lnTo>
                  <a:lnTo>
                    <a:pt x="150520" y="718680"/>
                  </a:lnTo>
                  <a:lnTo>
                    <a:pt x="177520" y="756920"/>
                  </a:lnTo>
                  <a:lnTo>
                    <a:pt x="208902" y="792073"/>
                  </a:lnTo>
                  <a:lnTo>
                    <a:pt x="250291" y="828382"/>
                  </a:lnTo>
                  <a:lnTo>
                    <a:pt x="269506" y="841324"/>
                  </a:lnTo>
                  <a:lnTo>
                    <a:pt x="271881" y="841324"/>
                  </a:lnTo>
                  <a:lnTo>
                    <a:pt x="275666" y="841324"/>
                  </a:lnTo>
                  <a:lnTo>
                    <a:pt x="279387" y="839533"/>
                  </a:lnTo>
                  <a:lnTo>
                    <a:pt x="285521" y="830757"/>
                  </a:lnTo>
                  <a:close/>
                </a:path>
                <a:path w="1001395" h="1000760">
                  <a:moveTo>
                    <a:pt x="512864" y="894397"/>
                  </a:moveTo>
                  <a:lnTo>
                    <a:pt x="507479" y="889012"/>
                  </a:lnTo>
                  <a:lnTo>
                    <a:pt x="500862" y="889012"/>
                  </a:lnTo>
                  <a:lnTo>
                    <a:pt x="471246" y="887920"/>
                  </a:lnTo>
                  <a:lnTo>
                    <a:pt x="441985" y="884618"/>
                  </a:lnTo>
                  <a:lnTo>
                    <a:pt x="413143" y="879144"/>
                  </a:lnTo>
                  <a:lnTo>
                    <a:pt x="384848" y="871524"/>
                  </a:lnTo>
                  <a:lnTo>
                    <a:pt x="378523" y="869581"/>
                  </a:lnTo>
                  <a:lnTo>
                    <a:pt x="371792" y="873086"/>
                  </a:lnTo>
                  <a:lnTo>
                    <a:pt x="367868" y="885736"/>
                  </a:lnTo>
                  <a:lnTo>
                    <a:pt x="371398" y="892467"/>
                  </a:lnTo>
                  <a:lnTo>
                    <a:pt x="377736" y="894435"/>
                  </a:lnTo>
                  <a:lnTo>
                    <a:pt x="407771" y="902525"/>
                  </a:lnTo>
                  <a:lnTo>
                    <a:pt x="438378" y="908329"/>
                  </a:lnTo>
                  <a:lnTo>
                    <a:pt x="469442" y="911834"/>
                  </a:lnTo>
                  <a:lnTo>
                    <a:pt x="500862" y="913003"/>
                  </a:lnTo>
                  <a:lnTo>
                    <a:pt x="507479" y="913003"/>
                  </a:lnTo>
                  <a:lnTo>
                    <a:pt x="512864" y="907630"/>
                  </a:lnTo>
                  <a:lnTo>
                    <a:pt x="512864" y="894397"/>
                  </a:lnTo>
                  <a:close/>
                </a:path>
                <a:path w="1001395" h="1000760">
                  <a:moveTo>
                    <a:pt x="1000963" y="477494"/>
                  </a:moveTo>
                  <a:lnTo>
                    <a:pt x="996911" y="432384"/>
                  </a:lnTo>
                  <a:lnTo>
                    <a:pt x="988796" y="387731"/>
                  </a:lnTo>
                  <a:lnTo>
                    <a:pt x="977493" y="346913"/>
                  </a:lnTo>
                  <a:lnTo>
                    <a:pt x="977493" y="500126"/>
                  </a:lnTo>
                  <a:lnTo>
                    <a:pt x="975309" y="545858"/>
                  </a:lnTo>
                  <a:lnTo>
                    <a:pt x="968781" y="591248"/>
                  </a:lnTo>
                  <a:lnTo>
                    <a:pt x="957884" y="635965"/>
                  </a:lnTo>
                  <a:lnTo>
                    <a:pt x="942632" y="679653"/>
                  </a:lnTo>
                  <a:lnTo>
                    <a:pt x="923023" y="721969"/>
                  </a:lnTo>
                  <a:lnTo>
                    <a:pt x="899058" y="762584"/>
                  </a:lnTo>
                  <a:lnTo>
                    <a:pt x="870737" y="801141"/>
                  </a:lnTo>
                  <a:lnTo>
                    <a:pt x="838047" y="837311"/>
                  </a:lnTo>
                  <a:lnTo>
                    <a:pt x="801878" y="869988"/>
                  </a:lnTo>
                  <a:lnTo>
                    <a:pt x="763320" y="898321"/>
                  </a:lnTo>
                  <a:lnTo>
                    <a:pt x="722706" y="922286"/>
                  </a:lnTo>
                  <a:lnTo>
                    <a:pt x="680389" y="941895"/>
                  </a:lnTo>
                  <a:lnTo>
                    <a:pt x="636701" y="957148"/>
                  </a:lnTo>
                  <a:lnTo>
                    <a:pt x="591985" y="968032"/>
                  </a:lnTo>
                  <a:lnTo>
                    <a:pt x="546595" y="974572"/>
                  </a:lnTo>
                  <a:lnTo>
                    <a:pt x="500862" y="976757"/>
                  </a:lnTo>
                  <a:lnTo>
                    <a:pt x="455129" y="974572"/>
                  </a:lnTo>
                  <a:lnTo>
                    <a:pt x="409727" y="968032"/>
                  </a:lnTo>
                  <a:lnTo>
                    <a:pt x="365023" y="957148"/>
                  </a:lnTo>
                  <a:lnTo>
                    <a:pt x="321335" y="941895"/>
                  </a:lnTo>
                  <a:lnTo>
                    <a:pt x="279006" y="922286"/>
                  </a:lnTo>
                  <a:lnTo>
                    <a:pt x="238404" y="898321"/>
                  </a:lnTo>
                  <a:lnTo>
                    <a:pt x="199834" y="869988"/>
                  </a:lnTo>
                  <a:lnTo>
                    <a:pt x="163664" y="837311"/>
                  </a:lnTo>
                  <a:lnTo>
                    <a:pt x="131800" y="802182"/>
                  </a:lnTo>
                  <a:lnTo>
                    <a:pt x="103847" y="764540"/>
                  </a:lnTo>
                  <a:lnTo>
                    <a:pt x="79895" y="724623"/>
                  </a:lnTo>
                  <a:lnTo>
                    <a:pt x="60058" y="682701"/>
                  </a:lnTo>
                  <a:lnTo>
                    <a:pt x="44437" y="639038"/>
                  </a:lnTo>
                  <a:lnTo>
                    <a:pt x="33147" y="593877"/>
                  </a:lnTo>
                  <a:lnTo>
                    <a:pt x="26301" y="547484"/>
                  </a:lnTo>
                  <a:lnTo>
                    <a:pt x="23990" y="500126"/>
                  </a:lnTo>
                  <a:lnTo>
                    <a:pt x="26225" y="454380"/>
                  </a:lnTo>
                  <a:lnTo>
                    <a:pt x="26301" y="452755"/>
                  </a:lnTo>
                  <a:lnTo>
                    <a:pt x="33147" y="406361"/>
                  </a:lnTo>
                  <a:lnTo>
                    <a:pt x="44437" y="361200"/>
                  </a:lnTo>
                  <a:lnTo>
                    <a:pt x="60058" y="317525"/>
                  </a:lnTo>
                  <a:lnTo>
                    <a:pt x="79895" y="275615"/>
                  </a:lnTo>
                  <a:lnTo>
                    <a:pt x="103847" y="235699"/>
                  </a:lnTo>
                  <a:lnTo>
                    <a:pt x="131800" y="198043"/>
                  </a:lnTo>
                  <a:lnTo>
                    <a:pt x="163664" y="162928"/>
                  </a:lnTo>
                  <a:lnTo>
                    <a:pt x="199834" y="130238"/>
                  </a:lnTo>
                  <a:lnTo>
                    <a:pt x="238391" y="101917"/>
                  </a:lnTo>
                  <a:lnTo>
                    <a:pt x="279006" y="77952"/>
                  </a:lnTo>
                  <a:lnTo>
                    <a:pt x="321322" y="58343"/>
                  </a:lnTo>
                  <a:lnTo>
                    <a:pt x="365010" y="43091"/>
                  </a:lnTo>
                  <a:lnTo>
                    <a:pt x="409727" y="32194"/>
                  </a:lnTo>
                  <a:lnTo>
                    <a:pt x="455117" y="25654"/>
                  </a:lnTo>
                  <a:lnTo>
                    <a:pt x="500862" y="23482"/>
                  </a:lnTo>
                  <a:lnTo>
                    <a:pt x="546595" y="25654"/>
                  </a:lnTo>
                  <a:lnTo>
                    <a:pt x="591985" y="32194"/>
                  </a:lnTo>
                  <a:lnTo>
                    <a:pt x="636701" y="43091"/>
                  </a:lnTo>
                  <a:lnTo>
                    <a:pt x="680389" y="58343"/>
                  </a:lnTo>
                  <a:lnTo>
                    <a:pt x="722706" y="77952"/>
                  </a:lnTo>
                  <a:lnTo>
                    <a:pt x="763320" y="101917"/>
                  </a:lnTo>
                  <a:lnTo>
                    <a:pt x="801878" y="130238"/>
                  </a:lnTo>
                  <a:lnTo>
                    <a:pt x="838047" y="162928"/>
                  </a:lnTo>
                  <a:lnTo>
                    <a:pt x="870737" y="199097"/>
                  </a:lnTo>
                  <a:lnTo>
                    <a:pt x="899058" y="237655"/>
                  </a:lnTo>
                  <a:lnTo>
                    <a:pt x="923023" y="278269"/>
                  </a:lnTo>
                  <a:lnTo>
                    <a:pt x="942632" y="320586"/>
                  </a:lnTo>
                  <a:lnTo>
                    <a:pt x="957884" y="364274"/>
                  </a:lnTo>
                  <a:lnTo>
                    <a:pt x="968781" y="408990"/>
                  </a:lnTo>
                  <a:lnTo>
                    <a:pt x="975309" y="454380"/>
                  </a:lnTo>
                  <a:lnTo>
                    <a:pt x="977493" y="500126"/>
                  </a:lnTo>
                  <a:lnTo>
                    <a:pt x="977493" y="346913"/>
                  </a:lnTo>
                  <a:lnTo>
                    <a:pt x="960424" y="300964"/>
                  </a:lnTo>
                  <a:lnTo>
                    <a:pt x="940155" y="259448"/>
                  </a:lnTo>
                  <a:lnTo>
                    <a:pt x="915822" y="219570"/>
                  </a:lnTo>
                  <a:lnTo>
                    <a:pt x="887450" y="181648"/>
                  </a:lnTo>
                  <a:lnTo>
                    <a:pt x="855014" y="145961"/>
                  </a:lnTo>
                  <a:lnTo>
                    <a:pt x="819327" y="113525"/>
                  </a:lnTo>
                  <a:lnTo>
                    <a:pt x="781405" y="85140"/>
                  </a:lnTo>
                  <a:lnTo>
                    <a:pt x="741527" y="60820"/>
                  </a:lnTo>
                  <a:lnTo>
                    <a:pt x="700011" y="40551"/>
                  </a:lnTo>
                  <a:lnTo>
                    <a:pt x="657148" y="24333"/>
                  </a:lnTo>
                  <a:lnTo>
                    <a:pt x="613244" y="12166"/>
                  </a:lnTo>
                  <a:lnTo>
                    <a:pt x="568591" y="4064"/>
                  </a:lnTo>
                  <a:lnTo>
                    <a:pt x="523481" y="0"/>
                  </a:lnTo>
                  <a:lnTo>
                    <a:pt x="478231" y="0"/>
                  </a:lnTo>
                  <a:lnTo>
                    <a:pt x="433120" y="4064"/>
                  </a:lnTo>
                  <a:lnTo>
                    <a:pt x="388467" y="12166"/>
                  </a:lnTo>
                  <a:lnTo>
                    <a:pt x="344563" y="24333"/>
                  </a:lnTo>
                  <a:lnTo>
                    <a:pt x="301701" y="40551"/>
                  </a:lnTo>
                  <a:lnTo>
                    <a:pt x="260184" y="60820"/>
                  </a:lnTo>
                  <a:lnTo>
                    <a:pt x="220306" y="85140"/>
                  </a:lnTo>
                  <a:lnTo>
                    <a:pt x="182384" y="113525"/>
                  </a:lnTo>
                  <a:lnTo>
                    <a:pt x="146697" y="145961"/>
                  </a:lnTo>
                  <a:lnTo>
                    <a:pt x="113245" y="182854"/>
                  </a:lnTo>
                  <a:lnTo>
                    <a:pt x="83870" y="222389"/>
                  </a:lnTo>
                  <a:lnTo>
                    <a:pt x="58712" y="264312"/>
                  </a:lnTo>
                  <a:lnTo>
                    <a:pt x="37884" y="308343"/>
                  </a:lnTo>
                  <a:lnTo>
                    <a:pt x="21475" y="354215"/>
                  </a:lnTo>
                  <a:lnTo>
                    <a:pt x="9626" y="401650"/>
                  </a:lnTo>
                  <a:lnTo>
                    <a:pt x="2425" y="450380"/>
                  </a:lnTo>
                  <a:lnTo>
                    <a:pt x="0" y="500126"/>
                  </a:lnTo>
                  <a:lnTo>
                    <a:pt x="2235" y="545858"/>
                  </a:lnTo>
                  <a:lnTo>
                    <a:pt x="2311" y="547484"/>
                  </a:lnTo>
                  <a:lnTo>
                    <a:pt x="9626" y="598601"/>
                  </a:lnTo>
                  <a:lnTo>
                    <a:pt x="21475" y="646023"/>
                  </a:lnTo>
                  <a:lnTo>
                    <a:pt x="37884" y="691896"/>
                  </a:lnTo>
                  <a:lnTo>
                    <a:pt x="58712" y="735926"/>
                  </a:lnTo>
                  <a:lnTo>
                    <a:pt x="83870" y="777849"/>
                  </a:lnTo>
                  <a:lnTo>
                    <a:pt x="113245" y="817384"/>
                  </a:lnTo>
                  <a:lnTo>
                    <a:pt x="146697" y="854278"/>
                  </a:lnTo>
                  <a:lnTo>
                    <a:pt x="184696" y="888606"/>
                  </a:lnTo>
                  <a:lnTo>
                    <a:pt x="225196" y="918349"/>
                  </a:lnTo>
                  <a:lnTo>
                    <a:pt x="267843" y="943521"/>
                  </a:lnTo>
                  <a:lnTo>
                    <a:pt x="312293" y="964120"/>
                  </a:lnTo>
                  <a:lnTo>
                    <a:pt x="358178" y="980135"/>
                  </a:lnTo>
                  <a:lnTo>
                    <a:pt x="405142" y="991577"/>
                  </a:lnTo>
                  <a:lnTo>
                    <a:pt x="452818" y="998435"/>
                  </a:lnTo>
                  <a:lnTo>
                    <a:pt x="500862" y="1000734"/>
                  </a:lnTo>
                  <a:lnTo>
                    <a:pt x="548894" y="998435"/>
                  </a:lnTo>
                  <a:lnTo>
                    <a:pt x="596569" y="991577"/>
                  </a:lnTo>
                  <a:lnTo>
                    <a:pt x="643534" y="980135"/>
                  </a:lnTo>
                  <a:lnTo>
                    <a:pt x="689419" y="964120"/>
                  </a:lnTo>
                  <a:lnTo>
                    <a:pt x="733869" y="943521"/>
                  </a:lnTo>
                  <a:lnTo>
                    <a:pt x="776528" y="918349"/>
                  </a:lnTo>
                  <a:lnTo>
                    <a:pt x="817029" y="888606"/>
                  </a:lnTo>
                  <a:lnTo>
                    <a:pt x="855014" y="854278"/>
                  </a:lnTo>
                  <a:lnTo>
                    <a:pt x="887450" y="818591"/>
                  </a:lnTo>
                  <a:lnTo>
                    <a:pt x="915822" y="780669"/>
                  </a:lnTo>
                  <a:lnTo>
                    <a:pt x="940155" y="740791"/>
                  </a:lnTo>
                  <a:lnTo>
                    <a:pt x="960424" y="699274"/>
                  </a:lnTo>
                  <a:lnTo>
                    <a:pt x="976642" y="656412"/>
                  </a:lnTo>
                  <a:lnTo>
                    <a:pt x="988796" y="612508"/>
                  </a:lnTo>
                  <a:lnTo>
                    <a:pt x="996911" y="567855"/>
                  </a:lnTo>
                  <a:lnTo>
                    <a:pt x="1000963" y="522744"/>
                  </a:lnTo>
                  <a:lnTo>
                    <a:pt x="1000963" y="47749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173935" y="3776805"/>
              <a:ext cx="244991" cy="244982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5694224" y="3215384"/>
              <a:ext cx="248285" cy="396875"/>
            </a:xfrm>
            <a:custGeom>
              <a:avLst/>
              <a:gdLst/>
              <a:ahLst/>
              <a:cxnLst/>
              <a:rect l="l" t="t" r="r" b="b"/>
              <a:pathLst>
                <a:path w="248285" h="396875">
                  <a:moveTo>
                    <a:pt x="234767" y="0"/>
                  </a:moveTo>
                  <a:lnTo>
                    <a:pt x="227396" y="1853"/>
                  </a:lnTo>
                  <a:lnTo>
                    <a:pt x="0" y="383956"/>
                  </a:lnTo>
                  <a:lnTo>
                    <a:pt x="1884" y="391317"/>
                  </a:lnTo>
                  <a:lnTo>
                    <a:pt x="9497" y="395851"/>
                  </a:lnTo>
                  <a:lnTo>
                    <a:pt x="11601" y="396385"/>
                  </a:lnTo>
                  <a:lnTo>
                    <a:pt x="13695" y="396385"/>
                  </a:lnTo>
                  <a:lnTo>
                    <a:pt x="17779" y="396385"/>
                  </a:lnTo>
                  <a:lnTo>
                    <a:pt x="21768" y="394302"/>
                  </a:lnTo>
                  <a:lnTo>
                    <a:pt x="248002" y="14135"/>
                  </a:lnTo>
                  <a:lnTo>
                    <a:pt x="246128" y="6774"/>
                  </a:lnTo>
                  <a:lnTo>
                    <a:pt x="23476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553558" y="3230029"/>
              <a:ext cx="185245" cy="207090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886228" y="3391792"/>
              <a:ext cx="185241" cy="207094"/>
            </a:xfrm>
            <a:prstGeom prst="rect">
              <a:avLst/>
            </a:prstGeom>
          </p:spPr>
        </p:pic>
      </p:grpSp>
      <p:sp>
        <p:nvSpPr>
          <p:cNvPr id="159" name="object 159"/>
          <p:cNvSpPr/>
          <p:nvPr/>
        </p:nvSpPr>
        <p:spPr>
          <a:xfrm>
            <a:off x="8469807" y="5943225"/>
            <a:ext cx="1155700" cy="998219"/>
          </a:xfrm>
          <a:custGeom>
            <a:avLst/>
            <a:gdLst/>
            <a:ahLst/>
            <a:cxnLst/>
            <a:rect l="l" t="t" r="r" b="b"/>
            <a:pathLst>
              <a:path w="1155700" h="998220">
                <a:moveTo>
                  <a:pt x="208622" y="669709"/>
                </a:moveTo>
                <a:lnTo>
                  <a:pt x="203619" y="645033"/>
                </a:lnTo>
                <a:lnTo>
                  <a:pt x="193636" y="630224"/>
                </a:lnTo>
                <a:lnTo>
                  <a:pt x="190017" y="624852"/>
                </a:lnTo>
                <a:lnTo>
                  <a:pt x="184632" y="621220"/>
                </a:lnTo>
                <a:lnTo>
                  <a:pt x="184632" y="669709"/>
                </a:lnTo>
                <a:lnTo>
                  <a:pt x="184632" y="928154"/>
                </a:lnTo>
                <a:lnTo>
                  <a:pt x="181521" y="943508"/>
                </a:lnTo>
                <a:lnTo>
                  <a:pt x="173050" y="956056"/>
                </a:lnTo>
                <a:lnTo>
                  <a:pt x="160502" y="964526"/>
                </a:lnTo>
                <a:lnTo>
                  <a:pt x="145161" y="967638"/>
                </a:lnTo>
                <a:lnTo>
                  <a:pt x="63474" y="967638"/>
                </a:lnTo>
                <a:lnTo>
                  <a:pt x="48120" y="964526"/>
                </a:lnTo>
                <a:lnTo>
                  <a:pt x="35560" y="956056"/>
                </a:lnTo>
                <a:lnTo>
                  <a:pt x="27089" y="943508"/>
                </a:lnTo>
                <a:lnTo>
                  <a:pt x="23990" y="928154"/>
                </a:lnTo>
                <a:lnTo>
                  <a:pt x="23990" y="669709"/>
                </a:lnTo>
                <a:lnTo>
                  <a:pt x="27089" y="654354"/>
                </a:lnTo>
                <a:lnTo>
                  <a:pt x="35560" y="641807"/>
                </a:lnTo>
                <a:lnTo>
                  <a:pt x="48120" y="633336"/>
                </a:lnTo>
                <a:lnTo>
                  <a:pt x="63474" y="630224"/>
                </a:lnTo>
                <a:lnTo>
                  <a:pt x="145161" y="630224"/>
                </a:lnTo>
                <a:lnTo>
                  <a:pt x="160502" y="633336"/>
                </a:lnTo>
                <a:lnTo>
                  <a:pt x="173050" y="641807"/>
                </a:lnTo>
                <a:lnTo>
                  <a:pt x="181521" y="654354"/>
                </a:lnTo>
                <a:lnTo>
                  <a:pt x="184632" y="669709"/>
                </a:lnTo>
                <a:lnTo>
                  <a:pt x="184632" y="621220"/>
                </a:lnTo>
                <a:lnTo>
                  <a:pt x="169837" y="611238"/>
                </a:lnTo>
                <a:lnTo>
                  <a:pt x="145161" y="606234"/>
                </a:lnTo>
                <a:lnTo>
                  <a:pt x="63474" y="606234"/>
                </a:lnTo>
                <a:lnTo>
                  <a:pt x="38785" y="611238"/>
                </a:lnTo>
                <a:lnTo>
                  <a:pt x="18605" y="624852"/>
                </a:lnTo>
                <a:lnTo>
                  <a:pt x="4991" y="645033"/>
                </a:lnTo>
                <a:lnTo>
                  <a:pt x="0" y="669709"/>
                </a:lnTo>
                <a:lnTo>
                  <a:pt x="0" y="928154"/>
                </a:lnTo>
                <a:lnTo>
                  <a:pt x="4991" y="952842"/>
                </a:lnTo>
                <a:lnTo>
                  <a:pt x="18605" y="973023"/>
                </a:lnTo>
                <a:lnTo>
                  <a:pt x="38785" y="986637"/>
                </a:lnTo>
                <a:lnTo>
                  <a:pt x="63474" y="991628"/>
                </a:lnTo>
                <a:lnTo>
                  <a:pt x="145161" y="991628"/>
                </a:lnTo>
                <a:lnTo>
                  <a:pt x="169837" y="986637"/>
                </a:lnTo>
                <a:lnTo>
                  <a:pt x="190017" y="973023"/>
                </a:lnTo>
                <a:lnTo>
                  <a:pt x="193636" y="967638"/>
                </a:lnTo>
                <a:lnTo>
                  <a:pt x="203619" y="952842"/>
                </a:lnTo>
                <a:lnTo>
                  <a:pt x="208622" y="928154"/>
                </a:lnTo>
                <a:lnTo>
                  <a:pt x="208622" y="669709"/>
                </a:lnTo>
                <a:close/>
              </a:path>
              <a:path w="1155700" h="998220">
                <a:moveTo>
                  <a:pt x="944968" y="193078"/>
                </a:moveTo>
                <a:lnTo>
                  <a:pt x="939596" y="187706"/>
                </a:lnTo>
                <a:lnTo>
                  <a:pt x="718312" y="187706"/>
                </a:lnTo>
                <a:lnTo>
                  <a:pt x="718312" y="5384"/>
                </a:lnTo>
                <a:lnTo>
                  <a:pt x="712927" y="0"/>
                </a:lnTo>
                <a:lnTo>
                  <a:pt x="473011" y="0"/>
                </a:lnTo>
                <a:lnTo>
                  <a:pt x="467639" y="5384"/>
                </a:lnTo>
                <a:lnTo>
                  <a:pt x="467639" y="293141"/>
                </a:lnTo>
                <a:lnTo>
                  <a:pt x="246354" y="293141"/>
                </a:lnTo>
                <a:lnTo>
                  <a:pt x="240969" y="298513"/>
                </a:lnTo>
                <a:lnTo>
                  <a:pt x="240969" y="589622"/>
                </a:lnTo>
                <a:lnTo>
                  <a:pt x="246354" y="594995"/>
                </a:lnTo>
                <a:lnTo>
                  <a:pt x="252971" y="594995"/>
                </a:lnTo>
                <a:lnTo>
                  <a:pt x="259588" y="594995"/>
                </a:lnTo>
                <a:lnTo>
                  <a:pt x="264972" y="589622"/>
                </a:lnTo>
                <a:lnTo>
                  <a:pt x="264972" y="317131"/>
                </a:lnTo>
                <a:lnTo>
                  <a:pt x="467639" y="317131"/>
                </a:lnTo>
                <a:lnTo>
                  <a:pt x="467639" y="574522"/>
                </a:lnTo>
                <a:lnTo>
                  <a:pt x="473011" y="579907"/>
                </a:lnTo>
                <a:lnTo>
                  <a:pt x="486257" y="579907"/>
                </a:lnTo>
                <a:lnTo>
                  <a:pt x="491629" y="574535"/>
                </a:lnTo>
                <a:lnTo>
                  <a:pt x="491629" y="298513"/>
                </a:lnTo>
                <a:lnTo>
                  <a:pt x="491629" y="23990"/>
                </a:lnTo>
                <a:lnTo>
                  <a:pt x="694309" y="23990"/>
                </a:lnTo>
                <a:lnTo>
                  <a:pt x="694309" y="193078"/>
                </a:lnTo>
                <a:lnTo>
                  <a:pt x="694309" y="583298"/>
                </a:lnTo>
                <a:lnTo>
                  <a:pt x="699681" y="588670"/>
                </a:lnTo>
                <a:lnTo>
                  <a:pt x="706310" y="588670"/>
                </a:lnTo>
                <a:lnTo>
                  <a:pt x="712927" y="588670"/>
                </a:lnTo>
                <a:lnTo>
                  <a:pt x="718312" y="583298"/>
                </a:lnTo>
                <a:lnTo>
                  <a:pt x="718312" y="211683"/>
                </a:lnTo>
                <a:lnTo>
                  <a:pt x="920978" y="211683"/>
                </a:lnTo>
                <a:lnTo>
                  <a:pt x="920978" y="670026"/>
                </a:lnTo>
                <a:lnTo>
                  <a:pt x="926363" y="675398"/>
                </a:lnTo>
                <a:lnTo>
                  <a:pt x="932980" y="675398"/>
                </a:lnTo>
                <a:lnTo>
                  <a:pt x="939596" y="675398"/>
                </a:lnTo>
                <a:lnTo>
                  <a:pt x="944968" y="670026"/>
                </a:lnTo>
                <a:lnTo>
                  <a:pt x="944968" y="193078"/>
                </a:lnTo>
                <a:close/>
              </a:path>
              <a:path w="1155700" h="998220">
                <a:moveTo>
                  <a:pt x="1155128" y="764044"/>
                </a:moveTo>
                <a:lnTo>
                  <a:pt x="1141272" y="714413"/>
                </a:lnTo>
                <a:lnTo>
                  <a:pt x="1102601" y="682396"/>
                </a:lnTo>
                <a:lnTo>
                  <a:pt x="1070051" y="675881"/>
                </a:lnTo>
                <a:lnTo>
                  <a:pt x="1057440" y="676808"/>
                </a:lnTo>
                <a:lnTo>
                  <a:pt x="1045210" y="679577"/>
                </a:lnTo>
                <a:lnTo>
                  <a:pt x="1033526" y="684123"/>
                </a:lnTo>
                <a:lnTo>
                  <a:pt x="1022540" y="690397"/>
                </a:lnTo>
                <a:lnTo>
                  <a:pt x="920051" y="759383"/>
                </a:lnTo>
                <a:lnTo>
                  <a:pt x="899121" y="771309"/>
                </a:lnTo>
                <a:lnTo>
                  <a:pt x="876896" y="779945"/>
                </a:lnTo>
                <a:lnTo>
                  <a:pt x="853681" y="785190"/>
                </a:lnTo>
                <a:lnTo>
                  <a:pt x="829805" y="786968"/>
                </a:lnTo>
                <a:lnTo>
                  <a:pt x="802259" y="786968"/>
                </a:lnTo>
                <a:lnTo>
                  <a:pt x="803821" y="785075"/>
                </a:lnTo>
                <a:lnTo>
                  <a:pt x="809155" y="775119"/>
                </a:lnTo>
                <a:lnTo>
                  <a:pt x="812419" y="764311"/>
                </a:lnTo>
                <a:lnTo>
                  <a:pt x="813536" y="752906"/>
                </a:lnTo>
                <a:lnTo>
                  <a:pt x="812990" y="743686"/>
                </a:lnTo>
                <a:lnTo>
                  <a:pt x="794842" y="702043"/>
                </a:lnTo>
                <a:lnTo>
                  <a:pt x="746721" y="668159"/>
                </a:lnTo>
                <a:lnTo>
                  <a:pt x="709701" y="652780"/>
                </a:lnTo>
                <a:lnTo>
                  <a:pt x="670750" y="643420"/>
                </a:lnTo>
                <a:lnTo>
                  <a:pt x="630377" y="640270"/>
                </a:lnTo>
                <a:lnTo>
                  <a:pt x="380428" y="640270"/>
                </a:lnTo>
                <a:lnTo>
                  <a:pt x="328841" y="643077"/>
                </a:lnTo>
                <a:lnTo>
                  <a:pt x="278053" y="651433"/>
                </a:lnTo>
                <a:lnTo>
                  <a:pt x="267500" y="659282"/>
                </a:lnTo>
                <a:lnTo>
                  <a:pt x="270370" y="672211"/>
                </a:lnTo>
                <a:lnTo>
                  <a:pt x="276745" y="676249"/>
                </a:lnTo>
                <a:lnTo>
                  <a:pt x="307213" y="670242"/>
                </a:lnTo>
                <a:lnTo>
                  <a:pt x="331457" y="666915"/>
                </a:lnTo>
                <a:lnTo>
                  <a:pt x="355892" y="664921"/>
                </a:lnTo>
                <a:lnTo>
                  <a:pt x="380428" y="664260"/>
                </a:lnTo>
                <a:lnTo>
                  <a:pt x="630377" y="664260"/>
                </a:lnTo>
                <a:lnTo>
                  <a:pt x="702284" y="675589"/>
                </a:lnTo>
                <a:lnTo>
                  <a:pt x="767118" y="708748"/>
                </a:lnTo>
                <a:lnTo>
                  <a:pt x="789178" y="746467"/>
                </a:lnTo>
                <a:lnTo>
                  <a:pt x="789546" y="752906"/>
                </a:lnTo>
                <a:lnTo>
                  <a:pt x="788898" y="759599"/>
                </a:lnTo>
                <a:lnTo>
                  <a:pt x="755573" y="786968"/>
                </a:lnTo>
                <a:lnTo>
                  <a:pt x="748957" y="786968"/>
                </a:lnTo>
                <a:lnTo>
                  <a:pt x="500341" y="786968"/>
                </a:lnTo>
                <a:lnTo>
                  <a:pt x="494969" y="792340"/>
                </a:lnTo>
                <a:lnTo>
                  <a:pt x="494969" y="805586"/>
                </a:lnTo>
                <a:lnTo>
                  <a:pt x="500341" y="810958"/>
                </a:lnTo>
                <a:lnTo>
                  <a:pt x="755573" y="810958"/>
                </a:lnTo>
                <a:lnTo>
                  <a:pt x="755700" y="810945"/>
                </a:lnTo>
                <a:lnTo>
                  <a:pt x="829805" y="810945"/>
                </a:lnTo>
                <a:lnTo>
                  <a:pt x="883881" y="802894"/>
                </a:lnTo>
                <a:lnTo>
                  <a:pt x="933424" y="779297"/>
                </a:lnTo>
                <a:lnTo>
                  <a:pt x="1035926" y="710311"/>
                </a:lnTo>
                <a:lnTo>
                  <a:pt x="1043825" y="705789"/>
                </a:lnTo>
                <a:lnTo>
                  <a:pt x="1052220" y="702513"/>
                </a:lnTo>
                <a:lnTo>
                  <a:pt x="1061008" y="700532"/>
                </a:lnTo>
                <a:lnTo>
                  <a:pt x="1070051" y="699871"/>
                </a:lnTo>
                <a:lnTo>
                  <a:pt x="1082001" y="701065"/>
                </a:lnTo>
                <a:lnTo>
                  <a:pt x="1121283" y="727583"/>
                </a:lnTo>
                <a:lnTo>
                  <a:pt x="1131150" y="763181"/>
                </a:lnTo>
                <a:lnTo>
                  <a:pt x="1129423" y="775728"/>
                </a:lnTo>
                <a:lnTo>
                  <a:pt x="993457" y="897534"/>
                </a:lnTo>
                <a:lnTo>
                  <a:pt x="955827" y="925029"/>
                </a:lnTo>
                <a:lnTo>
                  <a:pt x="913511" y="946467"/>
                </a:lnTo>
                <a:lnTo>
                  <a:pt x="866609" y="961821"/>
                </a:lnTo>
                <a:lnTo>
                  <a:pt x="815225" y="971067"/>
                </a:lnTo>
                <a:lnTo>
                  <a:pt x="759447" y="974153"/>
                </a:lnTo>
                <a:lnTo>
                  <a:pt x="497357" y="974153"/>
                </a:lnTo>
                <a:lnTo>
                  <a:pt x="455917" y="972261"/>
                </a:lnTo>
                <a:lnTo>
                  <a:pt x="415023" y="966622"/>
                </a:lnTo>
                <a:lnTo>
                  <a:pt x="374789" y="957249"/>
                </a:lnTo>
                <a:lnTo>
                  <a:pt x="335381" y="944156"/>
                </a:lnTo>
                <a:lnTo>
                  <a:pt x="277456" y="926426"/>
                </a:lnTo>
                <a:lnTo>
                  <a:pt x="270751" y="929995"/>
                </a:lnTo>
                <a:lnTo>
                  <a:pt x="266890" y="942670"/>
                </a:lnTo>
                <a:lnTo>
                  <a:pt x="270459" y="949375"/>
                </a:lnTo>
                <a:lnTo>
                  <a:pt x="327190" y="966711"/>
                </a:lnTo>
                <a:lnTo>
                  <a:pt x="368592" y="980414"/>
                </a:lnTo>
                <a:lnTo>
                  <a:pt x="410857" y="990244"/>
                </a:lnTo>
                <a:lnTo>
                  <a:pt x="453821" y="996162"/>
                </a:lnTo>
                <a:lnTo>
                  <a:pt x="497357" y="998143"/>
                </a:lnTo>
                <a:lnTo>
                  <a:pt x="759447" y="998143"/>
                </a:lnTo>
                <a:lnTo>
                  <a:pt x="818692" y="994816"/>
                </a:lnTo>
                <a:lnTo>
                  <a:pt x="873379" y="984897"/>
                </a:lnTo>
                <a:lnTo>
                  <a:pt x="923353" y="968438"/>
                </a:lnTo>
                <a:lnTo>
                  <a:pt x="968489" y="945476"/>
                </a:lnTo>
                <a:lnTo>
                  <a:pt x="1008634" y="916089"/>
                </a:lnTo>
                <a:lnTo>
                  <a:pt x="1125740" y="825411"/>
                </a:lnTo>
                <a:lnTo>
                  <a:pt x="1152690" y="781392"/>
                </a:lnTo>
                <a:lnTo>
                  <a:pt x="1155128" y="764044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0" name="object 160"/>
          <p:cNvGrpSpPr/>
          <p:nvPr/>
        </p:nvGrpSpPr>
        <p:grpSpPr>
          <a:xfrm>
            <a:off x="8569281" y="2863576"/>
            <a:ext cx="1059815" cy="1091565"/>
            <a:chOff x="8569281" y="2863576"/>
            <a:chExt cx="1059815" cy="1091565"/>
          </a:xfrm>
        </p:grpSpPr>
        <p:sp>
          <p:nvSpPr>
            <p:cNvPr id="161" name="object 161"/>
            <p:cNvSpPr/>
            <p:nvPr/>
          </p:nvSpPr>
          <p:spPr>
            <a:xfrm>
              <a:off x="8569274" y="2863576"/>
              <a:ext cx="1059815" cy="1091565"/>
            </a:xfrm>
            <a:custGeom>
              <a:avLst/>
              <a:gdLst/>
              <a:ahLst/>
              <a:cxnLst/>
              <a:rect l="l" t="t" r="r" b="b"/>
              <a:pathLst>
                <a:path w="1059815" h="1091564">
                  <a:moveTo>
                    <a:pt x="527558" y="614514"/>
                  </a:moveTo>
                  <a:lnTo>
                    <a:pt x="518706" y="578675"/>
                  </a:lnTo>
                  <a:lnTo>
                    <a:pt x="494601" y="549363"/>
                  </a:lnTo>
                  <a:lnTo>
                    <a:pt x="458863" y="529590"/>
                  </a:lnTo>
                  <a:lnTo>
                    <a:pt x="427151" y="524332"/>
                  </a:lnTo>
                  <a:lnTo>
                    <a:pt x="427151" y="485152"/>
                  </a:lnTo>
                  <a:lnTo>
                    <a:pt x="421779" y="479793"/>
                  </a:lnTo>
                  <a:lnTo>
                    <a:pt x="408520" y="479793"/>
                  </a:lnTo>
                  <a:lnTo>
                    <a:pt x="403148" y="485152"/>
                  </a:lnTo>
                  <a:lnTo>
                    <a:pt x="403148" y="524332"/>
                  </a:lnTo>
                  <a:lnTo>
                    <a:pt x="371449" y="529590"/>
                  </a:lnTo>
                  <a:lnTo>
                    <a:pt x="335711" y="549363"/>
                  </a:lnTo>
                  <a:lnTo>
                    <a:pt x="311594" y="578675"/>
                  </a:lnTo>
                  <a:lnTo>
                    <a:pt x="302742" y="614514"/>
                  </a:lnTo>
                  <a:lnTo>
                    <a:pt x="311594" y="650354"/>
                  </a:lnTo>
                  <a:lnTo>
                    <a:pt x="335711" y="679665"/>
                  </a:lnTo>
                  <a:lnTo>
                    <a:pt x="371449" y="699439"/>
                  </a:lnTo>
                  <a:lnTo>
                    <a:pt x="415150" y="706704"/>
                  </a:lnTo>
                  <a:lnTo>
                    <a:pt x="449541" y="712063"/>
                  </a:lnTo>
                  <a:lnTo>
                    <a:pt x="477647" y="726681"/>
                  </a:lnTo>
                  <a:lnTo>
                    <a:pt x="496608" y="748360"/>
                  </a:lnTo>
                  <a:lnTo>
                    <a:pt x="503567" y="774877"/>
                  </a:lnTo>
                  <a:lnTo>
                    <a:pt x="496608" y="801382"/>
                  </a:lnTo>
                  <a:lnTo>
                    <a:pt x="477647" y="823061"/>
                  </a:lnTo>
                  <a:lnTo>
                    <a:pt x="449541" y="837692"/>
                  </a:lnTo>
                  <a:lnTo>
                    <a:pt x="415150" y="843064"/>
                  </a:lnTo>
                  <a:lnTo>
                    <a:pt x="380771" y="837692"/>
                  </a:lnTo>
                  <a:lnTo>
                    <a:pt x="352666" y="823061"/>
                  </a:lnTo>
                  <a:lnTo>
                    <a:pt x="333692" y="801382"/>
                  </a:lnTo>
                  <a:lnTo>
                    <a:pt x="326732" y="774877"/>
                  </a:lnTo>
                  <a:lnTo>
                    <a:pt x="326732" y="768248"/>
                  </a:lnTo>
                  <a:lnTo>
                    <a:pt x="321360" y="762889"/>
                  </a:lnTo>
                  <a:lnTo>
                    <a:pt x="308114" y="762889"/>
                  </a:lnTo>
                  <a:lnTo>
                    <a:pt x="302742" y="768248"/>
                  </a:lnTo>
                  <a:lnTo>
                    <a:pt x="302742" y="774877"/>
                  </a:lnTo>
                  <a:lnTo>
                    <a:pt x="311594" y="810717"/>
                  </a:lnTo>
                  <a:lnTo>
                    <a:pt x="335711" y="840028"/>
                  </a:lnTo>
                  <a:lnTo>
                    <a:pt x="371449" y="859790"/>
                  </a:lnTo>
                  <a:lnTo>
                    <a:pt x="403148" y="865060"/>
                  </a:lnTo>
                  <a:lnTo>
                    <a:pt x="403148" y="904214"/>
                  </a:lnTo>
                  <a:lnTo>
                    <a:pt x="408520" y="909599"/>
                  </a:lnTo>
                  <a:lnTo>
                    <a:pt x="415150" y="909599"/>
                  </a:lnTo>
                  <a:lnTo>
                    <a:pt x="421779" y="909599"/>
                  </a:lnTo>
                  <a:lnTo>
                    <a:pt x="427151" y="904214"/>
                  </a:lnTo>
                  <a:lnTo>
                    <a:pt x="427151" y="865060"/>
                  </a:lnTo>
                  <a:lnTo>
                    <a:pt x="458863" y="859790"/>
                  </a:lnTo>
                  <a:lnTo>
                    <a:pt x="494601" y="840028"/>
                  </a:lnTo>
                  <a:lnTo>
                    <a:pt x="518706" y="810717"/>
                  </a:lnTo>
                  <a:lnTo>
                    <a:pt x="527558" y="774877"/>
                  </a:lnTo>
                  <a:lnTo>
                    <a:pt x="518706" y="739038"/>
                  </a:lnTo>
                  <a:lnTo>
                    <a:pt x="494601" y="709739"/>
                  </a:lnTo>
                  <a:lnTo>
                    <a:pt x="458863" y="689965"/>
                  </a:lnTo>
                  <a:lnTo>
                    <a:pt x="415150" y="682713"/>
                  </a:lnTo>
                  <a:lnTo>
                    <a:pt x="380771" y="677341"/>
                  </a:lnTo>
                  <a:lnTo>
                    <a:pt x="352666" y="662711"/>
                  </a:lnTo>
                  <a:lnTo>
                    <a:pt x="333692" y="641032"/>
                  </a:lnTo>
                  <a:lnTo>
                    <a:pt x="326732" y="614514"/>
                  </a:lnTo>
                  <a:lnTo>
                    <a:pt x="333692" y="587997"/>
                  </a:lnTo>
                  <a:lnTo>
                    <a:pt x="352666" y="566318"/>
                  </a:lnTo>
                  <a:lnTo>
                    <a:pt x="380771" y="551688"/>
                  </a:lnTo>
                  <a:lnTo>
                    <a:pt x="415150" y="546328"/>
                  </a:lnTo>
                  <a:lnTo>
                    <a:pt x="449541" y="551688"/>
                  </a:lnTo>
                  <a:lnTo>
                    <a:pt x="477647" y="566318"/>
                  </a:lnTo>
                  <a:lnTo>
                    <a:pt x="496608" y="587997"/>
                  </a:lnTo>
                  <a:lnTo>
                    <a:pt x="503567" y="614514"/>
                  </a:lnTo>
                  <a:lnTo>
                    <a:pt x="503567" y="621144"/>
                  </a:lnTo>
                  <a:lnTo>
                    <a:pt x="508939" y="626503"/>
                  </a:lnTo>
                  <a:lnTo>
                    <a:pt x="522185" y="626503"/>
                  </a:lnTo>
                  <a:lnTo>
                    <a:pt x="527558" y="621144"/>
                  </a:lnTo>
                  <a:lnTo>
                    <a:pt x="527558" y="614514"/>
                  </a:lnTo>
                  <a:close/>
                </a:path>
                <a:path w="1059815" h="1091564">
                  <a:moveTo>
                    <a:pt x="630631" y="1076909"/>
                  </a:moveTo>
                  <a:lnTo>
                    <a:pt x="627926" y="1063955"/>
                  </a:lnTo>
                  <a:lnTo>
                    <a:pt x="621576" y="1059827"/>
                  </a:lnTo>
                  <a:lnTo>
                    <a:pt x="600760" y="1063739"/>
                  </a:lnTo>
                  <a:lnTo>
                    <a:pt x="586244" y="1065593"/>
                  </a:lnTo>
                  <a:lnTo>
                    <a:pt x="571588" y="1066723"/>
                  </a:lnTo>
                  <a:lnTo>
                    <a:pt x="556844" y="1067092"/>
                  </a:lnTo>
                  <a:lnTo>
                    <a:pt x="273316" y="1067092"/>
                  </a:lnTo>
                  <a:lnTo>
                    <a:pt x="223126" y="1062748"/>
                  </a:lnTo>
                  <a:lnTo>
                    <a:pt x="176352" y="1050277"/>
                  </a:lnTo>
                  <a:lnTo>
                    <a:pt x="134010" y="1030554"/>
                  </a:lnTo>
                  <a:lnTo>
                    <a:pt x="97091" y="1004443"/>
                  </a:lnTo>
                  <a:lnTo>
                    <a:pt x="66624" y="972807"/>
                  </a:lnTo>
                  <a:lnTo>
                    <a:pt x="43611" y="936510"/>
                  </a:lnTo>
                  <a:lnTo>
                    <a:pt x="29057" y="896429"/>
                  </a:lnTo>
                  <a:lnTo>
                    <a:pt x="23990" y="853414"/>
                  </a:lnTo>
                  <a:lnTo>
                    <a:pt x="23990" y="678548"/>
                  </a:lnTo>
                  <a:lnTo>
                    <a:pt x="26670" y="628802"/>
                  </a:lnTo>
                  <a:lnTo>
                    <a:pt x="34645" y="579882"/>
                  </a:lnTo>
                  <a:lnTo>
                    <a:pt x="47790" y="532053"/>
                  </a:lnTo>
                  <a:lnTo>
                    <a:pt x="65963" y="485609"/>
                  </a:lnTo>
                  <a:lnTo>
                    <a:pt x="89052" y="440804"/>
                  </a:lnTo>
                  <a:lnTo>
                    <a:pt x="116928" y="397941"/>
                  </a:lnTo>
                  <a:lnTo>
                    <a:pt x="149479" y="357263"/>
                  </a:lnTo>
                  <a:lnTo>
                    <a:pt x="186563" y="319074"/>
                  </a:lnTo>
                  <a:lnTo>
                    <a:pt x="191401" y="314553"/>
                  </a:lnTo>
                  <a:lnTo>
                    <a:pt x="191643" y="306946"/>
                  </a:lnTo>
                  <a:lnTo>
                    <a:pt x="182587" y="297307"/>
                  </a:lnTo>
                  <a:lnTo>
                    <a:pt x="175006" y="297053"/>
                  </a:lnTo>
                  <a:lnTo>
                    <a:pt x="170154" y="301574"/>
                  </a:lnTo>
                  <a:lnTo>
                    <a:pt x="135420" y="336981"/>
                  </a:lnTo>
                  <a:lnTo>
                    <a:pt x="104432" y="374484"/>
                  </a:lnTo>
                  <a:lnTo>
                    <a:pt x="77266" y="413880"/>
                  </a:lnTo>
                  <a:lnTo>
                    <a:pt x="54038" y="454952"/>
                  </a:lnTo>
                  <a:lnTo>
                    <a:pt x="34836" y="497522"/>
                  </a:lnTo>
                  <a:lnTo>
                    <a:pt x="19735" y="541362"/>
                  </a:lnTo>
                  <a:lnTo>
                    <a:pt x="8826" y="586282"/>
                  </a:lnTo>
                  <a:lnTo>
                    <a:pt x="2222" y="632079"/>
                  </a:lnTo>
                  <a:lnTo>
                    <a:pt x="0" y="678548"/>
                  </a:lnTo>
                  <a:lnTo>
                    <a:pt x="0" y="853414"/>
                  </a:lnTo>
                  <a:lnTo>
                    <a:pt x="4406" y="896073"/>
                  </a:lnTo>
                  <a:lnTo>
                    <a:pt x="17132" y="936256"/>
                  </a:lnTo>
                  <a:lnTo>
                    <a:pt x="37363" y="973277"/>
                  </a:lnTo>
                  <a:lnTo>
                    <a:pt x="64363" y="1006449"/>
                  </a:lnTo>
                  <a:lnTo>
                    <a:pt x="97320" y="1035113"/>
                  </a:lnTo>
                  <a:lnTo>
                    <a:pt x="135470" y="1058583"/>
                  </a:lnTo>
                  <a:lnTo>
                    <a:pt x="178041" y="1076185"/>
                  </a:lnTo>
                  <a:lnTo>
                    <a:pt x="224243" y="1087247"/>
                  </a:lnTo>
                  <a:lnTo>
                    <a:pt x="273316" y="1091082"/>
                  </a:lnTo>
                  <a:lnTo>
                    <a:pt x="556844" y="1091082"/>
                  </a:lnTo>
                  <a:lnTo>
                    <a:pt x="604456" y="1087450"/>
                  </a:lnTo>
                  <a:lnTo>
                    <a:pt x="626465" y="1083271"/>
                  </a:lnTo>
                  <a:lnTo>
                    <a:pt x="630631" y="1076909"/>
                  </a:lnTo>
                  <a:close/>
                </a:path>
                <a:path w="1059815" h="1091564">
                  <a:moveTo>
                    <a:pt x="684847" y="91986"/>
                  </a:moveTo>
                  <a:lnTo>
                    <a:pt x="684733" y="88379"/>
                  </a:lnTo>
                  <a:lnTo>
                    <a:pt x="684657" y="85813"/>
                  </a:lnTo>
                  <a:lnTo>
                    <a:pt x="683780" y="80225"/>
                  </a:lnTo>
                  <a:lnTo>
                    <a:pt x="683298" y="77190"/>
                  </a:lnTo>
                  <a:lnTo>
                    <a:pt x="679627" y="68059"/>
                  </a:lnTo>
                  <a:lnTo>
                    <a:pt x="672465" y="60363"/>
                  </a:lnTo>
                  <a:lnTo>
                    <a:pt x="661022" y="56146"/>
                  </a:lnTo>
                  <a:lnTo>
                    <a:pt x="660857" y="56159"/>
                  </a:lnTo>
                  <a:lnTo>
                    <a:pt x="660857" y="82448"/>
                  </a:lnTo>
                  <a:lnTo>
                    <a:pt x="660857" y="91986"/>
                  </a:lnTo>
                  <a:lnTo>
                    <a:pt x="635292" y="159270"/>
                  </a:lnTo>
                  <a:lnTo>
                    <a:pt x="605815" y="191198"/>
                  </a:lnTo>
                  <a:lnTo>
                    <a:pt x="567397" y="219405"/>
                  </a:lnTo>
                  <a:lnTo>
                    <a:pt x="521716" y="241947"/>
                  </a:lnTo>
                  <a:lnTo>
                    <a:pt x="470408" y="256895"/>
                  </a:lnTo>
                  <a:lnTo>
                    <a:pt x="415124" y="262305"/>
                  </a:lnTo>
                  <a:lnTo>
                    <a:pt x="359841" y="256895"/>
                  </a:lnTo>
                  <a:lnTo>
                    <a:pt x="308521" y="241947"/>
                  </a:lnTo>
                  <a:lnTo>
                    <a:pt x="262839" y="219405"/>
                  </a:lnTo>
                  <a:lnTo>
                    <a:pt x="224434" y="191198"/>
                  </a:lnTo>
                  <a:lnTo>
                    <a:pt x="194945" y="159270"/>
                  </a:lnTo>
                  <a:lnTo>
                    <a:pt x="176072" y="125603"/>
                  </a:lnTo>
                  <a:lnTo>
                    <a:pt x="169379" y="91986"/>
                  </a:lnTo>
                  <a:lnTo>
                    <a:pt x="169379" y="82448"/>
                  </a:lnTo>
                  <a:lnTo>
                    <a:pt x="171246" y="80225"/>
                  </a:lnTo>
                  <a:lnTo>
                    <a:pt x="176936" y="80225"/>
                  </a:lnTo>
                  <a:lnTo>
                    <a:pt x="186296" y="82753"/>
                  </a:lnTo>
                  <a:lnTo>
                    <a:pt x="197281" y="86639"/>
                  </a:lnTo>
                  <a:lnTo>
                    <a:pt x="222542" y="96405"/>
                  </a:lnTo>
                  <a:lnTo>
                    <a:pt x="238810" y="102196"/>
                  </a:lnTo>
                  <a:lnTo>
                    <a:pt x="256527" y="107569"/>
                  </a:lnTo>
                  <a:lnTo>
                    <a:pt x="275577" y="111950"/>
                  </a:lnTo>
                  <a:lnTo>
                    <a:pt x="297040" y="115265"/>
                  </a:lnTo>
                  <a:lnTo>
                    <a:pt x="320573" y="114515"/>
                  </a:lnTo>
                  <a:lnTo>
                    <a:pt x="341858" y="104419"/>
                  </a:lnTo>
                  <a:lnTo>
                    <a:pt x="349504" y="91592"/>
                  </a:lnTo>
                  <a:lnTo>
                    <a:pt x="356565" y="79717"/>
                  </a:lnTo>
                  <a:lnTo>
                    <a:pt x="366407" y="55410"/>
                  </a:lnTo>
                  <a:lnTo>
                    <a:pt x="379476" y="37998"/>
                  </a:lnTo>
                  <a:lnTo>
                    <a:pt x="395732" y="27508"/>
                  </a:lnTo>
                  <a:lnTo>
                    <a:pt x="415124" y="23990"/>
                  </a:lnTo>
                  <a:lnTo>
                    <a:pt x="434505" y="27508"/>
                  </a:lnTo>
                  <a:lnTo>
                    <a:pt x="450761" y="37998"/>
                  </a:lnTo>
                  <a:lnTo>
                    <a:pt x="463842" y="55410"/>
                  </a:lnTo>
                  <a:lnTo>
                    <a:pt x="473671" y="79717"/>
                  </a:lnTo>
                  <a:lnTo>
                    <a:pt x="488391" y="104419"/>
                  </a:lnTo>
                  <a:lnTo>
                    <a:pt x="509790" y="114515"/>
                  </a:lnTo>
                  <a:lnTo>
                    <a:pt x="533247" y="115265"/>
                  </a:lnTo>
                  <a:lnTo>
                    <a:pt x="554659" y="111950"/>
                  </a:lnTo>
                  <a:lnTo>
                    <a:pt x="607707" y="96405"/>
                  </a:lnTo>
                  <a:lnTo>
                    <a:pt x="632955" y="86639"/>
                  </a:lnTo>
                  <a:lnTo>
                    <a:pt x="643890" y="82753"/>
                  </a:lnTo>
                  <a:lnTo>
                    <a:pt x="653135" y="80225"/>
                  </a:lnTo>
                  <a:lnTo>
                    <a:pt x="658964" y="80225"/>
                  </a:lnTo>
                  <a:lnTo>
                    <a:pt x="660857" y="82448"/>
                  </a:lnTo>
                  <a:lnTo>
                    <a:pt x="660857" y="56159"/>
                  </a:lnTo>
                  <a:lnTo>
                    <a:pt x="647560" y="56959"/>
                  </a:lnTo>
                  <a:lnTo>
                    <a:pt x="631837" y="61480"/>
                  </a:lnTo>
                  <a:lnTo>
                    <a:pt x="599694" y="73774"/>
                  </a:lnTo>
                  <a:lnTo>
                    <a:pt x="584339" y="79260"/>
                  </a:lnTo>
                  <a:lnTo>
                    <a:pt x="567778" y="84315"/>
                  </a:lnTo>
                  <a:lnTo>
                    <a:pt x="550214" y="88379"/>
                  </a:lnTo>
                  <a:lnTo>
                    <a:pt x="528269" y="91592"/>
                  </a:lnTo>
                  <a:lnTo>
                    <a:pt x="512889" y="90792"/>
                  </a:lnTo>
                  <a:lnTo>
                    <a:pt x="502793" y="84912"/>
                  </a:lnTo>
                  <a:lnTo>
                    <a:pt x="496671" y="72910"/>
                  </a:lnTo>
                  <a:lnTo>
                    <a:pt x="479171" y="34759"/>
                  </a:lnTo>
                  <a:lnTo>
                    <a:pt x="468490" y="23990"/>
                  </a:lnTo>
                  <a:lnTo>
                    <a:pt x="457263" y="12674"/>
                  </a:lnTo>
                  <a:lnTo>
                    <a:pt x="434682" y="2476"/>
                  </a:lnTo>
                  <a:lnTo>
                    <a:pt x="415124" y="0"/>
                  </a:lnTo>
                  <a:lnTo>
                    <a:pt x="395566" y="2476"/>
                  </a:lnTo>
                  <a:lnTo>
                    <a:pt x="372973" y="12674"/>
                  </a:lnTo>
                  <a:lnTo>
                    <a:pt x="351066" y="34759"/>
                  </a:lnTo>
                  <a:lnTo>
                    <a:pt x="333565" y="72910"/>
                  </a:lnTo>
                  <a:lnTo>
                    <a:pt x="327431" y="84912"/>
                  </a:lnTo>
                  <a:lnTo>
                    <a:pt x="317322" y="90792"/>
                  </a:lnTo>
                  <a:lnTo>
                    <a:pt x="301967" y="91592"/>
                  </a:lnTo>
                  <a:lnTo>
                    <a:pt x="280022" y="88379"/>
                  </a:lnTo>
                  <a:lnTo>
                    <a:pt x="230543" y="73774"/>
                  </a:lnTo>
                  <a:lnTo>
                    <a:pt x="198399" y="61480"/>
                  </a:lnTo>
                  <a:lnTo>
                    <a:pt x="182702" y="56959"/>
                  </a:lnTo>
                  <a:lnTo>
                    <a:pt x="169291" y="56146"/>
                  </a:lnTo>
                  <a:lnTo>
                    <a:pt x="167005" y="56959"/>
                  </a:lnTo>
                  <a:lnTo>
                    <a:pt x="157772" y="60363"/>
                  </a:lnTo>
                  <a:lnTo>
                    <a:pt x="150609" y="68059"/>
                  </a:lnTo>
                  <a:lnTo>
                    <a:pt x="146926" y="77190"/>
                  </a:lnTo>
                  <a:lnTo>
                    <a:pt x="145567" y="85813"/>
                  </a:lnTo>
                  <a:lnTo>
                    <a:pt x="145491" y="88379"/>
                  </a:lnTo>
                  <a:lnTo>
                    <a:pt x="145376" y="91986"/>
                  </a:lnTo>
                  <a:lnTo>
                    <a:pt x="150837" y="125603"/>
                  </a:lnTo>
                  <a:lnTo>
                    <a:pt x="166420" y="159270"/>
                  </a:lnTo>
                  <a:lnTo>
                    <a:pt x="166509" y="159473"/>
                  </a:lnTo>
                  <a:lnTo>
                    <a:pt x="191325" y="192138"/>
                  </a:lnTo>
                  <a:lnTo>
                    <a:pt x="224218" y="222148"/>
                  </a:lnTo>
                  <a:lnTo>
                    <a:pt x="264109" y="248018"/>
                  </a:lnTo>
                  <a:lnTo>
                    <a:pt x="309930" y="268312"/>
                  </a:lnTo>
                  <a:lnTo>
                    <a:pt x="360629" y="281546"/>
                  </a:lnTo>
                  <a:lnTo>
                    <a:pt x="415124" y="286296"/>
                  </a:lnTo>
                  <a:lnTo>
                    <a:pt x="469607" y="281546"/>
                  </a:lnTo>
                  <a:lnTo>
                    <a:pt x="520293" y="268312"/>
                  </a:lnTo>
                  <a:lnTo>
                    <a:pt x="533857" y="262305"/>
                  </a:lnTo>
                  <a:lnTo>
                    <a:pt x="566127" y="248018"/>
                  </a:lnTo>
                  <a:lnTo>
                    <a:pt x="606018" y="222148"/>
                  </a:lnTo>
                  <a:lnTo>
                    <a:pt x="638898" y="192138"/>
                  </a:lnTo>
                  <a:lnTo>
                    <a:pt x="663714" y="159473"/>
                  </a:lnTo>
                  <a:lnTo>
                    <a:pt x="679386" y="125603"/>
                  </a:lnTo>
                  <a:lnTo>
                    <a:pt x="684847" y="91986"/>
                  </a:lnTo>
                  <a:close/>
                </a:path>
                <a:path w="1059815" h="1091564">
                  <a:moveTo>
                    <a:pt x="812228" y="547395"/>
                  </a:moveTo>
                  <a:lnTo>
                    <a:pt x="795083" y="497027"/>
                  </a:lnTo>
                  <a:lnTo>
                    <a:pt x="775703" y="454329"/>
                  </a:lnTo>
                  <a:lnTo>
                    <a:pt x="752348" y="413181"/>
                  </a:lnTo>
                  <a:lnTo>
                    <a:pt x="725195" y="373849"/>
                  </a:lnTo>
                  <a:lnTo>
                    <a:pt x="694385" y="336562"/>
                  </a:lnTo>
                  <a:lnTo>
                    <a:pt x="660069" y="301574"/>
                  </a:lnTo>
                  <a:lnTo>
                    <a:pt x="655231" y="297040"/>
                  </a:lnTo>
                  <a:lnTo>
                    <a:pt x="647649" y="297294"/>
                  </a:lnTo>
                  <a:lnTo>
                    <a:pt x="638581" y="306946"/>
                  </a:lnTo>
                  <a:lnTo>
                    <a:pt x="638822" y="314540"/>
                  </a:lnTo>
                  <a:lnTo>
                    <a:pt x="643661" y="319074"/>
                  </a:lnTo>
                  <a:lnTo>
                    <a:pt x="682650" y="359511"/>
                  </a:lnTo>
                  <a:lnTo>
                    <a:pt x="716775" y="403009"/>
                  </a:lnTo>
                  <a:lnTo>
                    <a:pt x="745769" y="449160"/>
                  </a:lnTo>
                  <a:lnTo>
                    <a:pt x="769378" y="497573"/>
                  </a:lnTo>
                  <a:lnTo>
                    <a:pt x="787349" y="547839"/>
                  </a:lnTo>
                  <a:lnTo>
                    <a:pt x="788885" y="553046"/>
                  </a:lnTo>
                  <a:lnTo>
                    <a:pt x="793661" y="556425"/>
                  </a:lnTo>
                  <a:lnTo>
                    <a:pt x="798842" y="556425"/>
                  </a:lnTo>
                  <a:lnTo>
                    <a:pt x="801103" y="556260"/>
                  </a:lnTo>
                  <a:lnTo>
                    <a:pt x="808596" y="554050"/>
                  </a:lnTo>
                  <a:lnTo>
                    <a:pt x="812228" y="547395"/>
                  </a:lnTo>
                  <a:close/>
                </a:path>
                <a:path w="1059815" h="1091564">
                  <a:moveTo>
                    <a:pt x="1059649" y="847293"/>
                  </a:moveTo>
                  <a:lnTo>
                    <a:pt x="1054773" y="799172"/>
                  </a:lnTo>
                  <a:lnTo>
                    <a:pt x="1040828" y="754329"/>
                  </a:lnTo>
                  <a:lnTo>
                    <a:pt x="1035659" y="744829"/>
                  </a:lnTo>
                  <a:lnTo>
                    <a:pt x="1035659" y="847293"/>
                  </a:lnTo>
                  <a:lnTo>
                    <a:pt x="1029970" y="896543"/>
                  </a:lnTo>
                  <a:lnTo>
                    <a:pt x="1013764" y="941793"/>
                  </a:lnTo>
                  <a:lnTo>
                    <a:pt x="988352" y="981735"/>
                  </a:lnTo>
                  <a:lnTo>
                    <a:pt x="955027" y="1015060"/>
                  </a:lnTo>
                  <a:lnTo>
                    <a:pt x="915085" y="1040485"/>
                  </a:lnTo>
                  <a:lnTo>
                    <a:pt x="869835" y="1056690"/>
                  </a:lnTo>
                  <a:lnTo>
                    <a:pt x="820585" y="1062380"/>
                  </a:lnTo>
                  <a:lnTo>
                    <a:pt x="771334" y="1056690"/>
                  </a:lnTo>
                  <a:lnTo>
                    <a:pt x="726084" y="1040485"/>
                  </a:lnTo>
                  <a:lnTo>
                    <a:pt x="686142" y="1015060"/>
                  </a:lnTo>
                  <a:lnTo>
                    <a:pt x="652818" y="981735"/>
                  </a:lnTo>
                  <a:lnTo>
                    <a:pt x="627405" y="941793"/>
                  </a:lnTo>
                  <a:lnTo>
                    <a:pt x="611200" y="896543"/>
                  </a:lnTo>
                  <a:lnTo>
                    <a:pt x="605510" y="847293"/>
                  </a:lnTo>
                  <a:lnTo>
                    <a:pt x="611200" y="798042"/>
                  </a:lnTo>
                  <a:lnTo>
                    <a:pt x="627405" y="752792"/>
                  </a:lnTo>
                  <a:lnTo>
                    <a:pt x="652818" y="712851"/>
                  </a:lnTo>
                  <a:lnTo>
                    <a:pt x="686142" y="679526"/>
                  </a:lnTo>
                  <a:lnTo>
                    <a:pt x="726084" y="654113"/>
                  </a:lnTo>
                  <a:lnTo>
                    <a:pt x="771334" y="637908"/>
                  </a:lnTo>
                  <a:lnTo>
                    <a:pt x="820585" y="632218"/>
                  </a:lnTo>
                  <a:lnTo>
                    <a:pt x="869835" y="637908"/>
                  </a:lnTo>
                  <a:lnTo>
                    <a:pt x="915085" y="654113"/>
                  </a:lnTo>
                  <a:lnTo>
                    <a:pt x="955027" y="679526"/>
                  </a:lnTo>
                  <a:lnTo>
                    <a:pt x="988352" y="712851"/>
                  </a:lnTo>
                  <a:lnTo>
                    <a:pt x="1013764" y="752792"/>
                  </a:lnTo>
                  <a:lnTo>
                    <a:pt x="1029970" y="798042"/>
                  </a:lnTo>
                  <a:lnTo>
                    <a:pt x="1035659" y="847293"/>
                  </a:lnTo>
                  <a:lnTo>
                    <a:pt x="1035659" y="744829"/>
                  </a:lnTo>
                  <a:lnTo>
                    <a:pt x="989545" y="678332"/>
                  </a:lnTo>
                  <a:lnTo>
                    <a:pt x="954151" y="649122"/>
                  </a:lnTo>
                  <a:lnTo>
                    <a:pt x="913549" y="627049"/>
                  </a:lnTo>
                  <a:lnTo>
                    <a:pt x="868705" y="613105"/>
                  </a:lnTo>
                  <a:lnTo>
                    <a:pt x="820585" y="608228"/>
                  </a:lnTo>
                  <a:lnTo>
                    <a:pt x="772464" y="613105"/>
                  </a:lnTo>
                  <a:lnTo>
                    <a:pt x="727621" y="627049"/>
                  </a:lnTo>
                  <a:lnTo>
                    <a:pt x="687019" y="649122"/>
                  </a:lnTo>
                  <a:lnTo>
                    <a:pt x="651624" y="678332"/>
                  </a:lnTo>
                  <a:lnTo>
                    <a:pt x="622401" y="713727"/>
                  </a:lnTo>
                  <a:lnTo>
                    <a:pt x="600341" y="754329"/>
                  </a:lnTo>
                  <a:lnTo>
                    <a:pt x="586384" y="799172"/>
                  </a:lnTo>
                  <a:lnTo>
                    <a:pt x="581520" y="847293"/>
                  </a:lnTo>
                  <a:lnTo>
                    <a:pt x="586384" y="895413"/>
                  </a:lnTo>
                  <a:lnTo>
                    <a:pt x="600341" y="940269"/>
                  </a:lnTo>
                  <a:lnTo>
                    <a:pt x="622401" y="980871"/>
                  </a:lnTo>
                  <a:lnTo>
                    <a:pt x="651624" y="1016266"/>
                  </a:lnTo>
                  <a:lnTo>
                    <a:pt x="687019" y="1045476"/>
                  </a:lnTo>
                  <a:lnTo>
                    <a:pt x="727621" y="1067549"/>
                  </a:lnTo>
                  <a:lnTo>
                    <a:pt x="772464" y="1081493"/>
                  </a:lnTo>
                  <a:lnTo>
                    <a:pt x="820585" y="1086370"/>
                  </a:lnTo>
                  <a:lnTo>
                    <a:pt x="868705" y="1081493"/>
                  </a:lnTo>
                  <a:lnTo>
                    <a:pt x="913549" y="1067549"/>
                  </a:lnTo>
                  <a:lnTo>
                    <a:pt x="954151" y="1045476"/>
                  </a:lnTo>
                  <a:lnTo>
                    <a:pt x="989545" y="1016266"/>
                  </a:lnTo>
                  <a:lnTo>
                    <a:pt x="1018755" y="980871"/>
                  </a:lnTo>
                  <a:lnTo>
                    <a:pt x="1040828" y="940269"/>
                  </a:lnTo>
                  <a:lnTo>
                    <a:pt x="1054773" y="895413"/>
                  </a:lnTo>
                  <a:lnTo>
                    <a:pt x="1059649" y="84729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289690" y="3578016"/>
              <a:ext cx="200339" cy="112949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9377481" y="3579185"/>
              <a:ext cx="24130" cy="263525"/>
            </a:xfrm>
            <a:custGeom>
              <a:avLst/>
              <a:gdLst/>
              <a:ahLst/>
              <a:cxnLst/>
              <a:rect l="l" t="t" r="r" b="b"/>
              <a:pathLst>
                <a:path w="24129" h="263525">
                  <a:moveTo>
                    <a:pt x="18627" y="0"/>
                  </a:moveTo>
                  <a:lnTo>
                    <a:pt x="5371" y="0"/>
                  </a:lnTo>
                  <a:lnTo>
                    <a:pt x="0" y="5371"/>
                  </a:lnTo>
                  <a:lnTo>
                    <a:pt x="0" y="257992"/>
                  </a:lnTo>
                  <a:lnTo>
                    <a:pt x="5371" y="263374"/>
                  </a:lnTo>
                  <a:lnTo>
                    <a:pt x="11999" y="263374"/>
                  </a:lnTo>
                  <a:lnTo>
                    <a:pt x="18627" y="263374"/>
                  </a:lnTo>
                  <a:lnTo>
                    <a:pt x="23999" y="257992"/>
                  </a:lnTo>
                  <a:lnTo>
                    <a:pt x="23999" y="5371"/>
                  </a:lnTo>
                  <a:lnTo>
                    <a:pt x="1862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4" name="object 164"/>
          <p:cNvGrpSpPr/>
          <p:nvPr/>
        </p:nvGrpSpPr>
        <p:grpSpPr>
          <a:xfrm>
            <a:off x="11721498" y="4430168"/>
            <a:ext cx="1106170" cy="1165225"/>
            <a:chOff x="11721498" y="4430168"/>
            <a:chExt cx="1106170" cy="1165225"/>
          </a:xfrm>
        </p:grpSpPr>
        <p:sp>
          <p:nvSpPr>
            <p:cNvPr id="165" name="object 165"/>
            <p:cNvSpPr/>
            <p:nvPr/>
          </p:nvSpPr>
          <p:spPr>
            <a:xfrm>
              <a:off x="11721491" y="4584388"/>
              <a:ext cx="875665" cy="1010919"/>
            </a:xfrm>
            <a:custGeom>
              <a:avLst/>
              <a:gdLst/>
              <a:ahLst/>
              <a:cxnLst/>
              <a:rect l="l" t="t" r="r" b="b"/>
              <a:pathLst>
                <a:path w="875665" h="1010920">
                  <a:moveTo>
                    <a:pt x="448691" y="189725"/>
                  </a:moveTo>
                  <a:lnTo>
                    <a:pt x="443306" y="184365"/>
                  </a:lnTo>
                  <a:lnTo>
                    <a:pt x="424700" y="184365"/>
                  </a:lnTo>
                  <a:lnTo>
                    <a:pt x="424700" y="208356"/>
                  </a:lnTo>
                  <a:lnTo>
                    <a:pt x="424700" y="419100"/>
                  </a:lnTo>
                  <a:lnTo>
                    <a:pt x="260908" y="419100"/>
                  </a:lnTo>
                  <a:lnTo>
                    <a:pt x="260908" y="208356"/>
                  </a:lnTo>
                  <a:lnTo>
                    <a:pt x="424700" y="208356"/>
                  </a:lnTo>
                  <a:lnTo>
                    <a:pt x="424700" y="184365"/>
                  </a:lnTo>
                  <a:lnTo>
                    <a:pt x="242290" y="184365"/>
                  </a:lnTo>
                  <a:lnTo>
                    <a:pt x="236918" y="189725"/>
                  </a:lnTo>
                  <a:lnTo>
                    <a:pt x="236918" y="437718"/>
                  </a:lnTo>
                  <a:lnTo>
                    <a:pt x="242290" y="443090"/>
                  </a:lnTo>
                  <a:lnTo>
                    <a:pt x="443306" y="443090"/>
                  </a:lnTo>
                  <a:lnTo>
                    <a:pt x="448691" y="437718"/>
                  </a:lnTo>
                  <a:lnTo>
                    <a:pt x="448691" y="419100"/>
                  </a:lnTo>
                  <a:lnTo>
                    <a:pt x="448691" y="208356"/>
                  </a:lnTo>
                  <a:lnTo>
                    <a:pt x="448691" y="189725"/>
                  </a:lnTo>
                  <a:close/>
                </a:path>
                <a:path w="875665" h="1010920">
                  <a:moveTo>
                    <a:pt x="719747" y="361924"/>
                  </a:moveTo>
                  <a:lnTo>
                    <a:pt x="717080" y="315023"/>
                  </a:lnTo>
                  <a:lnTo>
                    <a:pt x="708342" y="269176"/>
                  </a:lnTo>
                  <a:lnTo>
                    <a:pt x="695718" y="231063"/>
                  </a:lnTo>
                  <a:lnTo>
                    <a:pt x="695718" y="352958"/>
                  </a:lnTo>
                  <a:lnTo>
                    <a:pt x="692594" y="404279"/>
                  </a:lnTo>
                  <a:lnTo>
                    <a:pt x="681050" y="458050"/>
                  </a:lnTo>
                  <a:lnTo>
                    <a:pt x="661898" y="506882"/>
                  </a:lnTo>
                  <a:lnTo>
                    <a:pt x="635431" y="551903"/>
                  </a:lnTo>
                  <a:lnTo>
                    <a:pt x="602081" y="592391"/>
                  </a:lnTo>
                  <a:lnTo>
                    <a:pt x="562229" y="627659"/>
                  </a:lnTo>
                  <a:lnTo>
                    <a:pt x="517398" y="656323"/>
                  </a:lnTo>
                  <a:lnTo>
                    <a:pt x="469341" y="677329"/>
                  </a:lnTo>
                  <a:lnTo>
                    <a:pt x="418807" y="690448"/>
                  </a:lnTo>
                  <a:lnTo>
                    <a:pt x="366585" y="695502"/>
                  </a:lnTo>
                  <a:lnTo>
                    <a:pt x="313448" y="692251"/>
                  </a:lnTo>
                  <a:lnTo>
                    <a:pt x="261480" y="680821"/>
                  </a:lnTo>
                  <a:lnTo>
                    <a:pt x="212636" y="661670"/>
                  </a:lnTo>
                  <a:lnTo>
                    <a:pt x="167627" y="635215"/>
                  </a:lnTo>
                  <a:lnTo>
                    <a:pt x="127127" y="601853"/>
                  </a:lnTo>
                  <a:lnTo>
                    <a:pt x="91859" y="562013"/>
                  </a:lnTo>
                  <a:lnTo>
                    <a:pt x="63195" y="517169"/>
                  </a:lnTo>
                  <a:lnTo>
                    <a:pt x="42202" y="469099"/>
                  </a:lnTo>
                  <a:lnTo>
                    <a:pt x="29083" y="418553"/>
                  </a:lnTo>
                  <a:lnTo>
                    <a:pt x="24028" y="366331"/>
                  </a:lnTo>
                  <a:lnTo>
                    <a:pt x="27152" y="315023"/>
                  </a:lnTo>
                  <a:lnTo>
                    <a:pt x="38696" y="261251"/>
                  </a:lnTo>
                  <a:lnTo>
                    <a:pt x="57861" y="212407"/>
                  </a:lnTo>
                  <a:lnTo>
                    <a:pt x="84315" y="167398"/>
                  </a:lnTo>
                  <a:lnTo>
                    <a:pt x="117678" y="126911"/>
                  </a:lnTo>
                  <a:lnTo>
                    <a:pt x="157518" y="91630"/>
                  </a:lnTo>
                  <a:lnTo>
                    <a:pt x="204660" y="61798"/>
                  </a:lnTo>
                  <a:lnTo>
                    <a:pt x="254736" y="40665"/>
                  </a:lnTo>
                  <a:lnTo>
                    <a:pt x="306692" y="28105"/>
                  </a:lnTo>
                  <a:lnTo>
                    <a:pt x="359486" y="23939"/>
                  </a:lnTo>
                  <a:lnTo>
                    <a:pt x="410133" y="27749"/>
                  </a:lnTo>
                  <a:lnTo>
                    <a:pt x="459663" y="39103"/>
                  </a:lnTo>
                  <a:lnTo>
                    <a:pt x="507136" y="57861"/>
                  </a:lnTo>
                  <a:lnTo>
                    <a:pt x="551624" y="83896"/>
                  </a:lnTo>
                  <a:lnTo>
                    <a:pt x="592188" y="117081"/>
                  </a:lnTo>
                  <a:lnTo>
                    <a:pt x="627888" y="157276"/>
                  </a:lnTo>
                  <a:lnTo>
                    <a:pt x="656551" y="202120"/>
                  </a:lnTo>
                  <a:lnTo>
                    <a:pt x="677545" y="250202"/>
                  </a:lnTo>
                  <a:lnTo>
                    <a:pt x="690676" y="300736"/>
                  </a:lnTo>
                  <a:lnTo>
                    <a:pt x="695718" y="352958"/>
                  </a:lnTo>
                  <a:lnTo>
                    <a:pt x="695718" y="231063"/>
                  </a:lnTo>
                  <a:lnTo>
                    <a:pt x="673201" y="182600"/>
                  </a:lnTo>
                  <a:lnTo>
                    <a:pt x="647039" y="142824"/>
                  </a:lnTo>
                  <a:lnTo>
                    <a:pt x="615035" y="105905"/>
                  </a:lnTo>
                  <a:lnTo>
                    <a:pt x="579196" y="74333"/>
                  </a:lnTo>
                  <a:lnTo>
                    <a:pt x="540131" y="48221"/>
                  </a:lnTo>
                  <a:lnTo>
                    <a:pt x="498640" y="27749"/>
                  </a:lnTo>
                  <a:lnTo>
                    <a:pt x="454723" y="12700"/>
                  </a:lnTo>
                  <a:lnTo>
                    <a:pt x="409600" y="3454"/>
                  </a:lnTo>
                  <a:lnTo>
                    <a:pt x="363664" y="0"/>
                  </a:lnTo>
                  <a:lnTo>
                    <a:pt x="317538" y="2413"/>
                  </a:lnTo>
                  <a:lnTo>
                    <a:pt x="271805" y="10782"/>
                  </a:lnTo>
                  <a:lnTo>
                    <a:pt x="227076" y="25196"/>
                  </a:lnTo>
                  <a:lnTo>
                    <a:pt x="183959" y="45732"/>
                  </a:lnTo>
                  <a:lnTo>
                    <a:pt x="143065" y="72478"/>
                  </a:lnTo>
                  <a:lnTo>
                    <a:pt x="107010" y="103568"/>
                  </a:lnTo>
                  <a:lnTo>
                    <a:pt x="75742" y="138620"/>
                  </a:lnTo>
                  <a:lnTo>
                    <a:pt x="49504" y="177215"/>
                  </a:lnTo>
                  <a:lnTo>
                    <a:pt x="28549" y="218922"/>
                  </a:lnTo>
                  <a:lnTo>
                    <a:pt x="13131" y="263296"/>
                  </a:lnTo>
                  <a:lnTo>
                    <a:pt x="3517" y="309918"/>
                  </a:lnTo>
                  <a:lnTo>
                    <a:pt x="0" y="357378"/>
                  </a:lnTo>
                  <a:lnTo>
                    <a:pt x="2679" y="404279"/>
                  </a:lnTo>
                  <a:lnTo>
                    <a:pt x="11417" y="450113"/>
                  </a:lnTo>
                  <a:lnTo>
                    <a:pt x="26085" y="494423"/>
                  </a:lnTo>
                  <a:lnTo>
                    <a:pt x="46558" y="536702"/>
                  </a:lnTo>
                  <a:lnTo>
                    <a:pt x="72720" y="576465"/>
                  </a:lnTo>
                  <a:lnTo>
                    <a:pt x="103797" y="612521"/>
                  </a:lnTo>
                  <a:lnTo>
                    <a:pt x="138849" y="643788"/>
                  </a:lnTo>
                  <a:lnTo>
                    <a:pt x="177444" y="670026"/>
                  </a:lnTo>
                  <a:lnTo>
                    <a:pt x="219151" y="690981"/>
                  </a:lnTo>
                  <a:lnTo>
                    <a:pt x="263525" y="706386"/>
                  </a:lnTo>
                  <a:lnTo>
                    <a:pt x="310146" y="716013"/>
                  </a:lnTo>
                  <a:lnTo>
                    <a:pt x="360629" y="719531"/>
                  </a:lnTo>
                  <a:lnTo>
                    <a:pt x="406869" y="716546"/>
                  </a:lnTo>
                  <a:lnTo>
                    <a:pt x="452069" y="707656"/>
                  </a:lnTo>
                  <a:lnTo>
                    <a:pt x="488289" y="695502"/>
                  </a:lnTo>
                  <a:lnTo>
                    <a:pt x="537451" y="672668"/>
                  </a:lnTo>
                  <a:lnTo>
                    <a:pt x="576694" y="646798"/>
                  </a:lnTo>
                  <a:lnTo>
                    <a:pt x="612736" y="615721"/>
                  </a:lnTo>
                  <a:lnTo>
                    <a:pt x="644004" y="580669"/>
                  </a:lnTo>
                  <a:lnTo>
                    <a:pt x="670242" y="542074"/>
                  </a:lnTo>
                  <a:lnTo>
                    <a:pt x="691197" y="500380"/>
                  </a:lnTo>
                  <a:lnTo>
                    <a:pt x="706615" y="456006"/>
                  </a:lnTo>
                  <a:lnTo>
                    <a:pt x="716241" y="409397"/>
                  </a:lnTo>
                  <a:lnTo>
                    <a:pt x="719747" y="361924"/>
                  </a:lnTo>
                  <a:close/>
                </a:path>
                <a:path w="875665" h="1010920">
                  <a:moveTo>
                    <a:pt x="875093" y="915136"/>
                  </a:moveTo>
                  <a:lnTo>
                    <a:pt x="873366" y="904036"/>
                  </a:lnTo>
                  <a:lnTo>
                    <a:pt x="869505" y="893521"/>
                  </a:lnTo>
                  <a:lnTo>
                    <a:pt x="863587" y="883831"/>
                  </a:lnTo>
                  <a:lnTo>
                    <a:pt x="851141" y="867359"/>
                  </a:lnTo>
                  <a:lnTo>
                    <a:pt x="851141" y="916546"/>
                  </a:lnTo>
                  <a:lnTo>
                    <a:pt x="850849" y="923201"/>
                  </a:lnTo>
                  <a:lnTo>
                    <a:pt x="792365" y="979754"/>
                  </a:lnTo>
                  <a:lnTo>
                    <a:pt x="774115" y="986459"/>
                  </a:lnTo>
                  <a:lnTo>
                    <a:pt x="767448" y="986180"/>
                  </a:lnTo>
                  <a:lnTo>
                    <a:pt x="599668" y="780364"/>
                  </a:lnTo>
                  <a:lnTo>
                    <a:pt x="592963" y="762114"/>
                  </a:lnTo>
                  <a:lnTo>
                    <a:pt x="593255" y="755446"/>
                  </a:lnTo>
                  <a:lnTo>
                    <a:pt x="657580" y="694474"/>
                  </a:lnTo>
                  <a:lnTo>
                    <a:pt x="664248" y="692264"/>
                  </a:lnTo>
                  <a:lnTo>
                    <a:pt x="675043" y="692264"/>
                  </a:lnTo>
                  <a:lnTo>
                    <a:pt x="844435" y="898283"/>
                  </a:lnTo>
                  <a:lnTo>
                    <a:pt x="851141" y="916546"/>
                  </a:lnTo>
                  <a:lnTo>
                    <a:pt x="851141" y="867359"/>
                  </a:lnTo>
                  <a:lnTo>
                    <a:pt x="718934" y="692264"/>
                  </a:lnTo>
                  <a:lnTo>
                    <a:pt x="717994" y="691019"/>
                  </a:lnTo>
                  <a:lnTo>
                    <a:pt x="700887" y="675868"/>
                  </a:lnTo>
                  <a:lnTo>
                    <a:pt x="679983" y="668693"/>
                  </a:lnTo>
                  <a:lnTo>
                    <a:pt x="657898" y="669861"/>
                  </a:lnTo>
                  <a:lnTo>
                    <a:pt x="591781" y="714095"/>
                  </a:lnTo>
                  <a:lnTo>
                    <a:pt x="569480" y="752132"/>
                  </a:lnTo>
                  <a:lnTo>
                    <a:pt x="569010" y="763524"/>
                  </a:lnTo>
                  <a:lnTo>
                    <a:pt x="570776" y="774712"/>
                  </a:lnTo>
                  <a:lnTo>
                    <a:pt x="726097" y="987628"/>
                  </a:lnTo>
                  <a:lnTo>
                    <a:pt x="764133" y="1009942"/>
                  </a:lnTo>
                  <a:lnTo>
                    <a:pt x="769581" y="1010500"/>
                  </a:lnTo>
                  <a:lnTo>
                    <a:pt x="772274" y="1010500"/>
                  </a:lnTo>
                  <a:lnTo>
                    <a:pt x="823302" y="986459"/>
                  </a:lnTo>
                  <a:lnTo>
                    <a:pt x="852309" y="964565"/>
                  </a:lnTo>
                  <a:lnTo>
                    <a:pt x="874610" y="926528"/>
                  </a:lnTo>
                  <a:lnTo>
                    <a:pt x="875030" y="916546"/>
                  </a:lnTo>
                  <a:lnTo>
                    <a:pt x="875093" y="915136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2287026" y="4565315"/>
              <a:ext cx="211744" cy="462110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12615658" y="4430168"/>
              <a:ext cx="212090" cy="597535"/>
            </a:xfrm>
            <a:custGeom>
              <a:avLst/>
              <a:gdLst/>
              <a:ahLst/>
              <a:cxnLst/>
              <a:rect l="l" t="t" r="r" b="b"/>
              <a:pathLst>
                <a:path w="212090" h="597535">
                  <a:moveTo>
                    <a:pt x="206391" y="0"/>
                  </a:moveTo>
                  <a:lnTo>
                    <a:pt x="5361" y="0"/>
                  </a:lnTo>
                  <a:lnTo>
                    <a:pt x="0" y="5361"/>
                  </a:lnTo>
                  <a:lnTo>
                    <a:pt x="0" y="591929"/>
                  </a:lnTo>
                  <a:lnTo>
                    <a:pt x="5361" y="597301"/>
                  </a:lnTo>
                  <a:lnTo>
                    <a:pt x="206391" y="597301"/>
                  </a:lnTo>
                  <a:lnTo>
                    <a:pt x="211763" y="591929"/>
                  </a:lnTo>
                  <a:lnTo>
                    <a:pt x="211763" y="573312"/>
                  </a:lnTo>
                  <a:lnTo>
                    <a:pt x="23988" y="573312"/>
                  </a:lnTo>
                  <a:lnTo>
                    <a:pt x="23988" y="23988"/>
                  </a:lnTo>
                  <a:lnTo>
                    <a:pt x="211763" y="23988"/>
                  </a:lnTo>
                  <a:lnTo>
                    <a:pt x="211763" y="5361"/>
                  </a:lnTo>
                  <a:lnTo>
                    <a:pt x="206391" y="0"/>
                  </a:lnTo>
                  <a:close/>
                </a:path>
                <a:path w="212090" h="597535">
                  <a:moveTo>
                    <a:pt x="211763" y="23988"/>
                  </a:moveTo>
                  <a:lnTo>
                    <a:pt x="187774" y="23988"/>
                  </a:lnTo>
                  <a:lnTo>
                    <a:pt x="187774" y="573312"/>
                  </a:lnTo>
                  <a:lnTo>
                    <a:pt x="211763" y="573312"/>
                  </a:lnTo>
                  <a:lnTo>
                    <a:pt x="211763" y="2398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8" name="object 168"/>
          <p:cNvGrpSpPr/>
          <p:nvPr/>
        </p:nvGrpSpPr>
        <p:grpSpPr>
          <a:xfrm>
            <a:off x="16554361" y="4523140"/>
            <a:ext cx="1121410" cy="1000760"/>
            <a:chOff x="16554361" y="4523140"/>
            <a:chExt cx="1121410" cy="1000760"/>
          </a:xfrm>
        </p:grpSpPr>
        <p:sp>
          <p:nvSpPr>
            <p:cNvPr id="169" name="object 169"/>
            <p:cNvSpPr/>
            <p:nvPr/>
          </p:nvSpPr>
          <p:spPr>
            <a:xfrm>
              <a:off x="16955276" y="4523140"/>
              <a:ext cx="720725" cy="906780"/>
            </a:xfrm>
            <a:custGeom>
              <a:avLst/>
              <a:gdLst/>
              <a:ahLst/>
              <a:cxnLst/>
              <a:rect l="l" t="t" r="r" b="b"/>
              <a:pathLst>
                <a:path w="720725" h="906779">
                  <a:moveTo>
                    <a:pt x="246557" y="0"/>
                  </a:moveTo>
                  <a:lnTo>
                    <a:pt x="196336" y="2664"/>
                  </a:lnTo>
                  <a:lnTo>
                    <a:pt x="146904" y="10580"/>
                  </a:lnTo>
                  <a:lnTo>
                    <a:pt x="98691" y="23630"/>
                  </a:lnTo>
                  <a:lnTo>
                    <a:pt x="52125" y="41698"/>
                  </a:lnTo>
                  <a:lnTo>
                    <a:pt x="7633" y="64668"/>
                  </a:lnTo>
                  <a:lnTo>
                    <a:pt x="0" y="75369"/>
                  </a:lnTo>
                  <a:lnTo>
                    <a:pt x="6701" y="86782"/>
                  </a:lnTo>
                  <a:lnTo>
                    <a:pt x="14041" y="88709"/>
                  </a:lnTo>
                  <a:lnTo>
                    <a:pt x="19758" y="85358"/>
                  </a:lnTo>
                  <a:lnTo>
                    <a:pt x="61987" y="63561"/>
                  </a:lnTo>
                  <a:lnTo>
                    <a:pt x="106188" y="46417"/>
                  </a:lnTo>
                  <a:lnTo>
                    <a:pt x="151955" y="34035"/>
                  </a:lnTo>
                  <a:lnTo>
                    <a:pt x="198881" y="26526"/>
                  </a:lnTo>
                  <a:lnTo>
                    <a:pt x="246557" y="23999"/>
                  </a:lnTo>
                  <a:lnTo>
                    <a:pt x="295498" y="26643"/>
                  </a:lnTo>
                  <a:lnTo>
                    <a:pt x="342928" y="34391"/>
                  </a:lnTo>
                  <a:lnTo>
                    <a:pt x="388572" y="46967"/>
                  </a:lnTo>
                  <a:lnTo>
                    <a:pt x="432154" y="64095"/>
                  </a:lnTo>
                  <a:lnTo>
                    <a:pt x="473397" y="85497"/>
                  </a:lnTo>
                  <a:lnTo>
                    <a:pt x="512024" y="110897"/>
                  </a:lnTo>
                  <a:lnTo>
                    <a:pt x="547760" y="140019"/>
                  </a:lnTo>
                  <a:lnTo>
                    <a:pt x="580326" y="172586"/>
                  </a:lnTo>
                  <a:lnTo>
                    <a:pt x="609447" y="208321"/>
                  </a:lnTo>
                  <a:lnTo>
                    <a:pt x="634847" y="246950"/>
                  </a:lnTo>
                  <a:lnTo>
                    <a:pt x="656249" y="288193"/>
                  </a:lnTo>
                  <a:lnTo>
                    <a:pt x="673376" y="331776"/>
                  </a:lnTo>
                  <a:lnTo>
                    <a:pt x="685952" y="377422"/>
                  </a:lnTo>
                  <a:lnTo>
                    <a:pt x="693701" y="424855"/>
                  </a:lnTo>
                  <a:lnTo>
                    <a:pt x="696345" y="473797"/>
                  </a:lnTo>
                  <a:lnTo>
                    <a:pt x="693812" y="521351"/>
                  </a:lnTo>
                  <a:lnTo>
                    <a:pt x="686353" y="567828"/>
                  </a:lnTo>
                  <a:lnTo>
                    <a:pt x="674181" y="612899"/>
                  </a:lnTo>
                  <a:lnTo>
                    <a:pt x="657506" y="656236"/>
                  </a:lnTo>
                  <a:lnTo>
                    <a:pt x="636540" y="697511"/>
                  </a:lnTo>
                  <a:lnTo>
                    <a:pt x="611493" y="736395"/>
                  </a:lnTo>
                  <a:lnTo>
                    <a:pt x="582578" y="772561"/>
                  </a:lnTo>
                  <a:lnTo>
                    <a:pt x="550006" y="805681"/>
                  </a:lnTo>
                  <a:lnTo>
                    <a:pt x="513987" y="835426"/>
                  </a:lnTo>
                  <a:lnTo>
                    <a:pt x="474734" y="861469"/>
                  </a:lnTo>
                  <a:lnTo>
                    <a:pt x="432458" y="883480"/>
                  </a:lnTo>
                  <a:lnTo>
                    <a:pt x="426426" y="886224"/>
                  </a:lnTo>
                  <a:lnTo>
                    <a:pt x="423767" y="893334"/>
                  </a:lnTo>
                  <a:lnTo>
                    <a:pt x="428520" y="903783"/>
                  </a:lnTo>
                  <a:lnTo>
                    <a:pt x="432866" y="906391"/>
                  </a:lnTo>
                  <a:lnTo>
                    <a:pt x="437431" y="906391"/>
                  </a:lnTo>
                  <a:lnTo>
                    <a:pt x="439096" y="906391"/>
                  </a:lnTo>
                  <a:lnTo>
                    <a:pt x="486924" y="882128"/>
                  </a:lnTo>
                  <a:lnTo>
                    <a:pt x="528269" y="854698"/>
                  </a:lnTo>
                  <a:lnTo>
                    <a:pt x="566206" y="823368"/>
                  </a:lnTo>
                  <a:lnTo>
                    <a:pt x="600513" y="788484"/>
                  </a:lnTo>
                  <a:lnTo>
                    <a:pt x="630967" y="750391"/>
                  </a:lnTo>
                  <a:lnTo>
                    <a:pt x="657347" y="709435"/>
                  </a:lnTo>
                  <a:lnTo>
                    <a:pt x="679429" y="665961"/>
                  </a:lnTo>
                  <a:lnTo>
                    <a:pt x="696991" y="620315"/>
                  </a:lnTo>
                  <a:lnTo>
                    <a:pt x="709811" y="572841"/>
                  </a:lnTo>
                  <a:lnTo>
                    <a:pt x="717666" y="523887"/>
                  </a:lnTo>
                  <a:lnTo>
                    <a:pt x="720334" y="473797"/>
                  </a:lnTo>
                  <a:lnTo>
                    <a:pt x="717883" y="425421"/>
                  </a:lnTo>
                  <a:lnTo>
                    <a:pt x="710691" y="378428"/>
                  </a:lnTo>
                  <a:lnTo>
                    <a:pt x="698997" y="333057"/>
                  </a:lnTo>
                  <a:lnTo>
                    <a:pt x="683043" y="289547"/>
                  </a:lnTo>
                  <a:lnTo>
                    <a:pt x="663067" y="248139"/>
                  </a:lnTo>
                  <a:lnTo>
                    <a:pt x="639309" y="209073"/>
                  </a:lnTo>
                  <a:lnTo>
                    <a:pt x="612010" y="172589"/>
                  </a:lnTo>
                  <a:lnTo>
                    <a:pt x="581410" y="138926"/>
                  </a:lnTo>
                  <a:lnTo>
                    <a:pt x="547748" y="108325"/>
                  </a:lnTo>
                  <a:lnTo>
                    <a:pt x="511265" y="81025"/>
                  </a:lnTo>
                  <a:lnTo>
                    <a:pt x="472201" y="57267"/>
                  </a:lnTo>
                  <a:lnTo>
                    <a:pt x="430795" y="37291"/>
                  </a:lnTo>
                  <a:lnTo>
                    <a:pt x="387288" y="21336"/>
                  </a:lnTo>
                  <a:lnTo>
                    <a:pt x="341919" y="9642"/>
                  </a:lnTo>
                  <a:lnTo>
                    <a:pt x="294929" y="2450"/>
                  </a:lnTo>
                  <a:lnTo>
                    <a:pt x="24655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7135862" y="4930958"/>
              <a:ext cx="131933" cy="131943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16554361" y="4614563"/>
              <a:ext cx="796290" cy="909319"/>
            </a:xfrm>
            <a:custGeom>
              <a:avLst/>
              <a:gdLst/>
              <a:ahLst/>
              <a:cxnLst/>
              <a:rect l="l" t="t" r="r" b="b"/>
              <a:pathLst>
                <a:path w="796290" h="909320">
                  <a:moveTo>
                    <a:pt x="425691" y="152476"/>
                  </a:moveTo>
                  <a:lnTo>
                    <a:pt x="417893" y="104330"/>
                  </a:lnTo>
                  <a:lnTo>
                    <a:pt x="401701" y="73063"/>
                  </a:lnTo>
                  <a:lnTo>
                    <a:pt x="401701" y="152476"/>
                  </a:lnTo>
                  <a:lnTo>
                    <a:pt x="391579" y="202450"/>
                  </a:lnTo>
                  <a:lnTo>
                    <a:pt x="364020" y="243293"/>
                  </a:lnTo>
                  <a:lnTo>
                    <a:pt x="323176" y="270852"/>
                  </a:lnTo>
                  <a:lnTo>
                    <a:pt x="273215" y="280974"/>
                  </a:lnTo>
                  <a:lnTo>
                    <a:pt x="223240" y="270852"/>
                  </a:lnTo>
                  <a:lnTo>
                    <a:pt x="182397" y="243293"/>
                  </a:lnTo>
                  <a:lnTo>
                    <a:pt x="154838" y="202450"/>
                  </a:lnTo>
                  <a:lnTo>
                    <a:pt x="144716" y="152476"/>
                  </a:lnTo>
                  <a:lnTo>
                    <a:pt x="154838" y="102514"/>
                  </a:lnTo>
                  <a:lnTo>
                    <a:pt x="182397" y="61671"/>
                  </a:lnTo>
                  <a:lnTo>
                    <a:pt x="223240" y="34112"/>
                  </a:lnTo>
                  <a:lnTo>
                    <a:pt x="273215" y="23990"/>
                  </a:lnTo>
                  <a:lnTo>
                    <a:pt x="323176" y="34112"/>
                  </a:lnTo>
                  <a:lnTo>
                    <a:pt x="364020" y="61671"/>
                  </a:lnTo>
                  <a:lnTo>
                    <a:pt x="391579" y="102514"/>
                  </a:lnTo>
                  <a:lnTo>
                    <a:pt x="401701" y="152476"/>
                  </a:lnTo>
                  <a:lnTo>
                    <a:pt x="401701" y="73063"/>
                  </a:lnTo>
                  <a:lnTo>
                    <a:pt x="363194" y="29464"/>
                  </a:lnTo>
                  <a:lnTo>
                    <a:pt x="321348" y="7785"/>
                  </a:lnTo>
                  <a:lnTo>
                    <a:pt x="273215" y="0"/>
                  </a:lnTo>
                  <a:lnTo>
                    <a:pt x="225069" y="7785"/>
                  </a:lnTo>
                  <a:lnTo>
                    <a:pt x="183222" y="29464"/>
                  </a:lnTo>
                  <a:lnTo>
                    <a:pt x="150190" y="62484"/>
                  </a:lnTo>
                  <a:lnTo>
                    <a:pt x="128524" y="104330"/>
                  </a:lnTo>
                  <a:lnTo>
                    <a:pt x="120726" y="152476"/>
                  </a:lnTo>
                  <a:lnTo>
                    <a:pt x="128524" y="200621"/>
                  </a:lnTo>
                  <a:lnTo>
                    <a:pt x="150190" y="242481"/>
                  </a:lnTo>
                  <a:lnTo>
                    <a:pt x="183222" y="275501"/>
                  </a:lnTo>
                  <a:lnTo>
                    <a:pt x="225069" y="297167"/>
                  </a:lnTo>
                  <a:lnTo>
                    <a:pt x="273215" y="304952"/>
                  </a:lnTo>
                  <a:lnTo>
                    <a:pt x="321348" y="297167"/>
                  </a:lnTo>
                  <a:lnTo>
                    <a:pt x="352640" y="280974"/>
                  </a:lnTo>
                  <a:lnTo>
                    <a:pt x="363194" y="275501"/>
                  </a:lnTo>
                  <a:lnTo>
                    <a:pt x="396227" y="242481"/>
                  </a:lnTo>
                  <a:lnTo>
                    <a:pt x="417893" y="200621"/>
                  </a:lnTo>
                  <a:lnTo>
                    <a:pt x="425691" y="152476"/>
                  </a:lnTo>
                  <a:close/>
                </a:path>
                <a:path w="796290" h="909320">
                  <a:moveTo>
                    <a:pt x="534809" y="444931"/>
                  </a:moveTo>
                  <a:lnTo>
                    <a:pt x="510044" y="407098"/>
                  </a:lnTo>
                  <a:lnTo>
                    <a:pt x="446443" y="367703"/>
                  </a:lnTo>
                  <a:lnTo>
                    <a:pt x="408127" y="362381"/>
                  </a:lnTo>
                  <a:lnTo>
                    <a:pt x="138252" y="362381"/>
                  </a:lnTo>
                  <a:lnTo>
                    <a:pt x="94602" y="369443"/>
                  </a:lnTo>
                  <a:lnTo>
                    <a:pt x="56654" y="389089"/>
                  </a:lnTo>
                  <a:lnTo>
                    <a:pt x="26708" y="419036"/>
                  </a:lnTo>
                  <a:lnTo>
                    <a:pt x="7061" y="456984"/>
                  </a:lnTo>
                  <a:lnTo>
                    <a:pt x="0" y="500634"/>
                  </a:lnTo>
                  <a:lnTo>
                    <a:pt x="0" y="783450"/>
                  </a:lnTo>
                  <a:lnTo>
                    <a:pt x="5372" y="788822"/>
                  </a:lnTo>
                  <a:lnTo>
                    <a:pt x="11988" y="788822"/>
                  </a:lnTo>
                  <a:lnTo>
                    <a:pt x="18618" y="788822"/>
                  </a:lnTo>
                  <a:lnTo>
                    <a:pt x="23990" y="783450"/>
                  </a:lnTo>
                  <a:lnTo>
                    <a:pt x="23990" y="500634"/>
                  </a:lnTo>
                  <a:lnTo>
                    <a:pt x="32981" y="456196"/>
                  </a:lnTo>
                  <a:lnTo>
                    <a:pt x="57492" y="419874"/>
                  </a:lnTo>
                  <a:lnTo>
                    <a:pt x="93814" y="395363"/>
                  </a:lnTo>
                  <a:lnTo>
                    <a:pt x="138252" y="386372"/>
                  </a:lnTo>
                  <a:lnTo>
                    <a:pt x="408127" y="386372"/>
                  </a:lnTo>
                  <a:lnTo>
                    <a:pt x="468337" y="403377"/>
                  </a:lnTo>
                  <a:lnTo>
                    <a:pt x="510374" y="449681"/>
                  </a:lnTo>
                  <a:lnTo>
                    <a:pt x="513321" y="455625"/>
                  </a:lnTo>
                  <a:lnTo>
                    <a:pt x="520522" y="458038"/>
                  </a:lnTo>
                  <a:lnTo>
                    <a:pt x="532384" y="452132"/>
                  </a:lnTo>
                  <a:lnTo>
                    <a:pt x="534809" y="444931"/>
                  </a:lnTo>
                  <a:close/>
                </a:path>
                <a:path w="796290" h="909320">
                  <a:moveTo>
                    <a:pt x="659460" y="83210"/>
                  </a:moveTo>
                  <a:lnTo>
                    <a:pt x="654088" y="77851"/>
                  </a:lnTo>
                  <a:lnTo>
                    <a:pt x="640829" y="77851"/>
                  </a:lnTo>
                  <a:lnTo>
                    <a:pt x="635457" y="83210"/>
                  </a:lnTo>
                  <a:lnTo>
                    <a:pt x="635457" y="335013"/>
                  </a:lnTo>
                  <a:lnTo>
                    <a:pt x="640829" y="340385"/>
                  </a:lnTo>
                  <a:lnTo>
                    <a:pt x="647458" y="340385"/>
                  </a:lnTo>
                  <a:lnTo>
                    <a:pt x="654088" y="340385"/>
                  </a:lnTo>
                  <a:lnTo>
                    <a:pt x="659460" y="335013"/>
                  </a:lnTo>
                  <a:lnTo>
                    <a:pt x="659460" y="83210"/>
                  </a:lnTo>
                  <a:close/>
                </a:path>
                <a:path w="796290" h="909320">
                  <a:moveTo>
                    <a:pt x="795820" y="588518"/>
                  </a:moveTo>
                  <a:lnTo>
                    <a:pt x="792594" y="571944"/>
                  </a:lnTo>
                  <a:lnTo>
                    <a:pt x="785863" y="556361"/>
                  </a:lnTo>
                  <a:lnTo>
                    <a:pt x="775741" y="542137"/>
                  </a:lnTo>
                  <a:lnTo>
                    <a:pt x="771906" y="538632"/>
                  </a:lnTo>
                  <a:lnTo>
                    <a:pt x="771906" y="590575"/>
                  </a:lnTo>
                  <a:lnTo>
                    <a:pt x="771626" y="602602"/>
                  </a:lnTo>
                  <a:lnTo>
                    <a:pt x="741705" y="832764"/>
                  </a:lnTo>
                  <a:lnTo>
                    <a:pt x="720801" y="869911"/>
                  </a:lnTo>
                  <a:lnTo>
                    <a:pt x="678802" y="884809"/>
                  </a:lnTo>
                  <a:lnTo>
                    <a:pt x="339128" y="884809"/>
                  </a:lnTo>
                  <a:lnTo>
                    <a:pt x="297129" y="869911"/>
                  </a:lnTo>
                  <a:lnTo>
                    <a:pt x="276237" y="832764"/>
                  </a:lnTo>
                  <a:lnTo>
                    <a:pt x="246303" y="602602"/>
                  </a:lnTo>
                  <a:lnTo>
                    <a:pt x="246037" y="590575"/>
                  </a:lnTo>
                  <a:lnTo>
                    <a:pt x="248310" y="578942"/>
                  </a:lnTo>
                  <a:lnTo>
                    <a:pt x="282092" y="541972"/>
                  </a:lnTo>
                  <a:lnTo>
                    <a:pt x="309206" y="536295"/>
                  </a:lnTo>
                  <a:lnTo>
                    <a:pt x="708736" y="536295"/>
                  </a:lnTo>
                  <a:lnTo>
                    <a:pt x="747649" y="548767"/>
                  </a:lnTo>
                  <a:lnTo>
                    <a:pt x="771906" y="590575"/>
                  </a:lnTo>
                  <a:lnTo>
                    <a:pt x="771906" y="538632"/>
                  </a:lnTo>
                  <a:lnTo>
                    <a:pt x="727798" y="514311"/>
                  </a:lnTo>
                  <a:lnTo>
                    <a:pt x="708736" y="512305"/>
                  </a:lnTo>
                  <a:lnTo>
                    <a:pt x="309206" y="512305"/>
                  </a:lnTo>
                  <a:lnTo>
                    <a:pt x="256032" y="529475"/>
                  </a:lnTo>
                  <a:lnTo>
                    <a:pt x="225336" y="571944"/>
                  </a:lnTo>
                  <a:lnTo>
                    <a:pt x="222110" y="588518"/>
                  </a:lnTo>
                  <a:lnTo>
                    <a:pt x="222440" y="602602"/>
                  </a:lnTo>
                  <a:lnTo>
                    <a:pt x="252450" y="835850"/>
                  </a:lnTo>
                  <a:lnTo>
                    <a:pt x="281317" y="887920"/>
                  </a:lnTo>
                  <a:lnTo>
                    <a:pt x="339128" y="908799"/>
                  </a:lnTo>
                  <a:lnTo>
                    <a:pt x="678802" y="908799"/>
                  </a:lnTo>
                  <a:lnTo>
                    <a:pt x="710158" y="903249"/>
                  </a:lnTo>
                  <a:lnTo>
                    <a:pt x="736625" y="887920"/>
                  </a:lnTo>
                  <a:lnTo>
                    <a:pt x="739203" y="884809"/>
                  </a:lnTo>
                  <a:lnTo>
                    <a:pt x="755853" y="864793"/>
                  </a:lnTo>
                  <a:lnTo>
                    <a:pt x="765479" y="835850"/>
                  </a:lnTo>
                  <a:lnTo>
                    <a:pt x="795413" y="605688"/>
                  </a:lnTo>
                  <a:lnTo>
                    <a:pt x="795769" y="590575"/>
                  </a:lnTo>
                  <a:lnTo>
                    <a:pt x="795820" y="58851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/>
          <p:nvPr/>
        </p:nvSpPr>
        <p:spPr>
          <a:xfrm>
            <a:off x="17053194" y="4359222"/>
            <a:ext cx="297815" cy="107950"/>
          </a:xfrm>
          <a:custGeom>
            <a:avLst/>
            <a:gdLst/>
            <a:ahLst/>
            <a:cxnLst/>
            <a:rect l="l" t="t" r="r" b="b"/>
            <a:pathLst>
              <a:path w="297815" h="107950">
                <a:moveTo>
                  <a:pt x="243291" y="0"/>
                </a:moveTo>
                <a:lnTo>
                  <a:pt x="53977" y="0"/>
                </a:lnTo>
                <a:lnTo>
                  <a:pt x="32989" y="4249"/>
                </a:lnTo>
                <a:lnTo>
                  <a:pt x="15829" y="15829"/>
                </a:lnTo>
                <a:lnTo>
                  <a:pt x="4249" y="32989"/>
                </a:lnTo>
                <a:lnTo>
                  <a:pt x="0" y="53977"/>
                </a:lnTo>
                <a:lnTo>
                  <a:pt x="4249" y="74965"/>
                </a:lnTo>
                <a:lnTo>
                  <a:pt x="15829" y="92125"/>
                </a:lnTo>
                <a:lnTo>
                  <a:pt x="32989" y="103705"/>
                </a:lnTo>
                <a:lnTo>
                  <a:pt x="53977" y="107954"/>
                </a:lnTo>
                <a:lnTo>
                  <a:pt x="243291" y="107954"/>
                </a:lnTo>
                <a:lnTo>
                  <a:pt x="264277" y="103705"/>
                </a:lnTo>
                <a:lnTo>
                  <a:pt x="281433" y="92125"/>
                </a:lnTo>
                <a:lnTo>
                  <a:pt x="286938" y="83966"/>
                </a:lnTo>
                <a:lnTo>
                  <a:pt x="53977" y="83966"/>
                </a:lnTo>
                <a:lnTo>
                  <a:pt x="42316" y="81605"/>
                </a:lnTo>
                <a:lnTo>
                  <a:pt x="32783" y="75171"/>
                </a:lnTo>
                <a:lnTo>
                  <a:pt x="26349" y="65638"/>
                </a:lnTo>
                <a:lnTo>
                  <a:pt x="23988" y="53977"/>
                </a:lnTo>
                <a:lnTo>
                  <a:pt x="26349" y="42316"/>
                </a:lnTo>
                <a:lnTo>
                  <a:pt x="32783" y="32783"/>
                </a:lnTo>
                <a:lnTo>
                  <a:pt x="42316" y="26349"/>
                </a:lnTo>
                <a:lnTo>
                  <a:pt x="53977" y="23988"/>
                </a:lnTo>
                <a:lnTo>
                  <a:pt x="286938" y="23988"/>
                </a:lnTo>
                <a:lnTo>
                  <a:pt x="281433" y="15829"/>
                </a:lnTo>
                <a:lnTo>
                  <a:pt x="264277" y="4249"/>
                </a:lnTo>
                <a:lnTo>
                  <a:pt x="243291" y="0"/>
                </a:lnTo>
                <a:close/>
              </a:path>
              <a:path w="297815" h="107950">
                <a:moveTo>
                  <a:pt x="286938" y="23988"/>
                </a:moveTo>
                <a:lnTo>
                  <a:pt x="243291" y="23988"/>
                </a:lnTo>
                <a:lnTo>
                  <a:pt x="254950" y="26349"/>
                </a:lnTo>
                <a:lnTo>
                  <a:pt x="264480" y="32783"/>
                </a:lnTo>
                <a:lnTo>
                  <a:pt x="270910" y="42316"/>
                </a:lnTo>
                <a:lnTo>
                  <a:pt x="273269" y="53977"/>
                </a:lnTo>
                <a:lnTo>
                  <a:pt x="270910" y="65638"/>
                </a:lnTo>
                <a:lnTo>
                  <a:pt x="264480" y="75171"/>
                </a:lnTo>
                <a:lnTo>
                  <a:pt x="254950" y="81605"/>
                </a:lnTo>
                <a:lnTo>
                  <a:pt x="243291" y="83966"/>
                </a:lnTo>
                <a:lnTo>
                  <a:pt x="286938" y="83966"/>
                </a:lnTo>
                <a:lnTo>
                  <a:pt x="293010" y="74965"/>
                </a:lnTo>
                <a:lnTo>
                  <a:pt x="297257" y="53977"/>
                </a:lnTo>
                <a:lnTo>
                  <a:pt x="293010" y="32989"/>
                </a:lnTo>
                <a:lnTo>
                  <a:pt x="286938" y="23988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79225" y="4482305"/>
            <a:ext cx="1082675" cy="918210"/>
          </a:xfrm>
          <a:custGeom>
            <a:avLst/>
            <a:gdLst/>
            <a:ahLst/>
            <a:cxnLst/>
            <a:rect l="l" t="t" r="r" b="b"/>
            <a:pathLst>
              <a:path w="1082675" h="918210">
                <a:moveTo>
                  <a:pt x="967740" y="853274"/>
                </a:moveTo>
                <a:lnTo>
                  <a:pt x="967016" y="835990"/>
                </a:lnTo>
                <a:lnTo>
                  <a:pt x="961974" y="819124"/>
                </a:lnTo>
                <a:lnTo>
                  <a:pt x="943914" y="778090"/>
                </a:lnTo>
                <a:lnTo>
                  <a:pt x="943914" y="851319"/>
                </a:lnTo>
                <a:lnTo>
                  <a:pt x="941565" y="862418"/>
                </a:lnTo>
                <a:lnTo>
                  <a:pt x="909078" y="892581"/>
                </a:lnTo>
                <a:lnTo>
                  <a:pt x="897483" y="893991"/>
                </a:lnTo>
                <a:lnTo>
                  <a:pt x="70269" y="893991"/>
                </a:lnTo>
                <a:lnTo>
                  <a:pt x="31330" y="872909"/>
                </a:lnTo>
                <a:lnTo>
                  <a:pt x="23837" y="851319"/>
                </a:lnTo>
                <a:lnTo>
                  <a:pt x="24345" y="839978"/>
                </a:lnTo>
                <a:lnTo>
                  <a:pt x="67995" y="737260"/>
                </a:lnTo>
                <a:lnTo>
                  <a:pt x="97155" y="711466"/>
                </a:lnTo>
                <a:lnTo>
                  <a:pt x="110540" y="709498"/>
                </a:lnTo>
                <a:lnTo>
                  <a:pt x="857199" y="709498"/>
                </a:lnTo>
                <a:lnTo>
                  <a:pt x="892568" y="725805"/>
                </a:lnTo>
                <a:lnTo>
                  <a:pt x="940028" y="828789"/>
                </a:lnTo>
                <a:lnTo>
                  <a:pt x="943914" y="851319"/>
                </a:lnTo>
                <a:lnTo>
                  <a:pt x="943914" y="778090"/>
                </a:lnTo>
                <a:lnTo>
                  <a:pt x="921702" y="727608"/>
                </a:lnTo>
                <a:lnTo>
                  <a:pt x="910818" y="710234"/>
                </a:lnTo>
                <a:lnTo>
                  <a:pt x="909967" y="709498"/>
                </a:lnTo>
                <a:lnTo>
                  <a:pt x="895718" y="696963"/>
                </a:lnTo>
                <a:lnTo>
                  <a:pt x="883208" y="691159"/>
                </a:lnTo>
                <a:lnTo>
                  <a:pt x="886663" y="688822"/>
                </a:lnTo>
                <a:lnTo>
                  <a:pt x="901776" y="666419"/>
                </a:lnTo>
                <a:lnTo>
                  <a:pt x="907326" y="639025"/>
                </a:lnTo>
                <a:lnTo>
                  <a:pt x="907326" y="425589"/>
                </a:lnTo>
                <a:lnTo>
                  <a:pt x="901954" y="420217"/>
                </a:lnTo>
                <a:lnTo>
                  <a:pt x="888707" y="420217"/>
                </a:lnTo>
                <a:lnTo>
                  <a:pt x="883335" y="425589"/>
                </a:lnTo>
                <a:lnTo>
                  <a:pt x="883335" y="639025"/>
                </a:lnTo>
                <a:lnTo>
                  <a:pt x="879678" y="657098"/>
                </a:lnTo>
                <a:lnTo>
                  <a:pt x="869708" y="671868"/>
                </a:lnTo>
                <a:lnTo>
                  <a:pt x="854938" y="681837"/>
                </a:lnTo>
                <a:lnTo>
                  <a:pt x="836879" y="685495"/>
                </a:lnTo>
                <a:lnTo>
                  <a:pt x="130810" y="685495"/>
                </a:lnTo>
                <a:lnTo>
                  <a:pt x="112737" y="681837"/>
                </a:lnTo>
                <a:lnTo>
                  <a:pt x="97967" y="671868"/>
                </a:lnTo>
                <a:lnTo>
                  <a:pt x="88011" y="657098"/>
                </a:lnTo>
                <a:lnTo>
                  <a:pt x="84353" y="639025"/>
                </a:lnTo>
                <a:lnTo>
                  <a:pt x="84353" y="150025"/>
                </a:lnTo>
                <a:lnTo>
                  <a:pt x="88011" y="131953"/>
                </a:lnTo>
                <a:lnTo>
                  <a:pt x="97967" y="117182"/>
                </a:lnTo>
                <a:lnTo>
                  <a:pt x="112737" y="107213"/>
                </a:lnTo>
                <a:lnTo>
                  <a:pt x="130810" y="103555"/>
                </a:lnTo>
                <a:lnTo>
                  <a:pt x="345084" y="103555"/>
                </a:lnTo>
                <a:lnTo>
                  <a:pt x="350443" y="98183"/>
                </a:lnTo>
                <a:lnTo>
                  <a:pt x="350443" y="84937"/>
                </a:lnTo>
                <a:lnTo>
                  <a:pt x="345084" y="79578"/>
                </a:lnTo>
                <a:lnTo>
                  <a:pt x="130810" y="79578"/>
                </a:lnTo>
                <a:lnTo>
                  <a:pt x="103416" y="85115"/>
                </a:lnTo>
                <a:lnTo>
                  <a:pt x="81013" y="100228"/>
                </a:lnTo>
                <a:lnTo>
                  <a:pt x="65900" y="122618"/>
                </a:lnTo>
                <a:lnTo>
                  <a:pt x="60363" y="150025"/>
                </a:lnTo>
                <a:lnTo>
                  <a:pt x="60363" y="639025"/>
                </a:lnTo>
                <a:lnTo>
                  <a:pt x="65900" y="666419"/>
                </a:lnTo>
                <a:lnTo>
                  <a:pt x="81013" y="688822"/>
                </a:lnTo>
                <a:lnTo>
                  <a:pt x="84480" y="691172"/>
                </a:lnTo>
                <a:lnTo>
                  <a:pt x="72021" y="696963"/>
                </a:lnTo>
                <a:lnTo>
                  <a:pt x="46037" y="727608"/>
                </a:lnTo>
                <a:lnTo>
                  <a:pt x="5765" y="819124"/>
                </a:lnTo>
                <a:lnTo>
                  <a:pt x="88" y="851319"/>
                </a:lnTo>
                <a:lnTo>
                  <a:pt x="0" y="853274"/>
                </a:lnTo>
                <a:lnTo>
                  <a:pt x="22618" y="899452"/>
                </a:lnTo>
                <a:lnTo>
                  <a:pt x="70269" y="917981"/>
                </a:lnTo>
                <a:lnTo>
                  <a:pt x="897483" y="917981"/>
                </a:lnTo>
                <a:lnTo>
                  <a:pt x="945134" y="899452"/>
                </a:lnTo>
                <a:lnTo>
                  <a:pt x="964222" y="870204"/>
                </a:lnTo>
                <a:lnTo>
                  <a:pt x="967740" y="853274"/>
                </a:lnTo>
                <a:close/>
              </a:path>
              <a:path w="1082675" h="918210">
                <a:moveTo>
                  <a:pt x="1082509" y="5372"/>
                </a:moveTo>
                <a:lnTo>
                  <a:pt x="1077150" y="0"/>
                </a:lnTo>
                <a:lnTo>
                  <a:pt x="795756" y="0"/>
                </a:lnTo>
                <a:lnTo>
                  <a:pt x="791387" y="2921"/>
                </a:lnTo>
                <a:lnTo>
                  <a:pt x="787666" y="11887"/>
                </a:lnTo>
                <a:lnTo>
                  <a:pt x="788695" y="17043"/>
                </a:lnTo>
                <a:lnTo>
                  <a:pt x="852373" y="80733"/>
                </a:lnTo>
                <a:lnTo>
                  <a:pt x="678916" y="264071"/>
                </a:lnTo>
                <a:lnTo>
                  <a:pt x="470103" y="65722"/>
                </a:lnTo>
                <a:lnTo>
                  <a:pt x="467029" y="64592"/>
                </a:lnTo>
                <a:lnTo>
                  <a:pt x="460476" y="64795"/>
                </a:lnTo>
                <a:lnTo>
                  <a:pt x="457441" y="66217"/>
                </a:lnTo>
                <a:lnTo>
                  <a:pt x="142760" y="415213"/>
                </a:lnTo>
                <a:lnTo>
                  <a:pt x="143154" y="422795"/>
                </a:lnTo>
                <a:lnTo>
                  <a:pt x="152996" y="431673"/>
                </a:lnTo>
                <a:lnTo>
                  <a:pt x="160578" y="431292"/>
                </a:lnTo>
                <a:lnTo>
                  <a:pt x="464845" y="93814"/>
                </a:lnTo>
                <a:lnTo>
                  <a:pt x="673417" y="291922"/>
                </a:lnTo>
                <a:lnTo>
                  <a:pt x="676490" y="293116"/>
                </a:lnTo>
                <a:lnTo>
                  <a:pt x="682866" y="292950"/>
                </a:lnTo>
                <a:lnTo>
                  <a:pt x="685901" y="291592"/>
                </a:lnTo>
                <a:lnTo>
                  <a:pt x="882357" y="83959"/>
                </a:lnTo>
                <a:lnTo>
                  <a:pt x="882180" y="76466"/>
                </a:lnTo>
                <a:lnTo>
                  <a:pt x="829564" y="23990"/>
                </a:lnTo>
                <a:lnTo>
                  <a:pt x="1058519" y="23990"/>
                </a:lnTo>
                <a:lnTo>
                  <a:pt x="1058519" y="252958"/>
                </a:lnTo>
                <a:lnTo>
                  <a:pt x="1010856" y="205295"/>
                </a:lnTo>
                <a:lnTo>
                  <a:pt x="1007465" y="201549"/>
                </a:lnTo>
                <a:lnTo>
                  <a:pt x="1002004" y="200304"/>
                </a:lnTo>
                <a:lnTo>
                  <a:pt x="995718" y="202984"/>
                </a:lnTo>
                <a:lnTo>
                  <a:pt x="994384" y="203923"/>
                </a:lnTo>
                <a:lnTo>
                  <a:pt x="688784" y="499084"/>
                </a:lnTo>
                <a:lnTo>
                  <a:pt x="466648" y="266331"/>
                </a:lnTo>
                <a:lnTo>
                  <a:pt x="459219" y="266077"/>
                </a:lnTo>
                <a:lnTo>
                  <a:pt x="216014" y="486765"/>
                </a:lnTo>
                <a:lnTo>
                  <a:pt x="215646" y="494347"/>
                </a:lnTo>
                <a:lnTo>
                  <a:pt x="224548" y="504177"/>
                </a:lnTo>
                <a:lnTo>
                  <a:pt x="232143" y="504545"/>
                </a:lnTo>
                <a:lnTo>
                  <a:pt x="461848" y="296062"/>
                </a:lnTo>
                <a:lnTo>
                  <a:pt x="681964" y="526681"/>
                </a:lnTo>
                <a:lnTo>
                  <a:pt x="684999" y="528027"/>
                </a:lnTo>
                <a:lnTo>
                  <a:pt x="688441" y="528091"/>
                </a:lnTo>
                <a:lnTo>
                  <a:pt x="691540" y="528091"/>
                </a:lnTo>
                <a:lnTo>
                  <a:pt x="694537" y="526884"/>
                </a:lnTo>
                <a:lnTo>
                  <a:pt x="1001826" y="230187"/>
                </a:lnTo>
                <a:lnTo>
                  <a:pt x="1065466" y="293814"/>
                </a:lnTo>
                <a:lnTo>
                  <a:pt x="1070622" y="294855"/>
                </a:lnTo>
                <a:lnTo>
                  <a:pt x="1079588" y="291134"/>
                </a:lnTo>
                <a:lnTo>
                  <a:pt x="1082509" y="286753"/>
                </a:lnTo>
                <a:lnTo>
                  <a:pt x="1082509" y="5372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4" name="object 174"/>
          <p:cNvGrpSpPr/>
          <p:nvPr/>
        </p:nvGrpSpPr>
        <p:grpSpPr>
          <a:xfrm>
            <a:off x="11630616" y="5998488"/>
            <a:ext cx="1150620" cy="887730"/>
            <a:chOff x="11630616" y="5998488"/>
            <a:chExt cx="1150620" cy="887730"/>
          </a:xfrm>
        </p:grpSpPr>
        <p:pic>
          <p:nvPicPr>
            <p:cNvPr id="175" name="object 17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825926" y="6367833"/>
              <a:ext cx="217302" cy="167921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1630609" y="5998495"/>
              <a:ext cx="1150620" cy="887730"/>
            </a:xfrm>
            <a:custGeom>
              <a:avLst/>
              <a:gdLst/>
              <a:ahLst/>
              <a:cxnLst/>
              <a:rect l="l" t="t" r="r" b="b"/>
              <a:pathLst>
                <a:path w="1150620" h="887729">
                  <a:moveTo>
                    <a:pt x="531456" y="441591"/>
                  </a:moveTo>
                  <a:lnTo>
                    <a:pt x="526313" y="395046"/>
                  </a:lnTo>
                  <a:lnTo>
                    <a:pt x="526288" y="394728"/>
                  </a:lnTo>
                  <a:lnTo>
                    <a:pt x="511479" y="351320"/>
                  </a:lnTo>
                  <a:lnTo>
                    <a:pt x="506323" y="342747"/>
                  </a:lnTo>
                  <a:lnTo>
                    <a:pt x="506323" y="441591"/>
                  </a:lnTo>
                  <a:lnTo>
                    <a:pt x="500100" y="489585"/>
                  </a:lnTo>
                  <a:lnTo>
                    <a:pt x="482511" y="533184"/>
                  </a:lnTo>
                  <a:lnTo>
                    <a:pt x="455091" y="570738"/>
                  </a:lnTo>
                  <a:lnTo>
                    <a:pt x="419417" y="600570"/>
                  </a:lnTo>
                  <a:lnTo>
                    <a:pt x="377050" y="621004"/>
                  </a:lnTo>
                  <a:lnTo>
                    <a:pt x="329577" y="630389"/>
                  </a:lnTo>
                  <a:lnTo>
                    <a:pt x="321665" y="630923"/>
                  </a:lnTo>
                  <a:lnTo>
                    <a:pt x="312166" y="630923"/>
                  </a:lnTo>
                  <a:lnTo>
                    <a:pt x="308216" y="630732"/>
                  </a:lnTo>
                  <a:lnTo>
                    <a:pt x="307378" y="630732"/>
                  </a:lnTo>
                  <a:lnTo>
                    <a:pt x="300024" y="630059"/>
                  </a:lnTo>
                  <a:lnTo>
                    <a:pt x="276567" y="626465"/>
                  </a:lnTo>
                  <a:lnTo>
                    <a:pt x="253758" y="619937"/>
                  </a:lnTo>
                  <a:lnTo>
                    <a:pt x="252018" y="619188"/>
                  </a:lnTo>
                  <a:lnTo>
                    <a:pt x="231889" y="610577"/>
                  </a:lnTo>
                  <a:lnTo>
                    <a:pt x="211277" y="598487"/>
                  </a:lnTo>
                  <a:lnTo>
                    <a:pt x="209296" y="597141"/>
                  </a:lnTo>
                  <a:lnTo>
                    <a:pt x="209130" y="597141"/>
                  </a:lnTo>
                  <a:lnTo>
                    <a:pt x="208229" y="596607"/>
                  </a:lnTo>
                  <a:lnTo>
                    <a:pt x="206324" y="595439"/>
                  </a:lnTo>
                  <a:lnTo>
                    <a:pt x="205257" y="595109"/>
                  </a:lnTo>
                  <a:lnTo>
                    <a:pt x="203847" y="594067"/>
                  </a:lnTo>
                  <a:lnTo>
                    <a:pt x="192557" y="584581"/>
                  </a:lnTo>
                  <a:lnTo>
                    <a:pt x="62191" y="713625"/>
                  </a:lnTo>
                  <a:lnTo>
                    <a:pt x="22999" y="674370"/>
                  </a:lnTo>
                  <a:lnTo>
                    <a:pt x="150368" y="550227"/>
                  </a:lnTo>
                  <a:lnTo>
                    <a:pt x="157518" y="543064"/>
                  </a:lnTo>
                  <a:lnTo>
                    <a:pt x="135712" y="494944"/>
                  </a:lnTo>
                  <a:lnTo>
                    <a:pt x="127774" y="441591"/>
                  </a:lnTo>
                  <a:lnTo>
                    <a:pt x="133578" y="395046"/>
                  </a:lnTo>
                  <a:lnTo>
                    <a:pt x="133616" y="394728"/>
                  </a:lnTo>
                  <a:lnTo>
                    <a:pt x="150609" y="350761"/>
                  </a:lnTo>
                  <a:lnTo>
                    <a:pt x="176999" y="313677"/>
                  </a:lnTo>
                  <a:lnTo>
                    <a:pt x="211734" y="283895"/>
                  </a:lnTo>
                  <a:lnTo>
                    <a:pt x="253187" y="263232"/>
                  </a:lnTo>
                  <a:lnTo>
                    <a:pt x="300050" y="253111"/>
                  </a:lnTo>
                  <a:lnTo>
                    <a:pt x="310616" y="252234"/>
                  </a:lnTo>
                  <a:lnTo>
                    <a:pt x="321525" y="252234"/>
                  </a:lnTo>
                  <a:lnTo>
                    <a:pt x="377317" y="262191"/>
                  </a:lnTo>
                  <a:lnTo>
                    <a:pt x="419608" y="282625"/>
                  </a:lnTo>
                  <a:lnTo>
                    <a:pt x="455295" y="312559"/>
                  </a:lnTo>
                  <a:lnTo>
                    <a:pt x="482561" y="349986"/>
                  </a:lnTo>
                  <a:lnTo>
                    <a:pt x="500126" y="393598"/>
                  </a:lnTo>
                  <a:lnTo>
                    <a:pt x="506323" y="441591"/>
                  </a:lnTo>
                  <a:lnTo>
                    <a:pt x="506323" y="342747"/>
                  </a:lnTo>
                  <a:lnTo>
                    <a:pt x="457454" y="279641"/>
                  </a:lnTo>
                  <a:lnTo>
                    <a:pt x="420420" y="253733"/>
                  </a:lnTo>
                  <a:lnTo>
                    <a:pt x="378193" y="236042"/>
                  </a:lnTo>
                  <a:lnTo>
                    <a:pt x="331876" y="227749"/>
                  </a:lnTo>
                  <a:lnTo>
                    <a:pt x="328320" y="227418"/>
                  </a:lnTo>
                  <a:lnTo>
                    <a:pt x="329641" y="227418"/>
                  </a:lnTo>
                  <a:lnTo>
                    <a:pt x="322478" y="227126"/>
                  </a:lnTo>
                  <a:lnTo>
                    <a:pt x="311581" y="227126"/>
                  </a:lnTo>
                  <a:lnTo>
                    <a:pt x="251968" y="237134"/>
                  </a:lnTo>
                  <a:lnTo>
                    <a:pt x="210464" y="255143"/>
                  </a:lnTo>
                  <a:lnTo>
                    <a:pt x="174282" y="281012"/>
                  </a:lnTo>
                  <a:lnTo>
                    <a:pt x="144424" y="313677"/>
                  </a:lnTo>
                  <a:lnTo>
                    <a:pt x="121881" y="352056"/>
                  </a:lnTo>
                  <a:lnTo>
                    <a:pt x="107721" y="394728"/>
                  </a:lnTo>
                  <a:lnTo>
                    <a:pt x="102641" y="441591"/>
                  </a:lnTo>
                  <a:lnTo>
                    <a:pt x="104775" y="470141"/>
                  </a:lnTo>
                  <a:lnTo>
                    <a:pt x="104876" y="471512"/>
                  </a:lnTo>
                  <a:lnTo>
                    <a:pt x="110363" y="497624"/>
                  </a:lnTo>
                  <a:lnTo>
                    <a:pt x="117360" y="518985"/>
                  </a:lnTo>
                  <a:lnTo>
                    <a:pt x="124091" y="534670"/>
                  </a:lnTo>
                  <a:lnTo>
                    <a:pt x="126085" y="538810"/>
                  </a:lnTo>
                  <a:lnTo>
                    <a:pt x="8826" y="653084"/>
                  </a:lnTo>
                  <a:lnTo>
                    <a:pt x="3136" y="658774"/>
                  </a:lnTo>
                  <a:lnTo>
                    <a:pt x="0" y="666356"/>
                  </a:lnTo>
                  <a:lnTo>
                    <a:pt x="0" y="682498"/>
                  </a:lnTo>
                  <a:lnTo>
                    <a:pt x="3136" y="690079"/>
                  </a:lnTo>
                  <a:lnTo>
                    <a:pt x="46647" y="733640"/>
                  </a:lnTo>
                  <a:lnTo>
                    <a:pt x="54089" y="736752"/>
                  </a:lnTo>
                  <a:lnTo>
                    <a:pt x="70205" y="736752"/>
                  </a:lnTo>
                  <a:lnTo>
                    <a:pt x="77762" y="733640"/>
                  </a:lnTo>
                  <a:lnTo>
                    <a:pt x="83439" y="727951"/>
                  </a:lnTo>
                  <a:lnTo>
                    <a:pt x="97917" y="713625"/>
                  </a:lnTo>
                  <a:lnTo>
                    <a:pt x="190931" y="621563"/>
                  </a:lnTo>
                  <a:lnTo>
                    <a:pt x="194284" y="619188"/>
                  </a:lnTo>
                  <a:lnTo>
                    <a:pt x="198818" y="620382"/>
                  </a:lnTo>
                  <a:lnTo>
                    <a:pt x="199758" y="621004"/>
                  </a:lnTo>
                  <a:lnTo>
                    <a:pt x="222554" y="633996"/>
                  </a:lnTo>
                  <a:lnTo>
                    <a:pt x="246748" y="644118"/>
                  </a:lnTo>
                  <a:lnTo>
                    <a:pt x="271945" y="651192"/>
                  </a:lnTo>
                  <a:lnTo>
                    <a:pt x="297789" y="655104"/>
                  </a:lnTo>
                  <a:lnTo>
                    <a:pt x="306235" y="655840"/>
                  </a:lnTo>
                  <a:lnTo>
                    <a:pt x="307378" y="655840"/>
                  </a:lnTo>
                  <a:lnTo>
                    <a:pt x="311632" y="656043"/>
                  </a:lnTo>
                  <a:lnTo>
                    <a:pt x="322592" y="656043"/>
                  </a:lnTo>
                  <a:lnTo>
                    <a:pt x="327190" y="655840"/>
                  </a:lnTo>
                  <a:lnTo>
                    <a:pt x="377926" y="647141"/>
                  </a:lnTo>
                  <a:lnTo>
                    <a:pt x="416687" y="630923"/>
                  </a:lnTo>
                  <a:lnTo>
                    <a:pt x="457301" y="603542"/>
                  </a:lnTo>
                  <a:lnTo>
                    <a:pt x="487959" y="570738"/>
                  </a:lnTo>
                  <a:lnTo>
                    <a:pt x="511441" y="531850"/>
                  </a:lnTo>
                  <a:lnTo>
                    <a:pt x="526275" y="488442"/>
                  </a:lnTo>
                  <a:lnTo>
                    <a:pt x="531456" y="441591"/>
                  </a:lnTo>
                  <a:close/>
                </a:path>
                <a:path w="1150620" h="887729">
                  <a:moveTo>
                    <a:pt x="906691" y="455891"/>
                  </a:moveTo>
                  <a:lnTo>
                    <a:pt x="901052" y="450265"/>
                  </a:lnTo>
                  <a:lnTo>
                    <a:pt x="669353" y="450265"/>
                  </a:lnTo>
                  <a:lnTo>
                    <a:pt x="663714" y="455891"/>
                  </a:lnTo>
                  <a:lnTo>
                    <a:pt x="663714" y="469747"/>
                  </a:lnTo>
                  <a:lnTo>
                    <a:pt x="669353" y="475386"/>
                  </a:lnTo>
                  <a:lnTo>
                    <a:pt x="676287" y="475386"/>
                  </a:lnTo>
                  <a:lnTo>
                    <a:pt x="901052" y="475386"/>
                  </a:lnTo>
                  <a:lnTo>
                    <a:pt x="906691" y="469747"/>
                  </a:lnTo>
                  <a:lnTo>
                    <a:pt x="906691" y="455891"/>
                  </a:lnTo>
                  <a:close/>
                </a:path>
                <a:path w="1150620" h="887729">
                  <a:moveTo>
                    <a:pt x="908926" y="703389"/>
                  </a:moveTo>
                  <a:lnTo>
                    <a:pt x="903300" y="697763"/>
                  </a:lnTo>
                  <a:lnTo>
                    <a:pt x="797242" y="697763"/>
                  </a:lnTo>
                  <a:lnTo>
                    <a:pt x="791591" y="703389"/>
                  </a:lnTo>
                  <a:lnTo>
                    <a:pt x="791591" y="717257"/>
                  </a:lnTo>
                  <a:lnTo>
                    <a:pt x="797242" y="722896"/>
                  </a:lnTo>
                  <a:lnTo>
                    <a:pt x="804164" y="722896"/>
                  </a:lnTo>
                  <a:lnTo>
                    <a:pt x="903300" y="722896"/>
                  </a:lnTo>
                  <a:lnTo>
                    <a:pt x="908926" y="717257"/>
                  </a:lnTo>
                  <a:lnTo>
                    <a:pt x="908926" y="703389"/>
                  </a:lnTo>
                  <a:close/>
                </a:path>
                <a:path w="1150620" h="887729">
                  <a:moveTo>
                    <a:pt x="908939" y="538073"/>
                  </a:moveTo>
                  <a:lnTo>
                    <a:pt x="903300" y="532434"/>
                  </a:lnTo>
                  <a:lnTo>
                    <a:pt x="634809" y="532434"/>
                  </a:lnTo>
                  <a:lnTo>
                    <a:pt x="629170" y="538073"/>
                  </a:lnTo>
                  <a:lnTo>
                    <a:pt x="629170" y="551929"/>
                  </a:lnTo>
                  <a:lnTo>
                    <a:pt x="634809" y="557568"/>
                  </a:lnTo>
                  <a:lnTo>
                    <a:pt x="641743" y="557568"/>
                  </a:lnTo>
                  <a:lnTo>
                    <a:pt x="903300" y="557568"/>
                  </a:lnTo>
                  <a:lnTo>
                    <a:pt x="908939" y="551929"/>
                  </a:lnTo>
                  <a:lnTo>
                    <a:pt x="908939" y="538073"/>
                  </a:lnTo>
                  <a:close/>
                </a:path>
                <a:path w="1150620" h="887729">
                  <a:moveTo>
                    <a:pt x="908939" y="372579"/>
                  </a:moveTo>
                  <a:lnTo>
                    <a:pt x="903300" y="366941"/>
                  </a:lnTo>
                  <a:lnTo>
                    <a:pt x="634809" y="366941"/>
                  </a:lnTo>
                  <a:lnTo>
                    <a:pt x="629170" y="372579"/>
                  </a:lnTo>
                  <a:lnTo>
                    <a:pt x="629170" y="386435"/>
                  </a:lnTo>
                  <a:lnTo>
                    <a:pt x="634809" y="392074"/>
                  </a:lnTo>
                  <a:lnTo>
                    <a:pt x="641743" y="392074"/>
                  </a:lnTo>
                  <a:lnTo>
                    <a:pt x="903300" y="392074"/>
                  </a:lnTo>
                  <a:lnTo>
                    <a:pt x="908939" y="386435"/>
                  </a:lnTo>
                  <a:lnTo>
                    <a:pt x="908939" y="372579"/>
                  </a:lnTo>
                  <a:close/>
                </a:path>
                <a:path w="1150620" h="887729">
                  <a:moveTo>
                    <a:pt x="997572" y="233222"/>
                  </a:moveTo>
                  <a:lnTo>
                    <a:pt x="995718" y="229476"/>
                  </a:lnTo>
                  <a:lnTo>
                    <a:pt x="992212" y="226936"/>
                  </a:lnTo>
                  <a:lnTo>
                    <a:pt x="989926" y="224650"/>
                  </a:lnTo>
                  <a:lnTo>
                    <a:pt x="954417" y="189141"/>
                  </a:lnTo>
                  <a:lnTo>
                    <a:pt x="954417" y="224650"/>
                  </a:lnTo>
                  <a:lnTo>
                    <a:pt x="772655" y="224650"/>
                  </a:lnTo>
                  <a:lnTo>
                    <a:pt x="772655" y="42887"/>
                  </a:lnTo>
                  <a:lnTo>
                    <a:pt x="954417" y="224650"/>
                  </a:lnTo>
                  <a:lnTo>
                    <a:pt x="954417" y="189141"/>
                  </a:lnTo>
                  <a:lnTo>
                    <a:pt x="808177" y="42887"/>
                  </a:lnTo>
                  <a:lnTo>
                    <a:pt x="790422" y="25133"/>
                  </a:lnTo>
                  <a:lnTo>
                    <a:pt x="766559" y="1270"/>
                  </a:lnTo>
                  <a:lnTo>
                    <a:pt x="763435" y="0"/>
                  </a:lnTo>
                  <a:lnTo>
                    <a:pt x="316611" y="0"/>
                  </a:lnTo>
                  <a:lnTo>
                    <a:pt x="310972" y="5638"/>
                  </a:lnTo>
                  <a:lnTo>
                    <a:pt x="310972" y="189979"/>
                  </a:lnTo>
                  <a:lnTo>
                    <a:pt x="315887" y="189674"/>
                  </a:lnTo>
                  <a:lnTo>
                    <a:pt x="336118" y="189674"/>
                  </a:lnTo>
                  <a:lnTo>
                    <a:pt x="336118" y="25133"/>
                  </a:lnTo>
                  <a:lnTo>
                    <a:pt x="747534" y="25133"/>
                  </a:lnTo>
                  <a:lnTo>
                    <a:pt x="747534" y="244144"/>
                  </a:lnTo>
                  <a:lnTo>
                    <a:pt x="753160" y="249783"/>
                  </a:lnTo>
                  <a:lnTo>
                    <a:pt x="972185" y="249783"/>
                  </a:lnTo>
                  <a:lnTo>
                    <a:pt x="972185" y="862469"/>
                  </a:lnTo>
                  <a:lnTo>
                    <a:pt x="336118" y="862469"/>
                  </a:lnTo>
                  <a:lnTo>
                    <a:pt x="336118" y="692137"/>
                  </a:lnTo>
                  <a:lnTo>
                    <a:pt x="316217" y="692137"/>
                  </a:lnTo>
                  <a:lnTo>
                    <a:pt x="310972" y="691794"/>
                  </a:lnTo>
                  <a:lnTo>
                    <a:pt x="310972" y="881976"/>
                  </a:lnTo>
                  <a:lnTo>
                    <a:pt x="316611" y="887603"/>
                  </a:lnTo>
                  <a:lnTo>
                    <a:pt x="991679" y="887603"/>
                  </a:lnTo>
                  <a:lnTo>
                    <a:pt x="997318" y="881976"/>
                  </a:lnTo>
                  <a:lnTo>
                    <a:pt x="997318" y="862469"/>
                  </a:lnTo>
                  <a:lnTo>
                    <a:pt x="997229" y="239090"/>
                  </a:lnTo>
                  <a:lnTo>
                    <a:pt x="997559" y="238112"/>
                  </a:lnTo>
                  <a:lnTo>
                    <a:pt x="997572" y="233222"/>
                  </a:lnTo>
                  <a:close/>
                </a:path>
                <a:path w="1150620" h="887729">
                  <a:moveTo>
                    <a:pt x="1077734" y="56832"/>
                  </a:moveTo>
                  <a:lnTo>
                    <a:pt x="1072095" y="51206"/>
                  </a:lnTo>
                  <a:lnTo>
                    <a:pt x="888301" y="51206"/>
                  </a:lnTo>
                  <a:lnTo>
                    <a:pt x="882675" y="56832"/>
                  </a:lnTo>
                  <a:lnTo>
                    <a:pt x="882675" y="70688"/>
                  </a:lnTo>
                  <a:lnTo>
                    <a:pt x="888301" y="76327"/>
                  </a:lnTo>
                  <a:lnTo>
                    <a:pt x="1052588" y="76327"/>
                  </a:lnTo>
                  <a:lnTo>
                    <a:pt x="1052588" y="787628"/>
                  </a:lnTo>
                  <a:lnTo>
                    <a:pt x="1034224" y="787628"/>
                  </a:lnTo>
                  <a:lnTo>
                    <a:pt x="1028585" y="793267"/>
                  </a:lnTo>
                  <a:lnTo>
                    <a:pt x="1028585" y="807123"/>
                  </a:lnTo>
                  <a:lnTo>
                    <a:pt x="1034224" y="812761"/>
                  </a:lnTo>
                  <a:lnTo>
                    <a:pt x="1041158" y="812761"/>
                  </a:lnTo>
                  <a:lnTo>
                    <a:pt x="1072095" y="812761"/>
                  </a:lnTo>
                  <a:lnTo>
                    <a:pt x="1077734" y="807123"/>
                  </a:lnTo>
                  <a:lnTo>
                    <a:pt x="1077734" y="56832"/>
                  </a:lnTo>
                  <a:close/>
                </a:path>
                <a:path w="1150620" h="887729">
                  <a:moveTo>
                    <a:pt x="1150137" y="141668"/>
                  </a:moveTo>
                  <a:lnTo>
                    <a:pt x="1144511" y="136042"/>
                  </a:lnTo>
                  <a:lnTo>
                    <a:pt x="1109548" y="136042"/>
                  </a:lnTo>
                  <a:lnTo>
                    <a:pt x="1103909" y="141668"/>
                  </a:lnTo>
                  <a:lnTo>
                    <a:pt x="1103909" y="155536"/>
                  </a:lnTo>
                  <a:lnTo>
                    <a:pt x="1109548" y="161175"/>
                  </a:lnTo>
                  <a:lnTo>
                    <a:pt x="1125004" y="161175"/>
                  </a:lnTo>
                  <a:lnTo>
                    <a:pt x="1125004" y="715048"/>
                  </a:lnTo>
                  <a:lnTo>
                    <a:pt x="1111745" y="715111"/>
                  </a:lnTo>
                  <a:lnTo>
                    <a:pt x="1106131" y="720750"/>
                  </a:lnTo>
                  <a:lnTo>
                    <a:pt x="1106131" y="734580"/>
                  </a:lnTo>
                  <a:lnTo>
                    <a:pt x="1111758" y="740206"/>
                  </a:lnTo>
                  <a:lnTo>
                    <a:pt x="1118704" y="740206"/>
                  </a:lnTo>
                  <a:lnTo>
                    <a:pt x="1144511" y="740206"/>
                  </a:lnTo>
                  <a:lnTo>
                    <a:pt x="1150137" y="734580"/>
                  </a:lnTo>
                  <a:lnTo>
                    <a:pt x="1150137" y="14166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/>
          <p:nvPr/>
        </p:nvSpPr>
        <p:spPr>
          <a:xfrm>
            <a:off x="5267858" y="8973127"/>
            <a:ext cx="1106805" cy="942340"/>
          </a:xfrm>
          <a:custGeom>
            <a:avLst/>
            <a:gdLst/>
            <a:ahLst/>
            <a:cxnLst/>
            <a:rect l="l" t="t" r="r" b="b"/>
            <a:pathLst>
              <a:path w="1106804" h="942340">
                <a:moveTo>
                  <a:pt x="758913" y="178473"/>
                </a:moveTo>
                <a:lnTo>
                  <a:pt x="758190" y="172161"/>
                </a:lnTo>
                <a:lnTo>
                  <a:pt x="756602" y="169329"/>
                </a:lnTo>
                <a:lnTo>
                  <a:pt x="751979" y="165671"/>
                </a:lnTo>
                <a:lnTo>
                  <a:pt x="749427" y="164782"/>
                </a:lnTo>
                <a:lnTo>
                  <a:pt x="743064" y="164782"/>
                </a:lnTo>
                <a:lnTo>
                  <a:pt x="739660" y="166420"/>
                </a:lnTo>
                <a:lnTo>
                  <a:pt x="546176" y="410781"/>
                </a:lnTo>
                <a:lnTo>
                  <a:pt x="446874" y="323088"/>
                </a:lnTo>
                <a:lnTo>
                  <a:pt x="429094" y="331495"/>
                </a:lnTo>
                <a:lnTo>
                  <a:pt x="429488" y="337832"/>
                </a:lnTo>
                <a:lnTo>
                  <a:pt x="430923" y="340741"/>
                </a:lnTo>
                <a:lnTo>
                  <a:pt x="542023" y="438861"/>
                </a:lnTo>
                <a:lnTo>
                  <a:pt x="544817" y="439928"/>
                </a:lnTo>
                <a:lnTo>
                  <a:pt x="547725" y="439928"/>
                </a:lnTo>
                <a:lnTo>
                  <a:pt x="552018" y="439585"/>
                </a:lnTo>
                <a:lnTo>
                  <a:pt x="555028" y="437959"/>
                </a:lnTo>
                <a:lnTo>
                  <a:pt x="758024" y="181584"/>
                </a:lnTo>
                <a:lnTo>
                  <a:pt x="758913" y="178473"/>
                </a:lnTo>
                <a:close/>
              </a:path>
              <a:path w="1106804" h="942340">
                <a:moveTo>
                  <a:pt x="884999" y="302361"/>
                </a:moveTo>
                <a:lnTo>
                  <a:pt x="881037" y="253377"/>
                </a:lnTo>
                <a:lnTo>
                  <a:pt x="869556" y="206895"/>
                </a:lnTo>
                <a:lnTo>
                  <a:pt x="861199" y="187147"/>
                </a:lnTo>
                <a:lnTo>
                  <a:pt x="861199" y="302361"/>
                </a:lnTo>
                <a:lnTo>
                  <a:pt x="857542" y="347484"/>
                </a:lnTo>
                <a:lnTo>
                  <a:pt x="846975" y="390309"/>
                </a:lnTo>
                <a:lnTo>
                  <a:pt x="830059" y="430250"/>
                </a:lnTo>
                <a:lnTo>
                  <a:pt x="807377" y="466750"/>
                </a:lnTo>
                <a:lnTo>
                  <a:pt x="779513" y="499224"/>
                </a:lnTo>
                <a:lnTo>
                  <a:pt x="747052" y="527088"/>
                </a:lnTo>
                <a:lnTo>
                  <a:pt x="710552" y="549757"/>
                </a:lnTo>
                <a:lnTo>
                  <a:pt x="670598" y="566674"/>
                </a:lnTo>
                <a:lnTo>
                  <a:pt x="627773" y="577240"/>
                </a:lnTo>
                <a:lnTo>
                  <a:pt x="582650" y="580898"/>
                </a:lnTo>
                <a:lnTo>
                  <a:pt x="537527" y="577240"/>
                </a:lnTo>
                <a:lnTo>
                  <a:pt x="494703" y="566674"/>
                </a:lnTo>
                <a:lnTo>
                  <a:pt x="454748" y="549757"/>
                </a:lnTo>
                <a:lnTo>
                  <a:pt x="418249" y="527088"/>
                </a:lnTo>
                <a:lnTo>
                  <a:pt x="385787" y="499224"/>
                </a:lnTo>
                <a:lnTo>
                  <a:pt x="357924" y="466750"/>
                </a:lnTo>
                <a:lnTo>
                  <a:pt x="335241" y="430250"/>
                </a:lnTo>
                <a:lnTo>
                  <a:pt x="318325" y="390309"/>
                </a:lnTo>
                <a:lnTo>
                  <a:pt x="307759" y="347484"/>
                </a:lnTo>
                <a:lnTo>
                  <a:pt x="304101" y="302361"/>
                </a:lnTo>
                <a:lnTo>
                  <a:pt x="307759" y="257238"/>
                </a:lnTo>
                <a:lnTo>
                  <a:pt x="318325" y="214414"/>
                </a:lnTo>
                <a:lnTo>
                  <a:pt x="335241" y="174459"/>
                </a:lnTo>
                <a:lnTo>
                  <a:pt x="357924" y="137960"/>
                </a:lnTo>
                <a:lnTo>
                  <a:pt x="385787" y="105486"/>
                </a:lnTo>
                <a:lnTo>
                  <a:pt x="418249" y="77622"/>
                </a:lnTo>
                <a:lnTo>
                  <a:pt x="454748" y="54952"/>
                </a:lnTo>
                <a:lnTo>
                  <a:pt x="494703" y="38036"/>
                </a:lnTo>
                <a:lnTo>
                  <a:pt x="537527" y="27470"/>
                </a:lnTo>
                <a:lnTo>
                  <a:pt x="582650" y="23812"/>
                </a:lnTo>
                <a:lnTo>
                  <a:pt x="627773" y="27470"/>
                </a:lnTo>
                <a:lnTo>
                  <a:pt x="670598" y="38036"/>
                </a:lnTo>
                <a:lnTo>
                  <a:pt x="710552" y="54952"/>
                </a:lnTo>
                <a:lnTo>
                  <a:pt x="747052" y="77622"/>
                </a:lnTo>
                <a:lnTo>
                  <a:pt x="779513" y="105486"/>
                </a:lnTo>
                <a:lnTo>
                  <a:pt x="807377" y="137960"/>
                </a:lnTo>
                <a:lnTo>
                  <a:pt x="830059" y="174459"/>
                </a:lnTo>
                <a:lnTo>
                  <a:pt x="846975" y="214414"/>
                </a:lnTo>
                <a:lnTo>
                  <a:pt x="857542" y="257238"/>
                </a:lnTo>
                <a:lnTo>
                  <a:pt x="861199" y="302361"/>
                </a:lnTo>
                <a:lnTo>
                  <a:pt x="861199" y="187147"/>
                </a:lnTo>
                <a:lnTo>
                  <a:pt x="826579" y="123913"/>
                </a:lnTo>
                <a:lnTo>
                  <a:pt x="796340" y="88658"/>
                </a:lnTo>
                <a:lnTo>
                  <a:pt x="761098" y="58420"/>
                </a:lnTo>
                <a:lnTo>
                  <a:pt x="721474" y="33807"/>
                </a:lnTo>
                <a:lnTo>
                  <a:pt x="678116" y="15443"/>
                </a:lnTo>
                <a:lnTo>
                  <a:pt x="631634" y="3962"/>
                </a:lnTo>
                <a:lnTo>
                  <a:pt x="582650" y="0"/>
                </a:lnTo>
                <a:lnTo>
                  <a:pt x="533666" y="3962"/>
                </a:lnTo>
                <a:lnTo>
                  <a:pt x="487184" y="15443"/>
                </a:lnTo>
                <a:lnTo>
                  <a:pt x="443826" y="33807"/>
                </a:lnTo>
                <a:lnTo>
                  <a:pt x="404202" y="58420"/>
                </a:lnTo>
                <a:lnTo>
                  <a:pt x="368960" y="88658"/>
                </a:lnTo>
                <a:lnTo>
                  <a:pt x="338709" y="123913"/>
                </a:lnTo>
                <a:lnTo>
                  <a:pt x="314096" y="163525"/>
                </a:lnTo>
                <a:lnTo>
                  <a:pt x="295744" y="206895"/>
                </a:lnTo>
                <a:lnTo>
                  <a:pt x="284264" y="253377"/>
                </a:lnTo>
                <a:lnTo>
                  <a:pt x="280301" y="302361"/>
                </a:lnTo>
                <a:lnTo>
                  <a:pt x="284264" y="351332"/>
                </a:lnTo>
                <a:lnTo>
                  <a:pt x="295744" y="397814"/>
                </a:lnTo>
                <a:lnTo>
                  <a:pt x="314096" y="441185"/>
                </a:lnTo>
                <a:lnTo>
                  <a:pt x="338709" y="480809"/>
                </a:lnTo>
                <a:lnTo>
                  <a:pt x="368960" y="516051"/>
                </a:lnTo>
                <a:lnTo>
                  <a:pt x="404202" y="546290"/>
                </a:lnTo>
                <a:lnTo>
                  <a:pt x="443826" y="570903"/>
                </a:lnTo>
                <a:lnTo>
                  <a:pt x="487184" y="589267"/>
                </a:lnTo>
                <a:lnTo>
                  <a:pt x="533666" y="600735"/>
                </a:lnTo>
                <a:lnTo>
                  <a:pt x="582650" y="604710"/>
                </a:lnTo>
                <a:lnTo>
                  <a:pt x="631634" y="600735"/>
                </a:lnTo>
                <a:lnTo>
                  <a:pt x="678116" y="589267"/>
                </a:lnTo>
                <a:lnTo>
                  <a:pt x="721474" y="570903"/>
                </a:lnTo>
                <a:lnTo>
                  <a:pt x="761098" y="546290"/>
                </a:lnTo>
                <a:lnTo>
                  <a:pt x="796340" y="516051"/>
                </a:lnTo>
                <a:lnTo>
                  <a:pt x="826579" y="480809"/>
                </a:lnTo>
                <a:lnTo>
                  <a:pt x="851204" y="441185"/>
                </a:lnTo>
                <a:lnTo>
                  <a:pt x="869556" y="397814"/>
                </a:lnTo>
                <a:lnTo>
                  <a:pt x="881037" y="351332"/>
                </a:lnTo>
                <a:lnTo>
                  <a:pt x="884999" y="302361"/>
                </a:lnTo>
                <a:close/>
              </a:path>
              <a:path w="1106804" h="942340">
                <a:moveTo>
                  <a:pt x="1106195" y="675640"/>
                </a:moveTo>
                <a:lnTo>
                  <a:pt x="1105662" y="670560"/>
                </a:lnTo>
                <a:lnTo>
                  <a:pt x="1105496" y="670560"/>
                </a:lnTo>
                <a:lnTo>
                  <a:pt x="1104811" y="666750"/>
                </a:lnTo>
                <a:lnTo>
                  <a:pt x="1104671" y="665480"/>
                </a:lnTo>
                <a:lnTo>
                  <a:pt x="1104468" y="665480"/>
                </a:lnTo>
                <a:lnTo>
                  <a:pt x="1104049" y="664210"/>
                </a:lnTo>
                <a:lnTo>
                  <a:pt x="1101610" y="657860"/>
                </a:lnTo>
                <a:lnTo>
                  <a:pt x="1100759" y="656590"/>
                </a:lnTo>
                <a:lnTo>
                  <a:pt x="1098232" y="652780"/>
                </a:lnTo>
                <a:lnTo>
                  <a:pt x="1097153" y="651510"/>
                </a:lnTo>
                <a:lnTo>
                  <a:pt x="1093939" y="647700"/>
                </a:lnTo>
                <a:lnTo>
                  <a:pt x="1088732" y="643890"/>
                </a:lnTo>
                <a:lnTo>
                  <a:pt x="1081049" y="639622"/>
                </a:lnTo>
                <a:lnTo>
                  <a:pt x="1081049" y="668020"/>
                </a:lnTo>
                <a:lnTo>
                  <a:pt x="1079068" y="671830"/>
                </a:lnTo>
                <a:lnTo>
                  <a:pt x="1030338" y="721360"/>
                </a:lnTo>
                <a:lnTo>
                  <a:pt x="992428" y="748030"/>
                </a:lnTo>
                <a:lnTo>
                  <a:pt x="956792" y="768350"/>
                </a:lnTo>
                <a:lnTo>
                  <a:pt x="861402" y="820420"/>
                </a:lnTo>
                <a:lnTo>
                  <a:pt x="805726" y="849630"/>
                </a:lnTo>
                <a:lnTo>
                  <a:pt x="801052" y="852170"/>
                </a:lnTo>
                <a:lnTo>
                  <a:pt x="759040" y="873760"/>
                </a:lnTo>
                <a:lnTo>
                  <a:pt x="722693" y="891540"/>
                </a:lnTo>
                <a:lnTo>
                  <a:pt x="680720" y="905510"/>
                </a:lnTo>
                <a:lnTo>
                  <a:pt x="631774" y="915670"/>
                </a:lnTo>
                <a:lnTo>
                  <a:pt x="574548" y="919480"/>
                </a:lnTo>
                <a:lnTo>
                  <a:pt x="537006" y="915670"/>
                </a:lnTo>
                <a:lnTo>
                  <a:pt x="489191" y="906780"/>
                </a:lnTo>
                <a:lnTo>
                  <a:pt x="362038" y="876300"/>
                </a:lnTo>
                <a:lnTo>
                  <a:pt x="298996" y="861060"/>
                </a:lnTo>
                <a:lnTo>
                  <a:pt x="270370" y="855980"/>
                </a:lnTo>
                <a:lnTo>
                  <a:pt x="249313" y="853440"/>
                </a:lnTo>
                <a:lnTo>
                  <a:pt x="244043" y="853440"/>
                </a:lnTo>
                <a:lnTo>
                  <a:pt x="220776" y="696823"/>
                </a:lnTo>
                <a:lnTo>
                  <a:pt x="220776" y="863600"/>
                </a:lnTo>
                <a:lnTo>
                  <a:pt x="219671" y="872490"/>
                </a:lnTo>
                <a:lnTo>
                  <a:pt x="193865" y="904240"/>
                </a:lnTo>
                <a:lnTo>
                  <a:pt x="101206" y="918210"/>
                </a:lnTo>
                <a:lnTo>
                  <a:pt x="97485" y="918210"/>
                </a:lnTo>
                <a:lnTo>
                  <a:pt x="60629" y="895350"/>
                </a:lnTo>
                <a:lnTo>
                  <a:pt x="23558" y="664210"/>
                </a:lnTo>
                <a:lnTo>
                  <a:pt x="23482" y="662940"/>
                </a:lnTo>
                <a:lnTo>
                  <a:pt x="23406" y="661670"/>
                </a:lnTo>
                <a:lnTo>
                  <a:pt x="23025" y="655320"/>
                </a:lnTo>
                <a:lnTo>
                  <a:pt x="24066" y="646430"/>
                </a:lnTo>
                <a:lnTo>
                  <a:pt x="49758" y="614680"/>
                </a:lnTo>
                <a:lnTo>
                  <a:pt x="142608" y="600710"/>
                </a:lnTo>
                <a:lnTo>
                  <a:pt x="146329" y="600710"/>
                </a:lnTo>
                <a:lnTo>
                  <a:pt x="183184" y="623570"/>
                </a:lnTo>
                <a:lnTo>
                  <a:pt x="220256" y="854710"/>
                </a:lnTo>
                <a:lnTo>
                  <a:pt x="220776" y="863600"/>
                </a:lnTo>
                <a:lnTo>
                  <a:pt x="220776" y="696823"/>
                </a:lnTo>
                <a:lnTo>
                  <a:pt x="211594" y="635000"/>
                </a:lnTo>
                <a:lnTo>
                  <a:pt x="216801" y="632460"/>
                </a:lnTo>
                <a:lnTo>
                  <a:pt x="243789" y="624840"/>
                </a:lnTo>
                <a:lnTo>
                  <a:pt x="268516" y="619760"/>
                </a:lnTo>
                <a:lnTo>
                  <a:pt x="290918" y="615950"/>
                </a:lnTo>
                <a:lnTo>
                  <a:pt x="310908" y="614680"/>
                </a:lnTo>
                <a:lnTo>
                  <a:pt x="315036" y="614680"/>
                </a:lnTo>
                <a:lnTo>
                  <a:pt x="358457" y="623570"/>
                </a:lnTo>
                <a:lnTo>
                  <a:pt x="403466" y="640080"/>
                </a:lnTo>
                <a:lnTo>
                  <a:pt x="446646" y="660400"/>
                </a:lnTo>
                <a:lnTo>
                  <a:pt x="484543" y="680720"/>
                </a:lnTo>
                <a:lnTo>
                  <a:pt x="494525" y="685800"/>
                </a:lnTo>
                <a:lnTo>
                  <a:pt x="503758" y="690880"/>
                </a:lnTo>
                <a:lnTo>
                  <a:pt x="512178" y="694690"/>
                </a:lnTo>
                <a:lnTo>
                  <a:pt x="519747" y="698500"/>
                </a:lnTo>
                <a:lnTo>
                  <a:pt x="525183" y="701040"/>
                </a:lnTo>
                <a:lnTo>
                  <a:pt x="532257" y="703580"/>
                </a:lnTo>
                <a:lnTo>
                  <a:pt x="547979" y="708660"/>
                </a:lnTo>
                <a:lnTo>
                  <a:pt x="553885" y="711200"/>
                </a:lnTo>
                <a:lnTo>
                  <a:pt x="569683" y="711200"/>
                </a:lnTo>
                <a:lnTo>
                  <a:pt x="594690" y="709930"/>
                </a:lnTo>
                <a:lnTo>
                  <a:pt x="632802" y="707390"/>
                </a:lnTo>
                <a:lnTo>
                  <a:pt x="740257" y="695960"/>
                </a:lnTo>
                <a:lnTo>
                  <a:pt x="759320" y="695960"/>
                </a:lnTo>
                <a:lnTo>
                  <a:pt x="765860" y="698500"/>
                </a:lnTo>
                <a:lnTo>
                  <a:pt x="769823" y="701040"/>
                </a:lnTo>
                <a:lnTo>
                  <a:pt x="776008" y="704850"/>
                </a:lnTo>
                <a:lnTo>
                  <a:pt x="781735" y="709930"/>
                </a:lnTo>
                <a:lnTo>
                  <a:pt x="787273" y="716280"/>
                </a:lnTo>
                <a:lnTo>
                  <a:pt x="792924" y="722630"/>
                </a:lnTo>
                <a:lnTo>
                  <a:pt x="800595" y="732790"/>
                </a:lnTo>
                <a:lnTo>
                  <a:pt x="802817" y="736600"/>
                </a:lnTo>
                <a:lnTo>
                  <a:pt x="801966" y="740410"/>
                </a:lnTo>
                <a:lnTo>
                  <a:pt x="761606" y="769620"/>
                </a:lnTo>
                <a:lnTo>
                  <a:pt x="715530" y="789940"/>
                </a:lnTo>
                <a:lnTo>
                  <a:pt x="707694" y="793750"/>
                </a:lnTo>
                <a:lnTo>
                  <a:pt x="687908" y="802640"/>
                </a:lnTo>
                <a:lnTo>
                  <a:pt x="657961" y="811530"/>
                </a:lnTo>
                <a:lnTo>
                  <a:pt x="619620" y="819150"/>
                </a:lnTo>
                <a:lnTo>
                  <a:pt x="574662" y="822960"/>
                </a:lnTo>
                <a:lnTo>
                  <a:pt x="539432" y="820420"/>
                </a:lnTo>
                <a:lnTo>
                  <a:pt x="505193" y="814070"/>
                </a:lnTo>
                <a:lnTo>
                  <a:pt x="472046" y="803910"/>
                </a:lnTo>
                <a:lnTo>
                  <a:pt x="440118" y="789940"/>
                </a:lnTo>
                <a:lnTo>
                  <a:pt x="438404" y="788670"/>
                </a:lnTo>
                <a:lnTo>
                  <a:pt x="430174" y="788670"/>
                </a:lnTo>
                <a:lnTo>
                  <a:pt x="426123" y="791210"/>
                </a:lnTo>
                <a:lnTo>
                  <a:pt x="422592" y="797560"/>
                </a:lnTo>
                <a:lnTo>
                  <a:pt x="422300" y="801370"/>
                </a:lnTo>
                <a:lnTo>
                  <a:pt x="424230" y="806450"/>
                </a:lnTo>
                <a:lnTo>
                  <a:pt x="463651" y="826770"/>
                </a:lnTo>
                <a:lnTo>
                  <a:pt x="536435" y="844550"/>
                </a:lnTo>
                <a:lnTo>
                  <a:pt x="574433" y="845820"/>
                </a:lnTo>
                <a:lnTo>
                  <a:pt x="622871" y="843280"/>
                </a:lnTo>
                <a:lnTo>
                  <a:pt x="664121" y="834390"/>
                </a:lnTo>
                <a:lnTo>
                  <a:pt x="696302" y="824230"/>
                </a:lnTo>
                <a:lnTo>
                  <a:pt x="699338" y="822960"/>
                </a:lnTo>
                <a:lnTo>
                  <a:pt x="717550" y="815340"/>
                </a:lnTo>
                <a:lnTo>
                  <a:pt x="725043" y="812800"/>
                </a:lnTo>
                <a:lnTo>
                  <a:pt x="739190" y="806450"/>
                </a:lnTo>
                <a:lnTo>
                  <a:pt x="739965" y="805180"/>
                </a:lnTo>
                <a:lnTo>
                  <a:pt x="772718" y="791210"/>
                </a:lnTo>
                <a:lnTo>
                  <a:pt x="798461" y="777240"/>
                </a:lnTo>
                <a:lnTo>
                  <a:pt x="816254" y="763270"/>
                </a:lnTo>
                <a:lnTo>
                  <a:pt x="825169" y="746760"/>
                </a:lnTo>
                <a:lnTo>
                  <a:pt x="825919" y="737870"/>
                </a:lnTo>
                <a:lnTo>
                  <a:pt x="824217" y="728980"/>
                </a:lnTo>
                <a:lnTo>
                  <a:pt x="800823" y="695960"/>
                </a:lnTo>
                <a:lnTo>
                  <a:pt x="798474" y="693420"/>
                </a:lnTo>
                <a:lnTo>
                  <a:pt x="806716" y="689610"/>
                </a:lnTo>
                <a:lnTo>
                  <a:pt x="810094" y="688340"/>
                </a:lnTo>
                <a:lnTo>
                  <a:pt x="833742" y="679450"/>
                </a:lnTo>
                <a:lnTo>
                  <a:pt x="842238" y="676910"/>
                </a:lnTo>
                <a:lnTo>
                  <a:pt x="859231" y="671830"/>
                </a:lnTo>
                <a:lnTo>
                  <a:pt x="881634" y="666750"/>
                </a:lnTo>
                <a:lnTo>
                  <a:pt x="899401" y="664210"/>
                </a:lnTo>
                <a:lnTo>
                  <a:pt x="904875" y="664210"/>
                </a:lnTo>
                <a:lnTo>
                  <a:pt x="912533" y="665480"/>
                </a:lnTo>
                <a:lnTo>
                  <a:pt x="917879" y="674370"/>
                </a:lnTo>
                <a:lnTo>
                  <a:pt x="921804" y="676910"/>
                </a:lnTo>
                <a:lnTo>
                  <a:pt x="928103" y="676910"/>
                </a:lnTo>
                <a:lnTo>
                  <a:pt x="930757" y="675640"/>
                </a:lnTo>
                <a:lnTo>
                  <a:pt x="965034" y="666750"/>
                </a:lnTo>
                <a:lnTo>
                  <a:pt x="980071" y="664210"/>
                </a:lnTo>
                <a:lnTo>
                  <a:pt x="995095" y="661670"/>
                </a:lnTo>
                <a:lnTo>
                  <a:pt x="1020851" y="657860"/>
                </a:lnTo>
                <a:lnTo>
                  <a:pt x="1042200" y="656590"/>
                </a:lnTo>
                <a:lnTo>
                  <a:pt x="1052855" y="656590"/>
                </a:lnTo>
                <a:lnTo>
                  <a:pt x="1061910" y="657860"/>
                </a:lnTo>
                <a:lnTo>
                  <a:pt x="1069403" y="660400"/>
                </a:lnTo>
                <a:lnTo>
                  <a:pt x="1075410" y="662940"/>
                </a:lnTo>
                <a:lnTo>
                  <a:pt x="1076274" y="664210"/>
                </a:lnTo>
                <a:lnTo>
                  <a:pt x="1076985" y="664210"/>
                </a:lnTo>
                <a:lnTo>
                  <a:pt x="1081049" y="668020"/>
                </a:lnTo>
                <a:lnTo>
                  <a:pt x="1081049" y="639622"/>
                </a:lnTo>
                <a:lnTo>
                  <a:pt x="1079601" y="638810"/>
                </a:lnTo>
                <a:lnTo>
                  <a:pt x="1068539" y="635000"/>
                </a:lnTo>
                <a:lnTo>
                  <a:pt x="1055598" y="633730"/>
                </a:lnTo>
                <a:lnTo>
                  <a:pt x="1040828" y="632460"/>
                </a:lnTo>
                <a:lnTo>
                  <a:pt x="1014120" y="633730"/>
                </a:lnTo>
                <a:lnTo>
                  <a:pt x="958824" y="643890"/>
                </a:lnTo>
                <a:lnTo>
                  <a:pt x="933284" y="650240"/>
                </a:lnTo>
                <a:lnTo>
                  <a:pt x="930363" y="651510"/>
                </a:lnTo>
                <a:lnTo>
                  <a:pt x="927912" y="648970"/>
                </a:lnTo>
                <a:lnTo>
                  <a:pt x="921791" y="646430"/>
                </a:lnTo>
                <a:lnTo>
                  <a:pt x="914501" y="643890"/>
                </a:lnTo>
                <a:lnTo>
                  <a:pt x="906068" y="642620"/>
                </a:lnTo>
                <a:lnTo>
                  <a:pt x="896518" y="641350"/>
                </a:lnTo>
                <a:lnTo>
                  <a:pt x="865784" y="645160"/>
                </a:lnTo>
                <a:lnTo>
                  <a:pt x="833437" y="654050"/>
                </a:lnTo>
                <a:lnTo>
                  <a:pt x="803084" y="665480"/>
                </a:lnTo>
                <a:lnTo>
                  <a:pt x="778306" y="675640"/>
                </a:lnTo>
                <a:lnTo>
                  <a:pt x="775817" y="676910"/>
                </a:lnTo>
                <a:lnTo>
                  <a:pt x="765467" y="673100"/>
                </a:lnTo>
                <a:lnTo>
                  <a:pt x="757326" y="671830"/>
                </a:lnTo>
                <a:lnTo>
                  <a:pt x="741032" y="671830"/>
                </a:lnTo>
                <a:lnTo>
                  <a:pt x="737222" y="673100"/>
                </a:lnTo>
                <a:lnTo>
                  <a:pt x="679564" y="679450"/>
                </a:lnTo>
                <a:lnTo>
                  <a:pt x="630936" y="683260"/>
                </a:lnTo>
                <a:lnTo>
                  <a:pt x="593305" y="685800"/>
                </a:lnTo>
                <a:lnTo>
                  <a:pt x="568642" y="688340"/>
                </a:lnTo>
                <a:lnTo>
                  <a:pt x="562330" y="688340"/>
                </a:lnTo>
                <a:lnTo>
                  <a:pt x="558253" y="687070"/>
                </a:lnTo>
                <a:lnTo>
                  <a:pt x="554443" y="685800"/>
                </a:lnTo>
                <a:lnTo>
                  <a:pt x="547230" y="684530"/>
                </a:lnTo>
                <a:lnTo>
                  <a:pt x="540270" y="681990"/>
                </a:lnTo>
                <a:lnTo>
                  <a:pt x="534327" y="679450"/>
                </a:lnTo>
                <a:lnTo>
                  <a:pt x="530161" y="676910"/>
                </a:lnTo>
                <a:lnTo>
                  <a:pt x="522935" y="674370"/>
                </a:lnTo>
                <a:lnTo>
                  <a:pt x="514781" y="669290"/>
                </a:lnTo>
                <a:lnTo>
                  <a:pt x="505739" y="665480"/>
                </a:lnTo>
                <a:lnTo>
                  <a:pt x="495808" y="659130"/>
                </a:lnTo>
                <a:lnTo>
                  <a:pt x="456361" y="638810"/>
                </a:lnTo>
                <a:lnTo>
                  <a:pt x="411099" y="617220"/>
                </a:lnTo>
                <a:lnTo>
                  <a:pt x="403745" y="614680"/>
                </a:lnTo>
                <a:lnTo>
                  <a:pt x="396379" y="612140"/>
                </a:lnTo>
                <a:lnTo>
                  <a:pt x="363270" y="600710"/>
                </a:lnTo>
                <a:lnTo>
                  <a:pt x="316128" y="591820"/>
                </a:lnTo>
                <a:lnTo>
                  <a:pt x="311797" y="591820"/>
                </a:lnTo>
                <a:lnTo>
                  <a:pt x="289445" y="593090"/>
                </a:lnTo>
                <a:lnTo>
                  <a:pt x="264744" y="595630"/>
                </a:lnTo>
                <a:lnTo>
                  <a:pt x="237782" y="601980"/>
                </a:lnTo>
                <a:lnTo>
                  <a:pt x="208661" y="610870"/>
                </a:lnTo>
                <a:lnTo>
                  <a:pt x="203962" y="612140"/>
                </a:lnTo>
                <a:lnTo>
                  <a:pt x="177368" y="584200"/>
                </a:lnTo>
                <a:lnTo>
                  <a:pt x="146329" y="576580"/>
                </a:lnTo>
                <a:lnTo>
                  <a:pt x="140246" y="576580"/>
                </a:lnTo>
                <a:lnTo>
                  <a:pt x="54254" y="589280"/>
                </a:lnTo>
                <a:lnTo>
                  <a:pt x="11709" y="615950"/>
                </a:lnTo>
                <a:lnTo>
                  <a:pt x="1066" y="641350"/>
                </a:lnTo>
                <a:lnTo>
                  <a:pt x="965" y="643890"/>
                </a:lnTo>
                <a:lnTo>
                  <a:pt x="850" y="646430"/>
                </a:lnTo>
                <a:lnTo>
                  <a:pt x="749" y="648970"/>
                </a:lnTo>
                <a:lnTo>
                  <a:pt x="647" y="651510"/>
                </a:lnTo>
                <a:lnTo>
                  <a:pt x="533" y="654050"/>
                </a:lnTo>
                <a:lnTo>
                  <a:pt x="431" y="656590"/>
                </a:lnTo>
                <a:lnTo>
                  <a:pt x="317" y="659130"/>
                </a:lnTo>
                <a:lnTo>
                  <a:pt x="215" y="661670"/>
                </a:lnTo>
                <a:lnTo>
                  <a:pt x="114" y="664210"/>
                </a:lnTo>
                <a:lnTo>
                  <a:pt x="0" y="666750"/>
                </a:lnTo>
                <a:lnTo>
                  <a:pt x="32029" y="882650"/>
                </a:lnTo>
                <a:lnTo>
                  <a:pt x="54546" y="925830"/>
                </a:lnTo>
                <a:lnTo>
                  <a:pt x="97497" y="942340"/>
                </a:lnTo>
                <a:lnTo>
                  <a:pt x="103593" y="942340"/>
                </a:lnTo>
                <a:lnTo>
                  <a:pt x="189585" y="929640"/>
                </a:lnTo>
                <a:lnTo>
                  <a:pt x="223812" y="911860"/>
                </a:lnTo>
                <a:lnTo>
                  <a:pt x="243268" y="876300"/>
                </a:lnTo>
                <a:lnTo>
                  <a:pt x="248323" y="876300"/>
                </a:lnTo>
                <a:lnTo>
                  <a:pt x="270078" y="880110"/>
                </a:lnTo>
                <a:lnTo>
                  <a:pt x="336727" y="894080"/>
                </a:lnTo>
                <a:lnTo>
                  <a:pt x="375348" y="904240"/>
                </a:lnTo>
                <a:lnTo>
                  <a:pt x="430936" y="918210"/>
                </a:lnTo>
                <a:lnTo>
                  <a:pt x="485660" y="930910"/>
                </a:lnTo>
                <a:lnTo>
                  <a:pt x="535038" y="939800"/>
                </a:lnTo>
                <a:lnTo>
                  <a:pt x="574548" y="942340"/>
                </a:lnTo>
                <a:lnTo>
                  <a:pt x="635330" y="938530"/>
                </a:lnTo>
                <a:lnTo>
                  <a:pt x="687463" y="928370"/>
                </a:lnTo>
                <a:lnTo>
                  <a:pt x="732002" y="913130"/>
                </a:lnTo>
                <a:lnTo>
                  <a:pt x="769988" y="895350"/>
                </a:lnTo>
                <a:lnTo>
                  <a:pt x="812241" y="872490"/>
                </a:lnTo>
                <a:lnTo>
                  <a:pt x="816914" y="869950"/>
                </a:lnTo>
                <a:lnTo>
                  <a:pt x="923036" y="814070"/>
                </a:lnTo>
                <a:lnTo>
                  <a:pt x="969454" y="788670"/>
                </a:lnTo>
                <a:lnTo>
                  <a:pt x="1004976" y="767080"/>
                </a:lnTo>
                <a:lnTo>
                  <a:pt x="1040079" y="744220"/>
                </a:lnTo>
                <a:lnTo>
                  <a:pt x="1087412" y="702310"/>
                </a:lnTo>
                <a:lnTo>
                  <a:pt x="1100569" y="681990"/>
                </a:lnTo>
                <a:lnTo>
                  <a:pt x="1104646" y="679450"/>
                </a:lnTo>
                <a:lnTo>
                  <a:pt x="1106195" y="67564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8" name="object 178"/>
          <p:cNvGrpSpPr/>
          <p:nvPr/>
        </p:nvGrpSpPr>
        <p:grpSpPr>
          <a:xfrm>
            <a:off x="16508184" y="8975907"/>
            <a:ext cx="1212215" cy="937260"/>
            <a:chOff x="16508184" y="8975907"/>
            <a:chExt cx="1212215" cy="937260"/>
          </a:xfrm>
        </p:grpSpPr>
        <p:sp>
          <p:nvSpPr>
            <p:cNvPr id="179" name="object 179"/>
            <p:cNvSpPr/>
            <p:nvPr/>
          </p:nvSpPr>
          <p:spPr>
            <a:xfrm>
              <a:off x="16647040" y="8975907"/>
              <a:ext cx="936625" cy="937260"/>
            </a:xfrm>
            <a:custGeom>
              <a:avLst/>
              <a:gdLst/>
              <a:ahLst/>
              <a:cxnLst/>
              <a:rect l="l" t="t" r="r" b="b"/>
              <a:pathLst>
                <a:path w="936625" h="937259">
                  <a:moveTo>
                    <a:pt x="684849" y="775557"/>
                  </a:moveTo>
                  <a:lnTo>
                    <a:pt x="650032" y="775557"/>
                  </a:lnTo>
                  <a:lnTo>
                    <a:pt x="796384" y="921888"/>
                  </a:lnTo>
                  <a:lnTo>
                    <a:pt x="804121" y="928259"/>
                  </a:lnTo>
                  <a:lnTo>
                    <a:pt x="812832" y="932924"/>
                  </a:lnTo>
                  <a:lnTo>
                    <a:pt x="822295" y="935791"/>
                  </a:lnTo>
                  <a:lnTo>
                    <a:pt x="832288" y="936767"/>
                  </a:lnTo>
                  <a:lnTo>
                    <a:pt x="842294" y="935791"/>
                  </a:lnTo>
                  <a:lnTo>
                    <a:pt x="851765" y="932924"/>
                  </a:lnTo>
                  <a:lnTo>
                    <a:pt x="860481" y="928259"/>
                  </a:lnTo>
                  <a:lnTo>
                    <a:pt x="868222" y="921888"/>
                  </a:lnTo>
                  <a:lnTo>
                    <a:pt x="878123" y="911993"/>
                  </a:lnTo>
                  <a:lnTo>
                    <a:pt x="825304" y="911993"/>
                  </a:lnTo>
                  <a:lnTo>
                    <a:pt x="818550" y="909249"/>
                  </a:lnTo>
                  <a:lnTo>
                    <a:pt x="684849" y="775557"/>
                  </a:lnTo>
                  <a:close/>
                </a:path>
                <a:path w="936625" h="937259">
                  <a:moveTo>
                    <a:pt x="796373" y="670921"/>
                  </a:moveTo>
                  <a:lnTo>
                    <a:pt x="761557" y="670921"/>
                  </a:lnTo>
                  <a:lnTo>
                    <a:pt x="904401" y="813744"/>
                  </a:lnTo>
                  <a:lnTo>
                    <a:pt x="910133" y="822416"/>
                  </a:lnTo>
                  <a:lnTo>
                    <a:pt x="846068" y="909249"/>
                  </a:lnTo>
                  <a:lnTo>
                    <a:pt x="839314" y="911993"/>
                  </a:lnTo>
                  <a:lnTo>
                    <a:pt x="878123" y="911993"/>
                  </a:lnTo>
                  <a:lnTo>
                    <a:pt x="921835" y="868298"/>
                  </a:lnTo>
                  <a:lnTo>
                    <a:pt x="932940" y="851433"/>
                  </a:lnTo>
                  <a:lnTo>
                    <a:pt x="936561" y="832637"/>
                  </a:lnTo>
                  <a:lnTo>
                    <a:pt x="936626" y="832303"/>
                  </a:lnTo>
                  <a:lnTo>
                    <a:pt x="933037" y="813744"/>
                  </a:lnTo>
                  <a:lnTo>
                    <a:pt x="932917" y="813124"/>
                  </a:lnTo>
                  <a:lnTo>
                    <a:pt x="921793" y="796342"/>
                  </a:lnTo>
                  <a:lnTo>
                    <a:pt x="796373" y="670921"/>
                  </a:lnTo>
                  <a:close/>
                </a:path>
                <a:path w="936625" h="937259">
                  <a:moveTo>
                    <a:pt x="421505" y="0"/>
                  </a:moveTo>
                  <a:lnTo>
                    <a:pt x="373716" y="2660"/>
                  </a:lnTo>
                  <a:lnTo>
                    <a:pt x="327094" y="10548"/>
                  </a:lnTo>
                  <a:lnTo>
                    <a:pt x="281980" y="23523"/>
                  </a:lnTo>
                  <a:lnTo>
                    <a:pt x="238715" y="41444"/>
                  </a:lnTo>
                  <a:lnTo>
                    <a:pt x="197641" y="64170"/>
                  </a:lnTo>
                  <a:lnTo>
                    <a:pt x="159099" y="91559"/>
                  </a:lnTo>
                  <a:lnTo>
                    <a:pt x="123430" y="123472"/>
                  </a:lnTo>
                  <a:lnTo>
                    <a:pt x="91522" y="159140"/>
                  </a:lnTo>
                  <a:lnTo>
                    <a:pt x="64137" y="197681"/>
                  </a:lnTo>
                  <a:lnTo>
                    <a:pt x="41416" y="238751"/>
                  </a:lnTo>
                  <a:lnTo>
                    <a:pt x="23501" y="282011"/>
                  </a:lnTo>
                  <a:lnTo>
                    <a:pt x="10533" y="327120"/>
                  </a:lnTo>
                  <a:lnTo>
                    <a:pt x="2747" y="373173"/>
                  </a:lnTo>
                  <a:lnTo>
                    <a:pt x="2652" y="373735"/>
                  </a:lnTo>
                  <a:lnTo>
                    <a:pt x="123" y="419283"/>
                  </a:lnTo>
                  <a:lnTo>
                    <a:pt x="0" y="421515"/>
                  </a:lnTo>
                  <a:lnTo>
                    <a:pt x="2669" y="469285"/>
                  </a:lnTo>
                  <a:lnTo>
                    <a:pt x="10564" y="515892"/>
                  </a:lnTo>
                  <a:lnTo>
                    <a:pt x="23544" y="560996"/>
                  </a:lnTo>
                  <a:lnTo>
                    <a:pt x="41470" y="604255"/>
                  </a:lnTo>
                  <a:lnTo>
                    <a:pt x="64198" y="645327"/>
                  </a:lnTo>
                  <a:lnTo>
                    <a:pt x="91590" y="683872"/>
                  </a:lnTo>
                  <a:lnTo>
                    <a:pt x="123504" y="719548"/>
                  </a:lnTo>
                  <a:lnTo>
                    <a:pt x="159184" y="751466"/>
                  </a:lnTo>
                  <a:lnTo>
                    <a:pt x="197735" y="778860"/>
                  </a:lnTo>
                  <a:lnTo>
                    <a:pt x="238815" y="801589"/>
                  </a:lnTo>
                  <a:lnTo>
                    <a:pt x="282084" y="819513"/>
                  </a:lnTo>
                  <a:lnTo>
                    <a:pt x="327202" y="832491"/>
                  </a:lnTo>
                  <a:lnTo>
                    <a:pt x="374072" y="840422"/>
                  </a:lnTo>
                  <a:lnTo>
                    <a:pt x="374571" y="840422"/>
                  </a:lnTo>
                  <a:lnTo>
                    <a:pt x="421620" y="843042"/>
                  </a:lnTo>
                  <a:lnTo>
                    <a:pt x="468490" y="840422"/>
                  </a:lnTo>
                  <a:lnTo>
                    <a:pt x="514546" y="832637"/>
                  </a:lnTo>
                  <a:lnTo>
                    <a:pt x="559389" y="819801"/>
                  </a:lnTo>
                  <a:lnTo>
                    <a:pt x="562734" y="818425"/>
                  </a:lnTo>
                  <a:lnTo>
                    <a:pt x="421620" y="818425"/>
                  </a:lnTo>
                  <a:lnTo>
                    <a:pt x="369224" y="815018"/>
                  </a:lnTo>
                  <a:lnTo>
                    <a:pt x="318393" y="804939"/>
                  </a:lnTo>
                  <a:lnTo>
                    <a:pt x="269637" y="788400"/>
                  </a:lnTo>
                  <a:lnTo>
                    <a:pt x="223464" y="765613"/>
                  </a:lnTo>
                  <a:lnTo>
                    <a:pt x="180384" y="736791"/>
                  </a:lnTo>
                  <a:lnTo>
                    <a:pt x="140990" y="702219"/>
                  </a:lnTo>
                  <a:lnTo>
                    <a:pt x="106262" y="662686"/>
                  </a:lnTo>
                  <a:lnTo>
                    <a:pt x="77441" y="619618"/>
                  </a:lnTo>
                  <a:lnTo>
                    <a:pt x="54655" y="573455"/>
                  </a:lnTo>
                  <a:lnTo>
                    <a:pt x="38115" y="524705"/>
                  </a:lnTo>
                  <a:lnTo>
                    <a:pt x="28104" y="474248"/>
                  </a:lnTo>
                  <a:lnTo>
                    <a:pt x="24618" y="421515"/>
                  </a:lnTo>
                  <a:lnTo>
                    <a:pt x="28017" y="369105"/>
                  </a:lnTo>
                  <a:lnTo>
                    <a:pt x="38086" y="318285"/>
                  </a:lnTo>
                  <a:lnTo>
                    <a:pt x="54614" y="269544"/>
                  </a:lnTo>
                  <a:lnTo>
                    <a:pt x="77389" y="223390"/>
                  </a:lnTo>
                  <a:lnTo>
                    <a:pt x="106199" y="180334"/>
                  </a:lnTo>
                  <a:lnTo>
                    <a:pt x="140833" y="140885"/>
                  </a:lnTo>
                  <a:lnTo>
                    <a:pt x="180293" y="106241"/>
                  </a:lnTo>
                  <a:lnTo>
                    <a:pt x="223361" y="77421"/>
                  </a:lnTo>
                  <a:lnTo>
                    <a:pt x="269527" y="54637"/>
                  </a:lnTo>
                  <a:lnTo>
                    <a:pt x="318280" y="38100"/>
                  </a:lnTo>
                  <a:lnTo>
                    <a:pt x="369109" y="28023"/>
                  </a:lnTo>
                  <a:lnTo>
                    <a:pt x="421505" y="24617"/>
                  </a:lnTo>
                  <a:lnTo>
                    <a:pt x="563662" y="24617"/>
                  </a:lnTo>
                  <a:lnTo>
                    <a:pt x="561023" y="23523"/>
                  </a:lnTo>
                  <a:lnTo>
                    <a:pt x="515910" y="10548"/>
                  </a:lnTo>
                  <a:lnTo>
                    <a:pt x="469290" y="2660"/>
                  </a:lnTo>
                  <a:lnTo>
                    <a:pt x="421505" y="0"/>
                  </a:lnTo>
                  <a:close/>
                </a:path>
                <a:path w="936625" h="937259">
                  <a:moveTo>
                    <a:pt x="563662" y="24617"/>
                  </a:moveTo>
                  <a:lnTo>
                    <a:pt x="421505" y="24617"/>
                  </a:lnTo>
                  <a:lnTo>
                    <a:pt x="473901" y="28023"/>
                  </a:lnTo>
                  <a:lnTo>
                    <a:pt x="524730" y="38100"/>
                  </a:lnTo>
                  <a:lnTo>
                    <a:pt x="573483" y="54637"/>
                  </a:lnTo>
                  <a:lnTo>
                    <a:pt x="619649" y="77421"/>
                  </a:lnTo>
                  <a:lnTo>
                    <a:pt x="662717" y="106241"/>
                  </a:lnTo>
                  <a:lnTo>
                    <a:pt x="702177" y="140885"/>
                  </a:lnTo>
                  <a:lnTo>
                    <a:pt x="733467" y="176109"/>
                  </a:lnTo>
                  <a:lnTo>
                    <a:pt x="759933" y="214088"/>
                  </a:lnTo>
                  <a:lnTo>
                    <a:pt x="781531" y="254367"/>
                  </a:lnTo>
                  <a:lnTo>
                    <a:pt x="798218" y="296488"/>
                  </a:lnTo>
                  <a:lnTo>
                    <a:pt x="809950" y="339994"/>
                  </a:lnTo>
                  <a:lnTo>
                    <a:pt x="816683" y="384428"/>
                  </a:lnTo>
                  <a:lnTo>
                    <a:pt x="818373" y="429331"/>
                  </a:lnTo>
                  <a:lnTo>
                    <a:pt x="815006" y="473882"/>
                  </a:lnTo>
                  <a:lnTo>
                    <a:pt x="814978" y="474248"/>
                  </a:lnTo>
                  <a:lnTo>
                    <a:pt x="806453" y="518721"/>
                  </a:lnTo>
                  <a:lnTo>
                    <a:pt x="792754" y="562292"/>
                  </a:lnTo>
                  <a:lnTo>
                    <a:pt x="773951" y="604255"/>
                  </a:lnTo>
                  <a:lnTo>
                    <a:pt x="773839" y="604505"/>
                  </a:lnTo>
                  <a:lnTo>
                    <a:pt x="749663" y="644901"/>
                  </a:lnTo>
                  <a:lnTo>
                    <a:pt x="749343" y="645327"/>
                  </a:lnTo>
                  <a:lnTo>
                    <a:pt x="745188" y="651212"/>
                  </a:lnTo>
                  <a:lnTo>
                    <a:pt x="720770" y="681696"/>
                  </a:lnTo>
                  <a:lnTo>
                    <a:pt x="688332" y="715338"/>
                  </a:lnTo>
                  <a:lnTo>
                    <a:pt x="651964" y="744739"/>
                  </a:lnTo>
                  <a:lnTo>
                    <a:pt x="604059" y="774122"/>
                  </a:lnTo>
                  <a:lnTo>
                    <a:pt x="560933" y="793320"/>
                  </a:lnTo>
                  <a:lnTo>
                    <a:pt x="515883" y="807185"/>
                  </a:lnTo>
                  <a:lnTo>
                    <a:pt x="469312" y="815594"/>
                  </a:lnTo>
                  <a:lnTo>
                    <a:pt x="421620" y="818425"/>
                  </a:lnTo>
                  <a:lnTo>
                    <a:pt x="562734" y="818425"/>
                  </a:lnTo>
                  <a:lnTo>
                    <a:pt x="602617" y="802024"/>
                  </a:lnTo>
                  <a:lnTo>
                    <a:pt x="643833" y="779421"/>
                  </a:lnTo>
                  <a:lnTo>
                    <a:pt x="650032" y="775557"/>
                  </a:lnTo>
                  <a:lnTo>
                    <a:pt x="684849" y="775557"/>
                  </a:lnTo>
                  <a:lnTo>
                    <a:pt x="670921" y="761631"/>
                  </a:lnTo>
                  <a:lnTo>
                    <a:pt x="679759" y="754762"/>
                  </a:lnTo>
                  <a:lnTo>
                    <a:pt x="682293" y="752626"/>
                  </a:lnTo>
                  <a:lnTo>
                    <a:pt x="714355" y="724836"/>
                  </a:lnTo>
                  <a:lnTo>
                    <a:pt x="740972" y="696418"/>
                  </a:lnTo>
                  <a:lnTo>
                    <a:pt x="752689" y="682188"/>
                  </a:lnTo>
                  <a:lnTo>
                    <a:pt x="754730" y="679790"/>
                  </a:lnTo>
                  <a:lnTo>
                    <a:pt x="761557" y="670921"/>
                  </a:lnTo>
                  <a:lnTo>
                    <a:pt x="796373" y="670921"/>
                  </a:lnTo>
                  <a:lnTo>
                    <a:pt x="775431" y="649980"/>
                  </a:lnTo>
                  <a:lnTo>
                    <a:pt x="802644" y="601089"/>
                  </a:lnTo>
                  <a:lnTo>
                    <a:pt x="820681" y="556877"/>
                  </a:lnTo>
                  <a:lnTo>
                    <a:pt x="833456" y="511557"/>
                  </a:lnTo>
                  <a:lnTo>
                    <a:pt x="841016" y="465552"/>
                  </a:lnTo>
                  <a:lnTo>
                    <a:pt x="843295" y="421515"/>
                  </a:lnTo>
                  <a:lnTo>
                    <a:pt x="843411" y="419283"/>
                  </a:lnTo>
                  <a:lnTo>
                    <a:pt x="840720" y="373735"/>
                  </a:lnTo>
                  <a:lnTo>
                    <a:pt x="840687" y="373173"/>
                  </a:lnTo>
                  <a:lnTo>
                    <a:pt x="832894" y="327643"/>
                  </a:lnTo>
                  <a:lnTo>
                    <a:pt x="820080" y="283115"/>
                  </a:lnTo>
                  <a:lnTo>
                    <a:pt x="802294" y="240012"/>
                  </a:lnTo>
                  <a:lnTo>
                    <a:pt x="779582" y="198756"/>
                  </a:lnTo>
                  <a:lnTo>
                    <a:pt x="751995" y="159769"/>
                  </a:lnTo>
                  <a:lnTo>
                    <a:pt x="719580" y="123472"/>
                  </a:lnTo>
                  <a:lnTo>
                    <a:pt x="683907" y="91559"/>
                  </a:lnTo>
                  <a:lnTo>
                    <a:pt x="645362" y="64170"/>
                  </a:lnTo>
                  <a:lnTo>
                    <a:pt x="604287" y="41444"/>
                  </a:lnTo>
                  <a:lnTo>
                    <a:pt x="563662" y="2461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6508184" y="9655002"/>
              <a:ext cx="190392" cy="168078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16778943" y="9326345"/>
              <a:ext cx="645160" cy="311785"/>
            </a:xfrm>
            <a:custGeom>
              <a:avLst/>
              <a:gdLst/>
              <a:ahLst/>
              <a:cxnLst/>
              <a:rect l="l" t="t" r="r" b="b"/>
              <a:pathLst>
                <a:path w="645159" h="311784">
                  <a:moveTo>
                    <a:pt x="479221" y="0"/>
                  </a:moveTo>
                  <a:lnTo>
                    <a:pt x="473231" y="0"/>
                  </a:lnTo>
                  <a:lnTo>
                    <a:pt x="470195" y="1214"/>
                  </a:lnTo>
                  <a:lnTo>
                    <a:pt x="174863" y="284242"/>
                  </a:lnTo>
                  <a:lnTo>
                    <a:pt x="61327" y="223438"/>
                  </a:lnTo>
                  <a:lnTo>
                    <a:pt x="59317" y="222935"/>
                  </a:lnTo>
                  <a:lnTo>
                    <a:pt x="54385" y="222935"/>
                  </a:lnTo>
                  <a:lnTo>
                    <a:pt x="51548" y="223982"/>
                  </a:lnTo>
                  <a:lnTo>
                    <a:pt x="2052" y="266159"/>
                  </a:lnTo>
                  <a:lnTo>
                    <a:pt x="523" y="269143"/>
                  </a:lnTo>
                  <a:lnTo>
                    <a:pt x="0" y="275708"/>
                  </a:lnTo>
                  <a:lnTo>
                    <a:pt x="1036" y="278881"/>
                  </a:lnTo>
                  <a:lnTo>
                    <a:pt x="5507" y="284137"/>
                  </a:lnTo>
                  <a:lnTo>
                    <a:pt x="8931" y="285719"/>
                  </a:lnTo>
                  <a:lnTo>
                    <a:pt x="15465" y="285719"/>
                  </a:lnTo>
                  <a:lnTo>
                    <a:pt x="18292" y="284671"/>
                  </a:lnTo>
                  <a:lnTo>
                    <a:pt x="58909" y="250065"/>
                  </a:lnTo>
                  <a:lnTo>
                    <a:pt x="172916" y="311121"/>
                  </a:lnTo>
                  <a:lnTo>
                    <a:pt x="174926" y="311624"/>
                  </a:lnTo>
                  <a:lnTo>
                    <a:pt x="176937" y="311624"/>
                  </a:lnTo>
                  <a:lnTo>
                    <a:pt x="180120" y="311624"/>
                  </a:lnTo>
                  <a:lnTo>
                    <a:pt x="183156" y="310409"/>
                  </a:lnTo>
                  <a:lnTo>
                    <a:pt x="477221" y="28616"/>
                  </a:lnTo>
                  <a:lnTo>
                    <a:pt x="626734" y="146257"/>
                  </a:lnTo>
                  <a:lnTo>
                    <a:pt x="629352" y="147178"/>
                  </a:lnTo>
                  <a:lnTo>
                    <a:pt x="635928" y="147178"/>
                  </a:lnTo>
                  <a:lnTo>
                    <a:pt x="639467" y="145461"/>
                  </a:lnTo>
                  <a:lnTo>
                    <a:pt x="643854" y="139880"/>
                  </a:lnTo>
                  <a:lnTo>
                    <a:pt x="644755" y="136655"/>
                  </a:lnTo>
                  <a:lnTo>
                    <a:pt x="643980" y="130121"/>
                  </a:lnTo>
                  <a:lnTo>
                    <a:pt x="642346" y="127210"/>
                  </a:lnTo>
                  <a:lnTo>
                    <a:pt x="481849" y="910"/>
                  </a:lnTo>
                  <a:lnTo>
                    <a:pt x="479221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6522467" y="9562699"/>
              <a:ext cx="126949" cy="108666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6718027" y="9142673"/>
              <a:ext cx="1002665" cy="497840"/>
            </a:xfrm>
            <a:custGeom>
              <a:avLst/>
              <a:gdLst/>
              <a:ahLst/>
              <a:cxnLst/>
              <a:rect l="l" t="t" r="r" b="b"/>
              <a:pathLst>
                <a:path w="1002665" h="497840">
                  <a:moveTo>
                    <a:pt x="672630" y="111633"/>
                  </a:moveTo>
                  <a:lnTo>
                    <a:pt x="671880" y="105079"/>
                  </a:lnTo>
                  <a:lnTo>
                    <a:pt x="670255" y="102146"/>
                  </a:lnTo>
                  <a:lnTo>
                    <a:pt x="542683" y="927"/>
                  </a:lnTo>
                  <a:lnTo>
                    <a:pt x="540042" y="0"/>
                  </a:lnTo>
                  <a:lnTo>
                    <a:pt x="534009" y="0"/>
                  </a:lnTo>
                  <a:lnTo>
                    <a:pt x="530961" y="1244"/>
                  </a:lnTo>
                  <a:lnTo>
                    <a:pt x="235724" y="287870"/>
                  </a:lnTo>
                  <a:lnTo>
                    <a:pt x="124421" y="228282"/>
                  </a:lnTo>
                  <a:lnTo>
                    <a:pt x="121221" y="226999"/>
                  </a:lnTo>
                  <a:lnTo>
                    <a:pt x="118922" y="226669"/>
                  </a:lnTo>
                  <a:lnTo>
                    <a:pt x="115404" y="226923"/>
                  </a:lnTo>
                  <a:lnTo>
                    <a:pt x="1524" y="332828"/>
                  </a:lnTo>
                  <a:lnTo>
                    <a:pt x="0" y="342468"/>
                  </a:lnTo>
                  <a:lnTo>
                    <a:pt x="1206" y="345592"/>
                  </a:lnTo>
                  <a:lnTo>
                    <a:pt x="5816" y="350431"/>
                  </a:lnTo>
                  <a:lnTo>
                    <a:pt x="8991" y="351802"/>
                  </a:lnTo>
                  <a:lnTo>
                    <a:pt x="12395" y="351802"/>
                  </a:lnTo>
                  <a:lnTo>
                    <a:pt x="15570" y="351802"/>
                  </a:lnTo>
                  <a:lnTo>
                    <a:pt x="18580" y="350608"/>
                  </a:lnTo>
                  <a:lnTo>
                    <a:pt x="120205" y="253949"/>
                  </a:lnTo>
                  <a:lnTo>
                    <a:pt x="233832" y="314794"/>
                  </a:lnTo>
                  <a:lnTo>
                    <a:pt x="235788" y="315277"/>
                  </a:lnTo>
                  <a:lnTo>
                    <a:pt x="241058" y="315277"/>
                  </a:lnTo>
                  <a:lnTo>
                    <a:pt x="244106" y="314045"/>
                  </a:lnTo>
                  <a:lnTo>
                    <a:pt x="538048" y="28702"/>
                  </a:lnTo>
                  <a:lnTo>
                    <a:pt x="654570" y="121132"/>
                  </a:lnTo>
                  <a:lnTo>
                    <a:pt x="657212" y="122072"/>
                  </a:lnTo>
                  <a:lnTo>
                    <a:pt x="663803" y="122072"/>
                  </a:lnTo>
                  <a:lnTo>
                    <a:pt x="667308" y="120370"/>
                  </a:lnTo>
                  <a:lnTo>
                    <a:pt x="671703" y="114833"/>
                  </a:lnTo>
                  <a:lnTo>
                    <a:pt x="672630" y="111633"/>
                  </a:lnTo>
                  <a:close/>
                </a:path>
                <a:path w="1002665" h="497840">
                  <a:moveTo>
                    <a:pt x="1002334" y="467182"/>
                  </a:moveTo>
                  <a:lnTo>
                    <a:pt x="988974" y="231406"/>
                  </a:lnTo>
                  <a:lnTo>
                    <a:pt x="983653" y="226529"/>
                  </a:lnTo>
                  <a:lnTo>
                    <a:pt x="976376" y="226529"/>
                  </a:lnTo>
                  <a:lnTo>
                    <a:pt x="969606" y="226910"/>
                  </a:lnTo>
                  <a:lnTo>
                    <a:pt x="964399" y="232740"/>
                  </a:lnTo>
                  <a:lnTo>
                    <a:pt x="971499" y="358508"/>
                  </a:lnTo>
                  <a:lnTo>
                    <a:pt x="829259" y="249402"/>
                  </a:lnTo>
                  <a:lnTo>
                    <a:pt x="826681" y="248526"/>
                  </a:lnTo>
                  <a:lnTo>
                    <a:pt x="820077" y="248526"/>
                  </a:lnTo>
                  <a:lnTo>
                    <a:pt x="816521" y="250291"/>
                  </a:lnTo>
                  <a:lnTo>
                    <a:pt x="810031" y="258762"/>
                  </a:lnTo>
                  <a:lnTo>
                    <a:pt x="811060" y="266496"/>
                  </a:lnTo>
                  <a:lnTo>
                    <a:pt x="973340" y="390969"/>
                  </a:lnTo>
                  <a:lnTo>
                    <a:pt x="977061" y="456653"/>
                  </a:lnTo>
                  <a:lnTo>
                    <a:pt x="914806" y="462102"/>
                  </a:lnTo>
                  <a:lnTo>
                    <a:pt x="910158" y="455549"/>
                  </a:lnTo>
                  <a:lnTo>
                    <a:pt x="812342" y="378015"/>
                  </a:lnTo>
                  <a:lnTo>
                    <a:pt x="809701" y="377088"/>
                  </a:lnTo>
                  <a:lnTo>
                    <a:pt x="803122" y="377088"/>
                  </a:lnTo>
                  <a:lnTo>
                    <a:pt x="799592" y="378790"/>
                  </a:lnTo>
                  <a:lnTo>
                    <a:pt x="795197" y="384314"/>
                  </a:lnTo>
                  <a:lnTo>
                    <a:pt x="794283" y="387540"/>
                  </a:lnTo>
                  <a:lnTo>
                    <a:pt x="795032" y="394081"/>
                  </a:lnTo>
                  <a:lnTo>
                    <a:pt x="796671" y="397002"/>
                  </a:lnTo>
                  <a:lnTo>
                    <a:pt x="882357" y="464934"/>
                  </a:lnTo>
                  <a:lnTo>
                    <a:pt x="789787" y="473062"/>
                  </a:lnTo>
                  <a:lnTo>
                    <a:pt x="786815" y="474599"/>
                  </a:lnTo>
                  <a:lnTo>
                    <a:pt x="782599" y="479640"/>
                  </a:lnTo>
                  <a:lnTo>
                    <a:pt x="781596" y="482828"/>
                  </a:lnTo>
                  <a:lnTo>
                    <a:pt x="782434" y="492518"/>
                  </a:lnTo>
                  <a:lnTo>
                    <a:pt x="787692" y="497344"/>
                  </a:lnTo>
                  <a:lnTo>
                    <a:pt x="794118" y="497344"/>
                  </a:lnTo>
                  <a:lnTo>
                    <a:pt x="990828" y="480161"/>
                  </a:lnTo>
                  <a:lnTo>
                    <a:pt x="1002207" y="469607"/>
                  </a:lnTo>
                  <a:lnTo>
                    <a:pt x="1002334" y="46718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/>
          <p:nvPr/>
        </p:nvSpPr>
        <p:spPr>
          <a:xfrm>
            <a:off x="14956536" y="7466844"/>
            <a:ext cx="993775" cy="953769"/>
          </a:xfrm>
          <a:custGeom>
            <a:avLst/>
            <a:gdLst/>
            <a:ahLst/>
            <a:cxnLst/>
            <a:rect l="l" t="t" r="r" b="b"/>
            <a:pathLst>
              <a:path w="993775" h="953770">
                <a:moveTo>
                  <a:pt x="408762" y="386448"/>
                </a:moveTo>
                <a:lnTo>
                  <a:pt x="408139" y="378828"/>
                </a:lnTo>
                <a:lnTo>
                  <a:pt x="400900" y="372706"/>
                </a:lnTo>
                <a:lnTo>
                  <a:pt x="398145" y="371703"/>
                </a:lnTo>
                <a:lnTo>
                  <a:pt x="391756" y="371703"/>
                </a:lnTo>
                <a:lnTo>
                  <a:pt x="388404" y="373253"/>
                </a:lnTo>
                <a:lnTo>
                  <a:pt x="236893" y="552246"/>
                </a:lnTo>
                <a:lnTo>
                  <a:pt x="153365" y="478891"/>
                </a:lnTo>
                <a:lnTo>
                  <a:pt x="150558" y="477824"/>
                </a:lnTo>
                <a:lnTo>
                  <a:pt x="144170" y="477824"/>
                </a:lnTo>
                <a:lnTo>
                  <a:pt x="140855" y="479323"/>
                </a:lnTo>
                <a:lnTo>
                  <a:pt x="136461" y="484352"/>
                </a:lnTo>
                <a:lnTo>
                  <a:pt x="135407" y="487438"/>
                </a:lnTo>
                <a:lnTo>
                  <a:pt x="135826" y="493864"/>
                </a:lnTo>
                <a:lnTo>
                  <a:pt x="137261" y="496798"/>
                </a:lnTo>
                <a:lnTo>
                  <a:pt x="232410" y="580364"/>
                </a:lnTo>
                <a:lnTo>
                  <a:pt x="235229" y="581431"/>
                </a:lnTo>
                <a:lnTo>
                  <a:pt x="238150" y="581431"/>
                </a:lnTo>
                <a:lnTo>
                  <a:pt x="242290" y="581152"/>
                </a:lnTo>
                <a:lnTo>
                  <a:pt x="245237" y="579653"/>
                </a:lnTo>
                <a:lnTo>
                  <a:pt x="408762" y="386448"/>
                </a:lnTo>
                <a:close/>
              </a:path>
              <a:path w="993775" h="953770">
                <a:moveTo>
                  <a:pt x="895540" y="490359"/>
                </a:moveTo>
                <a:lnTo>
                  <a:pt x="890143" y="484962"/>
                </a:lnTo>
                <a:lnTo>
                  <a:pt x="642112" y="484962"/>
                </a:lnTo>
                <a:lnTo>
                  <a:pt x="636714" y="490359"/>
                </a:lnTo>
                <a:lnTo>
                  <a:pt x="636714" y="503643"/>
                </a:lnTo>
                <a:lnTo>
                  <a:pt x="642112" y="509041"/>
                </a:lnTo>
                <a:lnTo>
                  <a:pt x="648754" y="509041"/>
                </a:lnTo>
                <a:lnTo>
                  <a:pt x="890143" y="509041"/>
                </a:lnTo>
                <a:lnTo>
                  <a:pt x="895540" y="503643"/>
                </a:lnTo>
                <a:lnTo>
                  <a:pt x="895540" y="490359"/>
                </a:lnTo>
                <a:close/>
              </a:path>
              <a:path w="993775" h="953770">
                <a:moveTo>
                  <a:pt x="897953" y="757097"/>
                </a:moveTo>
                <a:lnTo>
                  <a:pt x="892556" y="751674"/>
                </a:lnTo>
                <a:lnTo>
                  <a:pt x="779932" y="751674"/>
                </a:lnTo>
                <a:lnTo>
                  <a:pt x="774522" y="757097"/>
                </a:lnTo>
                <a:lnTo>
                  <a:pt x="774522" y="770356"/>
                </a:lnTo>
                <a:lnTo>
                  <a:pt x="779932" y="775779"/>
                </a:lnTo>
                <a:lnTo>
                  <a:pt x="786561" y="775779"/>
                </a:lnTo>
                <a:lnTo>
                  <a:pt x="892556" y="775779"/>
                </a:lnTo>
                <a:lnTo>
                  <a:pt x="897953" y="770356"/>
                </a:lnTo>
                <a:lnTo>
                  <a:pt x="897953" y="757097"/>
                </a:lnTo>
                <a:close/>
              </a:path>
              <a:path w="993775" h="953770">
                <a:moveTo>
                  <a:pt x="897953" y="578929"/>
                </a:moveTo>
                <a:lnTo>
                  <a:pt x="892556" y="573519"/>
                </a:lnTo>
                <a:lnTo>
                  <a:pt x="604888" y="573519"/>
                </a:lnTo>
                <a:lnTo>
                  <a:pt x="599478" y="578929"/>
                </a:lnTo>
                <a:lnTo>
                  <a:pt x="599478" y="592188"/>
                </a:lnTo>
                <a:lnTo>
                  <a:pt x="604888" y="597598"/>
                </a:lnTo>
                <a:lnTo>
                  <a:pt x="611517" y="597598"/>
                </a:lnTo>
                <a:lnTo>
                  <a:pt x="892556" y="597598"/>
                </a:lnTo>
                <a:lnTo>
                  <a:pt x="897953" y="592188"/>
                </a:lnTo>
                <a:lnTo>
                  <a:pt x="897953" y="578929"/>
                </a:lnTo>
                <a:close/>
              </a:path>
              <a:path w="993775" h="953770">
                <a:moveTo>
                  <a:pt x="897953" y="400583"/>
                </a:moveTo>
                <a:lnTo>
                  <a:pt x="892556" y="395173"/>
                </a:lnTo>
                <a:lnTo>
                  <a:pt x="604888" y="395173"/>
                </a:lnTo>
                <a:lnTo>
                  <a:pt x="599478" y="400583"/>
                </a:lnTo>
                <a:lnTo>
                  <a:pt x="599478" y="413854"/>
                </a:lnTo>
                <a:lnTo>
                  <a:pt x="604888" y="419265"/>
                </a:lnTo>
                <a:lnTo>
                  <a:pt x="611517" y="419265"/>
                </a:lnTo>
                <a:lnTo>
                  <a:pt x="892556" y="419265"/>
                </a:lnTo>
                <a:lnTo>
                  <a:pt x="897953" y="413854"/>
                </a:lnTo>
                <a:lnTo>
                  <a:pt x="897953" y="400583"/>
                </a:lnTo>
                <a:close/>
              </a:path>
              <a:path w="993775" h="953770">
                <a:moveTo>
                  <a:pt x="993470" y="250024"/>
                </a:moveTo>
                <a:lnTo>
                  <a:pt x="991730" y="246519"/>
                </a:lnTo>
                <a:lnTo>
                  <a:pt x="988225" y="243878"/>
                </a:lnTo>
                <a:lnTo>
                  <a:pt x="986142" y="241795"/>
                </a:lnTo>
                <a:lnTo>
                  <a:pt x="969111" y="224764"/>
                </a:lnTo>
                <a:lnTo>
                  <a:pt x="969111" y="265887"/>
                </a:lnTo>
                <a:lnTo>
                  <a:pt x="969111" y="929144"/>
                </a:lnTo>
                <a:lnTo>
                  <a:pt x="280644" y="929144"/>
                </a:lnTo>
                <a:lnTo>
                  <a:pt x="280644" y="747979"/>
                </a:lnTo>
                <a:lnTo>
                  <a:pt x="288302" y="747293"/>
                </a:lnTo>
                <a:lnTo>
                  <a:pt x="289229" y="747293"/>
                </a:lnTo>
                <a:lnTo>
                  <a:pt x="335889" y="740105"/>
                </a:lnTo>
                <a:lnTo>
                  <a:pt x="379006" y="725627"/>
                </a:lnTo>
                <a:lnTo>
                  <a:pt x="382092" y="723963"/>
                </a:lnTo>
                <a:lnTo>
                  <a:pt x="418515" y="704443"/>
                </a:lnTo>
                <a:lnTo>
                  <a:pt x="453771" y="677278"/>
                </a:lnTo>
                <a:lnTo>
                  <a:pt x="484085" y="644829"/>
                </a:lnTo>
                <a:lnTo>
                  <a:pt x="508825" y="607822"/>
                </a:lnTo>
                <a:lnTo>
                  <a:pt x="527316" y="566953"/>
                </a:lnTo>
                <a:lnTo>
                  <a:pt x="538899" y="522922"/>
                </a:lnTo>
                <a:lnTo>
                  <a:pt x="542912" y="476453"/>
                </a:lnTo>
                <a:lnTo>
                  <a:pt x="538937" y="430288"/>
                </a:lnTo>
                <a:lnTo>
                  <a:pt x="538911" y="429983"/>
                </a:lnTo>
                <a:lnTo>
                  <a:pt x="527354" y="385953"/>
                </a:lnTo>
                <a:lnTo>
                  <a:pt x="518820" y="367055"/>
                </a:lnTo>
                <a:lnTo>
                  <a:pt x="518820" y="476453"/>
                </a:lnTo>
                <a:lnTo>
                  <a:pt x="514337" y="522617"/>
                </a:lnTo>
                <a:lnTo>
                  <a:pt x="500938" y="568528"/>
                </a:lnTo>
                <a:lnTo>
                  <a:pt x="479882" y="609257"/>
                </a:lnTo>
                <a:lnTo>
                  <a:pt x="451891" y="645236"/>
                </a:lnTo>
                <a:lnTo>
                  <a:pt x="417830" y="675551"/>
                </a:lnTo>
                <a:lnTo>
                  <a:pt x="378587" y="699249"/>
                </a:lnTo>
                <a:lnTo>
                  <a:pt x="335000" y="715441"/>
                </a:lnTo>
                <a:lnTo>
                  <a:pt x="287934" y="723214"/>
                </a:lnTo>
                <a:lnTo>
                  <a:pt x="276542" y="723963"/>
                </a:lnTo>
                <a:lnTo>
                  <a:pt x="266103" y="723963"/>
                </a:lnTo>
                <a:lnTo>
                  <a:pt x="260426" y="723684"/>
                </a:lnTo>
                <a:lnTo>
                  <a:pt x="259359" y="723684"/>
                </a:lnTo>
                <a:lnTo>
                  <a:pt x="202692" y="714235"/>
                </a:lnTo>
                <a:lnTo>
                  <a:pt x="159893" y="697649"/>
                </a:lnTo>
                <a:lnTo>
                  <a:pt x="121577" y="673887"/>
                </a:lnTo>
                <a:lnTo>
                  <a:pt x="88519" y="643763"/>
                </a:lnTo>
                <a:lnTo>
                  <a:pt x="61480" y="608114"/>
                </a:lnTo>
                <a:lnTo>
                  <a:pt x="41211" y="567791"/>
                </a:lnTo>
                <a:lnTo>
                  <a:pt x="28587" y="523951"/>
                </a:lnTo>
                <a:lnTo>
                  <a:pt x="24079" y="476453"/>
                </a:lnTo>
                <a:lnTo>
                  <a:pt x="28397" y="430288"/>
                </a:lnTo>
                <a:lnTo>
                  <a:pt x="41211" y="385102"/>
                </a:lnTo>
                <a:lnTo>
                  <a:pt x="61480" y="344792"/>
                </a:lnTo>
                <a:lnTo>
                  <a:pt x="88519" y="309143"/>
                </a:lnTo>
                <a:lnTo>
                  <a:pt x="121577" y="279031"/>
                </a:lnTo>
                <a:lnTo>
                  <a:pt x="159893" y="255257"/>
                </a:lnTo>
                <a:lnTo>
                  <a:pt x="202692" y="238683"/>
                </a:lnTo>
                <a:lnTo>
                  <a:pt x="249224" y="230136"/>
                </a:lnTo>
                <a:lnTo>
                  <a:pt x="262826" y="229158"/>
                </a:lnTo>
                <a:lnTo>
                  <a:pt x="281927" y="229158"/>
                </a:lnTo>
                <a:lnTo>
                  <a:pt x="335254" y="237490"/>
                </a:lnTo>
                <a:lnTo>
                  <a:pt x="378815" y="253669"/>
                </a:lnTo>
                <a:lnTo>
                  <a:pt x="418020" y="277380"/>
                </a:lnTo>
                <a:lnTo>
                  <a:pt x="452018" y="307670"/>
                </a:lnTo>
                <a:lnTo>
                  <a:pt x="479958" y="343649"/>
                </a:lnTo>
                <a:lnTo>
                  <a:pt x="500976" y="384390"/>
                </a:lnTo>
                <a:lnTo>
                  <a:pt x="514223" y="428955"/>
                </a:lnTo>
                <a:lnTo>
                  <a:pt x="518820" y="476453"/>
                </a:lnTo>
                <a:lnTo>
                  <a:pt x="518820" y="367055"/>
                </a:lnTo>
                <a:lnTo>
                  <a:pt x="484212" y="308076"/>
                </a:lnTo>
                <a:lnTo>
                  <a:pt x="453948" y="275640"/>
                </a:lnTo>
                <a:lnTo>
                  <a:pt x="418769" y="248488"/>
                </a:lnTo>
                <a:lnTo>
                  <a:pt x="382778" y="229158"/>
                </a:lnTo>
                <a:lnTo>
                  <a:pt x="379336" y="227304"/>
                </a:lnTo>
                <a:lnTo>
                  <a:pt x="336308" y="212826"/>
                </a:lnTo>
                <a:lnTo>
                  <a:pt x="290347" y="205752"/>
                </a:lnTo>
                <a:lnTo>
                  <a:pt x="280644" y="204990"/>
                </a:lnTo>
                <a:lnTo>
                  <a:pt x="280644" y="23761"/>
                </a:lnTo>
                <a:lnTo>
                  <a:pt x="727011" y="23761"/>
                </a:lnTo>
                <a:lnTo>
                  <a:pt x="727011" y="260464"/>
                </a:lnTo>
                <a:lnTo>
                  <a:pt x="732409" y="265887"/>
                </a:lnTo>
                <a:lnTo>
                  <a:pt x="969111" y="265887"/>
                </a:lnTo>
                <a:lnTo>
                  <a:pt x="969111" y="224764"/>
                </a:lnTo>
                <a:lnTo>
                  <a:pt x="952093" y="207746"/>
                </a:lnTo>
                <a:lnTo>
                  <a:pt x="952093" y="241795"/>
                </a:lnTo>
                <a:lnTo>
                  <a:pt x="751090" y="241795"/>
                </a:lnTo>
                <a:lnTo>
                  <a:pt x="751090" y="40792"/>
                </a:lnTo>
                <a:lnTo>
                  <a:pt x="952093" y="241795"/>
                </a:lnTo>
                <a:lnTo>
                  <a:pt x="952093" y="207746"/>
                </a:lnTo>
                <a:lnTo>
                  <a:pt x="785152" y="40792"/>
                </a:lnTo>
                <a:lnTo>
                  <a:pt x="768121" y="23761"/>
                </a:lnTo>
                <a:lnTo>
                  <a:pt x="748169" y="3810"/>
                </a:lnTo>
                <a:lnTo>
                  <a:pt x="747458" y="3149"/>
                </a:lnTo>
                <a:lnTo>
                  <a:pt x="746861" y="2552"/>
                </a:lnTo>
                <a:lnTo>
                  <a:pt x="746061" y="1981"/>
                </a:lnTo>
                <a:lnTo>
                  <a:pt x="741768" y="0"/>
                </a:lnTo>
                <a:lnTo>
                  <a:pt x="261645" y="0"/>
                </a:lnTo>
                <a:lnTo>
                  <a:pt x="256565" y="5080"/>
                </a:lnTo>
                <a:lnTo>
                  <a:pt x="256565" y="205371"/>
                </a:lnTo>
                <a:lnTo>
                  <a:pt x="247091" y="206146"/>
                </a:lnTo>
                <a:lnTo>
                  <a:pt x="201523" y="214033"/>
                </a:lnTo>
                <a:lnTo>
                  <a:pt x="159105" y="228955"/>
                </a:lnTo>
                <a:lnTo>
                  <a:pt x="120434" y="250278"/>
                </a:lnTo>
                <a:lnTo>
                  <a:pt x="86067" y="277380"/>
                </a:lnTo>
                <a:lnTo>
                  <a:pt x="56667" y="309537"/>
                </a:lnTo>
                <a:lnTo>
                  <a:pt x="32766" y="346189"/>
                </a:lnTo>
                <a:lnTo>
                  <a:pt x="14960" y="386651"/>
                </a:lnTo>
                <a:lnTo>
                  <a:pt x="3911" y="429983"/>
                </a:lnTo>
                <a:lnTo>
                  <a:pt x="0" y="476453"/>
                </a:lnTo>
                <a:lnTo>
                  <a:pt x="3835" y="522617"/>
                </a:lnTo>
                <a:lnTo>
                  <a:pt x="14960" y="566254"/>
                </a:lnTo>
                <a:lnTo>
                  <a:pt x="32791" y="606717"/>
                </a:lnTo>
                <a:lnTo>
                  <a:pt x="56730" y="643369"/>
                </a:lnTo>
                <a:lnTo>
                  <a:pt x="86207" y="675551"/>
                </a:lnTo>
                <a:lnTo>
                  <a:pt x="120650" y="702640"/>
                </a:lnTo>
                <a:lnTo>
                  <a:pt x="159448" y="723963"/>
                </a:lnTo>
                <a:lnTo>
                  <a:pt x="202031" y="738911"/>
                </a:lnTo>
                <a:lnTo>
                  <a:pt x="247827" y="746810"/>
                </a:lnTo>
                <a:lnTo>
                  <a:pt x="256565" y="747458"/>
                </a:lnTo>
                <a:lnTo>
                  <a:pt x="256565" y="947813"/>
                </a:lnTo>
                <a:lnTo>
                  <a:pt x="261962" y="953223"/>
                </a:lnTo>
                <a:lnTo>
                  <a:pt x="987793" y="953223"/>
                </a:lnTo>
                <a:lnTo>
                  <a:pt x="993203" y="947813"/>
                </a:lnTo>
                <a:lnTo>
                  <a:pt x="993203" y="929144"/>
                </a:lnTo>
                <a:lnTo>
                  <a:pt x="993292" y="255257"/>
                </a:lnTo>
                <a:lnTo>
                  <a:pt x="993381" y="253669"/>
                </a:lnTo>
                <a:lnTo>
                  <a:pt x="993470" y="250024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008939" y="8892216"/>
            <a:ext cx="970280" cy="1144905"/>
          </a:xfrm>
          <a:custGeom>
            <a:avLst/>
            <a:gdLst/>
            <a:ahLst/>
            <a:cxnLst/>
            <a:rect l="l" t="t" r="r" b="b"/>
            <a:pathLst>
              <a:path w="970279" h="1144904">
                <a:moveTo>
                  <a:pt x="545020" y="800442"/>
                </a:moveTo>
                <a:lnTo>
                  <a:pt x="539559" y="794969"/>
                </a:lnTo>
                <a:lnTo>
                  <a:pt x="526161" y="794969"/>
                </a:lnTo>
                <a:lnTo>
                  <a:pt x="520700" y="800442"/>
                </a:lnTo>
                <a:lnTo>
                  <a:pt x="520700" y="894778"/>
                </a:lnTo>
                <a:lnTo>
                  <a:pt x="526161" y="900239"/>
                </a:lnTo>
                <a:lnTo>
                  <a:pt x="532853" y="900239"/>
                </a:lnTo>
                <a:lnTo>
                  <a:pt x="539559" y="900239"/>
                </a:lnTo>
                <a:lnTo>
                  <a:pt x="545020" y="894778"/>
                </a:lnTo>
                <a:lnTo>
                  <a:pt x="545020" y="800442"/>
                </a:lnTo>
                <a:close/>
              </a:path>
              <a:path w="970279" h="1144904">
                <a:moveTo>
                  <a:pt x="613079" y="764565"/>
                </a:moveTo>
                <a:lnTo>
                  <a:pt x="607618" y="759104"/>
                </a:lnTo>
                <a:lnTo>
                  <a:pt x="594220" y="759104"/>
                </a:lnTo>
                <a:lnTo>
                  <a:pt x="588772" y="764565"/>
                </a:lnTo>
                <a:lnTo>
                  <a:pt x="588772" y="894778"/>
                </a:lnTo>
                <a:lnTo>
                  <a:pt x="594220" y="900239"/>
                </a:lnTo>
                <a:lnTo>
                  <a:pt x="600925" y="900239"/>
                </a:lnTo>
                <a:lnTo>
                  <a:pt x="607618" y="900239"/>
                </a:lnTo>
                <a:lnTo>
                  <a:pt x="613079" y="894778"/>
                </a:lnTo>
                <a:lnTo>
                  <a:pt x="613079" y="764565"/>
                </a:lnTo>
                <a:close/>
              </a:path>
              <a:path w="970279" h="1144904">
                <a:moveTo>
                  <a:pt x="614324" y="383705"/>
                </a:moveTo>
                <a:lnTo>
                  <a:pt x="614184" y="375983"/>
                </a:lnTo>
                <a:lnTo>
                  <a:pt x="607072" y="369150"/>
                </a:lnTo>
                <a:lnTo>
                  <a:pt x="604100" y="367944"/>
                </a:lnTo>
                <a:lnTo>
                  <a:pt x="597598" y="367944"/>
                </a:lnTo>
                <a:lnTo>
                  <a:pt x="594474" y="369277"/>
                </a:lnTo>
                <a:lnTo>
                  <a:pt x="522795" y="443712"/>
                </a:lnTo>
                <a:lnTo>
                  <a:pt x="411810" y="356628"/>
                </a:lnTo>
                <a:lnTo>
                  <a:pt x="409206" y="355727"/>
                </a:lnTo>
                <a:lnTo>
                  <a:pt x="403225" y="355727"/>
                </a:lnTo>
                <a:lnTo>
                  <a:pt x="400164" y="356984"/>
                </a:lnTo>
                <a:lnTo>
                  <a:pt x="308432" y="448716"/>
                </a:lnTo>
                <a:lnTo>
                  <a:pt x="252615" y="402907"/>
                </a:lnTo>
                <a:lnTo>
                  <a:pt x="249885" y="401929"/>
                </a:lnTo>
                <a:lnTo>
                  <a:pt x="243700" y="401929"/>
                </a:lnTo>
                <a:lnTo>
                  <a:pt x="240576" y="403275"/>
                </a:lnTo>
                <a:lnTo>
                  <a:pt x="122847" y="527646"/>
                </a:lnTo>
                <a:lnTo>
                  <a:pt x="121666" y="530720"/>
                </a:lnTo>
                <a:lnTo>
                  <a:pt x="121843" y="537222"/>
                </a:lnTo>
                <a:lnTo>
                  <a:pt x="123202" y="540245"/>
                </a:lnTo>
                <a:lnTo>
                  <a:pt x="127812" y="544601"/>
                </a:lnTo>
                <a:lnTo>
                  <a:pt x="130784" y="545795"/>
                </a:lnTo>
                <a:lnTo>
                  <a:pt x="133908" y="545795"/>
                </a:lnTo>
                <a:lnTo>
                  <a:pt x="137287" y="545795"/>
                </a:lnTo>
                <a:lnTo>
                  <a:pt x="140411" y="544436"/>
                </a:lnTo>
                <a:lnTo>
                  <a:pt x="248132" y="430669"/>
                </a:lnTo>
                <a:lnTo>
                  <a:pt x="303695" y="476275"/>
                </a:lnTo>
                <a:lnTo>
                  <a:pt x="306425" y="477253"/>
                </a:lnTo>
                <a:lnTo>
                  <a:pt x="312483" y="477253"/>
                </a:lnTo>
                <a:lnTo>
                  <a:pt x="315544" y="475996"/>
                </a:lnTo>
                <a:lnTo>
                  <a:pt x="407428" y="384098"/>
                </a:lnTo>
                <a:lnTo>
                  <a:pt x="518591" y="471335"/>
                </a:lnTo>
                <a:lnTo>
                  <a:pt x="521195" y="472224"/>
                </a:lnTo>
                <a:lnTo>
                  <a:pt x="527265" y="472224"/>
                </a:lnTo>
                <a:lnTo>
                  <a:pt x="530377" y="470903"/>
                </a:lnTo>
                <a:lnTo>
                  <a:pt x="614324" y="383705"/>
                </a:lnTo>
                <a:close/>
              </a:path>
              <a:path w="970279" h="1144904">
                <a:moveTo>
                  <a:pt x="681139" y="715810"/>
                </a:moveTo>
                <a:lnTo>
                  <a:pt x="675678" y="710349"/>
                </a:lnTo>
                <a:lnTo>
                  <a:pt x="662279" y="710349"/>
                </a:lnTo>
                <a:lnTo>
                  <a:pt x="656818" y="715810"/>
                </a:lnTo>
                <a:lnTo>
                  <a:pt x="656818" y="894778"/>
                </a:lnTo>
                <a:lnTo>
                  <a:pt x="662279" y="900239"/>
                </a:lnTo>
                <a:lnTo>
                  <a:pt x="668985" y="900239"/>
                </a:lnTo>
                <a:lnTo>
                  <a:pt x="675678" y="900239"/>
                </a:lnTo>
                <a:lnTo>
                  <a:pt x="681139" y="894778"/>
                </a:lnTo>
                <a:lnTo>
                  <a:pt x="681139" y="715810"/>
                </a:lnTo>
                <a:close/>
              </a:path>
              <a:path w="970279" h="1144904">
                <a:moveTo>
                  <a:pt x="741197" y="251764"/>
                </a:moveTo>
                <a:lnTo>
                  <a:pt x="739444" y="248119"/>
                </a:lnTo>
                <a:lnTo>
                  <a:pt x="736003" y="245541"/>
                </a:lnTo>
                <a:lnTo>
                  <a:pt x="733933" y="243471"/>
                </a:lnTo>
                <a:lnTo>
                  <a:pt x="699439" y="208991"/>
                </a:lnTo>
                <a:lnTo>
                  <a:pt x="699439" y="243471"/>
                </a:lnTo>
                <a:lnTo>
                  <a:pt x="497446" y="243471"/>
                </a:lnTo>
                <a:lnTo>
                  <a:pt x="497446" y="41478"/>
                </a:lnTo>
                <a:lnTo>
                  <a:pt x="699439" y="243471"/>
                </a:lnTo>
                <a:lnTo>
                  <a:pt x="699439" y="208991"/>
                </a:lnTo>
                <a:lnTo>
                  <a:pt x="531926" y="41478"/>
                </a:lnTo>
                <a:lnTo>
                  <a:pt x="514756" y="24307"/>
                </a:lnTo>
                <a:lnTo>
                  <a:pt x="493966" y="3517"/>
                </a:lnTo>
                <a:lnTo>
                  <a:pt x="491617" y="1257"/>
                </a:lnTo>
                <a:lnTo>
                  <a:pt x="488530" y="0"/>
                </a:lnTo>
                <a:lnTo>
                  <a:pt x="5461" y="0"/>
                </a:lnTo>
                <a:lnTo>
                  <a:pt x="0" y="5448"/>
                </a:lnTo>
                <a:lnTo>
                  <a:pt x="0" y="953592"/>
                </a:lnTo>
                <a:lnTo>
                  <a:pt x="5461" y="959053"/>
                </a:lnTo>
                <a:lnTo>
                  <a:pt x="361810" y="959053"/>
                </a:lnTo>
                <a:lnTo>
                  <a:pt x="357771" y="952639"/>
                </a:lnTo>
                <a:lnTo>
                  <a:pt x="353949" y="946378"/>
                </a:lnTo>
                <a:lnTo>
                  <a:pt x="350380" y="940384"/>
                </a:lnTo>
                <a:lnTo>
                  <a:pt x="347141" y="934745"/>
                </a:lnTo>
                <a:lnTo>
                  <a:pt x="24307" y="934745"/>
                </a:lnTo>
                <a:lnTo>
                  <a:pt x="24307" y="24307"/>
                </a:lnTo>
                <a:lnTo>
                  <a:pt x="473138" y="24307"/>
                </a:lnTo>
                <a:lnTo>
                  <a:pt x="473138" y="262343"/>
                </a:lnTo>
                <a:lnTo>
                  <a:pt x="478586" y="267792"/>
                </a:lnTo>
                <a:lnTo>
                  <a:pt x="716610" y="267792"/>
                </a:lnTo>
                <a:lnTo>
                  <a:pt x="716610" y="544233"/>
                </a:lnTo>
                <a:lnTo>
                  <a:pt x="722210" y="547420"/>
                </a:lnTo>
                <a:lnTo>
                  <a:pt x="728141" y="551002"/>
                </a:lnTo>
                <a:lnTo>
                  <a:pt x="734390" y="554977"/>
                </a:lnTo>
                <a:lnTo>
                  <a:pt x="740930" y="559308"/>
                </a:lnTo>
                <a:lnTo>
                  <a:pt x="740930" y="258368"/>
                </a:lnTo>
                <a:lnTo>
                  <a:pt x="740752" y="257721"/>
                </a:lnTo>
                <a:lnTo>
                  <a:pt x="741184" y="256438"/>
                </a:lnTo>
                <a:lnTo>
                  <a:pt x="741197" y="251764"/>
                </a:lnTo>
                <a:close/>
              </a:path>
              <a:path w="970279" h="1144904">
                <a:moveTo>
                  <a:pt x="969962" y="1088364"/>
                </a:moveTo>
                <a:lnTo>
                  <a:pt x="967409" y="1075220"/>
                </a:lnTo>
                <a:lnTo>
                  <a:pt x="959751" y="1063663"/>
                </a:lnTo>
                <a:lnTo>
                  <a:pt x="945705" y="1049629"/>
                </a:lnTo>
                <a:lnTo>
                  <a:pt x="945705" y="1091082"/>
                </a:lnTo>
                <a:lnTo>
                  <a:pt x="944575" y="1093838"/>
                </a:lnTo>
                <a:lnTo>
                  <a:pt x="921321" y="1116977"/>
                </a:lnTo>
                <a:lnTo>
                  <a:pt x="919480" y="1118946"/>
                </a:lnTo>
                <a:lnTo>
                  <a:pt x="919302" y="1118946"/>
                </a:lnTo>
                <a:lnTo>
                  <a:pt x="916736" y="1119987"/>
                </a:lnTo>
                <a:lnTo>
                  <a:pt x="911047" y="1119987"/>
                </a:lnTo>
                <a:lnTo>
                  <a:pt x="908469" y="1118946"/>
                </a:lnTo>
                <a:lnTo>
                  <a:pt x="906437" y="1116977"/>
                </a:lnTo>
                <a:lnTo>
                  <a:pt x="780148" y="990676"/>
                </a:lnTo>
                <a:lnTo>
                  <a:pt x="747280" y="957808"/>
                </a:lnTo>
                <a:lnTo>
                  <a:pt x="709485" y="985558"/>
                </a:lnTo>
                <a:lnTo>
                  <a:pt x="642924" y="1009827"/>
                </a:lnTo>
                <a:lnTo>
                  <a:pt x="607225" y="1012964"/>
                </a:lnTo>
                <a:lnTo>
                  <a:pt x="560298" y="1007541"/>
                </a:lnTo>
                <a:lnTo>
                  <a:pt x="517194" y="992111"/>
                </a:lnTo>
                <a:lnTo>
                  <a:pt x="479158" y="967905"/>
                </a:lnTo>
                <a:lnTo>
                  <a:pt x="447408" y="936155"/>
                </a:lnTo>
                <a:lnTo>
                  <a:pt x="423202" y="898118"/>
                </a:lnTo>
                <a:lnTo>
                  <a:pt x="407771" y="855014"/>
                </a:lnTo>
                <a:lnTo>
                  <a:pt x="402348" y="808088"/>
                </a:lnTo>
                <a:lnTo>
                  <a:pt x="407670" y="761961"/>
                </a:lnTo>
                <a:lnTo>
                  <a:pt x="423202" y="718070"/>
                </a:lnTo>
                <a:lnTo>
                  <a:pt x="447408" y="680034"/>
                </a:lnTo>
                <a:lnTo>
                  <a:pt x="479158" y="648284"/>
                </a:lnTo>
                <a:lnTo>
                  <a:pt x="517194" y="624078"/>
                </a:lnTo>
                <a:lnTo>
                  <a:pt x="560298" y="608634"/>
                </a:lnTo>
                <a:lnTo>
                  <a:pt x="607225" y="603224"/>
                </a:lnTo>
                <a:lnTo>
                  <a:pt x="654138" y="608634"/>
                </a:lnTo>
                <a:lnTo>
                  <a:pt x="697255" y="624078"/>
                </a:lnTo>
                <a:lnTo>
                  <a:pt x="735304" y="648284"/>
                </a:lnTo>
                <a:lnTo>
                  <a:pt x="767054" y="680034"/>
                </a:lnTo>
                <a:lnTo>
                  <a:pt x="791260" y="718070"/>
                </a:lnTo>
                <a:lnTo>
                  <a:pt x="806704" y="761174"/>
                </a:lnTo>
                <a:lnTo>
                  <a:pt x="812126" y="808088"/>
                </a:lnTo>
                <a:lnTo>
                  <a:pt x="810412" y="834199"/>
                </a:lnTo>
                <a:lnTo>
                  <a:pt x="810374" y="834923"/>
                </a:lnTo>
                <a:lnTo>
                  <a:pt x="805180" y="861148"/>
                </a:lnTo>
                <a:lnTo>
                  <a:pt x="796632" y="886421"/>
                </a:lnTo>
                <a:lnTo>
                  <a:pt x="784834" y="910399"/>
                </a:lnTo>
                <a:lnTo>
                  <a:pt x="780161" y="918464"/>
                </a:lnTo>
                <a:lnTo>
                  <a:pt x="944537" y="1082840"/>
                </a:lnTo>
                <a:lnTo>
                  <a:pt x="945654" y="1085469"/>
                </a:lnTo>
                <a:lnTo>
                  <a:pt x="945705" y="1091082"/>
                </a:lnTo>
                <a:lnTo>
                  <a:pt x="945705" y="1049629"/>
                </a:lnTo>
                <a:lnTo>
                  <a:pt x="810463" y="914387"/>
                </a:lnTo>
                <a:lnTo>
                  <a:pt x="813104" y="909002"/>
                </a:lnTo>
                <a:lnTo>
                  <a:pt x="823188" y="884999"/>
                </a:lnTo>
                <a:lnTo>
                  <a:pt x="830503" y="859955"/>
                </a:lnTo>
                <a:lnTo>
                  <a:pt x="834809" y="834923"/>
                </a:lnTo>
                <a:lnTo>
                  <a:pt x="834936" y="834199"/>
                </a:lnTo>
                <a:lnTo>
                  <a:pt x="831773" y="761961"/>
                </a:lnTo>
                <a:lnTo>
                  <a:pt x="818400" y="718972"/>
                </a:lnTo>
                <a:lnTo>
                  <a:pt x="797242" y="680034"/>
                </a:lnTo>
                <a:lnTo>
                  <a:pt x="769226" y="646099"/>
                </a:lnTo>
                <a:lnTo>
                  <a:pt x="735291" y="618096"/>
                </a:lnTo>
                <a:lnTo>
                  <a:pt x="696353" y="596938"/>
                </a:lnTo>
                <a:lnTo>
                  <a:pt x="653351" y="583565"/>
                </a:lnTo>
                <a:lnTo>
                  <a:pt x="607225" y="578891"/>
                </a:lnTo>
                <a:lnTo>
                  <a:pt x="561086" y="583565"/>
                </a:lnTo>
                <a:lnTo>
                  <a:pt x="518096" y="596938"/>
                </a:lnTo>
                <a:lnTo>
                  <a:pt x="479171" y="618096"/>
                </a:lnTo>
                <a:lnTo>
                  <a:pt x="445236" y="646099"/>
                </a:lnTo>
                <a:lnTo>
                  <a:pt x="417233" y="680034"/>
                </a:lnTo>
                <a:lnTo>
                  <a:pt x="396074" y="718972"/>
                </a:lnTo>
                <a:lnTo>
                  <a:pt x="382701" y="761961"/>
                </a:lnTo>
                <a:lnTo>
                  <a:pt x="378028" y="808088"/>
                </a:lnTo>
                <a:lnTo>
                  <a:pt x="382701" y="854227"/>
                </a:lnTo>
                <a:lnTo>
                  <a:pt x="396074" y="897216"/>
                </a:lnTo>
                <a:lnTo>
                  <a:pt x="417233" y="936155"/>
                </a:lnTo>
                <a:lnTo>
                  <a:pt x="445236" y="970076"/>
                </a:lnTo>
                <a:lnTo>
                  <a:pt x="479171" y="998093"/>
                </a:lnTo>
                <a:lnTo>
                  <a:pt x="518096" y="1019251"/>
                </a:lnTo>
                <a:lnTo>
                  <a:pt x="561086" y="1032624"/>
                </a:lnTo>
                <a:lnTo>
                  <a:pt x="607225" y="1037285"/>
                </a:lnTo>
                <a:lnTo>
                  <a:pt x="642696" y="1034567"/>
                </a:lnTo>
                <a:lnTo>
                  <a:pt x="709536" y="1013167"/>
                </a:lnTo>
                <a:lnTo>
                  <a:pt x="745744" y="990676"/>
                </a:lnTo>
                <a:lnTo>
                  <a:pt x="889279" y="1134198"/>
                </a:lnTo>
                <a:lnTo>
                  <a:pt x="894626" y="1138580"/>
                </a:lnTo>
                <a:lnTo>
                  <a:pt x="900620" y="1141780"/>
                </a:lnTo>
                <a:lnTo>
                  <a:pt x="907122" y="1143736"/>
                </a:lnTo>
                <a:lnTo>
                  <a:pt x="913917" y="1144409"/>
                </a:lnTo>
                <a:lnTo>
                  <a:pt x="920788" y="1143736"/>
                </a:lnTo>
                <a:lnTo>
                  <a:pt x="952792" y="1119987"/>
                </a:lnTo>
                <a:lnTo>
                  <a:pt x="967409" y="1101509"/>
                </a:lnTo>
                <a:lnTo>
                  <a:pt x="969962" y="1088364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589489" y="2914795"/>
            <a:ext cx="1051560" cy="1051560"/>
          </a:xfrm>
          <a:custGeom>
            <a:avLst/>
            <a:gdLst/>
            <a:ahLst/>
            <a:cxnLst/>
            <a:rect l="l" t="t" r="r" b="b"/>
            <a:pathLst>
              <a:path w="1051559" h="1051560">
                <a:moveTo>
                  <a:pt x="872134" y="393611"/>
                </a:moveTo>
                <a:lnTo>
                  <a:pt x="870877" y="390563"/>
                </a:lnTo>
                <a:lnTo>
                  <a:pt x="843191" y="362877"/>
                </a:lnTo>
                <a:lnTo>
                  <a:pt x="843191" y="396786"/>
                </a:lnTo>
                <a:lnTo>
                  <a:pt x="442607" y="797369"/>
                </a:lnTo>
                <a:lnTo>
                  <a:pt x="207797" y="562559"/>
                </a:lnTo>
                <a:lnTo>
                  <a:pt x="307251" y="463245"/>
                </a:lnTo>
                <a:lnTo>
                  <a:pt x="438886" y="594880"/>
                </a:lnTo>
                <a:lnTo>
                  <a:pt x="446481" y="594880"/>
                </a:lnTo>
                <a:lnTo>
                  <a:pt x="476618" y="564743"/>
                </a:lnTo>
                <a:lnTo>
                  <a:pt x="743877" y="297484"/>
                </a:lnTo>
                <a:lnTo>
                  <a:pt x="843191" y="396786"/>
                </a:lnTo>
                <a:lnTo>
                  <a:pt x="843191" y="362877"/>
                </a:lnTo>
                <a:lnTo>
                  <a:pt x="777798" y="297484"/>
                </a:lnTo>
                <a:lnTo>
                  <a:pt x="747674" y="267360"/>
                </a:lnTo>
                <a:lnTo>
                  <a:pt x="740079" y="267360"/>
                </a:lnTo>
                <a:lnTo>
                  <a:pt x="442683" y="564743"/>
                </a:lnTo>
                <a:lnTo>
                  <a:pt x="341172" y="463245"/>
                </a:lnTo>
                <a:lnTo>
                  <a:pt x="311061" y="433120"/>
                </a:lnTo>
                <a:lnTo>
                  <a:pt x="303453" y="433120"/>
                </a:lnTo>
                <a:lnTo>
                  <a:pt x="180098" y="556310"/>
                </a:lnTo>
                <a:lnTo>
                  <a:pt x="178841" y="559358"/>
                </a:lnTo>
                <a:lnTo>
                  <a:pt x="178841" y="565734"/>
                </a:lnTo>
                <a:lnTo>
                  <a:pt x="180098" y="568782"/>
                </a:lnTo>
                <a:lnTo>
                  <a:pt x="436460" y="825119"/>
                </a:lnTo>
                <a:lnTo>
                  <a:pt x="439508" y="826389"/>
                </a:lnTo>
                <a:lnTo>
                  <a:pt x="445909" y="826389"/>
                </a:lnTo>
                <a:lnTo>
                  <a:pt x="448906" y="825119"/>
                </a:lnTo>
                <a:lnTo>
                  <a:pt x="476669" y="797369"/>
                </a:lnTo>
                <a:lnTo>
                  <a:pt x="870877" y="403034"/>
                </a:lnTo>
                <a:lnTo>
                  <a:pt x="872134" y="399986"/>
                </a:lnTo>
                <a:lnTo>
                  <a:pt x="872134" y="393611"/>
                </a:lnTo>
                <a:close/>
              </a:path>
              <a:path w="1051559" h="1051560">
                <a:moveTo>
                  <a:pt x="1050988" y="525500"/>
                </a:moveTo>
                <a:lnTo>
                  <a:pt x="1048842" y="477748"/>
                </a:lnTo>
                <a:lnTo>
                  <a:pt x="1042504" y="431165"/>
                </a:lnTo>
                <a:lnTo>
                  <a:pt x="1032192" y="385965"/>
                </a:lnTo>
                <a:lnTo>
                  <a:pt x="1026998" y="369938"/>
                </a:lnTo>
                <a:lnTo>
                  <a:pt x="1026998" y="525500"/>
                </a:lnTo>
                <a:lnTo>
                  <a:pt x="1024724" y="573265"/>
                </a:lnTo>
                <a:lnTo>
                  <a:pt x="1018070" y="619836"/>
                </a:lnTo>
                <a:lnTo>
                  <a:pt x="1006932" y="666140"/>
                </a:lnTo>
                <a:lnTo>
                  <a:pt x="991895" y="709879"/>
                </a:lnTo>
                <a:lnTo>
                  <a:pt x="973035" y="751713"/>
                </a:lnTo>
                <a:lnTo>
                  <a:pt x="950556" y="791413"/>
                </a:lnTo>
                <a:lnTo>
                  <a:pt x="924674" y="828776"/>
                </a:lnTo>
                <a:lnTo>
                  <a:pt x="895604" y="863574"/>
                </a:lnTo>
                <a:lnTo>
                  <a:pt x="863561" y="895616"/>
                </a:lnTo>
                <a:lnTo>
                  <a:pt x="828763" y="924687"/>
                </a:lnTo>
                <a:lnTo>
                  <a:pt x="791400" y="950556"/>
                </a:lnTo>
                <a:lnTo>
                  <a:pt x="751700" y="973035"/>
                </a:lnTo>
                <a:lnTo>
                  <a:pt x="709866" y="991895"/>
                </a:lnTo>
                <a:lnTo>
                  <a:pt x="666115" y="1006944"/>
                </a:lnTo>
                <a:lnTo>
                  <a:pt x="620179" y="1018070"/>
                </a:lnTo>
                <a:lnTo>
                  <a:pt x="619848" y="1018070"/>
                </a:lnTo>
                <a:lnTo>
                  <a:pt x="573722" y="1024712"/>
                </a:lnTo>
                <a:lnTo>
                  <a:pt x="525487" y="1027010"/>
                </a:lnTo>
                <a:lnTo>
                  <a:pt x="477266" y="1024712"/>
                </a:lnTo>
                <a:lnTo>
                  <a:pt x="431139" y="1018070"/>
                </a:lnTo>
                <a:lnTo>
                  <a:pt x="430809" y="1018070"/>
                </a:lnTo>
                <a:lnTo>
                  <a:pt x="384860" y="1006944"/>
                </a:lnTo>
                <a:lnTo>
                  <a:pt x="341109" y="991895"/>
                </a:lnTo>
                <a:lnTo>
                  <a:pt x="299288" y="973035"/>
                </a:lnTo>
                <a:lnTo>
                  <a:pt x="259588" y="950556"/>
                </a:lnTo>
                <a:lnTo>
                  <a:pt x="222224" y="924687"/>
                </a:lnTo>
                <a:lnTo>
                  <a:pt x="187413" y="895616"/>
                </a:lnTo>
                <a:lnTo>
                  <a:pt x="155384" y="863574"/>
                </a:lnTo>
                <a:lnTo>
                  <a:pt x="126314" y="828776"/>
                </a:lnTo>
                <a:lnTo>
                  <a:pt x="100431" y="791413"/>
                </a:lnTo>
                <a:lnTo>
                  <a:pt x="77952" y="751713"/>
                </a:lnTo>
                <a:lnTo>
                  <a:pt x="59093" y="709879"/>
                </a:lnTo>
                <a:lnTo>
                  <a:pt x="44056" y="666140"/>
                </a:lnTo>
                <a:lnTo>
                  <a:pt x="33045" y="620687"/>
                </a:lnTo>
                <a:lnTo>
                  <a:pt x="26289" y="573735"/>
                </a:lnTo>
                <a:lnTo>
                  <a:pt x="23990" y="525500"/>
                </a:lnTo>
                <a:lnTo>
                  <a:pt x="26263" y="477748"/>
                </a:lnTo>
                <a:lnTo>
                  <a:pt x="32918" y="431165"/>
                </a:lnTo>
                <a:lnTo>
                  <a:pt x="44056" y="384873"/>
                </a:lnTo>
                <a:lnTo>
                  <a:pt x="59093" y="341122"/>
                </a:lnTo>
                <a:lnTo>
                  <a:pt x="77952" y="299300"/>
                </a:lnTo>
                <a:lnTo>
                  <a:pt x="100431" y="259588"/>
                </a:lnTo>
                <a:lnTo>
                  <a:pt x="126314" y="222237"/>
                </a:lnTo>
                <a:lnTo>
                  <a:pt x="155384" y="187426"/>
                </a:lnTo>
                <a:lnTo>
                  <a:pt x="187413" y="155384"/>
                </a:lnTo>
                <a:lnTo>
                  <a:pt x="222224" y="126314"/>
                </a:lnTo>
                <a:lnTo>
                  <a:pt x="259588" y="100444"/>
                </a:lnTo>
                <a:lnTo>
                  <a:pt x="299288" y="77965"/>
                </a:lnTo>
                <a:lnTo>
                  <a:pt x="341109" y="59093"/>
                </a:lnTo>
                <a:lnTo>
                  <a:pt x="384860" y="44056"/>
                </a:lnTo>
                <a:lnTo>
                  <a:pt x="430314" y="33045"/>
                </a:lnTo>
                <a:lnTo>
                  <a:pt x="477266" y="26289"/>
                </a:lnTo>
                <a:lnTo>
                  <a:pt x="525487" y="23990"/>
                </a:lnTo>
                <a:lnTo>
                  <a:pt x="573722" y="26289"/>
                </a:lnTo>
                <a:lnTo>
                  <a:pt x="620661" y="33045"/>
                </a:lnTo>
                <a:lnTo>
                  <a:pt x="666115" y="44056"/>
                </a:lnTo>
                <a:lnTo>
                  <a:pt x="709866" y="59093"/>
                </a:lnTo>
                <a:lnTo>
                  <a:pt x="751700" y="77965"/>
                </a:lnTo>
                <a:lnTo>
                  <a:pt x="791400" y="100444"/>
                </a:lnTo>
                <a:lnTo>
                  <a:pt x="828763" y="126314"/>
                </a:lnTo>
                <a:lnTo>
                  <a:pt x="863561" y="155384"/>
                </a:lnTo>
                <a:lnTo>
                  <a:pt x="895604" y="187426"/>
                </a:lnTo>
                <a:lnTo>
                  <a:pt x="924674" y="222237"/>
                </a:lnTo>
                <a:lnTo>
                  <a:pt x="950556" y="259588"/>
                </a:lnTo>
                <a:lnTo>
                  <a:pt x="973035" y="299300"/>
                </a:lnTo>
                <a:lnTo>
                  <a:pt x="991895" y="341122"/>
                </a:lnTo>
                <a:lnTo>
                  <a:pt x="1006932" y="384873"/>
                </a:lnTo>
                <a:lnTo>
                  <a:pt x="1017943" y="430326"/>
                </a:lnTo>
                <a:lnTo>
                  <a:pt x="1024699" y="477278"/>
                </a:lnTo>
                <a:lnTo>
                  <a:pt x="1026998" y="525500"/>
                </a:lnTo>
                <a:lnTo>
                  <a:pt x="1026998" y="369938"/>
                </a:lnTo>
                <a:lnTo>
                  <a:pt x="1000315" y="300431"/>
                </a:lnTo>
                <a:lnTo>
                  <a:pt x="979144" y="260477"/>
                </a:lnTo>
                <a:lnTo>
                  <a:pt x="954722" y="222643"/>
                </a:lnTo>
                <a:lnTo>
                  <a:pt x="927252" y="187121"/>
                </a:lnTo>
                <a:lnTo>
                  <a:pt x="896899" y="154089"/>
                </a:lnTo>
                <a:lnTo>
                  <a:pt x="863866" y="123748"/>
                </a:lnTo>
                <a:lnTo>
                  <a:pt x="828344" y="96266"/>
                </a:lnTo>
                <a:lnTo>
                  <a:pt x="790511" y="71856"/>
                </a:lnTo>
                <a:lnTo>
                  <a:pt x="750557" y="50673"/>
                </a:lnTo>
                <a:lnTo>
                  <a:pt x="708939" y="33045"/>
                </a:lnTo>
                <a:lnTo>
                  <a:pt x="665022" y="18808"/>
                </a:lnTo>
                <a:lnTo>
                  <a:pt x="619823" y="8483"/>
                </a:lnTo>
                <a:lnTo>
                  <a:pt x="573252" y="2159"/>
                </a:lnTo>
                <a:lnTo>
                  <a:pt x="525487" y="0"/>
                </a:lnTo>
                <a:lnTo>
                  <a:pt x="477723" y="2159"/>
                </a:lnTo>
                <a:lnTo>
                  <a:pt x="431152" y="8483"/>
                </a:lnTo>
                <a:lnTo>
                  <a:pt x="385953" y="18808"/>
                </a:lnTo>
                <a:lnTo>
                  <a:pt x="342036" y="33045"/>
                </a:lnTo>
                <a:lnTo>
                  <a:pt x="300418" y="50673"/>
                </a:lnTo>
                <a:lnTo>
                  <a:pt x="260464" y="71856"/>
                </a:lnTo>
                <a:lnTo>
                  <a:pt x="222631" y="96266"/>
                </a:lnTo>
                <a:lnTo>
                  <a:pt x="187109" y="123748"/>
                </a:lnTo>
                <a:lnTo>
                  <a:pt x="154089" y="154089"/>
                </a:lnTo>
                <a:lnTo>
                  <a:pt x="123736" y="187121"/>
                </a:lnTo>
                <a:lnTo>
                  <a:pt x="96266" y="222643"/>
                </a:lnTo>
                <a:lnTo>
                  <a:pt x="71843" y="260477"/>
                </a:lnTo>
                <a:lnTo>
                  <a:pt x="50673" y="300431"/>
                </a:lnTo>
                <a:lnTo>
                  <a:pt x="32931" y="342328"/>
                </a:lnTo>
                <a:lnTo>
                  <a:pt x="18796" y="385965"/>
                </a:lnTo>
                <a:lnTo>
                  <a:pt x="8483" y="431165"/>
                </a:lnTo>
                <a:lnTo>
                  <a:pt x="2209" y="477278"/>
                </a:lnTo>
                <a:lnTo>
                  <a:pt x="0" y="525500"/>
                </a:lnTo>
                <a:lnTo>
                  <a:pt x="2146" y="573265"/>
                </a:lnTo>
                <a:lnTo>
                  <a:pt x="8483" y="619836"/>
                </a:lnTo>
                <a:lnTo>
                  <a:pt x="18796" y="665035"/>
                </a:lnTo>
                <a:lnTo>
                  <a:pt x="32931" y="708685"/>
                </a:lnTo>
                <a:lnTo>
                  <a:pt x="50673" y="750570"/>
                </a:lnTo>
                <a:lnTo>
                  <a:pt x="71843" y="790524"/>
                </a:lnTo>
                <a:lnTo>
                  <a:pt x="96266" y="828357"/>
                </a:lnTo>
                <a:lnTo>
                  <a:pt x="123736" y="863879"/>
                </a:lnTo>
                <a:lnTo>
                  <a:pt x="154089" y="896912"/>
                </a:lnTo>
                <a:lnTo>
                  <a:pt x="187109" y="927252"/>
                </a:lnTo>
                <a:lnTo>
                  <a:pt x="222631" y="954735"/>
                </a:lnTo>
                <a:lnTo>
                  <a:pt x="260464" y="979144"/>
                </a:lnTo>
                <a:lnTo>
                  <a:pt x="300418" y="1000328"/>
                </a:lnTo>
                <a:lnTo>
                  <a:pt x="342315" y="1018070"/>
                </a:lnTo>
                <a:lnTo>
                  <a:pt x="385953" y="1032192"/>
                </a:lnTo>
                <a:lnTo>
                  <a:pt x="431152" y="1042517"/>
                </a:lnTo>
                <a:lnTo>
                  <a:pt x="477723" y="1048842"/>
                </a:lnTo>
                <a:lnTo>
                  <a:pt x="525487" y="1051001"/>
                </a:lnTo>
                <a:lnTo>
                  <a:pt x="573252" y="1048842"/>
                </a:lnTo>
                <a:lnTo>
                  <a:pt x="619823" y="1042517"/>
                </a:lnTo>
                <a:lnTo>
                  <a:pt x="665022" y="1032192"/>
                </a:lnTo>
                <a:lnTo>
                  <a:pt x="708660" y="1018070"/>
                </a:lnTo>
                <a:lnTo>
                  <a:pt x="750557" y="1000328"/>
                </a:lnTo>
                <a:lnTo>
                  <a:pt x="790511" y="979144"/>
                </a:lnTo>
                <a:lnTo>
                  <a:pt x="828344" y="954735"/>
                </a:lnTo>
                <a:lnTo>
                  <a:pt x="863866" y="927252"/>
                </a:lnTo>
                <a:lnTo>
                  <a:pt x="896899" y="896912"/>
                </a:lnTo>
                <a:lnTo>
                  <a:pt x="927252" y="863879"/>
                </a:lnTo>
                <a:lnTo>
                  <a:pt x="954722" y="828357"/>
                </a:lnTo>
                <a:lnTo>
                  <a:pt x="979144" y="790524"/>
                </a:lnTo>
                <a:lnTo>
                  <a:pt x="1000315" y="750570"/>
                </a:lnTo>
                <a:lnTo>
                  <a:pt x="1018057" y="708685"/>
                </a:lnTo>
                <a:lnTo>
                  <a:pt x="1032192" y="665035"/>
                </a:lnTo>
                <a:lnTo>
                  <a:pt x="1042504" y="619836"/>
                </a:lnTo>
                <a:lnTo>
                  <a:pt x="1048778" y="573735"/>
                </a:lnTo>
                <a:lnTo>
                  <a:pt x="1048842" y="573265"/>
                </a:lnTo>
                <a:lnTo>
                  <a:pt x="1050988" y="52550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6604234" y="7433011"/>
            <a:ext cx="1021715" cy="1021080"/>
          </a:xfrm>
          <a:custGeom>
            <a:avLst/>
            <a:gdLst/>
            <a:ahLst/>
            <a:cxnLst/>
            <a:rect l="l" t="t" r="r" b="b"/>
            <a:pathLst>
              <a:path w="1021715" h="1021079">
                <a:moveTo>
                  <a:pt x="657961" y="341122"/>
                </a:moveTo>
                <a:lnTo>
                  <a:pt x="657072" y="333514"/>
                </a:lnTo>
                <a:lnTo>
                  <a:pt x="649706" y="327660"/>
                </a:lnTo>
                <a:lnTo>
                  <a:pt x="647103" y="326745"/>
                </a:lnTo>
                <a:lnTo>
                  <a:pt x="640651" y="326745"/>
                </a:lnTo>
                <a:lnTo>
                  <a:pt x="637197" y="328434"/>
                </a:lnTo>
                <a:lnTo>
                  <a:pt x="410311" y="614972"/>
                </a:lnTo>
                <a:lnTo>
                  <a:pt x="293166" y="511530"/>
                </a:lnTo>
                <a:lnTo>
                  <a:pt x="290322" y="510451"/>
                </a:lnTo>
                <a:lnTo>
                  <a:pt x="283908" y="510451"/>
                </a:lnTo>
                <a:lnTo>
                  <a:pt x="280606" y="511949"/>
                </a:lnTo>
                <a:lnTo>
                  <a:pt x="276174" y="516953"/>
                </a:lnTo>
                <a:lnTo>
                  <a:pt x="275107" y="520065"/>
                </a:lnTo>
                <a:lnTo>
                  <a:pt x="275513" y="526516"/>
                </a:lnTo>
                <a:lnTo>
                  <a:pt x="276961" y="529475"/>
                </a:lnTo>
                <a:lnTo>
                  <a:pt x="406069" y="643483"/>
                </a:lnTo>
                <a:lnTo>
                  <a:pt x="408901" y="644563"/>
                </a:lnTo>
                <a:lnTo>
                  <a:pt x="411861" y="644563"/>
                </a:lnTo>
                <a:lnTo>
                  <a:pt x="416217" y="644220"/>
                </a:lnTo>
                <a:lnTo>
                  <a:pt x="419277" y="642569"/>
                </a:lnTo>
                <a:lnTo>
                  <a:pt x="657961" y="341122"/>
                </a:lnTo>
                <a:close/>
              </a:path>
              <a:path w="1021715" h="1021079">
                <a:moveTo>
                  <a:pt x="1021499" y="930910"/>
                </a:moveTo>
                <a:lnTo>
                  <a:pt x="1014844" y="896620"/>
                </a:lnTo>
                <a:lnTo>
                  <a:pt x="997356" y="869873"/>
                </a:lnTo>
                <a:lnTo>
                  <a:pt x="997356" y="930910"/>
                </a:lnTo>
                <a:lnTo>
                  <a:pt x="992479" y="956310"/>
                </a:lnTo>
                <a:lnTo>
                  <a:pt x="967613" y="986790"/>
                </a:lnTo>
                <a:lnTo>
                  <a:pt x="930478" y="996950"/>
                </a:lnTo>
                <a:lnTo>
                  <a:pt x="917359" y="995680"/>
                </a:lnTo>
                <a:lnTo>
                  <a:pt x="904925" y="991870"/>
                </a:lnTo>
                <a:lnTo>
                  <a:pt x="893457" y="986790"/>
                </a:lnTo>
                <a:lnTo>
                  <a:pt x="883246" y="977900"/>
                </a:lnTo>
                <a:lnTo>
                  <a:pt x="773315" y="867410"/>
                </a:lnTo>
                <a:lnTo>
                  <a:pt x="758151" y="852170"/>
                </a:lnTo>
                <a:lnTo>
                  <a:pt x="787869" y="828040"/>
                </a:lnTo>
                <a:lnTo>
                  <a:pt x="828243" y="787400"/>
                </a:lnTo>
                <a:lnTo>
                  <a:pt x="852665" y="758190"/>
                </a:lnTo>
                <a:lnTo>
                  <a:pt x="977811" y="883920"/>
                </a:lnTo>
                <a:lnTo>
                  <a:pt x="992466" y="905510"/>
                </a:lnTo>
                <a:lnTo>
                  <a:pt x="997356" y="930910"/>
                </a:lnTo>
                <a:lnTo>
                  <a:pt x="997356" y="869873"/>
                </a:lnTo>
                <a:lnTo>
                  <a:pt x="994918" y="866140"/>
                </a:lnTo>
                <a:lnTo>
                  <a:pt x="887158" y="758190"/>
                </a:lnTo>
                <a:lnTo>
                  <a:pt x="866876" y="737870"/>
                </a:lnTo>
                <a:lnTo>
                  <a:pt x="898105" y="684530"/>
                </a:lnTo>
                <a:lnTo>
                  <a:pt x="919594" y="635000"/>
                </a:lnTo>
                <a:lnTo>
                  <a:pt x="935113" y="582930"/>
                </a:lnTo>
                <a:lnTo>
                  <a:pt x="944524" y="528320"/>
                </a:lnTo>
                <a:lnTo>
                  <a:pt x="947699" y="473710"/>
                </a:lnTo>
                <a:lnTo>
                  <a:pt x="945349" y="426720"/>
                </a:lnTo>
                <a:lnTo>
                  <a:pt x="938364" y="379730"/>
                </a:lnTo>
                <a:lnTo>
                  <a:pt x="926846" y="334010"/>
                </a:lnTo>
                <a:lnTo>
                  <a:pt x="923518" y="324993"/>
                </a:lnTo>
                <a:lnTo>
                  <a:pt x="923518" y="473710"/>
                </a:lnTo>
                <a:lnTo>
                  <a:pt x="921016" y="520700"/>
                </a:lnTo>
                <a:lnTo>
                  <a:pt x="920940" y="521970"/>
                </a:lnTo>
                <a:lnTo>
                  <a:pt x="920877" y="523240"/>
                </a:lnTo>
                <a:lnTo>
                  <a:pt x="913130" y="570230"/>
                </a:lnTo>
                <a:lnTo>
                  <a:pt x="900557" y="615950"/>
                </a:lnTo>
                <a:lnTo>
                  <a:pt x="883437" y="659130"/>
                </a:lnTo>
                <a:lnTo>
                  <a:pt x="862037" y="701040"/>
                </a:lnTo>
                <a:lnTo>
                  <a:pt x="836650" y="739140"/>
                </a:lnTo>
                <a:lnTo>
                  <a:pt x="807529" y="774700"/>
                </a:lnTo>
                <a:lnTo>
                  <a:pt x="774979" y="807720"/>
                </a:lnTo>
                <a:lnTo>
                  <a:pt x="739254" y="836930"/>
                </a:lnTo>
                <a:lnTo>
                  <a:pt x="700633" y="862330"/>
                </a:lnTo>
                <a:lnTo>
                  <a:pt x="659396" y="883920"/>
                </a:lnTo>
                <a:lnTo>
                  <a:pt x="615823" y="900430"/>
                </a:lnTo>
                <a:lnTo>
                  <a:pt x="570191" y="913130"/>
                </a:lnTo>
                <a:lnTo>
                  <a:pt x="522782" y="920750"/>
                </a:lnTo>
                <a:lnTo>
                  <a:pt x="473849" y="923290"/>
                </a:lnTo>
                <a:lnTo>
                  <a:pt x="425526" y="920750"/>
                </a:lnTo>
                <a:lnTo>
                  <a:pt x="378180" y="913130"/>
                </a:lnTo>
                <a:lnTo>
                  <a:pt x="332143" y="900430"/>
                </a:lnTo>
                <a:lnTo>
                  <a:pt x="287769" y="882650"/>
                </a:lnTo>
                <a:lnTo>
                  <a:pt x="245427" y="861060"/>
                </a:lnTo>
                <a:lnTo>
                  <a:pt x="205435" y="834390"/>
                </a:lnTo>
                <a:lnTo>
                  <a:pt x="168173" y="803910"/>
                </a:lnTo>
                <a:lnTo>
                  <a:pt x="161505" y="797560"/>
                </a:lnTo>
                <a:lnTo>
                  <a:pt x="179095" y="779780"/>
                </a:lnTo>
                <a:lnTo>
                  <a:pt x="226847" y="731520"/>
                </a:lnTo>
                <a:lnTo>
                  <a:pt x="233070" y="736600"/>
                </a:lnTo>
                <a:lnTo>
                  <a:pt x="274891" y="769620"/>
                </a:lnTo>
                <a:lnTo>
                  <a:pt x="320636" y="796290"/>
                </a:lnTo>
                <a:lnTo>
                  <a:pt x="369544" y="815340"/>
                </a:lnTo>
                <a:lnTo>
                  <a:pt x="420865" y="826770"/>
                </a:lnTo>
                <a:lnTo>
                  <a:pt x="473849" y="830580"/>
                </a:lnTo>
                <a:lnTo>
                  <a:pt x="522211" y="828040"/>
                </a:lnTo>
                <a:lnTo>
                  <a:pt x="568617" y="817880"/>
                </a:lnTo>
                <a:lnTo>
                  <a:pt x="612622" y="802640"/>
                </a:lnTo>
                <a:lnTo>
                  <a:pt x="653834" y="782320"/>
                </a:lnTo>
                <a:lnTo>
                  <a:pt x="691794" y="756920"/>
                </a:lnTo>
                <a:lnTo>
                  <a:pt x="726071" y="726440"/>
                </a:lnTo>
                <a:lnTo>
                  <a:pt x="756259" y="692150"/>
                </a:lnTo>
                <a:lnTo>
                  <a:pt x="781926" y="654050"/>
                </a:lnTo>
                <a:lnTo>
                  <a:pt x="802627" y="612140"/>
                </a:lnTo>
                <a:lnTo>
                  <a:pt x="817943" y="568960"/>
                </a:lnTo>
                <a:lnTo>
                  <a:pt x="827455" y="521970"/>
                </a:lnTo>
                <a:lnTo>
                  <a:pt x="830719" y="473710"/>
                </a:lnTo>
                <a:lnTo>
                  <a:pt x="826706" y="420370"/>
                </a:lnTo>
                <a:lnTo>
                  <a:pt x="814857" y="368300"/>
                </a:lnTo>
                <a:lnTo>
                  <a:pt x="806526" y="347560"/>
                </a:lnTo>
                <a:lnTo>
                  <a:pt x="806526" y="473710"/>
                </a:lnTo>
                <a:lnTo>
                  <a:pt x="803097" y="520700"/>
                </a:lnTo>
                <a:lnTo>
                  <a:pt x="803008" y="521970"/>
                </a:lnTo>
                <a:lnTo>
                  <a:pt x="802919" y="523240"/>
                </a:lnTo>
                <a:lnTo>
                  <a:pt x="792416" y="570230"/>
                </a:lnTo>
                <a:lnTo>
                  <a:pt x="775563" y="614680"/>
                </a:lnTo>
                <a:lnTo>
                  <a:pt x="752856" y="655320"/>
                </a:lnTo>
                <a:lnTo>
                  <a:pt x="724827" y="692150"/>
                </a:lnTo>
                <a:lnTo>
                  <a:pt x="691997" y="725170"/>
                </a:lnTo>
                <a:lnTo>
                  <a:pt x="654862" y="753110"/>
                </a:lnTo>
                <a:lnTo>
                  <a:pt x="613968" y="775970"/>
                </a:lnTo>
                <a:lnTo>
                  <a:pt x="569823" y="792480"/>
                </a:lnTo>
                <a:lnTo>
                  <a:pt x="522947" y="802640"/>
                </a:lnTo>
                <a:lnTo>
                  <a:pt x="473849" y="806450"/>
                </a:lnTo>
                <a:lnTo>
                  <a:pt x="424751" y="802640"/>
                </a:lnTo>
                <a:lnTo>
                  <a:pt x="377875" y="792480"/>
                </a:lnTo>
                <a:lnTo>
                  <a:pt x="333717" y="775970"/>
                </a:lnTo>
                <a:lnTo>
                  <a:pt x="292823" y="753110"/>
                </a:lnTo>
                <a:lnTo>
                  <a:pt x="255701" y="725170"/>
                </a:lnTo>
                <a:lnTo>
                  <a:pt x="222859" y="692150"/>
                </a:lnTo>
                <a:lnTo>
                  <a:pt x="194830" y="655320"/>
                </a:lnTo>
                <a:lnTo>
                  <a:pt x="172123" y="614680"/>
                </a:lnTo>
                <a:lnTo>
                  <a:pt x="155270" y="570230"/>
                </a:lnTo>
                <a:lnTo>
                  <a:pt x="144767" y="523240"/>
                </a:lnTo>
                <a:lnTo>
                  <a:pt x="141160" y="473710"/>
                </a:lnTo>
                <a:lnTo>
                  <a:pt x="144678" y="426720"/>
                </a:lnTo>
                <a:lnTo>
                  <a:pt x="144767" y="425450"/>
                </a:lnTo>
                <a:lnTo>
                  <a:pt x="155270" y="378460"/>
                </a:lnTo>
                <a:lnTo>
                  <a:pt x="172123" y="334010"/>
                </a:lnTo>
                <a:lnTo>
                  <a:pt x="194830" y="293370"/>
                </a:lnTo>
                <a:lnTo>
                  <a:pt x="222859" y="255270"/>
                </a:lnTo>
                <a:lnTo>
                  <a:pt x="255701" y="223520"/>
                </a:lnTo>
                <a:lnTo>
                  <a:pt x="292823" y="195580"/>
                </a:lnTo>
                <a:lnTo>
                  <a:pt x="333717" y="172720"/>
                </a:lnTo>
                <a:lnTo>
                  <a:pt x="377875" y="154940"/>
                </a:lnTo>
                <a:lnTo>
                  <a:pt x="424751" y="144780"/>
                </a:lnTo>
                <a:lnTo>
                  <a:pt x="473849" y="140970"/>
                </a:lnTo>
                <a:lnTo>
                  <a:pt x="522947" y="144780"/>
                </a:lnTo>
                <a:lnTo>
                  <a:pt x="569823" y="154940"/>
                </a:lnTo>
                <a:lnTo>
                  <a:pt x="613968" y="172720"/>
                </a:lnTo>
                <a:lnTo>
                  <a:pt x="654862" y="195580"/>
                </a:lnTo>
                <a:lnTo>
                  <a:pt x="691997" y="223520"/>
                </a:lnTo>
                <a:lnTo>
                  <a:pt x="724827" y="255270"/>
                </a:lnTo>
                <a:lnTo>
                  <a:pt x="752856" y="293370"/>
                </a:lnTo>
                <a:lnTo>
                  <a:pt x="775563" y="334010"/>
                </a:lnTo>
                <a:lnTo>
                  <a:pt x="792416" y="378460"/>
                </a:lnTo>
                <a:lnTo>
                  <a:pt x="802919" y="425450"/>
                </a:lnTo>
                <a:lnTo>
                  <a:pt x="806526" y="473710"/>
                </a:lnTo>
                <a:lnTo>
                  <a:pt x="806526" y="347560"/>
                </a:lnTo>
                <a:lnTo>
                  <a:pt x="795477" y="320040"/>
                </a:lnTo>
                <a:lnTo>
                  <a:pt x="768858" y="273050"/>
                </a:lnTo>
                <a:lnTo>
                  <a:pt x="735304" y="231140"/>
                </a:lnTo>
                <a:lnTo>
                  <a:pt x="729564" y="224790"/>
                </a:lnTo>
                <a:lnTo>
                  <a:pt x="746226" y="208280"/>
                </a:lnTo>
                <a:lnTo>
                  <a:pt x="794943" y="160020"/>
                </a:lnTo>
                <a:lnTo>
                  <a:pt x="801166" y="166370"/>
                </a:lnTo>
                <a:lnTo>
                  <a:pt x="832789" y="203200"/>
                </a:lnTo>
                <a:lnTo>
                  <a:pt x="859929" y="243840"/>
                </a:lnTo>
                <a:lnTo>
                  <a:pt x="882446" y="285750"/>
                </a:lnTo>
                <a:lnTo>
                  <a:pt x="900214" y="331470"/>
                </a:lnTo>
                <a:lnTo>
                  <a:pt x="913066" y="377190"/>
                </a:lnTo>
                <a:lnTo>
                  <a:pt x="920889" y="425450"/>
                </a:lnTo>
                <a:lnTo>
                  <a:pt x="923518" y="473710"/>
                </a:lnTo>
                <a:lnTo>
                  <a:pt x="923518" y="324993"/>
                </a:lnTo>
                <a:lnTo>
                  <a:pt x="890701" y="248920"/>
                </a:lnTo>
                <a:lnTo>
                  <a:pt x="866279" y="208280"/>
                </a:lnTo>
                <a:lnTo>
                  <a:pt x="837768" y="171450"/>
                </a:lnTo>
                <a:lnTo>
                  <a:pt x="827316" y="160020"/>
                </a:lnTo>
                <a:lnTo>
                  <a:pt x="805268" y="135890"/>
                </a:lnTo>
                <a:lnTo>
                  <a:pt x="804456" y="134620"/>
                </a:lnTo>
                <a:lnTo>
                  <a:pt x="803732" y="133350"/>
                </a:lnTo>
                <a:lnTo>
                  <a:pt x="802995" y="133350"/>
                </a:lnTo>
                <a:lnTo>
                  <a:pt x="802373" y="132080"/>
                </a:lnTo>
                <a:lnTo>
                  <a:pt x="801116" y="132080"/>
                </a:lnTo>
                <a:lnTo>
                  <a:pt x="800582" y="130810"/>
                </a:lnTo>
                <a:lnTo>
                  <a:pt x="777570" y="111633"/>
                </a:lnTo>
                <a:lnTo>
                  <a:pt x="777570" y="142240"/>
                </a:lnTo>
                <a:lnTo>
                  <a:pt x="712101" y="208280"/>
                </a:lnTo>
                <a:lnTo>
                  <a:pt x="705904" y="203200"/>
                </a:lnTo>
                <a:lnTo>
                  <a:pt x="665086" y="172720"/>
                </a:lnTo>
                <a:lnTo>
                  <a:pt x="620750" y="148590"/>
                </a:lnTo>
                <a:lnTo>
                  <a:pt x="600544" y="140970"/>
                </a:lnTo>
                <a:lnTo>
                  <a:pt x="573608" y="130810"/>
                </a:lnTo>
                <a:lnTo>
                  <a:pt x="524395" y="120650"/>
                </a:lnTo>
                <a:lnTo>
                  <a:pt x="473849" y="116840"/>
                </a:lnTo>
                <a:lnTo>
                  <a:pt x="425488" y="120650"/>
                </a:lnTo>
                <a:lnTo>
                  <a:pt x="379082" y="129540"/>
                </a:lnTo>
                <a:lnTo>
                  <a:pt x="335076" y="144780"/>
                </a:lnTo>
                <a:lnTo>
                  <a:pt x="293865" y="166370"/>
                </a:lnTo>
                <a:lnTo>
                  <a:pt x="255905" y="191770"/>
                </a:lnTo>
                <a:lnTo>
                  <a:pt x="221615" y="222250"/>
                </a:lnTo>
                <a:lnTo>
                  <a:pt x="191427" y="256540"/>
                </a:lnTo>
                <a:lnTo>
                  <a:pt x="165760" y="293370"/>
                </a:lnTo>
                <a:lnTo>
                  <a:pt x="145059" y="335280"/>
                </a:lnTo>
                <a:lnTo>
                  <a:pt x="129743" y="379730"/>
                </a:lnTo>
                <a:lnTo>
                  <a:pt x="120230" y="425450"/>
                </a:lnTo>
                <a:lnTo>
                  <a:pt x="116967" y="473710"/>
                </a:lnTo>
                <a:lnTo>
                  <a:pt x="120383" y="520700"/>
                </a:lnTo>
                <a:lnTo>
                  <a:pt x="120472" y="521970"/>
                </a:lnTo>
                <a:lnTo>
                  <a:pt x="120573" y="523240"/>
                </a:lnTo>
                <a:lnTo>
                  <a:pt x="120662" y="524510"/>
                </a:lnTo>
                <a:lnTo>
                  <a:pt x="131546" y="574040"/>
                </a:lnTo>
                <a:lnTo>
                  <a:pt x="149364" y="622300"/>
                </a:lnTo>
                <a:lnTo>
                  <a:pt x="173824" y="666750"/>
                </a:lnTo>
                <a:lnTo>
                  <a:pt x="204660" y="707390"/>
                </a:lnTo>
                <a:lnTo>
                  <a:pt x="210032" y="713740"/>
                </a:lnTo>
                <a:lnTo>
                  <a:pt x="144564" y="779780"/>
                </a:lnTo>
                <a:lnTo>
                  <a:pt x="108839" y="736600"/>
                </a:lnTo>
                <a:lnTo>
                  <a:pt x="83515" y="697230"/>
                </a:lnTo>
                <a:lnTo>
                  <a:pt x="62496" y="655320"/>
                </a:lnTo>
                <a:lnTo>
                  <a:pt x="45923" y="612140"/>
                </a:lnTo>
                <a:lnTo>
                  <a:pt x="33921" y="566420"/>
                </a:lnTo>
                <a:lnTo>
                  <a:pt x="26631" y="520700"/>
                </a:lnTo>
                <a:lnTo>
                  <a:pt x="24168" y="473710"/>
                </a:lnTo>
                <a:lnTo>
                  <a:pt x="26746" y="426720"/>
                </a:lnTo>
                <a:lnTo>
                  <a:pt x="26809" y="425450"/>
                </a:lnTo>
                <a:lnTo>
                  <a:pt x="34556" y="377190"/>
                </a:lnTo>
                <a:lnTo>
                  <a:pt x="47129" y="331470"/>
                </a:lnTo>
                <a:lnTo>
                  <a:pt x="64249" y="288290"/>
                </a:lnTo>
                <a:lnTo>
                  <a:pt x="85648" y="247650"/>
                </a:lnTo>
                <a:lnTo>
                  <a:pt x="111048" y="208280"/>
                </a:lnTo>
                <a:lnTo>
                  <a:pt x="140157" y="172720"/>
                </a:lnTo>
                <a:lnTo>
                  <a:pt x="172720" y="139700"/>
                </a:lnTo>
                <a:lnTo>
                  <a:pt x="208445" y="111760"/>
                </a:lnTo>
                <a:lnTo>
                  <a:pt x="247065" y="86360"/>
                </a:lnTo>
                <a:lnTo>
                  <a:pt x="288302" y="64770"/>
                </a:lnTo>
                <a:lnTo>
                  <a:pt x="331876" y="46990"/>
                </a:lnTo>
                <a:lnTo>
                  <a:pt x="377507" y="34290"/>
                </a:lnTo>
                <a:lnTo>
                  <a:pt x="424916" y="26670"/>
                </a:lnTo>
                <a:lnTo>
                  <a:pt x="473849" y="24130"/>
                </a:lnTo>
                <a:lnTo>
                  <a:pt x="520331" y="26670"/>
                </a:lnTo>
                <a:lnTo>
                  <a:pt x="566026" y="34290"/>
                </a:lnTo>
                <a:lnTo>
                  <a:pt x="610565" y="45720"/>
                </a:lnTo>
                <a:lnTo>
                  <a:pt x="653630" y="62230"/>
                </a:lnTo>
                <a:lnTo>
                  <a:pt x="694880" y="82550"/>
                </a:lnTo>
                <a:lnTo>
                  <a:pt x="733971" y="107950"/>
                </a:lnTo>
                <a:lnTo>
                  <a:pt x="770547" y="135890"/>
                </a:lnTo>
                <a:lnTo>
                  <a:pt x="777570" y="142240"/>
                </a:lnTo>
                <a:lnTo>
                  <a:pt x="777570" y="111633"/>
                </a:lnTo>
                <a:lnTo>
                  <a:pt x="718375" y="68580"/>
                </a:lnTo>
                <a:lnTo>
                  <a:pt x="673176" y="44450"/>
                </a:lnTo>
                <a:lnTo>
                  <a:pt x="625754" y="25400"/>
                </a:lnTo>
                <a:lnTo>
                  <a:pt x="621271" y="24130"/>
                </a:lnTo>
                <a:lnTo>
                  <a:pt x="576478" y="11430"/>
                </a:lnTo>
                <a:lnTo>
                  <a:pt x="525716" y="2540"/>
                </a:lnTo>
                <a:lnTo>
                  <a:pt x="473849" y="0"/>
                </a:lnTo>
                <a:lnTo>
                  <a:pt x="425475" y="2540"/>
                </a:lnTo>
                <a:lnTo>
                  <a:pt x="378472" y="10160"/>
                </a:lnTo>
                <a:lnTo>
                  <a:pt x="333095" y="21590"/>
                </a:lnTo>
                <a:lnTo>
                  <a:pt x="289585" y="36830"/>
                </a:lnTo>
                <a:lnTo>
                  <a:pt x="248170" y="57150"/>
                </a:lnTo>
                <a:lnTo>
                  <a:pt x="209092" y="81280"/>
                </a:lnTo>
                <a:lnTo>
                  <a:pt x="172605" y="107950"/>
                </a:lnTo>
                <a:lnTo>
                  <a:pt x="138938" y="139700"/>
                </a:lnTo>
                <a:lnTo>
                  <a:pt x="108331" y="172720"/>
                </a:lnTo>
                <a:lnTo>
                  <a:pt x="81038" y="209550"/>
                </a:lnTo>
                <a:lnTo>
                  <a:pt x="57277" y="248920"/>
                </a:lnTo>
                <a:lnTo>
                  <a:pt x="37299" y="289560"/>
                </a:lnTo>
                <a:lnTo>
                  <a:pt x="21336" y="332740"/>
                </a:lnTo>
                <a:lnTo>
                  <a:pt x="9639" y="378460"/>
                </a:lnTo>
                <a:lnTo>
                  <a:pt x="2451" y="425450"/>
                </a:lnTo>
                <a:lnTo>
                  <a:pt x="0" y="473710"/>
                </a:lnTo>
                <a:lnTo>
                  <a:pt x="2387" y="520700"/>
                </a:lnTo>
                <a:lnTo>
                  <a:pt x="2451" y="521970"/>
                </a:lnTo>
                <a:lnTo>
                  <a:pt x="9639" y="568960"/>
                </a:lnTo>
                <a:lnTo>
                  <a:pt x="21336" y="614680"/>
                </a:lnTo>
                <a:lnTo>
                  <a:pt x="37299" y="657860"/>
                </a:lnTo>
                <a:lnTo>
                  <a:pt x="57277" y="699770"/>
                </a:lnTo>
                <a:lnTo>
                  <a:pt x="81038" y="739140"/>
                </a:lnTo>
                <a:lnTo>
                  <a:pt x="108331" y="774700"/>
                </a:lnTo>
                <a:lnTo>
                  <a:pt x="138938" y="808990"/>
                </a:lnTo>
                <a:lnTo>
                  <a:pt x="172605" y="839470"/>
                </a:lnTo>
                <a:lnTo>
                  <a:pt x="209092" y="867410"/>
                </a:lnTo>
                <a:lnTo>
                  <a:pt x="248170" y="890270"/>
                </a:lnTo>
                <a:lnTo>
                  <a:pt x="289585" y="910590"/>
                </a:lnTo>
                <a:lnTo>
                  <a:pt x="333095" y="927100"/>
                </a:lnTo>
                <a:lnTo>
                  <a:pt x="378472" y="938530"/>
                </a:lnTo>
                <a:lnTo>
                  <a:pt x="425475" y="944880"/>
                </a:lnTo>
                <a:lnTo>
                  <a:pt x="473849" y="947420"/>
                </a:lnTo>
                <a:lnTo>
                  <a:pt x="528624" y="944880"/>
                </a:lnTo>
                <a:lnTo>
                  <a:pt x="582307" y="934720"/>
                </a:lnTo>
                <a:lnTo>
                  <a:pt x="621411" y="923290"/>
                </a:lnTo>
                <a:lnTo>
                  <a:pt x="684542" y="897890"/>
                </a:lnTo>
                <a:lnTo>
                  <a:pt x="732167" y="871220"/>
                </a:lnTo>
                <a:lnTo>
                  <a:pt x="738162" y="867410"/>
                </a:lnTo>
                <a:lnTo>
                  <a:pt x="866152" y="994410"/>
                </a:lnTo>
                <a:lnTo>
                  <a:pt x="880046" y="1005840"/>
                </a:lnTo>
                <a:lnTo>
                  <a:pt x="895667" y="1014730"/>
                </a:lnTo>
                <a:lnTo>
                  <a:pt x="912609" y="1019810"/>
                </a:lnTo>
                <a:lnTo>
                  <a:pt x="930478" y="1021080"/>
                </a:lnTo>
                <a:lnTo>
                  <a:pt x="948410" y="1019810"/>
                </a:lnTo>
                <a:lnTo>
                  <a:pt x="991844" y="996950"/>
                </a:lnTo>
                <a:lnTo>
                  <a:pt x="1014857" y="965200"/>
                </a:lnTo>
                <a:lnTo>
                  <a:pt x="1021499" y="93091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8" name="object 188"/>
          <p:cNvGrpSpPr/>
          <p:nvPr/>
        </p:nvGrpSpPr>
        <p:grpSpPr>
          <a:xfrm>
            <a:off x="8492029" y="7381516"/>
            <a:ext cx="1110615" cy="1123950"/>
            <a:chOff x="8492029" y="7381516"/>
            <a:chExt cx="1110615" cy="1123950"/>
          </a:xfrm>
        </p:grpSpPr>
        <p:sp>
          <p:nvSpPr>
            <p:cNvPr id="189" name="object 189"/>
            <p:cNvSpPr/>
            <p:nvPr/>
          </p:nvSpPr>
          <p:spPr>
            <a:xfrm>
              <a:off x="8492020" y="7381525"/>
              <a:ext cx="1110615" cy="1123950"/>
            </a:xfrm>
            <a:custGeom>
              <a:avLst/>
              <a:gdLst/>
              <a:ahLst/>
              <a:cxnLst/>
              <a:rect l="l" t="t" r="r" b="b"/>
              <a:pathLst>
                <a:path w="1110615" h="1123950">
                  <a:moveTo>
                    <a:pt x="327113" y="64833"/>
                  </a:moveTo>
                  <a:lnTo>
                    <a:pt x="326961" y="61620"/>
                  </a:lnTo>
                  <a:lnTo>
                    <a:pt x="323684" y="54610"/>
                  </a:lnTo>
                  <a:lnTo>
                    <a:pt x="319468" y="51955"/>
                  </a:lnTo>
                  <a:lnTo>
                    <a:pt x="313156" y="51955"/>
                  </a:lnTo>
                  <a:lnTo>
                    <a:pt x="264426" y="77089"/>
                  </a:lnTo>
                  <a:lnTo>
                    <a:pt x="221602" y="105041"/>
                  </a:lnTo>
                  <a:lnTo>
                    <a:pt x="181622" y="136652"/>
                  </a:lnTo>
                  <a:lnTo>
                    <a:pt x="144741" y="171653"/>
                  </a:lnTo>
                  <a:lnTo>
                    <a:pt x="111150" y="209740"/>
                  </a:lnTo>
                  <a:lnTo>
                    <a:pt x="81102" y="250659"/>
                  </a:lnTo>
                  <a:lnTo>
                    <a:pt x="54800" y="294119"/>
                  </a:lnTo>
                  <a:lnTo>
                    <a:pt x="32499" y="339852"/>
                  </a:lnTo>
                  <a:lnTo>
                    <a:pt x="14389" y="387553"/>
                  </a:lnTo>
                  <a:lnTo>
                    <a:pt x="711" y="436956"/>
                  </a:lnTo>
                  <a:lnTo>
                    <a:pt x="0" y="440042"/>
                  </a:lnTo>
                  <a:lnTo>
                    <a:pt x="546" y="443204"/>
                  </a:lnTo>
                  <a:lnTo>
                    <a:pt x="3924" y="448564"/>
                  </a:lnTo>
                  <a:lnTo>
                    <a:pt x="6553" y="450418"/>
                  </a:lnTo>
                  <a:lnTo>
                    <a:pt x="9677" y="451129"/>
                  </a:lnTo>
                  <a:lnTo>
                    <a:pt x="12280" y="451421"/>
                  </a:lnTo>
                  <a:lnTo>
                    <a:pt x="17741" y="451421"/>
                  </a:lnTo>
                  <a:lnTo>
                    <a:pt x="22580" y="447548"/>
                  </a:lnTo>
                  <a:lnTo>
                    <a:pt x="23787" y="442188"/>
                  </a:lnTo>
                  <a:lnTo>
                    <a:pt x="36893" y="394868"/>
                  </a:lnTo>
                  <a:lnTo>
                    <a:pt x="54241" y="349173"/>
                  </a:lnTo>
                  <a:lnTo>
                    <a:pt x="75615" y="305384"/>
                  </a:lnTo>
                  <a:lnTo>
                    <a:pt x="100799" y="263766"/>
                  </a:lnTo>
                  <a:lnTo>
                    <a:pt x="129590" y="224574"/>
                  </a:lnTo>
                  <a:lnTo>
                    <a:pt x="161759" y="188074"/>
                  </a:lnTo>
                  <a:lnTo>
                    <a:pt x="197091" y="154559"/>
                  </a:lnTo>
                  <a:lnTo>
                    <a:pt x="235381" y="124282"/>
                  </a:lnTo>
                  <a:lnTo>
                    <a:pt x="276402" y="97510"/>
                  </a:lnTo>
                  <a:lnTo>
                    <a:pt x="319938" y="74510"/>
                  </a:lnTo>
                  <a:lnTo>
                    <a:pt x="322808" y="73164"/>
                  </a:lnTo>
                  <a:lnTo>
                    <a:pt x="324980" y="70777"/>
                  </a:lnTo>
                  <a:lnTo>
                    <a:pt x="327113" y="64833"/>
                  </a:lnTo>
                  <a:close/>
                </a:path>
                <a:path w="1110615" h="1123950">
                  <a:moveTo>
                    <a:pt x="560412" y="1105166"/>
                  </a:moveTo>
                  <a:lnTo>
                    <a:pt x="555104" y="1099858"/>
                  </a:lnTo>
                  <a:lnTo>
                    <a:pt x="548576" y="1099858"/>
                  </a:lnTo>
                  <a:lnTo>
                    <a:pt x="501091" y="1097762"/>
                  </a:lnTo>
                  <a:lnTo>
                    <a:pt x="454380" y="1091526"/>
                  </a:lnTo>
                  <a:lnTo>
                    <a:pt x="408660" y="1081303"/>
                  </a:lnTo>
                  <a:lnTo>
                    <a:pt x="364185" y="1067206"/>
                  </a:lnTo>
                  <a:lnTo>
                    <a:pt x="321195" y="1049362"/>
                  </a:lnTo>
                  <a:lnTo>
                    <a:pt x="279920" y="1027887"/>
                  </a:lnTo>
                  <a:lnTo>
                    <a:pt x="240626" y="1002919"/>
                  </a:lnTo>
                  <a:lnTo>
                    <a:pt x="203517" y="974585"/>
                  </a:lnTo>
                  <a:lnTo>
                    <a:pt x="168871" y="943000"/>
                  </a:lnTo>
                  <a:lnTo>
                    <a:pt x="136906" y="908304"/>
                  </a:lnTo>
                  <a:lnTo>
                    <a:pt x="107873" y="870610"/>
                  </a:lnTo>
                  <a:lnTo>
                    <a:pt x="105664" y="867448"/>
                  </a:lnTo>
                  <a:lnTo>
                    <a:pt x="102031" y="865568"/>
                  </a:lnTo>
                  <a:lnTo>
                    <a:pt x="95732" y="865568"/>
                  </a:lnTo>
                  <a:lnTo>
                    <a:pt x="93395" y="866330"/>
                  </a:lnTo>
                  <a:lnTo>
                    <a:pt x="88785" y="869543"/>
                  </a:lnTo>
                  <a:lnTo>
                    <a:pt x="87071" y="872261"/>
                  </a:lnTo>
                  <a:lnTo>
                    <a:pt x="85979" y="878484"/>
                  </a:lnTo>
                  <a:lnTo>
                    <a:pt x="86677" y="881634"/>
                  </a:lnTo>
                  <a:lnTo>
                    <a:pt x="118808" y="923582"/>
                  </a:lnTo>
                  <a:lnTo>
                    <a:pt x="152171" y="959802"/>
                  </a:lnTo>
                  <a:lnTo>
                    <a:pt x="188353" y="992771"/>
                  </a:lnTo>
                  <a:lnTo>
                    <a:pt x="227076" y="1022350"/>
                  </a:lnTo>
                  <a:lnTo>
                    <a:pt x="268109" y="1048410"/>
                  </a:lnTo>
                  <a:lnTo>
                    <a:pt x="311200" y="1070825"/>
                  </a:lnTo>
                  <a:lnTo>
                    <a:pt x="356082" y="1089456"/>
                  </a:lnTo>
                  <a:lnTo>
                    <a:pt x="402513" y="1104176"/>
                  </a:lnTo>
                  <a:lnTo>
                    <a:pt x="450240" y="1114856"/>
                  </a:lnTo>
                  <a:lnTo>
                    <a:pt x="499008" y="1121359"/>
                  </a:lnTo>
                  <a:lnTo>
                    <a:pt x="548576" y="1123543"/>
                  </a:lnTo>
                  <a:lnTo>
                    <a:pt x="555104" y="1123543"/>
                  </a:lnTo>
                  <a:lnTo>
                    <a:pt x="560412" y="1118235"/>
                  </a:lnTo>
                  <a:lnTo>
                    <a:pt x="560412" y="1105166"/>
                  </a:lnTo>
                  <a:close/>
                </a:path>
                <a:path w="1110615" h="1123950">
                  <a:moveTo>
                    <a:pt x="711606" y="445566"/>
                  </a:moveTo>
                  <a:lnTo>
                    <a:pt x="710742" y="438099"/>
                  </a:lnTo>
                  <a:lnTo>
                    <a:pt x="703516" y="432371"/>
                  </a:lnTo>
                  <a:lnTo>
                    <a:pt x="700963" y="431482"/>
                  </a:lnTo>
                  <a:lnTo>
                    <a:pt x="694651" y="431482"/>
                  </a:lnTo>
                  <a:lnTo>
                    <a:pt x="691248" y="433146"/>
                  </a:lnTo>
                  <a:lnTo>
                    <a:pt x="512953" y="658304"/>
                  </a:lnTo>
                  <a:lnTo>
                    <a:pt x="421754" y="577773"/>
                  </a:lnTo>
                  <a:lnTo>
                    <a:pt x="418960" y="576719"/>
                  </a:lnTo>
                  <a:lnTo>
                    <a:pt x="412673" y="576719"/>
                  </a:lnTo>
                  <a:lnTo>
                    <a:pt x="409448" y="578167"/>
                  </a:lnTo>
                  <a:lnTo>
                    <a:pt x="405104" y="583095"/>
                  </a:lnTo>
                  <a:lnTo>
                    <a:pt x="404063" y="586130"/>
                  </a:lnTo>
                  <a:lnTo>
                    <a:pt x="404456" y="592442"/>
                  </a:lnTo>
                  <a:lnTo>
                    <a:pt x="405866" y="595350"/>
                  </a:lnTo>
                  <a:lnTo>
                    <a:pt x="508812" y="686244"/>
                  </a:lnTo>
                  <a:lnTo>
                    <a:pt x="511594" y="687298"/>
                  </a:lnTo>
                  <a:lnTo>
                    <a:pt x="514489" y="687298"/>
                  </a:lnTo>
                  <a:lnTo>
                    <a:pt x="518756" y="686968"/>
                  </a:lnTo>
                  <a:lnTo>
                    <a:pt x="521766" y="685342"/>
                  </a:lnTo>
                  <a:lnTo>
                    <a:pt x="711606" y="445566"/>
                  </a:lnTo>
                  <a:close/>
                </a:path>
                <a:path w="1110615" h="1123950">
                  <a:moveTo>
                    <a:pt x="902208" y="298894"/>
                  </a:moveTo>
                  <a:lnTo>
                    <a:pt x="901979" y="282943"/>
                  </a:lnTo>
                  <a:lnTo>
                    <a:pt x="901585" y="271043"/>
                  </a:lnTo>
                  <a:lnTo>
                    <a:pt x="901496" y="268147"/>
                  </a:lnTo>
                  <a:lnTo>
                    <a:pt x="901446" y="266763"/>
                  </a:lnTo>
                  <a:lnTo>
                    <a:pt x="901039" y="258572"/>
                  </a:lnTo>
                  <a:lnTo>
                    <a:pt x="900684" y="252437"/>
                  </a:lnTo>
                  <a:lnTo>
                    <a:pt x="895705" y="247548"/>
                  </a:lnTo>
                  <a:lnTo>
                    <a:pt x="893305" y="247548"/>
                  </a:lnTo>
                  <a:lnTo>
                    <a:pt x="878293" y="247167"/>
                  </a:lnTo>
                  <a:lnTo>
                    <a:pt x="878293" y="298894"/>
                  </a:lnTo>
                  <a:lnTo>
                    <a:pt x="878090" y="325894"/>
                  </a:lnTo>
                  <a:lnTo>
                    <a:pt x="875004" y="396405"/>
                  </a:lnTo>
                  <a:lnTo>
                    <a:pt x="871486" y="438188"/>
                  </a:lnTo>
                  <a:lnTo>
                    <a:pt x="866228" y="483196"/>
                  </a:lnTo>
                  <a:lnTo>
                    <a:pt x="858901" y="530580"/>
                  </a:lnTo>
                  <a:lnTo>
                    <a:pt x="849198" y="579462"/>
                  </a:lnTo>
                  <a:lnTo>
                    <a:pt x="836790" y="628992"/>
                  </a:lnTo>
                  <a:lnTo>
                    <a:pt x="821359" y="678319"/>
                  </a:lnTo>
                  <a:lnTo>
                    <a:pt x="802525" y="726706"/>
                  </a:lnTo>
                  <a:lnTo>
                    <a:pt x="780084" y="773023"/>
                  </a:lnTo>
                  <a:lnTo>
                    <a:pt x="753656" y="816584"/>
                  </a:lnTo>
                  <a:lnTo>
                    <a:pt x="722922" y="856513"/>
                  </a:lnTo>
                  <a:lnTo>
                    <a:pt x="687565" y="891971"/>
                  </a:lnTo>
                  <a:lnTo>
                    <a:pt x="647268" y="922096"/>
                  </a:lnTo>
                  <a:lnTo>
                    <a:pt x="601700" y="946035"/>
                  </a:lnTo>
                  <a:lnTo>
                    <a:pt x="550545" y="962926"/>
                  </a:lnTo>
                  <a:lnTo>
                    <a:pt x="548563" y="963409"/>
                  </a:lnTo>
                  <a:lnTo>
                    <a:pt x="546595" y="962926"/>
                  </a:lnTo>
                  <a:lnTo>
                    <a:pt x="495452" y="946035"/>
                  </a:lnTo>
                  <a:lnTo>
                    <a:pt x="449910" y="922096"/>
                  </a:lnTo>
                  <a:lnTo>
                    <a:pt x="409613" y="891971"/>
                  </a:lnTo>
                  <a:lnTo>
                    <a:pt x="374281" y="856513"/>
                  </a:lnTo>
                  <a:lnTo>
                    <a:pt x="343560" y="816584"/>
                  </a:lnTo>
                  <a:lnTo>
                    <a:pt x="317131" y="773023"/>
                  </a:lnTo>
                  <a:lnTo>
                    <a:pt x="294690" y="726706"/>
                  </a:lnTo>
                  <a:lnTo>
                    <a:pt x="275920" y="678459"/>
                  </a:lnTo>
                  <a:lnTo>
                    <a:pt x="260477" y="629170"/>
                  </a:lnTo>
                  <a:lnTo>
                    <a:pt x="248056" y="579666"/>
                  </a:lnTo>
                  <a:lnTo>
                    <a:pt x="238340" y="530821"/>
                  </a:lnTo>
                  <a:lnTo>
                    <a:pt x="231000" y="483476"/>
                  </a:lnTo>
                  <a:lnTo>
                    <a:pt x="225729" y="438505"/>
                  </a:lnTo>
                  <a:lnTo>
                    <a:pt x="222199" y="396735"/>
                  </a:lnTo>
                  <a:lnTo>
                    <a:pt x="219075" y="326288"/>
                  </a:lnTo>
                  <a:lnTo>
                    <a:pt x="218909" y="306285"/>
                  </a:lnTo>
                  <a:lnTo>
                    <a:pt x="218846" y="298894"/>
                  </a:lnTo>
                  <a:lnTo>
                    <a:pt x="219036" y="282943"/>
                  </a:lnTo>
                  <a:lnTo>
                    <a:pt x="219087" y="278536"/>
                  </a:lnTo>
                  <a:lnTo>
                    <a:pt x="219252" y="271043"/>
                  </a:lnTo>
                  <a:lnTo>
                    <a:pt x="219252" y="270776"/>
                  </a:lnTo>
                  <a:lnTo>
                    <a:pt x="226999" y="270344"/>
                  </a:lnTo>
                  <a:lnTo>
                    <a:pt x="256070" y="268147"/>
                  </a:lnTo>
                  <a:lnTo>
                    <a:pt x="296608" y="263436"/>
                  </a:lnTo>
                  <a:lnTo>
                    <a:pt x="344957" y="255308"/>
                  </a:lnTo>
                  <a:lnTo>
                    <a:pt x="397459" y="242811"/>
                  </a:lnTo>
                  <a:lnTo>
                    <a:pt x="450138" y="225132"/>
                  </a:lnTo>
                  <a:lnTo>
                    <a:pt x="500291" y="201053"/>
                  </a:lnTo>
                  <a:lnTo>
                    <a:pt x="543280" y="169938"/>
                  </a:lnTo>
                  <a:lnTo>
                    <a:pt x="548843" y="164871"/>
                  </a:lnTo>
                  <a:lnTo>
                    <a:pt x="554621" y="169938"/>
                  </a:lnTo>
                  <a:lnTo>
                    <a:pt x="600214" y="202577"/>
                  </a:lnTo>
                  <a:lnTo>
                    <a:pt x="651230" y="227355"/>
                  </a:lnTo>
                  <a:lnTo>
                    <a:pt x="704253" y="245313"/>
                  </a:lnTo>
                  <a:lnTo>
                    <a:pt x="755954" y="257517"/>
                  </a:lnTo>
                  <a:lnTo>
                    <a:pt x="803008" y="265087"/>
                  </a:lnTo>
                  <a:lnTo>
                    <a:pt x="842124" y="269138"/>
                  </a:lnTo>
                  <a:lnTo>
                    <a:pt x="877887" y="271043"/>
                  </a:lnTo>
                  <a:lnTo>
                    <a:pt x="878039" y="278536"/>
                  </a:lnTo>
                  <a:lnTo>
                    <a:pt x="878293" y="298894"/>
                  </a:lnTo>
                  <a:lnTo>
                    <a:pt x="878293" y="247167"/>
                  </a:lnTo>
                  <a:lnTo>
                    <a:pt x="868324" y="246913"/>
                  </a:lnTo>
                  <a:lnTo>
                    <a:pt x="830389" y="244271"/>
                  </a:lnTo>
                  <a:lnTo>
                    <a:pt x="780084" y="237807"/>
                  </a:lnTo>
                  <a:lnTo>
                    <a:pt x="722515" y="225856"/>
                  </a:lnTo>
                  <a:lnTo>
                    <a:pt x="662813" y="206692"/>
                  </a:lnTo>
                  <a:lnTo>
                    <a:pt x="606082" y="178650"/>
                  </a:lnTo>
                  <a:lnTo>
                    <a:pt x="557415" y="140042"/>
                  </a:lnTo>
                  <a:lnTo>
                    <a:pt x="556425" y="139115"/>
                  </a:lnTo>
                  <a:lnTo>
                    <a:pt x="555828" y="138671"/>
                  </a:lnTo>
                  <a:lnTo>
                    <a:pt x="555180" y="138150"/>
                  </a:lnTo>
                  <a:lnTo>
                    <a:pt x="554520" y="137731"/>
                  </a:lnTo>
                  <a:lnTo>
                    <a:pt x="553173" y="137058"/>
                  </a:lnTo>
                  <a:lnTo>
                    <a:pt x="543979" y="137058"/>
                  </a:lnTo>
                  <a:lnTo>
                    <a:pt x="543585" y="137223"/>
                  </a:lnTo>
                  <a:lnTo>
                    <a:pt x="543255" y="137414"/>
                  </a:lnTo>
                  <a:lnTo>
                    <a:pt x="542239" y="137960"/>
                  </a:lnTo>
                  <a:lnTo>
                    <a:pt x="541616" y="138391"/>
                  </a:lnTo>
                  <a:lnTo>
                    <a:pt x="540969" y="138950"/>
                  </a:lnTo>
                  <a:lnTo>
                    <a:pt x="540550" y="139255"/>
                  </a:lnTo>
                  <a:lnTo>
                    <a:pt x="492493" y="178282"/>
                  </a:lnTo>
                  <a:lnTo>
                    <a:pt x="434238" y="206006"/>
                  </a:lnTo>
                  <a:lnTo>
                    <a:pt x="371360" y="225132"/>
                  </a:lnTo>
                  <a:lnTo>
                    <a:pt x="310578" y="237261"/>
                  </a:lnTo>
                  <a:lnTo>
                    <a:pt x="258559" y="243954"/>
                  </a:lnTo>
                  <a:lnTo>
                    <a:pt x="220878" y="246913"/>
                  </a:lnTo>
                  <a:lnTo>
                    <a:pt x="219913" y="246913"/>
                  </a:lnTo>
                  <a:lnTo>
                    <a:pt x="204990" y="247548"/>
                  </a:lnTo>
                  <a:lnTo>
                    <a:pt x="201536" y="247548"/>
                  </a:lnTo>
                  <a:lnTo>
                    <a:pt x="196456" y="252437"/>
                  </a:lnTo>
                  <a:lnTo>
                    <a:pt x="196151" y="257517"/>
                  </a:lnTo>
                  <a:lnTo>
                    <a:pt x="195846" y="263436"/>
                  </a:lnTo>
                  <a:lnTo>
                    <a:pt x="195770" y="265087"/>
                  </a:lnTo>
                  <a:lnTo>
                    <a:pt x="195681" y="266763"/>
                  </a:lnTo>
                  <a:lnTo>
                    <a:pt x="195148" y="282943"/>
                  </a:lnTo>
                  <a:lnTo>
                    <a:pt x="194919" y="298894"/>
                  </a:lnTo>
                  <a:lnTo>
                    <a:pt x="194818" y="306285"/>
                  </a:lnTo>
                  <a:lnTo>
                    <a:pt x="194970" y="325894"/>
                  </a:lnTo>
                  <a:lnTo>
                    <a:pt x="195033" y="335940"/>
                  </a:lnTo>
                  <a:lnTo>
                    <a:pt x="198437" y="410870"/>
                  </a:lnTo>
                  <a:lnTo>
                    <a:pt x="202298" y="454456"/>
                  </a:lnTo>
                  <a:lnTo>
                    <a:pt x="208026" y="501015"/>
                  </a:lnTo>
                  <a:lnTo>
                    <a:pt x="215988" y="549719"/>
                  </a:lnTo>
                  <a:lnTo>
                    <a:pt x="226491" y="599706"/>
                  </a:lnTo>
                  <a:lnTo>
                    <a:pt x="239877" y="650163"/>
                  </a:lnTo>
                  <a:lnTo>
                    <a:pt x="256489" y="700252"/>
                  </a:lnTo>
                  <a:lnTo>
                    <a:pt x="276656" y="749122"/>
                  </a:lnTo>
                  <a:lnTo>
                    <a:pt x="300710" y="795947"/>
                  </a:lnTo>
                  <a:lnTo>
                    <a:pt x="328993" y="839889"/>
                  </a:lnTo>
                  <a:lnTo>
                    <a:pt x="361823" y="880097"/>
                  </a:lnTo>
                  <a:lnTo>
                    <a:pt x="399542" y="915758"/>
                  </a:lnTo>
                  <a:lnTo>
                    <a:pt x="442506" y="946035"/>
                  </a:lnTo>
                  <a:lnTo>
                    <a:pt x="490994" y="970064"/>
                  </a:lnTo>
                  <a:lnTo>
                    <a:pt x="545401" y="987044"/>
                  </a:lnTo>
                  <a:lnTo>
                    <a:pt x="547636" y="987463"/>
                  </a:lnTo>
                  <a:lnTo>
                    <a:pt x="549516" y="987463"/>
                  </a:lnTo>
                  <a:lnTo>
                    <a:pt x="606171" y="970064"/>
                  </a:lnTo>
                  <a:lnTo>
                    <a:pt x="654685" y="946035"/>
                  </a:lnTo>
                  <a:lnTo>
                    <a:pt x="697636" y="915758"/>
                  </a:lnTo>
                  <a:lnTo>
                    <a:pt x="735355" y="880097"/>
                  </a:lnTo>
                  <a:lnTo>
                    <a:pt x="768184" y="839889"/>
                  </a:lnTo>
                  <a:lnTo>
                    <a:pt x="796455" y="795947"/>
                  </a:lnTo>
                  <a:lnTo>
                    <a:pt x="820496" y="749122"/>
                  </a:lnTo>
                  <a:lnTo>
                    <a:pt x="840651" y="700252"/>
                  </a:lnTo>
                  <a:lnTo>
                    <a:pt x="857262" y="650163"/>
                  </a:lnTo>
                  <a:lnTo>
                    <a:pt x="870648" y="599706"/>
                  </a:lnTo>
                  <a:lnTo>
                    <a:pt x="881151" y="549719"/>
                  </a:lnTo>
                  <a:lnTo>
                    <a:pt x="889101" y="501015"/>
                  </a:lnTo>
                  <a:lnTo>
                    <a:pt x="894829" y="454456"/>
                  </a:lnTo>
                  <a:lnTo>
                    <a:pt x="898690" y="410870"/>
                  </a:lnTo>
                  <a:lnTo>
                    <a:pt x="900988" y="371081"/>
                  </a:lnTo>
                  <a:lnTo>
                    <a:pt x="902093" y="335940"/>
                  </a:lnTo>
                  <a:lnTo>
                    <a:pt x="902208" y="298894"/>
                  </a:lnTo>
                  <a:close/>
                </a:path>
                <a:path w="1110615" h="1123950">
                  <a:moveTo>
                    <a:pt x="1012812" y="878281"/>
                  </a:moveTo>
                  <a:lnTo>
                    <a:pt x="1011504" y="870877"/>
                  </a:lnTo>
                  <a:lnTo>
                    <a:pt x="1004150" y="865733"/>
                  </a:lnTo>
                  <a:lnTo>
                    <a:pt x="1001801" y="864997"/>
                  </a:lnTo>
                  <a:lnTo>
                    <a:pt x="995514" y="864997"/>
                  </a:lnTo>
                  <a:lnTo>
                    <a:pt x="991882" y="866876"/>
                  </a:lnTo>
                  <a:lnTo>
                    <a:pt x="989672" y="870051"/>
                  </a:lnTo>
                  <a:lnTo>
                    <a:pt x="956271" y="913041"/>
                  </a:lnTo>
                  <a:lnTo>
                    <a:pt x="919073" y="952144"/>
                  </a:lnTo>
                  <a:lnTo>
                    <a:pt x="878344" y="987171"/>
                  </a:lnTo>
                  <a:lnTo>
                    <a:pt x="834351" y="1017917"/>
                  </a:lnTo>
                  <a:lnTo>
                    <a:pt x="787349" y="1044168"/>
                  </a:lnTo>
                  <a:lnTo>
                    <a:pt x="737603" y="1065745"/>
                  </a:lnTo>
                  <a:lnTo>
                    <a:pt x="734644" y="1066838"/>
                  </a:lnTo>
                  <a:lnTo>
                    <a:pt x="732282" y="1069035"/>
                  </a:lnTo>
                  <a:lnTo>
                    <a:pt x="729678" y="1074801"/>
                  </a:lnTo>
                  <a:lnTo>
                    <a:pt x="729576" y="1078001"/>
                  </a:lnTo>
                  <a:lnTo>
                    <a:pt x="732396" y="1085557"/>
                  </a:lnTo>
                  <a:lnTo>
                    <a:pt x="736854" y="1088656"/>
                  </a:lnTo>
                  <a:lnTo>
                    <a:pt x="741756" y="1088656"/>
                  </a:lnTo>
                  <a:lnTo>
                    <a:pt x="743178" y="1088656"/>
                  </a:lnTo>
                  <a:lnTo>
                    <a:pt x="790613" y="1068895"/>
                  </a:lnTo>
                  <a:lnTo>
                    <a:pt x="833234" y="1046276"/>
                  </a:lnTo>
                  <a:lnTo>
                    <a:pt x="873594" y="1020178"/>
                  </a:lnTo>
                  <a:lnTo>
                    <a:pt x="911529" y="990739"/>
                  </a:lnTo>
                  <a:lnTo>
                    <a:pt x="946861" y="958075"/>
                  </a:lnTo>
                  <a:lnTo>
                    <a:pt x="979436" y="922324"/>
                  </a:lnTo>
                  <a:lnTo>
                    <a:pt x="1009065" y="883627"/>
                  </a:lnTo>
                  <a:lnTo>
                    <a:pt x="1012812" y="878281"/>
                  </a:lnTo>
                  <a:close/>
                </a:path>
                <a:path w="1110615" h="1123950">
                  <a:moveTo>
                    <a:pt x="1110348" y="561771"/>
                  </a:moveTo>
                  <a:lnTo>
                    <a:pt x="1108316" y="513664"/>
                  </a:lnTo>
                  <a:lnTo>
                    <a:pt x="1102283" y="466471"/>
                  </a:lnTo>
                  <a:lnTo>
                    <a:pt x="1092390" y="420395"/>
                  </a:lnTo>
                  <a:lnTo>
                    <a:pt x="1078788" y="375615"/>
                  </a:lnTo>
                  <a:lnTo>
                    <a:pt x="1061593" y="332359"/>
                  </a:lnTo>
                  <a:lnTo>
                    <a:pt x="1040930" y="290804"/>
                  </a:lnTo>
                  <a:lnTo>
                    <a:pt x="1016952" y="251167"/>
                  </a:lnTo>
                  <a:lnTo>
                    <a:pt x="989787" y="213639"/>
                  </a:lnTo>
                  <a:lnTo>
                    <a:pt x="959561" y="178435"/>
                  </a:lnTo>
                  <a:lnTo>
                    <a:pt x="926414" y="145745"/>
                  </a:lnTo>
                  <a:lnTo>
                    <a:pt x="890473" y="115760"/>
                  </a:lnTo>
                  <a:lnTo>
                    <a:pt x="851877" y="88709"/>
                  </a:lnTo>
                  <a:lnTo>
                    <a:pt x="810755" y="64770"/>
                  </a:lnTo>
                  <a:lnTo>
                    <a:pt x="767245" y="44157"/>
                  </a:lnTo>
                  <a:lnTo>
                    <a:pt x="714527" y="24892"/>
                  </a:lnTo>
                  <a:lnTo>
                    <a:pt x="660374" y="11087"/>
                  </a:lnTo>
                  <a:lnTo>
                    <a:pt x="604989" y="2781"/>
                  </a:lnTo>
                  <a:lnTo>
                    <a:pt x="548563" y="0"/>
                  </a:lnTo>
                  <a:lnTo>
                    <a:pt x="542036" y="0"/>
                  </a:lnTo>
                  <a:lnTo>
                    <a:pt x="536727" y="5308"/>
                  </a:lnTo>
                  <a:lnTo>
                    <a:pt x="536727" y="18364"/>
                  </a:lnTo>
                  <a:lnTo>
                    <a:pt x="542036" y="23672"/>
                  </a:lnTo>
                  <a:lnTo>
                    <a:pt x="548563" y="23672"/>
                  </a:lnTo>
                  <a:lnTo>
                    <a:pt x="602615" y="26339"/>
                  </a:lnTo>
                  <a:lnTo>
                    <a:pt x="655662" y="34290"/>
                  </a:lnTo>
                  <a:lnTo>
                    <a:pt x="707529" y="47510"/>
                  </a:lnTo>
                  <a:lnTo>
                    <a:pt x="758012" y="65951"/>
                  </a:lnTo>
                  <a:lnTo>
                    <a:pt x="802805" y="87363"/>
                  </a:lnTo>
                  <a:lnTo>
                    <a:pt x="844931" y="112433"/>
                  </a:lnTo>
                  <a:lnTo>
                    <a:pt x="884224" y="140931"/>
                  </a:lnTo>
                  <a:lnTo>
                    <a:pt x="920534" y="172631"/>
                  </a:lnTo>
                  <a:lnTo>
                    <a:pt x="953706" y="207276"/>
                  </a:lnTo>
                  <a:lnTo>
                    <a:pt x="983564" y="244627"/>
                  </a:lnTo>
                  <a:lnTo>
                    <a:pt x="1009967" y="284454"/>
                  </a:lnTo>
                  <a:lnTo>
                    <a:pt x="1032738" y="326504"/>
                  </a:lnTo>
                  <a:lnTo>
                    <a:pt x="1051725" y="370547"/>
                  </a:lnTo>
                  <a:lnTo>
                    <a:pt x="1066774" y="416331"/>
                  </a:lnTo>
                  <a:lnTo>
                    <a:pt x="1077722" y="463626"/>
                  </a:lnTo>
                  <a:lnTo>
                    <a:pt x="1084402" y="512191"/>
                  </a:lnTo>
                  <a:lnTo>
                    <a:pt x="1086662" y="561771"/>
                  </a:lnTo>
                  <a:lnTo>
                    <a:pt x="1086662" y="568299"/>
                  </a:lnTo>
                  <a:lnTo>
                    <a:pt x="1091971" y="573608"/>
                  </a:lnTo>
                  <a:lnTo>
                    <a:pt x="1098511" y="573608"/>
                  </a:lnTo>
                  <a:lnTo>
                    <a:pt x="1105039" y="573608"/>
                  </a:lnTo>
                  <a:lnTo>
                    <a:pt x="1110348" y="568299"/>
                  </a:lnTo>
                  <a:lnTo>
                    <a:pt x="1110348" y="561771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195198" y="8230323"/>
              <a:ext cx="182538" cy="133378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9430358" y="7759530"/>
              <a:ext cx="64135" cy="376555"/>
            </a:xfrm>
            <a:custGeom>
              <a:avLst/>
              <a:gdLst/>
              <a:ahLst/>
              <a:cxnLst/>
              <a:rect l="l" t="t" r="r" b="b"/>
              <a:pathLst>
                <a:path w="64134" h="376554">
                  <a:moveTo>
                    <a:pt x="21957" y="0"/>
                  </a:moveTo>
                  <a:lnTo>
                    <a:pt x="15601" y="0"/>
                  </a:lnTo>
                  <a:lnTo>
                    <a:pt x="14051" y="314"/>
                  </a:lnTo>
                  <a:lnTo>
                    <a:pt x="6565" y="3476"/>
                  </a:lnTo>
                  <a:lnTo>
                    <a:pt x="3738" y="10439"/>
                  </a:lnTo>
                  <a:lnTo>
                    <a:pt x="6282" y="16449"/>
                  </a:lnTo>
                  <a:lnTo>
                    <a:pt x="21012" y="56788"/>
                  </a:lnTo>
                  <a:lnTo>
                    <a:pt x="31569" y="98218"/>
                  </a:lnTo>
                  <a:lnTo>
                    <a:pt x="37925" y="140592"/>
                  </a:lnTo>
                  <a:lnTo>
                    <a:pt x="40051" y="183764"/>
                  </a:lnTo>
                  <a:lnTo>
                    <a:pt x="37698" y="229224"/>
                  </a:lnTo>
                  <a:lnTo>
                    <a:pt x="30661" y="273746"/>
                  </a:lnTo>
                  <a:lnTo>
                    <a:pt x="18971" y="317179"/>
                  </a:lnTo>
                  <a:lnTo>
                    <a:pt x="2659" y="359371"/>
                  </a:lnTo>
                  <a:lnTo>
                    <a:pt x="0" y="365329"/>
                  </a:lnTo>
                  <a:lnTo>
                    <a:pt x="2670" y="372355"/>
                  </a:lnTo>
                  <a:lnTo>
                    <a:pt x="10167" y="375716"/>
                  </a:lnTo>
                  <a:lnTo>
                    <a:pt x="11790" y="376061"/>
                  </a:lnTo>
                  <a:lnTo>
                    <a:pt x="13455" y="376061"/>
                  </a:lnTo>
                  <a:lnTo>
                    <a:pt x="18114" y="376061"/>
                  </a:lnTo>
                  <a:lnTo>
                    <a:pt x="41490" y="324526"/>
                  </a:lnTo>
                  <a:lnTo>
                    <a:pt x="53825" y="278698"/>
                  </a:lnTo>
                  <a:lnTo>
                    <a:pt x="61252" y="231723"/>
                  </a:lnTo>
                  <a:lnTo>
                    <a:pt x="63736" y="183764"/>
                  </a:lnTo>
                  <a:lnTo>
                    <a:pt x="61493" y="138221"/>
                  </a:lnTo>
                  <a:lnTo>
                    <a:pt x="54783" y="93515"/>
                  </a:lnTo>
                  <a:lnTo>
                    <a:pt x="43637" y="49798"/>
                  </a:lnTo>
                  <a:lnTo>
                    <a:pt x="28082" y="7224"/>
                  </a:lnTo>
                  <a:lnTo>
                    <a:pt x="26240" y="2827"/>
                  </a:lnTo>
                  <a:lnTo>
                    <a:pt x="2195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791136" y="7498474"/>
              <a:ext cx="174088" cy="83254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149224" y="7506537"/>
              <a:ext cx="140822" cy="75191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587090" y="7735495"/>
              <a:ext cx="71086" cy="219637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8620656" y="8104432"/>
              <a:ext cx="268605" cy="260985"/>
            </a:xfrm>
            <a:custGeom>
              <a:avLst/>
              <a:gdLst/>
              <a:ahLst/>
              <a:cxnLst/>
              <a:rect l="l" t="t" r="r" b="b"/>
              <a:pathLst>
                <a:path w="268604" h="260984">
                  <a:moveTo>
                    <a:pt x="18187" y="0"/>
                  </a:moveTo>
                  <a:lnTo>
                    <a:pt x="11832" y="0"/>
                  </a:lnTo>
                  <a:lnTo>
                    <a:pt x="10282" y="324"/>
                  </a:lnTo>
                  <a:lnTo>
                    <a:pt x="2806" y="3507"/>
                  </a:lnTo>
                  <a:lnTo>
                    <a:pt x="0" y="10481"/>
                  </a:lnTo>
                  <a:lnTo>
                    <a:pt x="2544" y="16481"/>
                  </a:lnTo>
                  <a:lnTo>
                    <a:pt x="25226" y="62234"/>
                  </a:lnTo>
                  <a:lnTo>
                    <a:pt x="52839" y="104982"/>
                  </a:lnTo>
                  <a:lnTo>
                    <a:pt x="84977" y="144326"/>
                  </a:lnTo>
                  <a:lnTo>
                    <a:pt x="121235" y="179870"/>
                  </a:lnTo>
                  <a:lnTo>
                    <a:pt x="161208" y="211215"/>
                  </a:lnTo>
                  <a:lnTo>
                    <a:pt x="204488" y="237964"/>
                  </a:lnTo>
                  <a:lnTo>
                    <a:pt x="252086" y="260285"/>
                  </a:lnTo>
                  <a:lnTo>
                    <a:pt x="253573" y="260578"/>
                  </a:lnTo>
                  <a:lnTo>
                    <a:pt x="255091" y="260578"/>
                  </a:lnTo>
                  <a:lnTo>
                    <a:pt x="259950" y="260578"/>
                  </a:lnTo>
                  <a:lnTo>
                    <a:pt x="264264" y="257667"/>
                  </a:lnTo>
                  <a:lnTo>
                    <a:pt x="268515" y="247102"/>
                  </a:lnTo>
                  <a:lnTo>
                    <a:pt x="265573" y="240181"/>
                  </a:lnTo>
                  <a:lnTo>
                    <a:pt x="259520" y="237741"/>
                  </a:lnTo>
                  <a:lnTo>
                    <a:pt x="215745" y="217127"/>
                  </a:lnTo>
                  <a:lnTo>
                    <a:pt x="174720" y="191778"/>
                  </a:lnTo>
                  <a:lnTo>
                    <a:pt x="136832" y="162072"/>
                  </a:lnTo>
                  <a:lnTo>
                    <a:pt x="102465" y="128384"/>
                  </a:lnTo>
                  <a:lnTo>
                    <a:pt x="72003" y="91092"/>
                  </a:lnTo>
                  <a:lnTo>
                    <a:pt x="45831" y="50573"/>
                  </a:lnTo>
                  <a:lnTo>
                    <a:pt x="24334" y="7203"/>
                  </a:lnTo>
                  <a:lnTo>
                    <a:pt x="22470" y="2827"/>
                  </a:lnTo>
                  <a:lnTo>
                    <a:pt x="1818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/>
          <p:nvPr/>
        </p:nvSpPr>
        <p:spPr>
          <a:xfrm>
            <a:off x="5252694" y="5943618"/>
            <a:ext cx="1135380" cy="997585"/>
          </a:xfrm>
          <a:custGeom>
            <a:avLst/>
            <a:gdLst/>
            <a:ahLst/>
            <a:cxnLst/>
            <a:rect l="l" t="t" r="r" b="b"/>
            <a:pathLst>
              <a:path w="1135379" h="997584">
                <a:moveTo>
                  <a:pt x="525589" y="118668"/>
                </a:moveTo>
                <a:lnTo>
                  <a:pt x="524865" y="112293"/>
                </a:lnTo>
                <a:lnTo>
                  <a:pt x="523265" y="109461"/>
                </a:lnTo>
                <a:lnTo>
                  <a:pt x="518617" y="105765"/>
                </a:lnTo>
                <a:lnTo>
                  <a:pt x="516051" y="104876"/>
                </a:lnTo>
                <a:lnTo>
                  <a:pt x="509638" y="104876"/>
                </a:lnTo>
                <a:lnTo>
                  <a:pt x="506196" y="106540"/>
                </a:lnTo>
                <a:lnTo>
                  <a:pt x="304685" y="361048"/>
                </a:lnTo>
                <a:lnTo>
                  <a:pt x="201104" y="269582"/>
                </a:lnTo>
                <a:lnTo>
                  <a:pt x="198285" y="268516"/>
                </a:lnTo>
                <a:lnTo>
                  <a:pt x="191922" y="268516"/>
                </a:lnTo>
                <a:lnTo>
                  <a:pt x="188645" y="270002"/>
                </a:lnTo>
                <a:lnTo>
                  <a:pt x="181978" y="277533"/>
                </a:lnTo>
                <a:lnTo>
                  <a:pt x="182448" y="285115"/>
                </a:lnTo>
                <a:lnTo>
                  <a:pt x="300482" y="389331"/>
                </a:lnTo>
                <a:lnTo>
                  <a:pt x="303301" y="390410"/>
                </a:lnTo>
                <a:lnTo>
                  <a:pt x="306235" y="390410"/>
                </a:lnTo>
                <a:lnTo>
                  <a:pt x="310565" y="390080"/>
                </a:lnTo>
                <a:lnTo>
                  <a:pt x="313601" y="388429"/>
                </a:lnTo>
                <a:lnTo>
                  <a:pt x="524700" y="121805"/>
                </a:lnTo>
                <a:lnTo>
                  <a:pt x="525589" y="118668"/>
                </a:lnTo>
                <a:close/>
              </a:path>
              <a:path w="1135379" h="997584">
                <a:moveTo>
                  <a:pt x="705726" y="48564"/>
                </a:moveTo>
                <a:lnTo>
                  <a:pt x="701903" y="29679"/>
                </a:lnTo>
                <a:lnTo>
                  <a:pt x="698080" y="23990"/>
                </a:lnTo>
                <a:lnTo>
                  <a:pt x="691515" y="14236"/>
                </a:lnTo>
                <a:lnTo>
                  <a:pt x="681736" y="7632"/>
                </a:lnTo>
                <a:lnTo>
                  <a:pt x="681736" y="48564"/>
                </a:lnTo>
                <a:lnTo>
                  <a:pt x="681736" y="472694"/>
                </a:lnTo>
                <a:lnTo>
                  <a:pt x="679805" y="482206"/>
                </a:lnTo>
                <a:lnTo>
                  <a:pt x="674547" y="489978"/>
                </a:lnTo>
                <a:lnTo>
                  <a:pt x="666775" y="495223"/>
                </a:lnTo>
                <a:lnTo>
                  <a:pt x="657250" y="497154"/>
                </a:lnTo>
                <a:lnTo>
                  <a:pt x="182448" y="497154"/>
                </a:lnTo>
                <a:lnTo>
                  <a:pt x="180124" y="497878"/>
                </a:lnTo>
                <a:lnTo>
                  <a:pt x="23977" y="602437"/>
                </a:lnTo>
                <a:lnTo>
                  <a:pt x="23977" y="48564"/>
                </a:lnTo>
                <a:lnTo>
                  <a:pt x="25920" y="39014"/>
                </a:lnTo>
                <a:lnTo>
                  <a:pt x="31178" y="31203"/>
                </a:lnTo>
                <a:lnTo>
                  <a:pt x="38989" y="25933"/>
                </a:lnTo>
                <a:lnTo>
                  <a:pt x="48539" y="23990"/>
                </a:lnTo>
                <a:lnTo>
                  <a:pt x="657250" y="23990"/>
                </a:lnTo>
                <a:lnTo>
                  <a:pt x="666775" y="25933"/>
                </a:lnTo>
                <a:lnTo>
                  <a:pt x="674547" y="31203"/>
                </a:lnTo>
                <a:lnTo>
                  <a:pt x="679805" y="39014"/>
                </a:lnTo>
                <a:lnTo>
                  <a:pt x="681736" y="48564"/>
                </a:lnTo>
                <a:lnTo>
                  <a:pt x="681736" y="7632"/>
                </a:lnTo>
                <a:lnTo>
                  <a:pt x="676097" y="3822"/>
                </a:lnTo>
                <a:lnTo>
                  <a:pt x="657250" y="0"/>
                </a:lnTo>
                <a:lnTo>
                  <a:pt x="48539" y="0"/>
                </a:lnTo>
                <a:lnTo>
                  <a:pt x="29667" y="3822"/>
                </a:lnTo>
                <a:lnTo>
                  <a:pt x="14224" y="14236"/>
                </a:lnTo>
                <a:lnTo>
                  <a:pt x="3810" y="29679"/>
                </a:lnTo>
                <a:lnTo>
                  <a:pt x="0" y="48564"/>
                </a:lnTo>
                <a:lnTo>
                  <a:pt x="0" y="629348"/>
                </a:lnTo>
                <a:lnTo>
                  <a:pt x="2425" y="633387"/>
                </a:lnTo>
                <a:lnTo>
                  <a:pt x="8077" y="636409"/>
                </a:lnTo>
                <a:lnTo>
                  <a:pt x="10020" y="636892"/>
                </a:lnTo>
                <a:lnTo>
                  <a:pt x="14376" y="636892"/>
                </a:lnTo>
                <a:lnTo>
                  <a:pt x="16687" y="636206"/>
                </a:lnTo>
                <a:lnTo>
                  <a:pt x="67094" y="602437"/>
                </a:lnTo>
                <a:lnTo>
                  <a:pt x="188455" y="521144"/>
                </a:lnTo>
                <a:lnTo>
                  <a:pt x="657250" y="521144"/>
                </a:lnTo>
                <a:lnTo>
                  <a:pt x="676097" y="517321"/>
                </a:lnTo>
                <a:lnTo>
                  <a:pt x="691515" y="506933"/>
                </a:lnTo>
                <a:lnTo>
                  <a:pt x="701903" y="491528"/>
                </a:lnTo>
                <a:lnTo>
                  <a:pt x="705726" y="472694"/>
                </a:lnTo>
                <a:lnTo>
                  <a:pt x="705726" y="48564"/>
                </a:lnTo>
                <a:close/>
              </a:path>
              <a:path w="1135379" h="997584">
                <a:moveTo>
                  <a:pt x="946632" y="775055"/>
                </a:moveTo>
                <a:lnTo>
                  <a:pt x="945972" y="767486"/>
                </a:lnTo>
                <a:lnTo>
                  <a:pt x="801890" y="646315"/>
                </a:lnTo>
                <a:lnTo>
                  <a:pt x="801890" y="428967"/>
                </a:lnTo>
                <a:lnTo>
                  <a:pt x="796518" y="423583"/>
                </a:lnTo>
                <a:lnTo>
                  <a:pt x="783285" y="423583"/>
                </a:lnTo>
                <a:lnTo>
                  <a:pt x="777900" y="428967"/>
                </a:lnTo>
                <a:lnTo>
                  <a:pt x="777900" y="655472"/>
                </a:lnTo>
                <a:lnTo>
                  <a:pt x="779462" y="658812"/>
                </a:lnTo>
                <a:lnTo>
                  <a:pt x="927633" y="783399"/>
                </a:lnTo>
                <a:lnTo>
                  <a:pt x="930389" y="784402"/>
                </a:lnTo>
                <a:lnTo>
                  <a:pt x="933183" y="784402"/>
                </a:lnTo>
                <a:lnTo>
                  <a:pt x="936739" y="784402"/>
                </a:lnTo>
                <a:lnTo>
                  <a:pt x="940104" y="782840"/>
                </a:lnTo>
                <a:lnTo>
                  <a:pt x="946632" y="775055"/>
                </a:lnTo>
                <a:close/>
              </a:path>
              <a:path w="1135379" h="997584">
                <a:moveTo>
                  <a:pt x="1135341" y="651916"/>
                </a:moveTo>
                <a:lnTo>
                  <a:pt x="1132179" y="605104"/>
                </a:lnTo>
                <a:lnTo>
                  <a:pt x="1122984" y="560184"/>
                </a:lnTo>
                <a:lnTo>
                  <a:pt x="1108151" y="517575"/>
                </a:lnTo>
                <a:lnTo>
                  <a:pt x="1088110" y="477697"/>
                </a:lnTo>
                <a:lnTo>
                  <a:pt x="1063269" y="440944"/>
                </a:lnTo>
                <a:lnTo>
                  <a:pt x="1034046" y="407758"/>
                </a:lnTo>
                <a:lnTo>
                  <a:pt x="1000861" y="378536"/>
                </a:lnTo>
                <a:lnTo>
                  <a:pt x="964120" y="353695"/>
                </a:lnTo>
                <a:lnTo>
                  <a:pt x="924229" y="333654"/>
                </a:lnTo>
                <a:lnTo>
                  <a:pt x="881621" y="318833"/>
                </a:lnTo>
                <a:lnTo>
                  <a:pt x="836714" y="309626"/>
                </a:lnTo>
                <a:lnTo>
                  <a:pt x="789901" y="306463"/>
                </a:lnTo>
                <a:lnTo>
                  <a:pt x="775500" y="306743"/>
                </a:lnTo>
                <a:lnTo>
                  <a:pt x="772541" y="308076"/>
                </a:lnTo>
                <a:lnTo>
                  <a:pt x="768146" y="312737"/>
                </a:lnTo>
                <a:lnTo>
                  <a:pt x="766991" y="315785"/>
                </a:lnTo>
                <a:lnTo>
                  <a:pt x="767283" y="325501"/>
                </a:lnTo>
                <a:lnTo>
                  <a:pt x="772528" y="330619"/>
                </a:lnTo>
                <a:lnTo>
                  <a:pt x="789901" y="330454"/>
                </a:lnTo>
                <a:lnTo>
                  <a:pt x="839635" y="334314"/>
                </a:lnTo>
                <a:lnTo>
                  <a:pt x="887082" y="345528"/>
                </a:lnTo>
                <a:lnTo>
                  <a:pt x="931608" y="363524"/>
                </a:lnTo>
                <a:lnTo>
                  <a:pt x="972629" y="387705"/>
                </a:lnTo>
                <a:lnTo>
                  <a:pt x="1009510" y="417525"/>
                </a:lnTo>
                <a:lnTo>
                  <a:pt x="1041654" y="452399"/>
                </a:lnTo>
                <a:lnTo>
                  <a:pt x="1068451" y="491756"/>
                </a:lnTo>
                <a:lnTo>
                  <a:pt x="1089279" y="535012"/>
                </a:lnTo>
                <a:lnTo>
                  <a:pt x="1103528" y="581621"/>
                </a:lnTo>
                <a:lnTo>
                  <a:pt x="1110602" y="630986"/>
                </a:lnTo>
                <a:lnTo>
                  <a:pt x="1111186" y="639914"/>
                </a:lnTo>
                <a:lnTo>
                  <a:pt x="1042327" y="639914"/>
                </a:lnTo>
                <a:lnTo>
                  <a:pt x="1036942" y="645299"/>
                </a:lnTo>
                <a:lnTo>
                  <a:pt x="1036942" y="658533"/>
                </a:lnTo>
                <a:lnTo>
                  <a:pt x="1042327" y="663905"/>
                </a:lnTo>
                <a:lnTo>
                  <a:pt x="1111186" y="663905"/>
                </a:lnTo>
                <a:lnTo>
                  <a:pt x="1110602" y="672846"/>
                </a:lnTo>
                <a:lnTo>
                  <a:pt x="1104023" y="719963"/>
                </a:lnTo>
                <a:lnTo>
                  <a:pt x="1090853" y="764667"/>
                </a:lnTo>
                <a:lnTo>
                  <a:pt x="1071613" y="806424"/>
                </a:lnTo>
                <a:lnTo>
                  <a:pt x="1046822" y="844715"/>
                </a:lnTo>
                <a:lnTo>
                  <a:pt x="1017016" y="879030"/>
                </a:lnTo>
                <a:lnTo>
                  <a:pt x="982700" y="908837"/>
                </a:lnTo>
                <a:lnTo>
                  <a:pt x="944410" y="933615"/>
                </a:lnTo>
                <a:lnTo>
                  <a:pt x="902652" y="952855"/>
                </a:lnTo>
                <a:lnTo>
                  <a:pt x="857948" y="966025"/>
                </a:lnTo>
                <a:lnTo>
                  <a:pt x="810831" y="972616"/>
                </a:lnTo>
                <a:lnTo>
                  <a:pt x="801903" y="973188"/>
                </a:lnTo>
                <a:lnTo>
                  <a:pt x="801903" y="904328"/>
                </a:lnTo>
                <a:lnTo>
                  <a:pt x="796505" y="898956"/>
                </a:lnTo>
                <a:lnTo>
                  <a:pt x="783285" y="898956"/>
                </a:lnTo>
                <a:lnTo>
                  <a:pt x="777900" y="904328"/>
                </a:lnTo>
                <a:lnTo>
                  <a:pt x="777900" y="973188"/>
                </a:lnTo>
                <a:lnTo>
                  <a:pt x="768972" y="972616"/>
                </a:lnTo>
                <a:lnTo>
                  <a:pt x="721842" y="966025"/>
                </a:lnTo>
                <a:lnTo>
                  <a:pt x="677138" y="952855"/>
                </a:lnTo>
                <a:lnTo>
                  <a:pt x="635381" y="933615"/>
                </a:lnTo>
                <a:lnTo>
                  <a:pt x="597090" y="908837"/>
                </a:lnTo>
                <a:lnTo>
                  <a:pt x="562775" y="879030"/>
                </a:lnTo>
                <a:lnTo>
                  <a:pt x="532955" y="844715"/>
                </a:lnTo>
                <a:lnTo>
                  <a:pt x="508177" y="806424"/>
                </a:lnTo>
                <a:lnTo>
                  <a:pt x="488937" y="764667"/>
                </a:lnTo>
                <a:lnTo>
                  <a:pt x="475767" y="719963"/>
                </a:lnTo>
                <a:lnTo>
                  <a:pt x="469188" y="672846"/>
                </a:lnTo>
                <a:lnTo>
                  <a:pt x="468604" y="663905"/>
                </a:lnTo>
                <a:lnTo>
                  <a:pt x="537476" y="663905"/>
                </a:lnTo>
                <a:lnTo>
                  <a:pt x="542848" y="658533"/>
                </a:lnTo>
                <a:lnTo>
                  <a:pt x="542848" y="645299"/>
                </a:lnTo>
                <a:lnTo>
                  <a:pt x="537476" y="639914"/>
                </a:lnTo>
                <a:lnTo>
                  <a:pt x="468680" y="639914"/>
                </a:lnTo>
                <a:lnTo>
                  <a:pt x="469874" y="622655"/>
                </a:lnTo>
                <a:lnTo>
                  <a:pt x="471500" y="607491"/>
                </a:lnTo>
                <a:lnTo>
                  <a:pt x="473024" y="597344"/>
                </a:lnTo>
                <a:lnTo>
                  <a:pt x="472274" y="594169"/>
                </a:lnTo>
                <a:lnTo>
                  <a:pt x="468515" y="588987"/>
                </a:lnTo>
                <a:lnTo>
                  <a:pt x="465747" y="587273"/>
                </a:lnTo>
                <a:lnTo>
                  <a:pt x="461860" y="586651"/>
                </a:lnTo>
                <a:lnTo>
                  <a:pt x="454698" y="586600"/>
                </a:lnTo>
                <a:lnTo>
                  <a:pt x="449783" y="590842"/>
                </a:lnTo>
                <a:lnTo>
                  <a:pt x="446925" y="610387"/>
                </a:lnTo>
                <a:lnTo>
                  <a:pt x="445541" y="624192"/>
                </a:lnTo>
                <a:lnTo>
                  <a:pt x="444715" y="638048"/>
                </a:lnTo>
                <a:lnTo>
                  <a:pt x="444449" y="651916"/>
                </a:lnTo>
                <a:lnTo>
                  <a:pt x="447598" y="698715"/>
                </a:lnTo>
                <a:lnTo>
                  <a:pt x="456806" y="743635"/>
                </a:lnTo>
                <a:lnTo>
                  <a:pt x="471639" y="786244"/>
                </a:lnTo>
                <a:lnTo>
                  <a:pt x="491680" y="826122"/>
                </a:lnTo>
                <a:lnTo>
                  <a:pt x="516521" y="862863"/>
                </a:lnTo>
                <a:lnTo>
                  <a:pt x="545744" y="896048"/>
                </a:lnTo>
                <a:lnTo>
                  <a:pt x="578929" y="925271"/>
                </a:lnTo>
                <a:lnTo>
                  <a:pt x="615670" y="950112"/>
                </a:lnTo>
                <a:lnTo>
                  <a:pt x="655561" y="970153"/>
                </a:lnTo>
                <a:lnTo>
                  <a:pt x="698169" y="984986"/>
                </a:lnTo>
                <a:lnTo>
                  <a:pt x="743089" y="994181"/>
                </a:lnTo>
                <a:lnTo>
                  <a:pt x="789901" y="997343"/>
                </a:lnTo>
                <a:lnTo>
                  <a:pt x="836714" y="994181"/>
                </a:lnTo>
                <a:lnTo>
                  <a:pt x="881621" y="984986"/>
                </a:lnTo>
                <a:lnTo>
                  <a:pt x="924229" y="970153"/>
                </a:lnTo>
                <a:lnTo>
                  <a:pt x="964120" y="950112"/>
                </a:lnTo>
                <a:lnTo>
                  <a:pt x="1000861" y="925271"/>
                </a:lnTo>
                <a:lnTo>
                  <a:pt x="1034046" y="896048"/>
                </a:lnTo>
                <a:lnTo>
                  <a:pt x="1063269" y="862863"/>
                </a:lnTo>
                <a:lnTo>
                  <a:pt x="1088110" y="826122"/>
                </a:lnTo>
                <a:lnTo>
                  <a:pt x="1108151" y="786244"/>
                </a:lnTo>
                <a:lnTo>
                  <a:pt x="1122984" y="743635"/>
                </a:lnTo>
                <a:lnTo>
                  <a:pt x="1132179" y="698715"/>
                </a:lnTo>
                <a:lnTo>
                  <a:pt x="1135341" y="651916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5">
            <a:extLst>
              <a:ext uri="{FF2B5EF4-FFF2-40B4-BE49-F238E27FC236}">
                <a16:creationId xmlns:a16="http://schemas.microsoft.com/office/drawing/2014/main" id="{4FD7711D-827E-7D13-00D1-81C83FB2B2F0}"/>
              </a:ext>
            </a:extLst>
          </p:cNvPr>
          <p:cNvSpPr/>
          <p:nvPr/>
        </p:nvSpPr>
        <p:spPr>
          <a:xfrm>
            <a:off x="17574029" y="11057024"/>
            <a:ext cx="2530475" cy="252095"/>
          </a:xfrm>
          <a:custGeom>
            <a:avLst/>
            <a:gdLst/>
            <a:ahLst/>
            <a:cxnLst/>
            <a:rect l="l" t="t" r="r" b="b"/>
            <a:pathLst>
              <a:path w="2530475" h="252095">
                <a:moveTo>
                  <a:pt x="2530069" y="0"/>
                </a:moveTo>
                <a:lnTo>
                  <a:pt x="0" y="0"/>
                </a:lnTo>
                <a:lnTo>
                  <a:pt x="0" y="251531"/>
                </a:lnTo>
                <a:lnTo>
                  <a:pt x="2530069" y="251531"/>
                </a:lnTo>
                <a:lnTo>
                  <a:pt x="2530069" y="0"/>
                </a:lnTo>
                <a:close/>
              </a:path>
            </a:pathLst>
          </a:custGeom>
          <a:solidFill>
            <a:srgbClr val="D90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52">
            <a:extLst>
              <a:ext uri="{FF2B5EF4-FFF2-40B4-BE49-F238E27FC236}">
                <a16:creationId xmlns:a16="http://schemas.microsoft.com/office/drawing/2014/main" id="{81E2F936-CABE-68A6-28D0-928B28B399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029" y="1543109"/>
            <a:ext cx="5950707" cy="7700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pc="-10" dirty="0"/>
              <a:t>ÍCONOS – ICÔNES</a:t>
            </a:r>
            <a:endParaRPr spc="-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10243" y="5936519"/>
            <a:ext cx="1158240" cy="1087120"/>
          </a:xfrm>
          <a:custGeom>
            <a:avLst/>
            <a:gdLst/>
            <a:ahLst/>
            <a:cxnLst/>
            <a:rect l="l" t="t" r="r" b="b"/>
            <a:pathLst>
              <a:path w="1158240" h="1087120">
                <a:moveTo>
                  <a:pt x="810666" y="774331"/>
                </a:moveTo>
                <a:lnTo>
                  <a:pt x="808685" y="723061"/>
                </a:lnTo>
                <a:lnTo>
                  <a:pt x="800354" y="676249"/>
                </a:lnTo>
                <a:lnTo>
                  <a:pt x="785698" y="633971"/>
                </a:lnTo>
                <a:lnTo>
                  <a:pt x="764730" y="596315"/>
                </a:lnTo>
                <a:lnTo>
                  <a:pt x="737463" y="563333"/>
                </a:lnTo>
                <a:lnTo>
                  <a:pt x="699871" y="532295"/>
                </a:lnTo>
                <a:lnTo>
                  <a:pt x="657479" y="508609"/>
                </a:lnTo>
                <a:lnTo>
                  <a:pt x="611670" y="491401"/>
                </a:lnTo>
                <a:lnTo>
                  <a:pt x="563854" y="479831"/>
                </a:lnTo>
                <a:lnTo>
                  <a:pt x="515391" y="473049"/>
                </a:lnTo>
                <a:lnTo>
                  <a:pt x="467702" y="470204"/>
                </a:lnTo>
                <a:lnTo>
                  <a:pt x="422135" y="470433"/>
                </a:lnTo>
                <a:lnTo>
                  <a:pt x="380111" y="472884"/>
                </a:lnTo>
                <a:lnTo>
                  <a:pt x="336880" y="477481"/>
                </a:lnTo>
                <a:lnTo>
                  <a:pt x="332155" y="488772"/>
                </a:lnTo>
                <a:lnTo>
                  <a:pt x="332574" y="553262"/>
                </a:lnTo>
                <a:lnTo>
                  <a:pt x="336042" y="612660"/>
                </a:lnTo>
                <a:lnTo>
                  <a:pt x="342582" y="667004"/>
                </a:lnTo>
                <a:lnTo>
                  <a:pt x="352209" y="716381"/>
                </a:lnTo>
                <a:lnTo>
                  <a:pt x="364947" y="760831"/>
                </a:lnTo>
                <a:lnTo>
                  <a:pt x="380796" y="800430"/>
                </a:lnTo>
                <a:lnTo>
                  <a:pt x="399796" y="835228"/>
                </a:lnTo>
                <a:lnTo>
                  <a:pt x="447281" y="890689"/>
                </a:lnTo>
                <a:lnTo>
                  <a:pt x="486283" y="917270"/>
                </a:lnTo>
                <a:lnTo>
                  <a:pt x="528104" y="934262"/>
                </a:lnTo>
                <a:lnTo>
                  <a:pt x="571576" y="943279"/>
                </a:lnTo>
                <a:lnTo>
                  <a:pt x="615556" y="945921"/>
                </a:lnTo>
                <a:lnTo>
                  <a:pt x="637946" y="945324"/>
                </a:lnTo>
                <a:lnTo>
                  <a:pt x="659993" y="943686"/>
                </a:lnTo>
                <a:lnTo>
                  <a:pt x="681558" y="941209"/>
                </a:lnTo>
                <a:lnTo>
                  <a:pt x="702513" y="938161"/>
                </a:lnTo>
                <a:lnTo>
                  <a:pt x="702475" y="947331"/>
                </a:lnTo>
                <a:lnTo>
                  <a:pt x="689787" y="1004189"/>
                </a:lnTo>
                <a:lnTo>
                  <a:pt x="652500" y="1048766"/>
                </a:lnTo>
                <a:lnTo>
                  <a:pt x="625817" y="1062393"/>
                </a:lnTo>
                <a:lnTo>
                  <a:pt x="201612" y="1062393"/>
                </a:lnTo>
                <a:lnTo>
                  <a:pt x="201612" y="405625"/>
                </a:lnTo>
                <a:lnTo>
                  <a:pt x="196088" y="400100"/>
                </a:lnTo>
                <a:lnTo>
                  <a:pt x="182448" y="400100"/>
                </a:lnTo>
                <a:lnTo>
                  <a:pt x="176923" y="405625"/>
                </a:lnTo>
                <a:lnTo>
                  <a:pt x="176923" y="1081557"/>
                </a:lnTo>
                <a:lnTo>
                  <a:pt x="182448" y="1087081"/>
                </a:lnTo>
                <a:lnTo>
                  <a:pt x="629539" y="1087069"/>
                </a:lnTo>
                <a:lnTo>
                  <a:pt x="665441" y="1070013"/>
                </a:lnTo>
                <a:lnTo>
                  <a:pt x="711733" y="1015720"/>
                </a:lnTo>
                <a:lnTo>
                  <a:pt x="723684" y="979131"/>
                </a:lnTo>
                <a:lnTo>
                  <a:pt x="726986" y="930668"/>
                </a:lnTo>
                <a:lnTo>
                  <a:pt x="718426" y="880757"/>
                </a:lnTo>
                <a:lnTo>
                  <a:pt x="698804" y="831430"/>
                </a:lnTo>
                <a:lnTo>
                  <a:pt x="668921" y="784682"/>
                </a:lnTo>
                <a:lnTo>
                  <a:pt x="629589" y="742543"/>
                </a:lnTo>
                <a:lnTo>
                  <a:pt x="613143" y="760945"/>
                </a:lnTo>
                <a:lnTo>
                  <a:pt x="645896" y="795350"/>
                </a:lnTo>
                <a:lnTo>
                  <a:pt x="671703" y="833132"/>
                </a:lnTo>
                <a:lnTo>
                  <a:pt x="690041" y="872985"/>
                </a:lnTo>
                <a:lnTo>
                  <a:pt x="700354" y="913549"/>
                </a:lnTo>
                <a:lnTo>
                  <a:pt x="651497" y="919759"/>
                </a:lnTo>
                <a:lnTo>
                  <a:pt x="601891" y="921219"/>
                </a:lnTo>
                <a:lnTo>
                  <a:pt x="553021" y="915416"/>
                </a:lnTo>
                <a:lnTo>
                  <a:pt x="506349" y="899820"/>
                </a:lnTo>
                <a:lnTo>
                  <a:pt x="463346" y="871943"/>
                </a:lnTo>
                <a:lnTo>
                  <a:pt x="415912" y="813625"/>
                </a:lnTo>
                <a:lnTo>
                  <a:pt x="397357" y="775690"/>
                </a:lnTo>
                <a:lnTo>
                  <a:pt x="382270" y="731977"/>
                </a:lnTo>
                <a:lnTo>
                  <a:pt x="370649" y="682498"/>
                </a:lnTo>
                <a:lnTo>
                  <a:pt x="362496" y="627316"/>
                </a:lnTo>
                <a:lnTo>
                  <a:pt x="357847" y="566458"/>
                </a:lnTo>
                <a:lnTo>
                  <a:pt x="356704" y="499960"/>
                </a:lnTo>
                <a:lnTo>
                  <a:pt x="397179" y="496366"/>
                </a:lnTo>
                <a:lnTo>
                  <a:pt x="442493" y="494652"/>
                </a:lnTo>
                <a:lnTo>
                  <a:pt x="490931" y="495808"/>
                </a:lnTo>
                <a:lnTo>
                  <a:pt x="540778" y="500888"/>
                </a:lnTo>
                <a:lnTo>
                  <a:pt x="590321" y="510895"/>
                </a:lnTo>
                <a:lnTo>
                  <a:pt x="637844" y="526859"/>
                </a:lnTo>
                <a:lnTo>
                  <a:pt x="681621" y="549795"/>
                </a:lnTo>
                <a:lnTo>
                  <a:pt x="719937" y="580720"/>
                </a:lnTo>
                <a:lnTo>
                  <a:pt x="748906" y="617308"/>
                </a:lnTo>
                <a:lnTo>
                  <a:pt x="769607" y="660311"/>
                </a:lnTo>
                <a:lnTo>
                  <a:pt x="782002" y="709637"/>
                </a:lnTo>
                <a:lnTo>
                  <a:pt x="786079" y="765175"/>
                </a:lnTo>
                <a:lnTo>
                  <a:pt x="781786" y="826808"/>
                </a:lnTo>
                <a:lnTo>
                  <a:pt x="780910" y="833564"/>
                </a:lnTo>
                <a:lnTo>
                  <a:pt x="785660" y="839762"/>
                </a:lnTo>
                <a:lnTo>
                  <a:pt x="799160" y="841540"/>
                </a:lnTo>
                <a:lnTo>
                  <a:pt x="805383" y="836777"/>
                </a:lnTo>
                <a:lnTo>
                  <a:pt x="806272" y="830008"/>
                </a:lnTo>
                <a:lnTo>
                  <a:pt x="810666" y="774331"/>
                </a:lnTo>
                <a:close/>
              </a:path>
              <a:path w="1158240" h="1087120">
                <a:moveTo>
                  <a:pt x="980770" y="405612"/>
                </a:moveTo>
                <a:lnTo>
                  <a:pt x="975233" y="400100"/>
                </a:lnTo>
                <a:lnTo>
                  <a:pt x="968413" y="400100"/>
                </a:lnTo>
                <a:lnTo>
                  <a:pt x="961605" y="400100"/>
                </a:lnTo>
                <a:lnTo>
                  <a:pt x="956068" y="405612"/>
                </a:lnTo>
                <a:lnTo>
                  <a:pt x="956068" y="1062393"/>
                </a:lnTo>
                <a:lnTo>
                  <a:pt x="751420" y="1062393"/>
                </a:lnTo>
                <a:lnTo>
                  <a:pt x="745896" y="1067917"/>
                </a:lnTo>
                <a:lnTo>
                  <a:pt x="745896" y="1081557"/>
                </a:lnTo>
                <a:lnTo>
                  <a:pt x="751420" y="1087081"/>
                </a:lnTo>
                <a:lnTo>
                  <a:pt x="975233" y="1087081"/>
                </a:lnTo>
                <a:lnTo>
                  <a:pt x="980770" y="1081557"/>
                </a:lnTo>
                <a:lnTo>
                  <a:pt x="980770" y="405612"/>
                </a:lnTo>
                <a:close/>
              </a:path>
              <a:path w="1158240" h="1087120">
                <a:moveTo>
                  <a:pt x="1157693" y="433819"/>
                </a:moveTo>
                <a:lnTo>
                  <a:pt x="1156550" y="426097"/>
                </a:lnTo>
                <a:lnTo>
                  <a:pt x="620306" y="28524"/>
                </a:lnTo>
                <a:lnTo>
                  <a:pt x="581825" y="0"/>
                </a:lnTo>
                <a:lnTo>
                  <a:pt x="575868" y="0"/>
                </a:lnTo>
                <a:lnTo>
                  <a:pt x="376923" y="147485"/>
                </a:lnTo>
                <a:lnTo>
                  <a:pt x="376923" y="54711"/>
                </a:lnTo>
                <a:lnTo>
                  <a:pt x="376923" y="35547"/>
                </a:lnTo>
                <a:lnTo>
                  <a:pt x="371386" y="30035"/>
                </a:lnTo>
                <a:lnTo>
                  <a:pt x="352221" y="30035"/>
                </a:lnTo>
                <a:lnTo>
                  <a:pt x="352221" y="54711"/>
                </a:lnTo>
                <a:lnTo>
                  <a:pt x="352221" y="165785"/>
                </a:lnTo>
                <a:lnTo>
                  <a:pt x="221094" y="263017"/>
                </a:lnTo>
                <a:lnTo>
                  <a:pt x="221094" y="54711"/>
                </a:lnTo>
                <a:lnTo>
                  <a:pt x="352221" y="54711"/>
                </a:lnTo>
                <a:lnTo>
                  <a:pt x="352221" y="30035"/>
                </a:lnTo>
                <a:lnTo>
                  <a:pt x="201930" y="30035"/>
                </a:lnTo>
                <a:lnTo>
                  <a:pt x="196405" y="35547"/>
                </a:lnTo>
                <a:lnTo>
                  <a:pt x="196405" y="281330"/>
                </a:lnTo>
                <a:lnTo>
                  <a:pt x="1143" y="426097"/>
                </a:lnTo>
                <a:lnTo>
                  <a:pt x="0" y="433819"/>
                </a:lnTo>
                <a:lnTo>
                  <a:pt x="8102" y="444792"/>
                </a:lnTo>
                <a:lnTo>
                  <a:pt x="15836" y="445922"/>
                </a:lnTo>
                <a:lnTo>
                  <a:pt x="262559" y="263017"/>
                </a:lnTo>
                <a:lnTo>
                  <a:pt x="418388" y="147485"/>
                </a:lnTo>
                <a:lnTo>
                  <a:pt x="578853" y="28524"/>
                </a:lnTo>
                <a:lnTo>
                  <a:pt x="1138580" y="443509"/>
                </a:lnTo>
                <a:lnTo>
                  <a:pt x="1141158" y="444296"/>
                </a:lnTo>
                <a:lnTo>
                  <a:pt x="1147495" y="444296"/>
                </a:lnTo>
                <a:lnTo>
                  <a:pt x="1151216" y="442569"/>
                </a:lnTo>
                <a:lnTo>
                  <a:pt x="1157693" y="433819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4054" y="8995619"/>
            <a:ext cx="1132840" cy="1165225"/>
          </a:xfrm>
          <a:custGeom>
            <a:avLst/>
            <a:gdLst/>
            <a:ahLst/>
            <a:cxnLst/>
            <a:rect l="l" t="t" r="r" b="b"/>
            <a:pathLst>
              <a:path w="1132840" h="1165225">
                <a:moveTo>
                  <a:pt x="397179" y="1038059"/>
                </a:moveTo>
                <a:lnTo>
                  <a:pt x="387172" y="988644"/>
                </a:lnTo>
                <a:lnTo>
                  <a:pt x="372478" y="966863"/>
                </a:lnTo>
                <a:lnTo>
                  <a:pt x="372478" y="1038059"/>
                </a:lnTo>
                <a:lnTo>
                  <a:pt x="364426" y="1077874"/>
                </a:lnTo>
                <a:lnTo>
                  <a:pt x="342468" y="1110424"/>
                </a:lnTo>
                <a:lnTo>
                  <a:pt x="309918" y="1132395"/>
                </a:lnTo>
                <a:lnTo>
                  <a:pt x="270103" y="1140447"/>
                </a:lnTo>
                <a:lnTo>
                  <a:pt x="230289" y="1132395"/>
                </a:lnTo>
                <a:lnTo>
                  <a:pt x="197739" y="1110424"/>
                </a:lnTo>
                <a:lnTo>
                  <a:pt x="175768" y="1077874"/>
                </a:lnTo>
                <a:lnTo>
                  <a:pt x="167716" y="1038059"/>
                </a:lnTo>
                <a:lnTo>
                  <a:pt x="175768" y="998245"/>
                </a:lnTo>
                <a:lnTo>
                  <a:pt x="197739" y="965695"/>
                </a:lnTo>
                <a:lnTo>
                  <a:pt x="230289" y="943737"/>
                </a:lnTo>
                <a:lnTo>
                  <a:pt x="270103" y="935672"/>
                </a:lnTo>
                <a:lnTo>
                  <a:pt x="309918" y="943737"/>
                </a:lnTo>
                <a:lnTo>
                  <a:pt x="342468" y="965695"/>
                </a:lnTo>
                <a:lnTo>
                  <a:pt x="364426" y="998245"/>
                </a:lnTo>
                <a:lnTo>
                  <a:pt x="372478" y="1038059"/>
                </a:lnTo>
                <a:lnTo>
                  <a:pt x="372478" y="966863"/>
                </a:lnTo>
                <a:lnTo>
                  <a:pt x="359918" y="948245"/>
                </a:lnTo>
                <a:lnTo>
                  <a:pt x="341274" y="935672"/>
                </a:lnTo>
                <a:lnTo>
                  <a:pt x="319519" y="920991"/>
                </a:lnTo>
                <a:lnTo>
                  <a:pt x="270103" y="910996"/>
                </a:lnTo>
                <a:lnTo>
                  <a:pt x="220687" y="920991"/>
                </a:lnTo>
                <a:lnTo>
                  <a:pt x="180289" y="948245"/>
                </a:lnTo>
                <a:lnTo>
                  <a:pt x="153022" y="988644"/>
                </a:lnTo>
                <a:lnTo>
                  <a:pt x="143014" y="1038059"/>
                </a:lnTo>
                <a:lnTo>
                  <a:pt x="153022" y="1087475"/>
                </a:lnTo>
                <a:lnTo>
                  <a:pt x="180289" y="1127874"/>
                </a:lnTo>
                <a:lnTo>
                  <a:pt x="220687" y="1155141"/>
                </a:lnTo>
                <a:lnTo>
                  <a:pt x="270103" y="1165148"/>
                </a:lnTo>
                <a:lnTo>
                  <a:pt x="319519" y="1155141"/>
                </a:lnTo>
                <a:lnTo>
                  <a:pt x="341274" y="1140447"/>
                </a:lnTo>
                <a:lnTo>
                  <a:pt x="359918" y="1127874"/>
                </a:lnTo>
                <a:lnTo>
                  <a:pt x="387172" y="1087475"/>
                </a:lnTo>
                <a:lnTo>
                  <a:pt x="397179" y="1038059"/>
                </a:lnTo>
                <a:close/>
              </a:path>
              <a:path w="1132840" h="1165225">
                <a:moveTo>
                  <a:pt x="600011" y="1031214"/>
                </a:moveTo>
                <a:lnTo>
                  <a:pt x="594474" y="1025677"/>
                </a:lnTo>
                <a:lnTo>
                  <a:pt x="463880" y="1025677"/>
                </a:lnTo>
                <a:lnTo>
                  <a:pt x="458330" y="1031214"/>
                </a:lnTo>
                <a:lnTo>
                  <a:pt x="458330" y="1044841"/>
                </a:lnTo>
                <a:lnTo>
                  <a:pt x="463880" y="1050378"/>
                </a:lnTo>
                <a:lnTo>
                  <a:pt x="587667" y="1050378"/>
                </a:lnTo>
                <a:lnTo>
                  <a:pt x="594474" y="1050378"/>
                </a:lnTo>
                <a:lnTo>
                  <a:pt x="600011" y="1044841"/>
                </a:lnTo>
                <a:lnTo>
                  <a:pt x="600011" y="1031214"/>
                </a:lnTo>
                <a:close/>
              </a:path>
              <a:path w="1132840" h="1165225">
                <a:moveTo>
                  <a:pt x="915352" y="1038059"/>
                </a:moveTo>
                <a:lnTo>
                  <a:pt x="905344" y="988644"/>
                </a:lnTo>
                <a:lnTo>
                  <a:pt x="890663" y="966889"/>
                </a:lnTo>
                <a:lnTo>
                  <a:pt x="890663" y="1038059"/>
                </a:lnTo>
                <a:lnTo>
                  <a:pt x="882599" y="1077874"/>
                </a:lnTo>
                <a:lnTo>
                  <a:pt x="860640" y="1110424"/>
                </a:lnTo>
                <a:lnTo>
                  <a:pt x="828078" y="1132395"/>
                </a:lnTo>
                <a:lnTo>
                  <a:pt x="788263" y="1140447"/>
                </a:lnTo>
                <a:lnTo>
                  <a:pt x="748449" y="1132395"/>
                </a:lnTo>
                <a:lnTo>
                  <a:pt x="715911" y="1110424"/>
                </a:lnTo>
                <a:lnTo>
                  <a:pt x="693953" y="1077874"/>
                </a:lnTo>
                <a:lnTo>
                  <a:pt x="685888" y="1038059"/>
                </a:lnTo>
                <a:lnTo>
                  <a:pt x="693953" y="998245"/>
                </a:lnTo>
                <a:lnTo>
                  <a:pt x="715911" y="965695"/>
                </a:lnTo>
                <a:lnTo>
                  <a:pt x="748449" y="943737"/>
                </a:lnTo>
                <a:lnTo>
                  <a:pt x="788263" y="935672"/>
                </a:lnTo>
                <a:lnTo>
                  <a:pt x="828078" y="943737"/>
                </a:lnTo>
                <a:lnTo>
                  <a:pt x="860640" y="965695"/>
                </a:lnTo>
                <a:lnTo>
                  <a:pt x="882599" y="998245"/>
                </a:lnTo>
                <a:lnTo>
                  <a:pt x="890663" y="1038059"/>
                </a:lnTo>
                <a:lnTo>
                  <a:pt x="890663" y="966889"/>
                </a:lnTo>
                <a:lnTo>
                  <a:pt x="878090" y="948245"/>
                </a:lnTo>
                <a:lnTo>
                  <a:pt x="859447" y="935672"/>
                </a:lnTo>
                <a:lnTo>
                  <a:pt x="837679" y="920991"/>
                </a:lnTo>
                <a:lnTo>
                  <a:pt x="788263" y="910996"/>
                </a:lnTo>
                <a:lnTo>
                  <a:pt x="738847" y="920991"/>
                </a:lnTo>
                <a:lnTo>
                  <a:pt x="698449" y="948245"/>
                </a:lnTo>
                <a:lnTo>
                  <a:pt x="671195" y="988644"/>
                </a:lnTo>
                <a:lnTo>
                  <a:pt x="661187" y="1038059"/>
                </a:lnTo>
                <a:lnTo>
                  <a:pt x="671195" y="1087475"/>
                </a:lnTo>
                <a:lnTo>
                  <a:pt x="698449" y="1127874"/>
                </a:lnTo>
                <a:lnTo>
                  <a:pt x="738847" y="1155141"/>
                </a:lnTo>
                <a:lnTo>
                  <a:pt x="788263" y="1165148"/>
                </a:lnTo>
                <a:lnTo>
                  <a:pt x="837679" y="1155141"/>
                </a:lnTo>
                <a:lnTo>
                  <a:pt x="859447" y="1140447"/>
                </a:lnTo>
                <a:lnTo>
                  <a:pt x="878090" y="1127874"/>
                </a:lnTo>
                <a:lnTo>
                  <a:pt x="905344" y="1087475"/>
                </a:lnTo>
                <a:lnTo>
                  <a:pt x="915352" y="1038059"/>
                </a:lnTo>
                <a:close/>
              </a:path>
              <a:path w="1132840" h="1165225">
                <a:moveTo>
                  <a:pt x="1029487" y="590981"/>
                </a:moveTo>
                <a:lnTo>
                  <a:pt x="1021575" y="555053"/>
                </a:lnTo>
                <a:lnTo>
                  <a:pt x="1000010" y="525691"/>
                </a:lnTo>
                <a:lnTo>
                  <a:pt x="968044" y="505879"/>
                </a:lnTo>
                <a:lnTo>
                  <a:pt x="928941" y="498614"/>
                </a:lnTo>
                <a:lnTo>
                  <a:pt x="413766" y="498614"/>
                </a:lnTo>
                <a:lnTo>
                  <a:pt x="351078" y="518617"/>
                </a:lnTo>
                <a:lnTo>
                  <a:pt x="315760" y="570242"/>
                </a:lnTo>
                <a:lnTo>
                  <a:pt x="291719" y="666483"/>
                </a:lnTo>
                <a:lnTo>
                  <a:pt x="285813" y="681507"/>
                </a:lnTo>
                <a:lnTo>
                  <a:pt x="279514" y="690232"/>
                </a:lnTo>
                <a:lnTo>
                  <a:pt x="279031" y="690232"/>
                </a:lnTo>
                <a:lnTo>
                  <a:pt x="273507" y="695756"/>
                </a:lnTo>
                <a:lnTo>
                  <a:pt x="273507" y="697128"/>
                </a:lnTo>
                <a:lnTo>
                  <a:pt x="263537" y="705688"/>
                </a:lnTo>
                <a:lnTo>
                  <a:pt x="248170" y="713752"/>
                </a:lnTo>
                <a:lnTo>
                  <a:pt x="61048" y="787107"/>
                </a:lnTo>
                <a:lnTo>
                  <a:pt x="35864" y="801331"/>
                </a:lnTo>
                <a:lnTo>
                  <a:pt x="16624" y="821169"/>
                </a:lnTo>
                <a:lnTo>
                  <a:pt x="4330" y="845210"/>
                </a:lnTo>
                <a:lnTo>
                  <a:pt x="0" y="872032"/>
                </a:lnTo>
                <a:lnTo>
                  <a:pt x="0" y="958049"/>
                </a:lnTo>
                <a:lnTo>
                  <a:pt x="14782" y="1006398"/>
                </a:lnTo>
                <a:lnTo>
                  <a:pt x="55003" y="1040384"/>
                </a:lnTo>
                <a:lnTo>
                  <a:pt x="58470" y="1041539"/>
                </a:lnTo>
                <a:lnTo>
                  <a:pt x="60210" y="1041539"/>
                </a:lnTo>
                <a:lnTo>
                  <a:pt x="64846" y="1041539"/>
                </a:lnTo>
                <a:lnTo>
                  <a:pt x="69316" y="1038898"/>
                </a:lnTo>
                <a:lnTo>
                  <a:pt x="74295" y="1028230"/>
                </a:lnTo>
                <a:lnTo>
                  <a:pt x="71615" y="1020876"/>
                </a:lnTo>
                <a:lnTo>
                  <a:pt x="65443" y="1018006"/>
                </a:lnTo>
                <a:lnTo>
                  <a:pt x="48463" y="1007249"/>
                </a:lnTo>
                <a:lnTo>
                  <a:pt x="35636" y="993101"/>
                </a:lnTo>
                <a:lnTo>
                  <a:pt x="27520" y="976426"/>
                </a:lnTo>
                <a:lnTo>
                  <a:pt x="24688" y="958049"/>
                </a:lnTo>
                <a:lnTo>
                  <a:pt x="24688" y="872032"/>
                </a:lnTo>
                <a:lnTo>
                  <a:pt x="37045" y="835088"/>
                </a:lnTo>
                <a:lnTo>
                  <a:pt x="70065" y="810094"/>
                </a:lnTo>
                <a:lnTo>
                  <a:pt x="257175" y="736752"/>
                </a:lnTo>
                <a:lnTo>
                  <a:pt x="277749" y="725881"/>
                </a:lnTo>
                <a:lnTo>
                  <a:pt x="290334" y="714921"/>
                </a:lnTo>
                <a:lnTo>
                  <a:pt x="920203" y="714921"/>
                </a:lnTo>
                <a:lnTo>
                  <a:pt x="927011" y="714921"/>
                </a:lnTo>
                <a:lnTo>
                  <a:pt x="932548" y="709383"/>
                </a:lnTo>
                <a:lnTo>
                  <a:pt x="932548" y="695756"/>
                </a:lnTo>
                <a:lnTo>
                  <a:pt x="927011" y="690232"/>
                </a:lnTo>
                <a:lnTo>
                  <a:pt x="308737" y="690232"/>
                </a:lnTo>
                <a:lnTo>
                  <a:pt x="315671" y="672465"/>
                </a:lnTo>
                <a:lnTo>
                  <a:pt x="339699" y="576237"/>
                </a:lnTo>
                <a:lnTo>
                  <a:pt x="366255" y="538086"/>
                </a:lnTo>
                <a:lnTo>
                  <a:pt x="413766" y="523316"/>
                </a:lnTo>
                <a:lnTo>
                  <a:pt x="928941" y="523316"/>
                </a:lnTo>
                <a:lnTo>
                  <a:pt x="958443" y="528637"/>
                </a:lnTo>
                <a:lnTo>
                  <a:pt x="982560" y="543153"/>
                </a:lnTo>
                <a:lnTo>
                  <a:pt x="998842" y="564654"/>
                </a:lnTo>
                <a:lnTo>
                  <a:pt x="1004811" y="590981"/>
                </a:lnTo>
                <a:lnTo>
                  <a:pt x="1004811" y="967587"/>
                </a:lnTo>
                <a:lnTo>
                  <a:pt x="988428" y="1005941"/>
                </a:lnTo>
                <a:lnTo>
                  <a:pt x="983602" y="1010742"/>
                </a:lnTo>
                <a:lnTo>
                  <a:pt x="983564" y="1018565"/>
                </a:lnTo>
                <a:lnTo>
                  <a:pt x="993152" y="1028242"/>
                </a:lnTo>
                <a:lnTo>
                  <a:pt x="1000963" y="1028268"/>
                </a:lnTo>
                <a:lnTo>
                  <a:pt x="1005827" y="1023467"/>
                </a:lnTo>
                <a:lnTo>
                  <a:pt x="1015961" y="1011275"/>
                </a:lnTo>
                <a:lnTo>
                  <a:pt x="1023378" y="997686"/>
                </a:lnTo>
                <a:lnTo>
                  <a:pt x="1027938" y="983005"/>
                </a:lnTo>
                <a:lnTo>
                  <a:pt x="1029487" y="967587"/>
                </a:lnTo>
                <a:lnTo>
                  <a:pt x="1029487" y="590981"/>
                </a:lnTo>
                <a:close/>
              </a:path>
              <a:path w="1132840" h="1165225">
                <a:moveTo>
                  <a:pt x="1132814" y="442087"/>
                </a:moveTo>
                <a:lnTo>
                  <a:pt x="1127353" y="415112"/>
                </a:lnTo>
                <a:lnTo>
                  <a:pt x="1112481" y="393065"/>
                </a:lnTo>
                <a:lnTo>
                  <a:pt x="1090422" y="378193"/>
                </a:lnTo>
                <a:lnTo>
                  <a:pt x="1063459" y="372732"/>
                </a:lnTo>
                <a:lnTo>
                  <a:pt x="645731" y="372732"/>
                </a:lnTo>
                <a:lnTo>
                  <a:pt x="628357" y="369214"/>
                </a:lnTo>
                <a:lnTo>
                  <a:pt x="614159" y="359625"/>
                </a:lnTo>
                <a:lnTo>
                  <a:pt x="604583" y="345427"/>
                </a:lnTo>
                <a:lnTo>
                  <a:pt x="601065" y="328053"/>
                </a:lnTo>
                <a:lnTo>
                  <a:pt x="601065" y="303644"/>
                </a:lnTo>
                <a:lnTo>
                  <a:pt x="627888" y="303644"/>
                </a:lnTo>
                <a:lnTo>
                  <a:pt x="670026" y="295109"/>
                </a:lnTo>
                <a:lnTo>
                  <a:pt x="693978" y="278955"/>
                </a:lnTo>
                <a:lnTo>
                  <a:pt x="704469" y="271868"/>
                </a:lnTo>
                <a:lnTo>
                  <a:pt x="727710" y="237426"/>
                </a:lnTo>
                <a:lnTo>
                  <a:pt x="736231" y="195287"/>
                </a:lnTo>
                <a:lnTo>
                  <a:pt x="736231" y="131965"/>
                </a:lnTo>
                <a:lnTo>
                  <a:pt x="736231" y="112814"/>
                </a:lnTo>
                <a:lnTo>
                  <a:pt x="730707" y="107289"/>
                </a:lnTo>
                <a:lnTo>
                  <a:pt x="711555" y="107289"/>
                </a:lnTo>
                <a:lnTo>
                  <a:pt x="711555" y="131965"/>
                </a:lnTo>
                <a:lnTo>
                  <a:pt x="711555" y="195287"/>
                </a:lnTo>
                <a:lnTo>
                  <a:pt x="704964" y="227825"/>
                </a:lnTo>
                <a:lnTo>
                  <a:pt x="687019" y="254419"/>
                </a:lnTo>
                <a:lnTo>
                  <a:pt x="660425" y="272364"/>
                </a:lnTo>
                <a:lnTo>
                  <a:pt x="627888" y="278955"/>
                </a:lnTo>
                <a:lnTo>
                  <a:pt x="595528" y="278955"/>
                </a:lnTo>
                <a:lnTo>
                  <a:pt x="581901" y="278955"/>
                </a:lnTo>
                <a:lnTo>
                  <a:pt x="549541" y="278955"/>
                </a:lnTo>
                <a:lnTo>
                  <a:pt x="517004" y="272364"/>
                </a:lnTo>
                <a:lnTo>
                  <a:pt x="490410" y="254419"/>
                </a:lnTo>
                <a:lnTo>
                  <a:pt x="472465" y="227825"/>
                </a:lnTo>
                <a:lnTo>
                  <a:pt x="465874" y="195287"/>
                </a:lnTo>
                <a:lnTo>
                  <a:pt x="465874" y="131965"/>
                </a:lnTo>
                <a:lnTo>
                  <a:pt x="508863" y="131965"/>
                </a:lnTo>
                <a:lnTo>
                  <a:pt x="515670" y="131965"/>
                </a:lnTo>
                <a:lnTo>
                  <a:pt x="711555" y="131965"/>
                </a:lnTo>
                <a:lnTo>
                  <a:pt x="711555" y="107289"/>
                </a:lnTo>
                <a:lnTo>
                  <a:pt x="674103" y="107289"/>
                </a:lnTo>
                <a:lnTo>
                  <a:pt x="674103" y="5524"/>
                </a:lnTo>
                <a:lnTo>
                  <a:pt x="668578" y="0"/>
                </a:lnTo>
                <a:lnTo>
                  <a:pt x="654951" y="0"/>
                </a:lnTo>
                <a:lnTo>
                  <a:pt x="649414" y="5524"/>
                </a:lnTo>
                <a:lnTo>
                  <a:pt x="649414" y="107289"/>
                </a:lnTo>
                <a:lnTo>
                  <a:pt x="528015" y="107289"/>
                </a:lnTo>
                <a:lnTo>
                  <a:pt x="528015" y="5524"/>
                </a:lnTo>
                <a:lnTo>
                  <a:pt x="522478" y="0"/>
                </a:lnTo>
                <a:lnTo>
                  <a:pt x="508863" y="0"/>
                </a:lnTo>
                <a:lnTo>
                  <a:pt x="503326" y="5524"/>
                </a:lnTo>
                <a:lnTo>
                  <a:pt x="503326" y="107289"/>
                </a:lnTo>
                <a:lnTo>
                  <a:pt x="446709" y="107289"/>
                </a:lnTo>
                <a:lnTo>
                  <a:pt x="441198" y="112814"/>
                </a:lnTo>
                <a:lnTo>
                  <a:pt x="441198" y="195287"/>
                </a:lnTo>
                <a:lnTo>
                  <a:pt x="449719" y="237426"/>
                </a:lnTo>
                <a:lnTo>
                  <a:pt x="472960" y="271868"/>
                </a:lnTo>
                <a:lnTo>
                  <a:pt x="507403" y="295109"/>
                </a:lnTo>
                <a:lnTo>
                  <a:pt x="549541" y="303644"/>
                </a:lnTo>
                <a:lnTo>
                  <a:pt x="576376" y="303644"/>
                </a:lnTo>
                <a:lnTo>
                  <a:pt x="576376" y="328053"/>
                </a:lnTo>
                <a:lnTo>
                  <a:pt x="581837" y="355028"/>
                </a:lnTo>
                <a:lnTo>
                  <a:pt x="596709" y="377075"/>
                </a:lnTo>
                <a:lnTo>
                  <a:pt x="618756" y="391960"/>
                </a:lnTo>
                <a:lnTo>
                  <a:pt x="645731" y="397421"/>
                </a:lnTo>
                <a:lnTo>
                  <a:pt x="1063459" y="397421"/>
                </a:lnTo>
                <a:lnTo>
                  <a:pt x="1080820" y="400939"/>
                </a:lnTo>
                <a:lnTo>
                  <a:pt x="1095032" y="410514"/>
                </a:lnTo>
                <a:lnTo>
                  <a:pt x="1104607" y="424713"/>
                </a:lnTo>
                <a:lnTo>
                  <a:pt x="1108125" y="442087"/>
                </a:lnTo>
                <a:lnTo>
                  <a:pt x="1108125" y="709383"/>
                </a:lnTo>
                <a:lnTo>
                  <a:pt x="1113663" y="714921"/>
                </a:lnTo>
                <a:lnTo>
                  <a:pt x="1120470" y="714921"/>
                </a:lnTo>
                <a:lnTo>
                  <a:pt x="1127290" y="714921"/>
                </a:lnTo>
                <a:lnTo>
                  <a:pt x="1132814" y="709383"/>
                </a:lnTo>
                <a:lnTo>
                  <a:pt x="1132814" y="442087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2859" y="5401242"/>
            <a:ext cx="1139190" cy="24765"/>
          </a:xfrm>
          <a:custGeom>
            <a:avLst/>
            <a:gdLst/>
            <a:ahLst/>
            <a:cxnLst/>
            <a:rect l="l" t="t" r="r" b="b"/>
            <a:pathLst>
              <a:path w="1139190" h="24764">
                <a:moveTo>
                  <a:pt x="1133064" y="0"/>
                </a:moveTo>
                <a:lnTo>
                  <a:pt x="5528" y="0"/>
                </a:lnTo>
                <a:lnTo>
                  <a:pt x="0" y="5518"/>
                </a:lnTo>
                <a:lnTo>
                  <a:pt x="0" y="19161"/>
                </a:lnTo>
                <a:lnTo>
                  <a:pt x="5528" y="24679"/>
                </a:lnTo>
                <a:lnTo>
                  <a:pt x="1126248" y="24679"/>
                </a:lnTo>
                <a:lnTo>
                  <a:pt x="1133064" y="24679"/>
                </a:lnTo>
                <a:lnTo>
                  <a:pt x="1138593" y="19161"/>
                </a:lnTo>
                <a:lnTo>
                  <a:pt x="1138593" y="5518"/>
                </a:lnTo>
                <a:lnTo>
                  <a:pt x="113306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66247" y="4589430"/>
            <a:ext cx="411480" cy="638175"/>
          </a:xfrm>
          <a:custGeom>
            <a:avLst/>
            <a:gdLst/>
            <a:ahLst/>
            <a:cxnLst/>
            <a:rect l="l" t="t" r="r" b="b"/>
            <a:pathLst>
              <a:path w="411479" h="638175">
                <a:moveTo>
                  <a:pt x="411276" y="127101"/>
                </a:moveTo>
                <a:lnTo>
                  <a:pt x="405739" y="121577"/>
                </a:lnTo>
                <a:lnTo>
                  <a:pt x="386575" y="121577"/>
                </a:lnTo>
                <a:lnTo>
                  <a:pt x="386575" y="146253"/>
                </a:lnTo>
                <a:lnTo>
                  <a:pt x="386575" y="232422"/>
                </a:lnTo>
                <a:lnTo>
                  <a:pt x="379984" y="264960"/>
                </a:lnTo>
                <a:lnTo>
                  <a:pt x="362038" y="291566"/>
                </a:lnTo>
                <a:lnTo>
                  <a:pt x="335445" y="309511"/>
                </a:lnTo>
                <a:lnTo>
                  <a:pt x="302920" y="316090"/>
                </a:lnTo>
                <a:lnTo>
                  <a:pt x="188582" y="316090"/>
                </a:lnTo>
                <a:lnTo>
                  <a:pt x="156044" y="309511"/>
                </a:lnTo>
                <a:lnTo>
                  <a:pt x="129438" y="291566"/>
                </a:lnTo>
                <a:lnTo>
                  <a:pt x="111493" y="264960"/>
                </a:lnTo>
                <a:lnTo>
                  <a:pt x="104914" y="232422"/>
                </a:lnTo>
                <a:lnTo>
                  <a:pt x="104914" y="146253"/>
                </a:lnTo>
                <a:lnTo>
                  <a:pt x="156159" y="146253"/>
                </a:lnTo>
                <a:lnTo>
                  <a:pt x="162979" y="146253"/>
                </a:lnTo>
                <a:lnTo>
                  <a:pt x="386575" y="146253"/>
                </a:lnTo>
                <a:lnTo>
                  <a:pt x="386575" y="121577"/>
                </a:lnTo>
                <a:lnTo>
                  <a:pt x="340855" y="121577"/>
                </a:lnTo>
                <a:lnTo>
                  <a:pt x="340855" y="5524"/>
                </a:lnTo>
                <a:lnTo>
                  <a:pt x="335330" y="0"/>
                </a:lnTo>
                <a:lnTo>
                  <a:pt x="321703" y="0"/>
                </a:lnTo>
                <a:lnTo>
                  <a:pt x="316166" y="5524"/>
                </a:lnTo>
                <a:lnTo>
                  <a:pt x="316166" y="121577"/>
                </a:lnTo>
                <a:lnTo>
                  <a:pt x="175323" y="121577"/>
                </a:lnTo>
                <a:lnTo>
                  <a:pt x="175323" y="5524"/>
                </a:lnTo>
                <a:lnTo>
                  <a:pt x="169786" y="0"/>
                </a:lnTo>
                <a:lnTo>
                  <a:pt x="156159" y="0"/>
                </a:lnTo>
                <a:lnTo>
                  <a:pt x="150634" y="5524"/>
                </a:lnTo>
                <a:lnTo>
                  <a:pt x="150634" y="121577"/>
                </a:lnTo>
                <a:lnTo>
                  <a:pt x="85750" y="121577"/>
                </a:lnTo>
                <a:lnTo>
                  <a:pt x="80238" y="127101"/>
                </a:lnTo>
                <a:lnTo>
                  <a:pt x="80238" y="232422"/>
                </a:lnTo>
                <a:lnTo>
                  <a:pt x="88760" y="274561"/>
                </a:lnTo>
                <a:lnTo>
                  <a:pt x="112001" y="309016"/>
                </a:lnTo>
                <a:lnTo>
                  <a:pt x="146443" y="332257"/>
                </a:lnTo>
                <a:lnTo>
                  <a:pt x="188582" y="340791"/>
                </a:lnTo>
                <a:lnTo>
                  <a:pt x="233413" y="340791"/>
                </a:lnTo>
                <a:lnTo>
                  <a:pt x="233413" y="613321"/>
                </a:lnTo>
                <a:lnTo>
                  <a:pt x="5524" y="613321"/>
                </a:lnTo>
                <a:lnTo>
                  <a:pt x="0" y="618845"/>
                </a:lnTo>
                <a:lnTo>
                  <a:pt x="0" y="632485"/>
                </a:lnTo>
                <a:lnTo>
                  <a:pt x="5524" y="637997"/>
                </a:lnTo>
                <a:lnTo>
                  <a:pt x="245757" y="637997"/>
                </a:lnTo>
                <a:lnTo>
                  <a:pt x="252577" y="637997"/>
                </a:lnTo>
                <a:lnTo>
                  <a:pt x="258114" y="632485"/>
                </a:lnTo>
                <a:lnTo>
                  <a:pt x="258114" y="340791"/>
                </a:lnTo>
                <a:lnTo>
                  <a:pt x="302920" y="340791"/>
                </a:lnTo>
                <a:lnTo>
                  <a:pt x="345059" y="332257"/>
                </a:lnTo>
                <a:lnTo>
                  <a:pt x="368998" y="316090"/>
                </a:lnTo>
                <a:lnTo>
                  <a:pt x="379501" y="309016"/>
                </a:lnTo>
                <a:lnTo>
                  <a:pt x="402742" y="274561"/>
                </a:lnTo>
                <a:lnTo>
                  <a:pt x="411276" y="232422"/>
                </a:lnTo>
                <a:lnTo>
                  <a:pt x="411276" y="146253"/>
                </a:lnTo>
                <a:lnTo>
                  <a:pt x="411276" y="12710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56215" y="4511350"/>
            <a:ext cx="541655" cy="915035"/>
          </a:xfrm>
          <a:custGeom>
            <a:avLst/>
            <a:gdLst/>
            <a:ahLst/>
            <a:cxnLst/>
            <a:rect l="l" t="t" r="r" b="b"/>
            <a:pathLst>
              <a:path w="541654" h="915035">
                <a:moveTo>
                  <a:pt x="363131" y="625475"/>
                </a:moveTo>
                <a:lnTo>
                  <a:pt x="362991" y="620890"/>
                </a:lnTo>
                <a:lnTo>
                  <a:pt x="358533" y="613498"/>
                </a:lnTo>
                <a:lnTo>
                  <a:pt x="354520" y="611238"/>
                </a:lnTo>
                <a:lnTo>
                  <a:pt x="211416" y="611238"/>
                </a:lnTo>
                <a:lnTo>
                  <a:pt x="290703" y="459905"/>
                </a:lnTo>
                <a:lnTo>
                  <a:pt x="288366" y="452450"/>
                </a:lnTo>
                <a:lnTo>
                  <a:pt x="276275" y="446112"/>
                </a:lnTo>
                <a:lnTo>
                  <a:pt x="268820" y="448462"/>
                </a:lnTo>
                <a:lnTo>
                  <a:pt x="178079" y="621677"/>
                </a:lnTo>
                <a:lnTo>
                  <a:pt x="178206" y="626275"/>
                </a:lnTo>
                <a:lnTo>
                  <a:pt x="182689" y="633666"/>
                </a:lnTo>
                <a:lnTo>
                  <a:pt x="186702" y="635914"/>
                </a:lnTo>
                <a:lnTo>
                  <a:pt x="329806" y="635914"/>
                </a:lnTo>
                <a:lnTo>
                  <a:pt x="250507" y="787260"/>
                </a:lnTo>
                <a:lnTo>
                  <a:pt x="252844" y="794715"/>
                </a:lnTo>
                <a:lnTo>
                  <a:pt x="260718" y="798830"/>
                </a:lnTo>
                <a:lnTo>
                  <a:pt x="262674" y="799287"/>
                </a:lnTo>
                <a:lnTo>
                  <a:pt x="264604" y="799287"/>
                </a:lnTo>
                <a:lnTo>
                  <a:pt x="269049" y="799287"/>
                </a:lnTo>
                <a:lnTo>
                  <a:pt x="273342" y="796886"/>
                </a:lnTo>
                <a:lnTo>
                  <a:pt x="363131" y="625475"/>
                </a:lnTo>
                <a:close/>
              </a:path>
              <a:path w="541654" h="915035">
                <a:moveTo>
                  <a:pt x="435571" y="203352"/>
                </a:moveTo>
                <a:lnTo>
                  <a:pt x="430199" y="176796"/>
                </a:lnTo>
                <a:lnTo>
                  <a:pt x="418706" y="159766"/>
                </a:lnTo>
                <a:lnTo>
                  <a:pt x="415556" y="155105"/>
                </a:lnTo>
                <a:lnTo>
                  <a:pt x="410895" y="151968"/>
                </a:lnTo>
                <a:lnTo>
                  <a:pt x="410895" y="203352"/>
                </a:lnTo>
                <a:lnTo>
                  <a:pt x="410895" y="289001"/>
                </a:lnTo>
                <a:lnTo>
                  <a:pt x="407466" y="305943"/>
                </a:lnTo>
                <a:lnTo>
                  <a:pt x="398119" y="319798"/>
                </a:lnTo>
                <a:lnTo>
                  <a:pt x="384251" y="329158"/>
                </a:lnTo>
                <a:lnTo>
                  <a:pt x="367296" y="332587"/>
                </a:lnTo>
                <a:lnTo>
                  <a:pt x="173901" y="332587"/>
                </a:lnTo>
                <a:lnTo>
                  <a:pt x="156959" y="329158"/>
                </a:lnTo>
                <a:lnTo>
                  <a:pt x="143103" y="319798"/>
                </a:lnTo>
                <a:lnTo>
                  <a:pt x="133756" y="305943"/>
                </a:lnTo>
                <a:lnTo>
                  <a:pt x="130327" y="289001"/>
                </a:lnTo>
                <a:lnTo>
                  <a:pt x="130327" y="203352"/>
                </a:lnTo>
                <a:lnTo>
                  <a:pt x="133756" y="186397"/>
                </a:lnTo>
                <a:lnTo>
                  <a:pt x="143103" y="172542"/>
                </a:lnTo>
                <a:lnTo>
                  <a:pt x="156959" y="163195"/>
                </a:lnTo>
                <a:lnTo>
                  <a:pt x="173901" y="159766"/>
                </a:lnTo>
                <a:lnTo>
                  <a:pt x="367296" y="159766"/>
                </a:lnTo>
                <a:lnTo>
                  <a:pt x="384251" y="163195"/>
                </a:lnTo>
                <a:lnTo>
                  <a:pt x="398119" y="172542"/>
                </a:lnTo>
                <a:lnTo>
                  <a:pt x="407466" y="186397"/>
                </a:lnTo>
                <a:lnTo>
                  <a:pt x="410895" y="203352"/>
                </a:lnTo>
                <a:lnTo>
                  <a:pt x="410895" y="151968"/>
                </a:lnTo>
                <a:lnTo>
                  <a:pt x="393852" y="140462"/>
                </a:lnTo>
                <a:lnTo>
                  <a:pt x="367296" y="135089"/>
                </a:lnTo>
                <a:lnTo>
                  <a:pt x="173901" y="135089"/>
                </a:lnTo>
                <a:lnTo>
                  <a:pt x="147358" y="140462"/>
                </a:lnTo>
                <a:lnTo>
                  <a:pt x="125653" y="155105"/>
                </a:lnTo>
                <a:lnTo>
                  <a:pt x="110998" y="176796"/>
                </a:lnTo>
                <a:lnTo>
                  <a:pt x="105625" y="203352"/>
                </a:lnTo>
                <a:lnTo>
                  <a:pt x="105625" y="289001"/>
                </a:lnTo>
                <a:lnTo>
                  <a:pt x="110998" y="315544"/>
                </a:lnTo>
                <a:lnTo>
                  <a:pt x="125653" y="337248"/>
                </a:lnTo>
                <a:lnTo>
                  <a:pt x="147358" y="351891"/>
                </a:lnTo>
                <a:lnTo>
                  <a:pt x="173901" y="357263"/>
                </a:lnTo>
                <a:lnTo>
                  <a:pt x="367296" y="357263"/>
                </a:lnTo>
                <a:lnTo>
                  <a:pt x="393852" y="351891"/>
                </a:lnTo>
                <a:lnTo>
                  <a:pt x="415556" y="337248"/>
                </a:lnTo>
                <a:lnTo>
                  <a:pt x="418693" y="332587"/>
                </a:lnTo>
                <a:lnTo>
                  <a:pt x="430199" y="315544"/>
                </a:lnTo>
                <a:lnTo>
                  <a:pt x="435571" y="289001"/>
                </a:lnTo>
                <a:lnTo>
                  <a:pt x="435571" y="203352"/>
                </a:lnTo>
                <a:close/>
              </a:path>
              <a:path w="541654" h="915035">
                <a:moveTo>
                  <a:pt x="541197" y="111848"/>
                </a:moveTo>
                <a:lnTo>
                  <a:pt x="532396" y="68351"/>
                </a:lnTo>
                <a:lnTo>
                  <a:pt x="516521" y="44831"/>
                </a:lnTo>
                <a:lnTo>
                  <a:pt x="516521" y="111848"/>
                </a:lnTo>
                <a:lnTo>
                  <a:pt x="516521" y="889889"/>
                </a:lnTo>
                <a:lnTo>
                  <a:pt x="24688" y="889889"/>
                </a:lnTo>
                <a:lnTo>
                  <a:pt x="24688" y="111848"/>
                </a:lnTo>
                <a:lnTo>
                  <a:pt x="31546" y="77952"/>
                </a:lnTo>
                <a:lnTo>
                  <a:pt x="50241" y="50241"/>
                </a:lnTo>
                <a:lnTo>
                  <a:pt x="77952" y="31559"/>
                </a:lnTo>
                <a:lnTo>
                  <a:pt x="111848" y="24688"/>
                </a:lnTo>
                <a:lnTo>
                  <a:pt x="429348" y="24688"/>
                </a:lnTo>
                <a:lnTo>
                  <a:pt x="463245" y="31559"/>
                </a:lnTo>
                <a:lnTo>
                  <a:pt x="490956" y="50241"/>
                </a:lnTo>
                <a:lnTo>
                  <a:pt x="509663" y="77952"/>
                </a:lnTo>
                <a:lnTo>
                  <a:pt x="516521" y="111848"/>
                </a:lnTo>
                <a:lnTo>
                  <a:pt x="516521" y="44831"/>
                </a:lnTo>
                <a:lnTo>
                  <a:pt x="508406" y="32804"/>
                </a:lnTo>
                <a:lnTo>
                  <a:pt x="496392" y="24688"/>
                </a:lnTo>
                <a:lnTo>
                  <a:pt x="472846" y="8813"/>
                </a:lnTo>
                <a:lnTo>
                  <a:pt x="429348" y="0"/>
                </a:lnTo>
                <a:lnTo>
                  <a:pt x="111848" y="0"/>
                </a:lnTo>
                <a:lnTo>
                  <a:pt x="68351" y="8813"/>
                </a:lnTo>
                <a:lnTo>
                  <a:pt x="32804" y="32804"/>
                </a:lnTo>
                <a:lnTo>
                  <a:pt x="8813" y="68351"/>
                </a:lnTo>
                <a:lnTo>
                  <a:pt x="0" y="111848"/>
                </a:lnTo>
                <a:lnTo>
                  <a:pt x="0" y="909053"/>
                </a:lnTo>
                <a:lnTo>
                  <a:pt x="5524" y="914577"/>
                </a:lnTo>
                <a:lnTo>
                  <a:pt x="535686" y="914577"/>
                </a:lnTo>
                <a:lnTo>
                  <a:pt x="541197" y="909053"/>
                </a:lnTo>
                <a:lnTo>
                  <a:pt x="541197" y="889889"/>
                </a:lnTo>
                <a:lnTo>
                  <a:pt x="541197" y="111848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4403702" y="3509891"/>
            <a:ext cx="350520" cy="369570"/>
            <a:chOff x="14403702" y="3509891"/>
            <a:chExt cx="350520" cy="369570"/>
          </a:xfrm>
        </p:grpSpPr>
        <p:sp>
          <p:nvSpPr>
            <p:cNvPr id="8" name="object 8"/>
            <p:cNvSpPr/>
            <p:nvPr/>
          </p:nvSpPr>
          <p:spPr>
            <a:xfrm>
              <a:off x="14403702" y="3509891"/>
              <a:ext cx="350520" cy="369570"/>
            </a:xfrm>
            <a:custGeom>
              <a:avLst/>
              <a:gdLst/>
              <a:ahLst/>
              <a:cxnLst/>
              <a:rect l="l" t="t" r="r" b="b"/>
              <a:pathLst>
                <a:path w="350519" h="369570">
                  <a:moveTo>
                    <a:pt x="333372" y="0"/>
                  </a:moveTo>
                  <a:lnTo>
                    <a:pt x="326555" y="3779"/>
                  </a:lnTo>
                  <a:lnTo>
                    <a:pt x="324691" y="10324"/>
                  </a:lnTo>
                  <a:lnTo>
                    <a:pt x="309259" y="56115"/>
                  </a:lnTo>
                  <a:lnTo>
                    <a:pt x="289647" y="99824"/>
                  </a:lnTo>
                  <a:lnTo>
                    <a:pt x="266084" y="141205"/>
                  </a:lnTo>
                  <a:lnTo>
                    <a:pt x="238800" y="180016"/>
                  </a:lnTo>
                  <a:lnTo>
                    <a:pt x="208025" y="216011"/>
                  </a:lnTo>
                  <a:lnTo>
                    <a:pt x="173987" y="248948"/>
                  </a:lnTo>
                  <a:lnTo>
                    <a:pt x="136918" y="278582"/>
                  </a:lnTo>
                  <a:lnTo>
                    <a:pt x="97045" y="304668"/>
                  </a:lnTo>
                  <a:lnTo>
                    <a:pt x="54600" y="326964"/>
                  </a:lnTo>
                  <a:lnTo>
                    <a:pt x="9811" y="345225"/>
                  </a:lnTo>
                  <a:lnTo>
                    <a:pt x="3371" y="347486"/>
                  </a:lnTo>
                  <a:lnTo>
                    <a:pt x="0" y="354544"/>
                  </a:lnTo>
                  <a:lnTo>
                    <a:pt x="4052" y="366041"/>
                  </a:lnTo>
                  <a:lnTo>
                    <a:pt x="8816" y="369213"/>
                  </a:lnTo>
                  <a:lnTo>
                    <a:pt x="15266" y="369213"/>
                  </a:lnTo>
                  <a:lnTo>
                    <a:pt x="65012" y="349350"/>
                  </a:lnTo>
                  <a:lnTo>
                    <a:pt x="109555" y="325953"/>
                  </a:lnTo>
                  <a:lnTo>
                    <a:pt x="151397" y="298579"/>
                  </a:lnTo>
                  <a:lnTo>
                    <a:pt x="190298" y="267482"/>
                  </a:lnTo>
                  <a:lnTo>
                    <a:pt x="226016" y="232919"/>
                  </a:lnTo>
                  <a:lnTo>
                    <a:pt x="258311" y="195146"/>
                  </a:lnTo>
                  <a:lnTo>
                    <a:pt x="286942" y="154418"/>
                  </a:lnTo>
                  <a:lnTo>
                    <a:pt x="311667" y="110991"/>
                  </a:lnTo>
                  <a:lnTo>
                    <a:pt x="332246" y="65123"/>
                  </a:lnTo>
                  <a:lnTo>
                    <a:pt x="348439" y="17067"/>
                  </a:lnTo>
                  <a:lnTo>
                    <a:pt x="350292" y="10512"/>
                  </a:lnTo>
                  <a:lnTo>
                    <a:pt x="346492" y="3685"/>
                  </a:lnTo>
                  <a:lnTo>
                    <a:pt x="339937" y="1821"/>
                  </a:lnTo>
                  <a:lnTo>
                    <a:pt x="333372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45564" y="3637409"/>
              <a:ext cx="107933" cy="93180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3723646" y="3013779"/>
            <a:ext cx="215265" cy="739140"/>
          </a:xfrm>
          <a:custGeom>
            <a:avLst/>
            <a:gdLst/>
            <a:ahLst/>
            <a:cxnLst/>
            <a:rect l="l" t="t" r="r" b="b"/>
            <a:pathLst>
              <a:path w="215265" h="739139">
                <a:moveTo>
                  <a:pt x="170421" y="17297"/>
                </a:moveTo>
                <a:lnTo>
                  <a:pt x="170307" y="9486"/>
                </a:lnTo>
                <a:lnTo>
                  <a:pt x="160515" y="0"/>
                </a:lnTo>
                <a:lnTo>
                  <a:pt x="152704" y="114"/>
                </a:lnTo>
                <a:lnTo>
                  <a:pt x="114211" y="43332"/>
                </a:lnTo>
                <a:lnTo>
                  <a:pt x="84582" y="84289"/>
                </a:lnTo>
                <a:lnTo>
                  <a:pt x="59220" y="127622"/>
                </a:lnTo>
                <a:lnTo>
                  <a:pt x="38201" y="173037"/>
                </a:lnTo>
                <a:lnTo>
                  <a:pt x="21653" y="220256"/>
                </a:lnTo>
                <a:lnTo>
                  <a:pt x="9702" y="269011"/>
                </a:lnTo>
                <a:lnTo>
                  <a:pt x="2451" y="319011"/>
                </a:lnTo>
                <a:lnTo>
                  <a:pt x="0" y="369989"/>
                </a:lnTo>
                <a:lnTo>
                  <a:pt x="2451" y="420954"/>
                </a:lnTo>
                <a:lnTo>
                  <a:pt x="9702" y="470954"/>
                </a:lnTo>
                <a:lnTo>
                  <a:pt x="21653" y="519709"/>
                </a:lnTo>
                <a:lnTo>
                  <a:pt x="38201" y="566928"/>
                </a:lnTo>
                <a:lnTo>
                  <a:pt x="59220" y="612343"/>
                </a:lnTo>
                <a:lnTo>
                  <a:pt x="84582" y="655675"/>
                </a:lnTo>
                <a:lnTo>
                  <a:pt x="114211" y="696633"/>
                </a:lnTo>
                <a:lnTo>
                  <a:pt x="147955" y="734936"/>
                </a:lnTo>
                <a:lnTo>
                  <a:pt x="153593" y="738695"/>
                </a:lnTo>
                <a:lnTo>
                  <a:pt x="159918" y="738695"/>
                </a:lnTo>
                <a:lnTo>
                  <a:pt x="163017" y="737552"/>
                </a:lnTo>
                <a:lnTo>
                  <a:pt x="170307" y="730465"/>
                </a:lnTo>
                <a:lnTo>
                  <a:pt x="170421" y="722655"/>
                </a:lnTo>
                <a:lnTo>
                  <a:pt x="165684" y="717753"/>
                </a:lnTo>
                <a:lnTo>
                  <a:pt x="133515" y="681253"/>
                </a:lnTo>
                <a:lnTo>
                  <a:pt x="105295" y="642213"/>
                </a:lnTo>
                <a:lnTo>
                  <a:pt x="81114" y="600938"/>
                </a:lnTo>
                <a:lnTo>
                  <a:pt x="61087" y="557657"/>
                </a:lnTo>
                <a:lnTo>
                  <a:pt x="45326" y="512660"/>
                </a:lnTo>
                <a:lnTo>
                  <a:pt x="33921" y="466204"/>
                </a:lnTo>
                <a:lnTo>
                  <a:pt x="27012" y="418553"/>
                </a:lnTo>
                <a:lnTo>
                  <a:pt x="24688" y="369989"/>
                </a:lnTo>
                <a:lnTo>
                  <a:pt x="27012" y="321411"/>
                </a:lnTo>
                <a:lnTo>
                  <a:pt x="33921" y="273773"/>
                </a:lnTo>
                <a:lnTo>
                  <a:pt x="45326" y="227304"/>
                </a:lnTo>
                <a:lnTo>
                  <a:pt x="61087" y="182308"/>
                </a:lnTo>
                <a:lnTo>
                  <a:pt x="81114" y="139026"/>
                </a:lnTo>
                <a:lnTo>
                  <a:pt x="105295" y="97739"/>
                </a:lnTo>
                <a:lnTo>
                  <a:pt x="133515" y="58712"/>
                </a:lnTo>
                <a:lnTo>
                  <a:pt x="165684" y="22199"/>
                </a:lnTo>
                <a:lnTo>
                  <a:pt x="170421" y="17297"/>
                </a:lnTo>
                <a:close/>
              </a:path>
              <a:path w="215265" h="739139">
                <a:moveTo>
                  <a:pt x="215239" y="142532"/>
                </a:moveTo>
                <a:lnTo>
                  <a:pt x="213944" y="134823"/>
                </a:lnTo>
                <a:lnTo>
                  <a:pt x="208394" y="130860"/>
                </a:lnTo>
                <a:lnTo>
                  <a:pt x="202844" y="126923"/>
                </a:lnTo>
                <a:lnTo>
                  <a:pt x="195122" y="128219"/>
                </a:lnTo>
                <a:lnTo>
                  <a:pt x="164439" y="176720"/>
                </a:lnTo>
                <a:lnTo>
                  <a:pt x="143408" y="222237"/>
                </a:lnTo>
                <a:lnTo>
                  <a:pt x="128219" y="269913"/>
                </a:lnTo>
                <a:lnTo>
                  <a:pt x="119011" y="319303"/>
                </a:lnTo>
                <a:lnTo>
                  <a:pt x="115912" y="369989"/>
                </a:lnTo>
                <a:lnTo>
                  <a:pt x="115912" y="376796"/>
                </a:lnTo>
                <a:lnTo>
                  <a:pt x="121437" y="382333"/>
                </a:lnTo>
                <a:lnTo>
                  <a:pt x="135077" y="382333"/>
                </a:lnTo>
                <a:lnTo>
                  <a:pt x="140589" y="376796"/>
                </a:lnTo>
                <a:lnTo>
                  <a:pt x="140589" y="369989"/>
                </a:lnTo>
                <a:lnTo>
                  <a:pt x="143510" y="322364"/>
                </a:lnTo>
                <a:lnTo>
                  <a:pt x="152158" y="275958"/>
                </a:lnTo>
                <a:lnTo>
                  <a:pt x="166433" y="231190"/>
                </a:lnTo>
                <a:lnTo>
                  <a:pt x="186182" y="188429"/>
                </a:lnTo>
                <a:lnTo>
                  <a:pt x="211289" y="148094"/>
                </a:lnTo>
                <a:lnTo>
                  <a:pt x="215239" y="142532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08676" y="2859610"/>
            <a:ext cx="645795" cy="396875"/>
          </a:xfrm>
          <a:custGeom>
            <a:avLst/>
            <a:gdLst/>
            <a:ahLst/>
            <a:cxnLst/>
            <a:rect l="l" t="t" r="r" b="b"/>
            <a:pathLst>
              <a:path w="645794" h="396875">
                <a:moveTo>
                  <a:pt x="139095" y="0"/>
                </a:moveTo>
                <a:lnTo>
                  <a:pt x="74127" y="4010"/>
                </a:lnTo>
                <a:lnTo>
                  <a:pt x="10596" y="15968"/>
                </a:lnTo>
                <a:lnTo>
                  <a:pt x="0" y="24376"/>
                </a:lnTo>
                <a:lnTo>
                  <a:pt x="3361" y="37580"/>
                </a:lnTo>
                <a:lnTo>
                  <a:pt x="10052" y="41579"/>
                </a:lnTo>
                <a:lnTo>
                  <a:pt x="16680" y="39904"/>
                </a:lnTo>
                <a:lnTo>
                  <a:pt x="46708" y="33270"/>
                </a:lnTo>
                <a:lnTo>
                  <a:pt x="77192" y="28517"/>
                </a:lnTo>
                <a:lnTo>
                  <a:pt x="108024" y="25656"/>
                </a:lnTo>
                <a:lnTo>
                  <a:pt x="139095" y="24700"/>
                </a:lnTo>
                <a:lnTo>
                  <a:pt x="186322" y="26954"/>
                </a:lnTo>
                <a:lnTo>
                  <a:pt x="232547" y="33592"/>
                </a:lnTo>
                <a:lnTo>
                  <a:pt x="277525" y="44427"/>
                </a:lnTo>
                <a:lnTo>
                  <a:pt x="321010" y="59276"/>
                </a:lnTo>
                <a:lnTo>
                  <a:pt x="362756" y="77952"/>
                </a:lnTo>
                <a:lnTo>
                  <a:pt x="402518" y="100271"/>
                </a:lnTo>
                <a:lnTo>
                  <a:pt x="440052" y="126045"/>
                </a:lnTo>
                <a:lnTo>
                  <a:pt x="475110" y="155091"/>
                </a:lnTo>
                <a:lnTo>
                  <a:pt x="507448" y="187223"/>
                </a:lnTo>
                <a:lnTo>
                  <a:pt x="536820" y="222254"/>
                </a:lnTo>
                <a:lnTo>
                  <a:pt x="562980" y="260001"/>
                </a:lnTo>
                <a:lnTo>
                  <a:pt x="585684" y="300276"/>
                </a:lnTo>
                <a:lnTo>
                  <a:pt x="604686" y="342896"/>
                </a:lnTo>
                <a:lnTo>
                  <a:pt x="619740" y="387674"/>
                </a:lnTo>
                <a:lnTo>
                  <a:pt x="621269" y="393097"/>
                </a:lnTo>
                <a:lnTo>
                  <a:pt x="626221" y="396647"/>
                </a:lnTo>
                <a:lnTo>
                  <a:pt x="632713" y="396647"/>
                </a:lnTo>
                <a:lnTo>
                  <a:pt x="634975" y="396176"/>
                </a:lnTo>
                <a:lnTo>
                  <a:pt x="641540" y="394323"/>
                </a:lnTo>
                <a:lnTo>
                  <a:pt x="645341" y="387496"/>
                </a:lnTo>
                <a:lnTo>
                  <a:pt x="643477" y="380930"/>
                </a:lnTo>
                <a:lnTo>
                  <a:pt x="627680" y="333937"/>
                </a:lnTo>
                <a:lnTo>
                  <a:pt x="607740" y="289208"/>
                </a:lnTo>
                <a:lnTo>
                  <a:pt x="583915" y="246940"/>
                </a:lnTo>
                <a:lnTo>
                  <a:pt x="556463" y="207326"/>
                </a:lnTo>
                <a:lnTo>
                  <a:pt x="525641" y="170561"/>
                </a:lnTo>
                <a:lnTo>
                  <a:pt x="491706" y="136840"/>
                </a:lnTo>
                <a:lnTo>
                  <a:pt x="454916" y="106358"/>
                </a:lnTo>
                <a:lnTo>
                  <a:pt x="415530" y="79308"/>
                </a:lnTo>
                <a:lnTo>
                  <a:pt x="373803" y="55886"/>
                </a:lnTo>
                <a:lnTo>
                  <a:pt x="329995" y="36286"/>
                </a:lnTo>
                <a:lnTo>
                  <a:pt x="284363" y="20702"/>
                </a:lnTo>
                <a:lnTo>
                  <a:pt x="237163" y="9330"/>
                </a:lnTo>
                <a:lnTo>
                  <a:pt x="188655" y="2365"/>
                </a:lnTo>
                <a:lnTo>
                  <a:pt x="139095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22225" y="3571093"/>
            <a:ext cx="24765" cy="499745"/>
          </a:xfrm>
          <a:custGeom>
            <a:avLst/>
            <a:gdLst/>
            <a:ahLst/>
            <a:cxnLst/>
            <a:rect l="l" t="t" r="r" b="b"/>
            <a:pathLst>
              <a:path w="24765" h="499745">
                <a:moveTo>
                  <a:pt x="19161" y="0"/>
                </a:moveTo>
                <a:lnTo>
                  <a:pt x="12345" y="0"/>
                </a:lnTo>
                <a:lnTo>
                  <a:pt x="5528" y="0"/>
                </a:lnTo>
                <a:lnTo>
                  <a:pt x="0" y="5528"/>
                </a:lnTo>
                <a:lnTo>
                  <a:pt x="0" y="493838"/>
                </a:lnTo>
                <a:lnTo>
                  <a:pt x="5528" y="499356"/>
                </a:lnTo>
                <a:lnTo>
                  <a:pt x="19161" y="499356"/>
                </a:lnTo>
                <a:lnTo>
                  <a:pt x="24690" y="493838"/>
                </a:lnTo>
                <a:lnTo>
                  <a:pt x="24690" y="5528"/>
                </a:lnTo>
                <a:lnTo>
                  <a:pt x="19161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41578" y="2874041"/>
            <a:ext cx="890905" cy="1196975"/>
          </a:xfrm>
          <a:custGeom>
            <a:avLst/>
            <a:gdLst/>
            <a:ahLst/>
            <a:cxnLst/>
            <a:rect l="l" t="t" r="r" b="b"/>
            <a:pathLst>
              <a:path w="890905" h="1196975">
                <a:moveTo>
                  <a:pt x="235140" y="937907"/>
                </a:moveTo>
                <a:lnTo>
                  <a:pt x="229616" y="932370"/>
                </a:lnTo>
                <a:lnTo>
                  <a:pt x="222796" y="932370"/>
                </a:lnTo>
                <a:lnTo>
                  <a:pt x="215976" y="932370"/>
                </a:lnTo>
                <a:lnTo>
                  <a:pt x="210451" y="937907"/>
                </a:lnTo>
                <a:lnTo>
                  <a:pt x="210451" y="1190891"/>
                </a:lnTo>
                <a:lnTo>
                  <a:pt x="215976" y="1196416"/>
                </a:lnTo>
                <a:lnTo>
                  <a:pt x="229616" y="1196416"/>
                </a:lnTo>
                <a:lnTo>
                  <a:pt x="235140" y="1190891"/>
                </a:lnTo>
                <a:lnTo>
                  <a:pt x="235140" y="937907"/>
                </a:lnTo>
                <a:close/>
              </a:path>
              <a:path w="890905" h="1196975">
                <a:moveTo>
                  <a:pt x="890625" y="509714"/>
                </a:moveTo>
                <a:lnTo>
                  <a:pt x="889050" y="499783"/>
                </a:lnTo>
                <a:lnTo>
                  <a:pt x="878027" y="486244"/>
                </a:lnTo>
                <a:lnTo>
                  <a:pt x="865898" y="479577"/>
                </a:lnTo>
                <a:lnTo>
                  <a:pt x="865898" y="509714"/>
                </a:lnTo>
                <a:lnTo>
                  <a:pt x="860691" y="515175"/>
                </a:lnTo>
                <a:lnTo>
                  <a:pt x="783285" y="544563"/>
                </a:lnTo>
                <a:lnTo>
                  <a:pt x="684745" y="565213"/>
                </a:lnTo>
                <a:lnTo>
                  <a:pt x="615480" y="576135"/>
                </a:lnTo>
                <a:lnTo>
                  <a:pt x="550697" y="584555"/>
                </a:lnTo>
                <a:lnTo>
                  <a:pt x="498195" y="589953"/>
                </a:lnTo>
                <a:lnTo>
                  <a:pt x="465797" y="591870"/>
                </a:lnTo>
                <a:lnTo>
                  <a:pt x="433857" y="585406"/>
                </a:lnTo>
                <a:lnTo>
                  <a:pt x="407733" y="567778"/>
                </a:lnTo>
                <a:lnTo>
                  <a:pt x="398957" y="554774"/>
                </a:lnTo>
                <a:lnTo>
                  <a:pt x="390105" y="541655"/>
                </a:lnTo>
                <a:lnTo>
                  <a:pt x="383641" y="509714"/>
                </a:lnTo>
                <a:lnTo>
                  <a:pt x="389991" y="478345"/>
                </a:lnTo>
                <a:lnTo>
                  <a:pt x="390105" y="477774"/>
                </a:lnTo>
                <a:lnTo>
                  <a:pt x="398957" y="464654"/>
                </a:lnTo>
                <a:lnTo>
                  <a:pt x="407733" y="451650"/>
                </a:lnTo>
                <a:lnTo>
                  <a:pt x="433857" y="434022"/>
                </a:lnTo>
                <a:lnTo>
                  <a:pt x="465797" y="427558"/>
                </a:lnTo>
                <a:lnTo>
                  <a:pt x="498195" y="429475"/>
                </a:lnTo>
                <a:lnTo>
                  <a:pt x="550697" y="434873"/>
                </a:lnTo>
                <a:lnTo>
                  <a:pt x="615480" y="443293"/>
                </a:lnTo>
                <a:lnTo>
                  <a:pt x="684745" y="454215"/>
                </a:lnTo>
                <a:lnTo>
                  <a:pt x="783285" y="474865"/>
                </a:lnTo>
                <a:lnTo>
                  <a:pt x="837539" y="492099"/>
                </a:lnTo>
                <a:lnTo>
                  <a:pt x="865898" y="509714"/>
                </a:lnTo>
                <a:lnTo>
                  <a:pt x="865898" y="479577"/>
                </a:lnTo>
                <a:lnTo>
                  <a:pt x="789838" y="451065"/>
                </a:lnTo>
                <a:lnTo>
                  <a:pt x="693762" y="430733"/>
                </a:lnTo>
                <a:lnTo>
                  <a:pt x="636409" y="421411"/>
                </a:lnTo>
                <a:lnTo>
                  <a:pt x="580720" y="413689"/>
                </a:lnTo>
                <a:lnTo>
                  <a:pt x="530923" y="407860"/>
                </a:lnTo>
                <a:lnTo>
                  <a:pt x="491210" y="404164"/>
                </a:lnTo>
                <a:lnTo>
                  <a:pt x="465797" y="402869"/>
                </a:lnTo>
                <a:lnTo>
                  <a:pt x="435025" y="407403"/>
                </a:lnTo>
                <a:lnTo>
                  <a:pt x="407771" y="420103"/>
                </a:lnTo>
                <a:lnTo>
                  <a:pt x="385343" y="439635"/>
                </a:lnTo>
                <a:lnTo>
                  <a:pt x="369176" y="464477"/>
                </a:lnTo>
                <a:lnTo>
                  <a:pt x="369062" y="464654"/>
                </a:lnTo>
                <a:lnTo>
                  <a:pt x="362242" y="456984"/>
                </a:lnTo>
                <a:lnTo>
                  <a:pt x="358952" y="453313"/>
                </a:lnTo>
                <a:lnTo>
                  <a:pt x="358952" y="509714"/>
                </a:lnTo>
                <a:lnTo>
                  <a:pt x="354812" y="530225"/>
                </a:lnTo>
                <a:lnTo>
                  <a:pt x="343496" y="546976"/>
                </a:lnTo>
                <a:lnTo>
                  <a:pt x="326732" y="558292"/>
                </a:lnTo>
                <a:lnTo>
                  <a:pt x="308457" y="561987"/>
                </a:lnTo>
                <a:lnTo>
                  <a:pt x="308457" y="642658"/>
                </a:lnTo>
                <a:lnTo>
                  <a:pt x="297586" y="688975"/>
                </a:lnTo>
                <a:lnTo>
                  <a:pt x="248793" y="758850"/>
                </a:lnTo>
                <a:lnTo>
                  <a:pt x="209118" y="810742"/>
                </a:lnTo>
                <a:lnTo>
                  <a:pt x="165023" y="865263"/>
                </a:lnTo>
                <a:lnTo>
                  <a:pt x="97878" y="940257"/>
                </a:lnTo>
                <a:lnTo>
                  <a:pt x="55841" y="978598"/>
                </a:lnTo>
                <a:lnTo>
                  <a:pt x="26390" y="994410"/>
                </a:lnTo>
                <a:lnTo>
                  <a:pt x="24269" y="987158"/>
                </a:lnTo>
                <a:lnTo>
                  <a:pt x="37528" y="905433"/>
                </a:lnTo>
                <a:lnTo>
                  <a:pt x="68910" y="809764"/>
                </a:lnTo>
                <a:lnTo>
                  <a:pt x="94081" y="744321"/>
                </a:lnTo>
                <a:lnTo>
                  <a:pt x="119176" y="684009"/>
                </a:lnTo>
                <a:lnTo>
                  <a:pt x="140741" y="635850"/>
                </a:lnTo>
                <a:lnTo>
                  <a:pt x="176872" y="582396"/>
                </a:lnTo>
                <a:lnTo>
                  <a:pt x="236613" y="566381"/>
                </a:lnTo>
                <a:lnTo>
                  <a:pt x="267500" y="576757"/>
                </a:lnTo>
                <a:lnTo>
                  <a:pt x="299986" y="611289"/>
                </a:lnTo>
                <a:lnTo>
                  <a:pt x="308457" y="642658"/>
                </a:lnTo>
                <a:lnTo>
                  <a:pt x="308457" y="561987"/>
                </a:lnTo>
                <a:lnTo>
                  <a:pt x="268960" y="546976"/>
                </a:lnTo>
                <a:lnTo>
                  <a:pt x="253492" y="509714"/>
                </a:lnTo>
                <a:lnTo>
                  <a:pt x="257644" y="489204"/>
                </a:lnTo>
                <a:lnTo>
                  <a:pt x="265277" y="477901"/>
                </a:lnTo>
                <a:lnTo>
                  <a:pt x="268960" y="472440"/>
                </a:lnTo>
                <a:lnTo>
                  <a:pt x="285724" y="461137"/>
                </a:lnTo>
                <a:lnTo>
                  <a:pt x="306222" y="456984"/>
                </a:lnTo>
                <a:lnTo>
                  <a:pt x="326732" y="461137"/>
                </a:lnTo>
                <a:lnTo>
                  <a:pt x="343496" y="472440"/>
                </a:lnTo>
                <a:lnTo>
                  <a:pt x="354812" y="489204"/>
                </a:lnTo>
                <a:lnTo>
                  <a:pt x="358952" y="509714"/>
                </a:lnTo>
                <a:lnTo>
                  <a:pt x="358952" y="453313"/>
                </a:lnTo>
                <a:lnTo>
                  <a:pt x="313956" y="432689"/>
                </a:lnTo>
                <a:lnTo>
                  <a:pt x="318897" y="424942"/>
                </a:lnTo>
                <a:lnTo>
                  <a:pt x="323202" y="416737"/>
                </a:lnTo>
                <a:lnTo>
                  <a:pt x="326796" y="408152"/>
                </a:lnTo>
                <a:lnTo>
                  <a:pt x="329641" y="399173"/>
                </a:lnTo>
                <a:lnTo>
                  <a:pt x="333095" y="378358"/>
                </a:lnTo>
                <a:lnTo>
                  <a:pt x="332536" y="360794"/>
                </a:lnTo>
                <a:lnTo>
                  <a:pt x="332422" y="357568"/>
                </a:lnTo>
                <a:lnTo>
                  <a:pt x="327698" y="337324"/>
                </a:lnTo>
                <a:lnTo>
                  <a:pt x="318960" y="318096"/>
                </a:lnTo>
                <a:lnTo>
                  <a:pt x="308457" y="301866"/>
                </a:lnTo>
                <a:lnTo>
                  <a:pt x="308457" y="376783"/>
                </a:lnTo>
                <a:lnTo>
                  <a:pt x="305803" y="392785"/>
                </a:lnTo>
                <a:lnTo>
                  <a:pt x="300139" y="407860"/>
                </a:lnTo>
                <a:lnTo>
                  <a:pt x="300101" y="407987"/>
                </a:lnTo>
                <a:lnTo>
                  <a:pt x="291757" y="421411"/>
                </a:lnTo>
                <a:lnTo>
                  <a:pt x="291655" y="421563"/>
                </a:lnTo>
                <a:lnTo>
                  <a:pt x="280708" y="433235"/>
                </a:lnTo>
                <a:lnTo>
                  <a:pt x="267500" y="442683"/>
                </a:lnTo>
                <a:lnTo>
                  <a:pt x="236613" y="453059"/>
                </a:lnTo>
                <a:lnTo>
                  <a:pt x="205181" y="450850"/>
                </a:lnTo>
                <a:lnTo>
                  <a:pt x="155295" y="412610"/>
                </a:lnTo>
                <a:lnTo>
                  <a:pt x="119176" y="335419"/>
                </a:lnTo>
                <a:lnTo>
                  <a:pt x="94081" y="275107"/>
                </a:lnTo>
                <a:lnTo>
                  <a:pt x="68910" y="209664"/>
                </a:lnTo>
                <a:lnTo>
                  <a:pt x="37528" y="113982"/>
                </a:lnTo>
                <a:lnTo>
                  <a:pt x="25311" y="58394"/>
                </a:lnTo>
                <a:lnTo>
                  <a:pt x="24269" y="32270"/>
                </a:lnTo>
                <a:lnTo>
                  <a:pt x="26390" y="25019"/>
                </a:lnTo>
                <a:lnTo>
                  <a:pt x="97878" y="79171"/>
                </a:lnTo>
                <a:lnTo>
                  <a:pt x="165023" y="154165"/>
                </a:lnTo>
                <a:lnTo>
                  <a:pt x="209118" y="208673"/>
                </a:lnTo>
                <a:lnTo>
                  <a:pt x="248793" y="260578"/>
                </a:lnTo>
                <a:lnTo>
                  <a:pt x="279730" y="303339"/>
                </a:lnTo>
                <a:lnTo>
                  <a:pt x="304304" y="345224"/>
                </a:lnTo>
                <a:lnTo>
                  <a:pt x="308457" y="376783"/>
                </a:lnTo>
                <a:lnTo>
                  <a:pt x="308457" y="301866"/>
                </a:lnTo>
                <a:lnTo>
                  <a:pt x="282092" y="264185"/>
                </a:lnTo>
                <a:lnTo>
                  <a:pt x="252133" y="223977"/>
                </a:lnTo>
                <a:lnTo>
                  <a:pt x="217601" y="179603"/>
                </a:lnTo>
                <a:lnTo>
                  <a:pt x="180848" y="134620"/>
                </a:lnTo>
                <a:lnTo>
                  <a:pt x="115214" y="61582"/>
                </a:lnTo>
                <a:lnTo>
                  <a:pt x="74866" y="25019"/>
                </a:lnTo>
                <a:lnTo>
                  <a:pt x="40652" y="2794"/>
                </a:lnTo>
                <a:lnTo>
                  <a:pt x="23418" y="0"/>
                </a:lnTo>
                <a:lnTo>
                  <a:pt x="14020" y="3606"/>
                </a:lnTo>
                <a:lnTo>
                  <a:pt x="6197" y="9944"/>
                </a:lnTo>
                <a:lnTo>
                  <a:pt x="0" y="26250"/>
                </a:lnTo>
                <a:lnTo>
                  <a:pt x="673" y="58394"/>
                </a:lnTo>
                <a:lnTo>
                  <a:pt x="711" y="60401"/>
                </a:lnTo>
                <a:lnTo>
                  <a:pt x="13627" y="120230"/>
                </a:lnTo>
                <a:lnTo>
                  <a:pt x="44056" y="213588"/>
                </a:lnTo>
                <a:lnTo>
                  <a:pt x="64655" y="267919"/>
                </a:lnTo>
                <a:lnTo>
                  <a:pt x="85813" y="320001"/>
                </a:lnTo>
                <a:lnTo>
                  <a:pt x="105664" y="366052"/>
                </a:lnTo>
                <a:lnTo>
                  <a:pt x="122326" y="402297"/>
                </a:lnTo>
                <a:lnTo>
                  <a:pt x="151536" y="447725"/>
                </a:lnTo>
                <a:lnTo>
                  <a:pt x="199466" y="474865"/>
                </a:lnTo>
                <a:lnTo>
                  <a:pt x="199758" y="474865"/>
                </a:lnTo>
                <a:lnTo>
                  <a:pt x="226618" y="478345"/>
                </a:lnTo>
                <a:lnTo>
                  <a:pt x="229641" y="478345"/>
                </a:lnTo>
                <a:lnTo>
                  <a:pt x="232689" y="478167"/>
                </a:lnTo>
                <a:lnTo>
                  <a:pt x="235724" y="477901"/>
                </a:lnTo>
                <a:lnTo>
                  <a:pt x="232791" y="485381"/>
                </a:lnTo>
                <a:lnTo>
                  <a:pt x="230619" y="493204"/>
                </a:lnTo>
                <a:lnTo>
                  <a:pt x="229273" y="501332"/>
                </a:lnTo>
                <a:lnTo>
                  <a:pt x="228803" y="509714"/>
                </a:lnTo>
                <a:lnTo>
                  <a:pt x="229273" y="518121"/>
                </a:lnTo>
                <a:lnTo>
                  <a:pt x="230619" y="526275"/>
                </a:lnTo>
                <a:lnTo>
                  <a:pt x="232803" y="534111"/>
                </a:lnTo>
                <a:lnTo>
                  <a:pt x="235788" y="541655"/>
                </a:lnTo>
                <a:lnTo>
                  <a:pt x="234594" y="541655"/>
                </a:lnTo>
                <a:lnTo>
                  <a:pt x="177838" y="552856"/>
                </a:lnTo>
                <a:lnTo>
                  <a:pt x="133896" y="594499"/>
                </a:lnTo>
                <a:lnTo>
                  <a:pt x="105664" y="653389"/>
                </a:lnTo>
                <a:lnTo>
                  <a:pt x="85813" y="699439"/>
                </a:lnTo>
                <a:lnTo>
                  <a:pt x="64655" y="751509"/>
                </a:lnTo>
                <a:lnTo>
                  <a:pt x="44056" y="805840"/>
                </a:lnTo>
                <a:lnTo>
                  <a:pt x="13627" y="899210"/>
                </a:lnTo>
                <a:lnTo>
                  <a:pt x="711" y="959040"/>
                </a:lnTo>
                <a:lnTo>
                  <a:pt x="127" y="987158"/>
                </a:lnTo>
                <a:lnTo>
                  <a:pt x="0" y="993178"/>
                </a:lnTo>
                <a:lnTo>
                  <a:pt x="6197" y="1009484"/>
                </a:lnTo>
                <a:lnTo>
                  <a:pt x="14020" y="1015809"/>
                </a:lnTo>
                <a:lnTo>
                  <a:pt x="20675" y="1019657"/>
                </a:lnTo>
                <a:lnTo>
                  <a:pt x="26771" y="1019657"/>
                </a:lnTo>
                <a:lnTo>
                  <a:pt x="74485" y="995324"/>
                </a:lnTo>
                <a:lnTo>
                  <a:pt x="118618" y="954366"/>
                </a:lnTo>
                <a:lnTo>
                  <a:pt x="180848" y="884809"/>
                </a:lnTo>
                <a:lnTo>
                  <a:pt x="217601" y="839812"/>
                </a:lnTo>
                <a:lnTo>
                  <a:pt x="252133" y="795451"/>
                </a:lnTo>
                <a:lnTo>
                  <a:pt x="282092" y="755243"/>
                </a:lnTo>
                <a:lnTo>
                  <a:pt x="305142" y="722693"/>
                </a:lnTo>
                <a:lnTo>
                  <a:pt x="327698" y="682117"/>
                </a:lnTo>
                <a:lnTo>
                  <a:pt x="333044" y="642658"/>
                </a:lnTo>
                <a:lnTo>
                  <a:pt x="333095" y="641083"/>
                </a:lnTo>
                <a:lnTo>
                  <a:pt x="329641" y="620255"/>
                </a:lnTo>
                <a:lnTo>
                  <a:pt x="326885" y="611581"/>
                </a:lnTo>
                <a:lnTo>
                  <a:pt x="326796" y="611289"/>
                </a:lnTo>
                <a:lnTo>
                  <a:pt x="323202" y="602691"/>
                </a:lnTo>
                <a:lnTo>
                  <a:pt x="318909" y="594499"/>
                </a:lnTo>
                <a:lnTo>
                  <a:pt x="313956" y="586740"/>
                </a:lnTo>
                <a:lnTo>
                  <a:pt x="330352" y="583260"/>
                </a:lnTo>
                <a:lnTo>
                  <a:pt x="345274" y="576503"/>
                </a:lnTo>
                <a:lnTo>
                  <a:pt x="358305" y="566864"/>
                </a:lnTo>
                <a:lnTo>
                  <a:pt x="358736" y="566381"/>
                </a:lnTo>
                <a:lnTo>
                  <a:pt x="362242" y="562432"/>
                </a:lnTo>
                <a:lnTo>
                  <a:pt x="369062" y="554774"/>
                </a:lnTo>
                <a:lnTo>
                  <a:pt x="385343" y="579793"/>
                </a:lnTo>
                <a:lnTo>
                  <a:pt x="407771" y="599325"/>
                </a:lnTo>
                <a:lnTo>
                  <a:pt x="435025" y="612025"/>
                </a:lnTo>
                <a:lnTo>
                  <a:pt x="465797" y="616559"/>
                </a:lnTo>
                <a:lnTo>
                  <a:pt x="491210" y="615264"/>
                </a:lnTo>
                <a:lnTo>
                  <a:pt x="530923" y="611581"/>
                </a:lnTo>
                <a:lnTo>
                  <a:pt x="580720" y="605739"/>
                </a:lnTo>
                <a:lnTo>
                  <a:pt x="636409" y="598017"/>
                </a:lnTo>
                <a:lnTo>
                  <a:pt x="674204" y="591870"/>
                </a:lnTo>
                <a:lnTo>
                  <a:pt x="789838" y="568350"/>
                </a:lnTo>
                <a:lnTo>
                  <a:pt x="848106" y="549630"/>
                </a:lnTo>
                <a:lnTo>
                  <a:pt x="889050" y="519645"/>
                </a:lnTo>
                <a:lnTo>
                  <a:pt x="890625" y="509714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0578363" y="6184360"/>
            <a:ext cx="658495" cy="658495"/>
            <a:chOff x="10578363" y="6184360"/>
            <a:chExt cx="658495" cy="658495"/>
          </a:xfrm>
        </p:grpSpPr>
        <p:sp>
          <p:nvSpPr>
            <p:cNvPr id="15" name="object 15"/>
            <p:cNvSpPr/>
            <p:nvPr/>
          </p:nvSpPr>
          <p:spPr>
            <a:xfrm>
              <a:off x="10578363" y="6184360"/>
              <a:ext cx="658495" cy="658495"/>
            </a:xfrm>
            <a:custGeom>
              <a:avLst/>
              <a:gdLst/>
              <a:ahLst/>
              <a:cxnLst/>
              <a:rect l="l" t="t" r="r" b="b"/>
              <a:pathLst>
                <a:path w="658495" h="658495">
                  <a:moveTo>
                    <a:pt x="329016" y="0"/>
                  </a:moveTo>
                  <a:lnTo>
                    <a:pt x="280462" y="3573"/>
                  </a:lnTo>
                  <a:lnTo>
                    <a:pt x="234098" y="13953"/>
                  </a:lnTo>
                  <a:lnTo>
                    <a:pt x="190437" y="30625"/>
                  </a:lnTo>
                  <a:lnTo>
                    <a:pt x="149992" y="53077"/>
                  </a:lnTo>
                  <a:lnTo>
                    <a:pt x="113275" y="80796"/>
                  </a:lnTo>
                  <a:lnTo>
                    <a:pt x="80800" y="113269"/>
                  </a:lnTo>
                  <a:lnTo>
                    <a:pt x="53080" y="149985"/>
                  </a:lnTo>
                  <a:lnTo>
                    <a:pt x="30626" y="190429"/>
                  </a:lnTo>
                  <a:lnTo>
                    <a:pt x="13953" y="234089"/>
                  </a:lnTo>
                  <a:lnTo>
                    <a:pt x="3573" y="280452"/>
                  </a:lnTo>
                  <a:lnTo>
                    <a:pt x="0" y="329005"/>
                  </a:lnTo>
                  <a:lnTo>
                    <a:pt x="3573" y="377562"/>
                  </a:lnTo>
                  <a:lnTo>
                    <a:pt x="13953" y="423928"/>
                  </a:lnTo>
                  <a:lnTo>
                    <a:pt x="30626" y="467590"/>
                  </a:lnTo>
                  <a:lnTo>
                    <a:pt x="53080" y="508037"/>
                  </a:lnTo>
                  <a:lnTo>
                    <a:pt x="80800" y="544754"/>
                  </a:lnTo>
                  <a:lnTo>
                    <a:pt x="113275" y="577230"/>
                  </a:lnTo>
                  <a:lnTo>
                    <a:pt x="149992" y="604951"/>
                  </a:lnTo>
                  <a:lnTo>
                    <a:pt x="190437" y="627405"/>
                  </a:lnTo>
                  <a:lnTo>
                    <a:pt x="234098" y="644078"/>
                  </a:lnTo>
                  <a:lnTo>
                    <a:pt x="280462" y="654458"/>
                  </a:lnTo>
                  <a:lnTo>
                    <a:pt x="329016" y="658032"/>
                  </a:lnTo>
                  <a:lnTo>
                    <a:pt x="377570" y="654458"/>
                  </a:lnTo>
                  <a:lnTo>
                    <a:pt x="423934" y="644078"/>
                  </a:lnTo>
                  <a:lnTo>
                    <a:pt x="452049" y="633341"/>
                  </a:lnTo>
                  <a:lnTo>
                    <a:pt x="329016" y="633341"/>
                  </a:lnTo>
                  <a:lnTo>
                    <a:pt x="279718" y="629351"/>
                  </a:lnTo>
                  <a:lnTo>
                    <a:pt x="232928" y="617801"/>
                  </a:lnTo>
                  <a:lnTo>
                    <a:pt x="189279" y="599322"/>
                  </a:lnTo>
                  <a:lnTo>
                    <a:pt x="149401" y="574546"/>
                  </a:lnTo>
                  <a:lnTo>
                    <a:pt x="113925" y="544105"/>
                  </a:lnTo>
                  <a:lnTo>
                    <a:pt x="83484" y="508628"/>
                  </a:lnTo>
                  <a:lnTo>
                    <a:pt x="58709" y="468749"/>
                  </a:lnTo>
                  <a:lnTo>
                    <a:pt x="40230" y="425098"/>
                  </a:lnTo>
                  <a:lnTo>
                    <a:pt x="28680" y="378306"/>
                  </a:lnTo>
                  <a:lnTo>
                    <a:pt x="24690" y="329005"/>
                  </a:lnTo>
                  <a:lnTo>
                    <a:pt x="28620" y="280452"/>
                  </a:lnTo>
                  <a:lnTo>
                    <a:pt x="28680" y="279707"/>
                  </a:lnTo>
                  <a:lnTo>
                    <a:pt x="40230" y="232918"/>
                  </a:lnTo>
                  <a:lnTo>
                    <a:pt x="58709" y="189268"/>
                  </a:lnTo>
                  <a:lnTo>
                    <a:pt x="83484" y="149390"/>
                  </a:lnTo>
                  <a:lnTo>
                    <a:pt x="113925" y="113915"/>
                  </a:lnTo>
                  <a:lnTo>
                    <a:pt x="149401" y="83474"/>
                  </a:lnTo>
                  <a:lnTo>
                    <a:pt x="189279" y="58698"/>
                  </a:lnTo>
                  <a:lnTo>
                    <a:pt x="232928" y="40220"/>
                  </a:lnTo>
                  <a:lnTo>
                    <a:pt x="279718" y="28670"/>
                  </a:lnTo>
                  <a:lnTo>
                    <a:pt x="329016" y="24679"/>
                  </a:lnTo>
                  <a:lnTo>
                    <a:pt x="452026" y="24679"/>
                  </a:lnTo>
                  <a:lnTo>
                    <a:pt x="423934" y="13953"/>
                  </a:lnTo>
                  <a:lnTo>
                    <a:pt x="377570" y="3573"/>
                  </a:lnTo>
                  <a:lnTo>
                    <a:pt x="329016" y="0"/>
                  </a:lnTo>
                  <a:close/>
                </a:path>
                <a:path w="658495" h="658495">
                  <a:moveTo>
                    <a:pt x="452026" y="24679"/>
                  </a:moveTo>
                  <a:lnTo>
                    <a:pt x="329016" y="24679"/>
                  </a:lnTo>
                  <a:lnTo>
                    <a:pt x="378314" y="28670"/>
                  </a:lnTo>
                  <a:lnTo>
                    <a:pt x="425103" y="40220"/>
                  </a:lnTo>
                  <a:lnTo>
                    <a:pt x="468753" y="58698"/>
                  </a:lnTo>
                  <a:lnTo>
                    <a:pt x="508631" y="83474"/>
                  </a:lnTo>
                  <a:lnTo>
                    <a:pt x="544106" y="113915"/>
                  </a:lnTo>
                  <a:lnTo>
                    <a:pt x="574547" y="149390"/>
                  </a:lnTo>
                  <a:lnTo>
                    <a:pt x="599323" y="189268"/>
                  </a:lnTo>
                  <a:lnTo>
                    <a:pt x="617801" y="232918"/>
                  </a:lnTo>
                  <a:lnTo>
                    <a:pt x="629351" y="279707"/>
                  </a:lnTo>
                  <a:lnTo>
                    <a:pt x="633341" y="329005"/>
                  </a:lnTo>
                  <a:lnTo>
                    <a:pt x="629411" y="377562"/>
                  </a:lnTo>
                  <a:lnTo>
                    <a:pt x="617801" y="425098"/>
                  </a:lnTo>
                  <a:lnTo>
                    <a:pt x="599323" y="468749"/>
                  </a:lnTo>
                  <a:lnTo>
                    <a:pt x="574547" y="508628"/>
                  </a:lnTo>
                  <a:lnTo>
                    <a:pt x="544106" y="544105"/>
                  </a:lnTo>
                  <a:lnTo>
                    <a:pt x="508631" y="574546"/>
                  </a:lnTo>
                  <a:lnTo>
                    <a:pt x="468753" y="599322"/>
                  </a:lnTo>
                  <a:lnTo>
                    <a:pt x="425103" y="617801"/>
                  </a:lnTo>
                  <a:lnTo>
                    <a:pt x="378314" y="629351"/>
                  </a:lnTo>
                  <a:lnTo>
                    <a:pt x="329016" y="633341"/>
                  </a:lnTo>
                  <a:lnTo>
                    <a:pt x="452049" y="633341"/>
                  </a:lnTo>
                  <a:lnTo>
                    <a:pt x="508043" y="604951"/>
                  </a:lnTo>
                  <a:lnTo>
                    <a:pt x="544760" y="577230"/>
                  </a:lnTo>
                  <a:lnTo>
                    <a:pt x="577237" y="544754"/>
                  </a:lnTo>
                  <a:lnTo>
                    <a:pt x="604959" y="508037"/>
                  </a:lnTo>
                  <a:lnTo>
                    <a:pt x="627413" y="467590"/>
                  </a:lnTo>
                  <a:lnTo>
                    <a:pt x="644087" y="423928"/>
                  </a:lnTo>
                  <a:lnTo>
                    <a:pt x="654468" y="377562"/>
                  </a:lnTo>
                  <a:lnTo>
                    <a:pt x="658042" y="329005"/>
                  </a:lnTo>
                  <a:lnTo>
                    <a:pt x="654468" y="280452"/>
                  </a:lnTo>
                  <a:lnTo>
                    <a:pt x="644087" y="234089"/>
                  </a:lnTo>
                  <a:lnTo>
                    <a:pt x="627413" y="190429"/>
                  </a:lnTo>
                  <a:lnTo>
                    <a:pt x="604959" y="149985"/>
                  </a:lnTo>
                  <a:lnTo>
                    <a:pt x="577237" y="113269"/>
                  </a:lnTo>
                  <a:lnTo>
                    <a:pt x="544760" y="80796"/>
                  </a:lnTo>
                  <a:lnTo>
                    <a:pt x="508043" y="53077"/>
                  </a:lnTo>
                  <a:lnTo>
                    <a:pt x="467596" y="30625"/>
                  </a:lnTo>
                  <a:lnTo>
                    <a:pt x="452026" y="2467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7449" y="6501027"/>
              <a:ext cx="252275" cy="252275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10895014" y="6924726"/>
            <a:ext cx="24765" cy="229235"/>
          </a:xfrm>
          <a:custGeom>
            <a:avLst/>
            <a:gdLst/>
            <a:ahLst/>
            <a:cxnLst/>
            <a:rect l="l" t="t" r="r" b="b"/>
            <a:pathLst>
              <a:path w="24765" h="229234">
                <a:moveTo>
                  <a:pt x="19161" y="0"/>
                </a:moveTo>
                <a:lnTo>
                  <a:pt x="5539" y="0"/>
                </a:lnTo>
                <a:lnTo>
                  <a:pt x="0" y="5528"/>
                </a:lnTo>
                <a:lnTo>
                  <a:pt x="0" y="223302"/>
                </a:lnTo>
                <a:lnTo>
                  <a:pt x="5539" y="228830"/>
                </a:lnTo>
                <a:lnTo>
                  <a:pt x="12355" y="228830"/>
                </a:lnTo>
                <a:lnTo>
                  <a:pt x="19161" y="228830"/>
                </a:lnTo>
                <a:lnTo>
                  <a:pt x="24700" y="223302"/>
                </a:lnTo>
                <a:lnTo>
                  <a:pt x="24700" y="5528"/>
                </a:lnTo>
                <a:lnTo>
                  <a:pt x="19161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95014" y="5873200"/>
            <a:ext cx="24765" cy="229235"/>
          </a:xfrm>
          <a:custGeom>
            <a:avLst/>
            <a:gdLst/>
            <a:ahLst/>
            <a:cxnLst/>
            <a:rect l="l" t="t" r="r" b="b"/>
            <a:pathLst>
              <a:path w="24765" h="229235">
                <a:moveTo>
                  <a:pt x="19161" y="0"/>
                </a:moveTo>
                <a:lnTo>
                  <a:pt x="5539" y="0"/>
                </a:lnTo>
                <a:lnTo>
                  <a:pt x="0" y="5539"/>
                </a:lnTo>
                <a:lnTo>
                  <a:pt x="0" y="223312"/>
                </a:lnTo>
                <a:lnTo>
                  <a:pt x="5539" y="228830"/>
                </a:lnTo>
                <a:lnTo>
                  <a:pt x="12355" y="228830"/>
                </a:lnTo>
                <a:lnTo>
                  <a:pt x="19161" y="228830"/>
                </a:lnTo>
                <a:lnTo>
                  <a:pt x="24700" y="223312"/>
                </a:lnTo>
                <a:lnTo>
                  <a:pt x="24700" y="5539"/>
                </a:lnTo>
                <a:lnTo>
                  <a:pt x="19161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18706" y="6501043"/>
            <a:ext cx="229235" cy="24765"/>
          </a:xfrm>
          <a:custGeom>
            <a:avLst/>
            <a:gdLst/>
            <a:ahLst/>
            <a:cxnLst/>
            <a:rect l="l" t="t" r="r" b="b"/>
            <a:pathLst>
              <a:path w="229234" h="24765">
                <a:moveTo>
                  <a:pt x="223406" y="0"/>
                </a:moveTo>
                <a:lnTo>
                  <a:pt x="5539" y="0"/>
                </a:lnTo>
                <a:lnTo>
                  <a:pt x="0" y="5528"/>
                </a:lnTo>
                <a:lnTo>
                  <a:pt x="0" y="19151"/>
                </a:lnTo>
                <a:lnTo>
                  <a:pt x="5539" y="24679"/>
                </a:lnTo>
                <a:lnTo>
                  <a:pt x="216600" y="24679"/>
                </a:lnTo>
                <a:lnTo>
                  <a:pt x="223406" y="24679"/>
                </a:lnTo>
                <a:lnTo>
                  <a:pt x="228945" y="19151"/>
                </a:lnTo>
                <a:lnTo>
                  <a:pt x="228945" y="5528"/>
                </a:lnTo>
                <a:lnTo>
                  <a:pt x="223406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67296" y="6501043"/>
            <a:ext cx="229235" cy="24765"/>
          </a:xfrm>
          <a:custGeom>
            <a:avLst/>
            <a:gdLst/>
            <a:ahLst/>
            <a:cxnLst/>
            <a:rect l="l" t="t" r="r" b="b"/>
            <a:pathLst>
              <a:path w="229234" h="24765">
                <a:moveTo>
                  <a:pt x="223186" y="0"/>
                </a:moveTo>
                <a:lnTo>
                  <a:pt x="5518" y="0"/>
                </a:lnTo>
                <a:lnTo>
                  <a:pt x="0" y="5528"/>
                </a:lnTo>
                <a:lnTo>
                  <a:pt x="0" y="19151"/>
                </a:lnTo>
                <a:lnTo>
                  <a:pt x="5518" y="24679"/>
                </a:lnTo>
                <a:lnTo>
                  <a:pt x="216380" y="24679"/>
                </a:lnTo>
                <a:lnTo>
                  <a:pt x="223186" y="24679"/>
                </a:lnTo>
                <a:lnTo>
                  <a:pt x="228726" y="19151"/>
                </a:lnTo>
                <a:lnTo>
                  <a:pt x="228726" y="5528"/>
                </a:lnTo>
                <a:lnTo>
                  <a:pt x="223186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05123" y="6866154"/>
            <a:ext cx="76762" cy="11064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32850" y="6048302"/>
            <a:ext cx="76762" cy="11054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60146" y="6711122"/>
            <a:ext cx="112394" cy="7502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42294" y="6238869"/>
            <a:ext cx="112289" cy="7500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60145" y="6238859"/>
            <a:ext cx="112394" cy="7501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05117" y="6048197"/>
            <a:ext cx="76762" cy="11064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42291" y="6711132"/>
            <a:ext cx="112289" cy="7501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632844" y="6866166"/>
            <a:ext cx="76762" cy="110530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11965716" y="9084778"/>
            <a:ext cx="1205230" cy="1036955"/>
            <a:chOff x="11965716" y="9084778"/>
            <a:chExt cx="1205230" cy="1036955"/>
          </a:xfrm>
        </p:grpSpPr>
        <p:sp>
          <p:nvSpPr>
            <p:cNvPr id="30" name="object 30"/>
            <p:cNvSpPr/>
            <p:nvPr/>
          </p:nvSpPr>
          <p:spPr>
            <a:xfrm>
              <a:off x="11965711" y="9084786"/>
              <a:ext cx="1205230" cy="1036955"/>
            </a:xfrm>
            <a:custGeom>
              <a:avLst/>
              <a:gdLst/>
              <a:ahLst/>
              <a:cxnLst/>
              <a:rect l="l" t="t" r="r" b="b"/>
              <a:pathLst>
                <a:path w="1205230" h="1036954">
                  <a:moveTo>
                    <a:pt x="926846" y="912710"/>
                  </a:moveTo>
                  <a:lnTo>
                    <a:pt x="921308" y="907186"/>
                  </a:lnTo>
                  <a:lnTo>
                    <a:pt x="907681" y="907186"/>
                  </a:lnTo>
                  <a:lnTo>
                    <a:pt x="902144" y="912710"/>
                  </a:lnTo>
                  <a:lnTo>
                    <a:pt x="902144" y="954100"/>
                  </a:lnTo>
                  <a:lnTo>
                    <a:pt x="897597" y="976591"/>
                  </a:lnTo>
                  <a:lnTo>
                    <a:pt x="885190" y="994981"/>
                  </a:lnTo>
                  <a:lnTo>
                    <a:pt x="866800" y="1007389"/>
                  </a:lnTo>
                  <a:lnTo>
                    <a:pt x="844308" y="1011948"/>
                  </a:lnTo>
                  <a:lnTo>
                    <a:pt x="302590" y="1011948"/>
                  </a:lnTo>
                  <a:lnTo>
                    <a:pt x="280098" y="1007389"/>
                  </a:lnTo>
                  <a:lnTo>
                    <a:pt x="261708" y="994981"/>
                  </a:lnTo>
                  <a:lnTo>
                    <a:pt x="249301" y="976591"/>
                  </a:lnTo>
                  <a:lnTo>
                    <a:pt x="244741" y="954100"/>
                  </a:lnTo>
                  <a:lnTo>
                    <a:pt x="244741" y="827798"/>
                  </a:lnTo>
                  <a:lnTo>
                    <a:pt x="246354" y="824306"/>
                  </a:lnTo>
                  <a:lnTo>
                    <a:pt x="244741" y="819937"/>
                  </a:lnTo>
                  <a:lnTo>
                    <a:pt x="244741" y="676541"/>
                  </a:lnTo>
                  <a:lnTo>
                    <a:pt x="246214" y="631901"/>
                  </a:lnTo>
                  <a:lnTo>
                    <a:pt x="251155" y="582409"/>
                  </a:lnTo>
                  <a:lnTo>
                    <a:pt x="260057" y="531507"/>
                  </a:lnTo>
                  <a:lnTo>
                    <a:pt x="273418" y="482701"/>
                  </a:lnTo>
                  <a:lnTo>
                    <a:pt x="291731" y="439458"/>
                  </a:lnTo>
                  <a:lnTo>
                    <a:pt x="294944" y="433438"/>
                  </a:lnTo>
                  <a:lnTo>
                    <a:pt x="292658" y="425958"/>
                  </a:lnTo>
                  <a:lnTo>
                    <a:pt x="280631" y="419531"/>
                  </a:lnTo>
                  <a:lnTo>
                    <a:pt x="273151" y="421817"/>
                  </a:lnTo>
                  <a:lnTo>
                    <a:pt x="269951" y="427824"/>
                  </a:lnTo>
                  <a:lnTo>
                    <a:pt x="250494" y="473570"/>
                  </a:lnTo>
                  <a:lnTo>
                    <a:pt x="236308" y="524929"/>
                  </a:lnTo>
                  <a:lnTo>
                    <a:pt x="226860" y="578281"/>
                  </a:lnTo>
                  <a:lnTo>
                    <a:pt x="221615" y="630034"/>
                  </a:lnTo>
                  <a:lnTo>
                    <a:pt x="220065" y="676579"/>
                  </a:lnTo>
                  <a:lnTo>
                    <a:pt x="220065" y="805243"/>
                  </a:lnTo>
                  <a:lnTo>
                    <a:pt x="182626" y="786155"/>
                  </a:lnTo>
                  <a:lnTo>
                    <a:pt x="136677" y="756945"/>
                  </a:lnTo>
                  <a:lnTo>
                    <a:pt x="99225" y="726097"/>
                  </a:lnTo>
                  <a:lnTo>
                    <a:pt x="69837" y="693204"/>
                  </a:lnTo>
                  <a:lnTo>
                    <a:pt x="48082" y="657847"/>
                  </a:lnTo>
                  <a:lnTo>
                    <a:pt x="33528" y="619633"/>
                  </a:lnTo>
                  <a:lnTo>
                    <a:pt x="24447" y="552907"/>
                  </a:lnTo>
                  <a:lnTo>
                    <a:pt x="26123" y="516001"/>
                  </a:lnTo>
                  <a:lnTo>
                    <a:pt x="32004" y="476618"/>
                  </a:lnTo>
                  <a:lnTo>
                    <a:pt x="42100" y="434670"/>
                  </a:lnTo>
                  <a:lnTo>
                    <a:pt x="56451" y="390080"/>
                  </a:lnTo>
                  <a:lnTo>
                    <a:pt x="75107" y="342747"/>
                  </a:lnTo>
                  <a:lnTo>
                    <a:pt x="98069" y="292582"/>
                  </a:lnTo>
                  <a:lnTo>
                    <a:pt x="125387" y="239509"/>
                  </a:lnTo>
                  <a:lnTo>
                    <a:pt x="157099" y="183426"/>
                  </a:lnTo>
                  <a:lnTo>
                    <a:pt x="193230" y="124244"/>
                  </a:lnTo>
                  <a:lnTo>
                    <a:pt x="233794" y="61899"/>
                  </a:lnTo>
                  <a:lnTo>
                    <a:pt x="274091" y="106133"/>
                  </a:lnTo>
                  <a:lnTo>
                    <a:pt x="311861" y="148628"/>
                  </a:lnTo>
                  <a:lnTo>
                    <a:pt x="346849" y="189547"/>
                  </a:lnTo>
                  <a:lnTo>
                    <a:pt x="378802" y="229082"/>
                  </a:lnTo>
                  <a:lnTo>
                    <a:pt x="407479" y="267398"/>
                  </a:lnTo>
                  <a:lnTo>
                    <a:pt x="432612" y="304685"/>
                  </a:lnTo>
                  <a:lnTo>
                    <a:pt x="453974" y="341096"/>
                  </a:lnTo>
                  <a:lnTo>
                    <a:pt x="471297" y="376821"/>
                  </a:lnTo>
                  <a:lnTo>
                    <a:pt x="492848" y="446925"/>
                  </a:lnTo>
                  <a:lnTo>
                    <a:pt x="496570" y="481647"/>
                  </a:lnTo>
                  <a:lnTo>
                    <a:pt x="495249" y="516382"/>
                  </a:lnTo>
                  <a:lnTo>
                    <a:pt x="476491" y="586613"/>
                  </a:lnTo>
                  <a:lnTo>
                    <a:pt x="458558" y="622465"/>
                  </a:lnTo>
                  <a:lnTo>
                    <a:pt x="434581" y="659015"/>
                  </a:lnTo>
                  <a:lnTo>
                    <a:pt x="404317" y="696480"/>
                  </a:lnTo>
                  <a:lnTo>
                    <a:pt x="367499" y="734999"/>
                  </a:lnTo>
                  <a:lnTo>
                    <a:pt x="362610" y="739762"/>
                  </a:lnTo>
                  <a:lnTo>
                    <a:pt x="362521" y="747572"/>
                  </a:lnTo>
                  <a:lnTo>
                    <a:pt x="422490" y="713206"/>
                  </a:lnTo>
                  <a:lnTo>
                    <a:pt x="453783" y="674725"/>
                  </a:lnTo>
                  <a:lnTo>
                    <a:pt x="478840" y="637095"/>
                  </a:lnTo>
                  <a:lnTo>
                    <a:pt x="497928" y="600163"/>
                  </a:lnTo>
                  <a:lnTo>
                    <a:pt x="511302" y="563816"/>
                  </a:lnTo>
                  <a:lnTo>
                    <a:pt x="521906" y="492213"/>
                  </a:lnTo>
                  <a:lnTo>
                    <a:pt x="519671" y="456692"/>
                  </a:lnTo>
                  <a:lnTo>
                    <a:pt x="501345" y="385470"/>
                  </a:lnTo>
                  <a:lnTo>
                    <a:pt x="485787" y="349491"/>
                  </a:lnTo>
                  <a:lnTo>
                    <a:pt x="466293" y="313067"/>
                  </a:lnTo>
                  <a:lnTo>
                    <a:pt x="443128" y="276059"/>
                  </a:lnTo>
                  <a:lnTo>
                    <a:pt x="416560" y="238315"/>
                  </a:lnTo>
                  <a:lnTo>
                    <a:pt x="386816" y="199707"/>
                  </a:lnTo>
                  <a:lnTo>
                    <a:pt x="354177" y="160083"/>
                  </a:lnTo>
                  <a:lnTo>
                    <a:pt x="318884" y="119291"/>
                  </a:lnTo>
                  <a:lnTo>
                    <a:pt x="281190" y="77190"/>
                  </a:lnTo>
                  <a:lnTo>
                    <a:pt x="238810" y="30886"/>
                  </a:lnTo>
                  <a:lnTo>
                    <a:pt x="235178" y="29451"/>
                  </a:lnTo>
                  <a:lnTo>
                    <a:pt x="227596" y="29984"/>
                  </a:lnTo>
                  <a:lnTo>
                    <a:pt x="182054" y="95821"/>
                  </a:lnTo>
                  <a:lnTo>
                    <a:pt x="146088" y="153720"/>
                  </a:lnTo>
                  <a:lnTo>
                    <a:pt x="114147" y="208876"/>
                  </a:lnTo>
                  <a:lnTo>
                    <a:pt x="86194" y="261378"/>
                  </a:lnTo>
                  <a:lnTo>
                    <a:pt x="62204" y="311277"/>
                  </a:lnTo>
                  <a:lnTo>
                    <a:pt x="42164" y="358660"/>
                  </a:lnTo>
                  <a:lnTo>
                    <a:pt x="26022" y="403606"/>
                  </a:lnTo>
                  <a:lnTo>
                    <a:pt x="13754" y="446189"/>
                  </a:lnTo>
                  <a:lnTo>
                    <a:pt x="5346" y="486486"/>
                  </a:lnTo>
                  <a:lnTo>
                    <a:pt x="774" y="524560"/>
                  </a:lnTo>
                  <a:lnTo>
                    <a:pt x="0" y="560501"/>
                  </a:lnTo>
                  <a:lnTo>
                    <a:pt x="2997" y="594372"/>
                  </a:lnTo>
                  <a:lnTo>
                    <a:pt x="25514" y="668058"/>
                  </a:lnTo>
                  <a:lnTo>
                    <a:pt x="48869" y="706564"/>
                  </a:lnTo>
                  <a:lnTo>
                    <a:pt x="80264" y="742238"/>
                  </a:lnTo>
                  <a:lnTo>
                    <a:pt x="120129" y="775487"/>
                  </a:lnTo>
                  <a:lnTo>
                    <a:pt x="168922" y="806780"/>
                  </a:lnTo>
                  <a:lnTo>
                    <a:pt x="220065" y="832866"/>
                  </a:lnTo>
                  <a:lnTo>
                    <a:pt x="220065" y="954100"/>
                  </a:lnTo>
                  <a:lnTo>
                    <a:pt x="226555" y="986193"/>
                  </a:lnTo>
                  <a:lnTo>
                    <a:pt x="244259" y="1012431"/>
                  </a:lnTo>
                  <a:lnTo>
                    <a:pt x="270497" y="1030135"/>
                  </a:lnTo>
                  <a:lnTo>
                    <a:pt x="302590" y="1036624"/>
                  </a:lnTo>
                  <a:lnTo>
                    <a:pt x="844308" y="1036624"/>
                  </a:lnTo>
                  <a:lnTo>
                    <a:pt x="876401" y="1030135"/>
                  </a:lnTo>
                  <a:lnTo>
                    <a:pt x="902639" y="1012431"/>
                  </a:lnTo>
                  <a:lnTo>
                    <a:pt x="920356" y="986193"/>
                  </a:lnTo>
                  <a:lnTo>
                    <a:pt x="926846" y="954100"/>
                  </a:lnTo>
                  <a:lnTo>
                    <a:pt x="926846" y="912710"/>
                  </a:lnTo>
                  <a:close/>
                </a:path>
                <a:path w="1205230" h="1036954">
                  <a:moveTo>
                    <a:pt x="1204760" y="289839"/>
                  </a:moveTo>
                  <a:lnTo>
                    <a:pt x="1200594" y="240982"/>
                  </a:lnTo>
                  <a:lnTo>
                    <a:pt x="1188415" y="193941"/>
                  </a:lnTo>
                  <a:lnTo>
                    <a:pt x="1180058" y="175260"/>
                  </a:lnTo>
                  <a:lnTo>
                    <a:pt x="1180058" y="289839"/>
                  </a:lnTo>
                  <a:lnTo>
                    <a:pt x="1175448" y="339686"/>
                  </a:lnTo>
                  <a:lnTo>
                    <a:pt x="1161961" y="386867"/>
                  </a:lnTo>
                  <a:lnTo>
                    <a:pt x="1140053" y="430441"/>
                  </a:lnTo>
                  <a:lnTo>
                    <a:pt x="1110221" y="469455"/>
                  </a:lnTo>
                  <a:lnTo>
                    <a:pt x="1072934" y="502945"/>
                  </a:lnTo>
                  <a:lnTo>
                    <a:pt x="1052347" y="522160"/>
                  </a:lnTo>
                  <a:lnTo>
                    <a:pt x="1037094" y="544893"/>
                  </a:lnTo>
                  <a:lnTo>
                    <a:pt x="1027658" y="570166"/>
                  </a:lnTo>
                  <a:lnTo>
                    <a:pt x="1024432" y="597128"/>
                  </a:lnTo>
                  <a:lnTo>
                    <a:pt x="1024432" y="714768"/>
                  </a:lnTo>
                  <a:lnTo>
                    <a:pt x="804545" y="714768"/>
                  </a:lnTo>
                  <a:lnTo>
                    <a:pt x="804545" y="597128"/>
                  </a:lnTo>
                  <a:lnTo>
                    <a:pt x="801281" y="570166"/>
                  </a:lnTo>
                  <a:lnTo>
                    <a:pt x="791870" y="544893"/>
                  </a:lnTo>
                  <a:lnTo>
                    <a:pt x="776859" y="522325"/>
                  </a:lnTo>
                  <a:lnTo>
                    <a:pt x="756780" y="503516"/>
                  </a:lnTo>
                  <a:lnTo>
                    <a:pt x="720902" y="471805"/>
                  </a:lnTo>
                  <a:lnTo>
                    <a:pt x="691857" y="435140"/>
                  </a:lnTo>
                  <a:lnTo>
                    <a:pt x="669988" y="394360"/>
                  </a:lnTo>
                  <a:lnTo>
                    <a:pt x="655662" y="350291"/>
                  </a:lnTo>
                  <a:lnTo>
                    <a:pt x="649224" y="303784"/>
                  </a:lnTo>
                  <a:lnTo>
                    <a:pt x="651040" y="255663"/>
                  </a:lnTo>
                  <a:lnTo>
                    <a:pt x="662343" y="205905"/>
                  </a:lnTo>
                  <a:lnTo>
                    <a:pt x="682726" y="160121"/>
                  </a:lnTo>
                  <a:lnTo>
                    <a:pt x="711225" y="119113"/>
                  </a:lnTo>
                  <a:lnTo>
                    <a:pt x="746671" y="84201"/>
                  </a:lnTo>
                  <a:lnTo>
                    <a:pt x="788022" y="56324"/>
                  </a:lnTo>
                  <a:lnTo>
                    <a:pt x="834212" y="36563"/>
                  </a:lnTo>
                  <a:lnTo>
                    <a:pt x="884174" y="25946"/>
                  </a:lnTo>
                  <a:lnTo>
                    <a:pt x="929741" y="24638"/>
                  </a:lnTo>
                  <a:lnTo>
                    <a:pt x="973924" y="30797"/>
                  </a:lnTo>
                  <a:lnTo>
                    <a:pt x="1016063" y="44208"/>
                  </a:lnTo>
                  <a:lnTo>
                    <a:pt x="1055509" y="64655"/>
                  </a:lnTo>
                  <a:lnTo>
                    <a:pt x="1091603" y="91935"/>
                  </a:lnTo>
                  <a:lnTo>
                    <a:pt x="1122387" y="124612"/>
                  </a:lnTo>
                  <a:lnTo>
                    <a:pt x="1147025" y="161632"/>
                  </a:lnTo>
                  <a:lnTo>
                    <a:pt x="1165110" y="202095"/>
                  </a:lnTo>
                  <a:lnTo>
                    <a:pt x="1176248" y="245135"/>
                  </a:lnTo>
                  <a:lnTo>
                    <a:pt x="1180058" y="289839"/>
                  </a:lnTo>
                  <a:lnTo>
                    <a:pt x="1180058" y="175260"/>
                  </a:lnTo>
                  <a:lnTo>
                    <a:pt x="1141704" y="109258"/>
                  </a:lnTo>
                  <a:lnTo>
                    <a:pt x="1108062" y="73545"/>
                  </a:lnTo>
                  <a:lnTo>
                    <a:pt x="1068628" y="43738"/>
                  </a:lnTo>
                  <a:lnTo>
                    <a:pt x="1031811" y="24638"/>
                  </a:lnTo>
                  <a:lnTo>
                    <a:pt x="979512" y="6731"/>
                  </a:lnTo>
                  <a:lnTo>
                    <a:pt x="931252" y="0"/>
                  </a:lnTo>
                  <a:lnTo>
                    <a:pt x="881468" y="1397"/>
                  </a:lnTo>
                  <a:lnTo>
                    <a:pt x="833462" y="10985"/>
                  </a:lnTo>
                  <a:lnTo>
                    <a:pt x="788504" y="28346"/>
                  </a:lnTo>
                  <a:lnTo>
                    <a:pt x="747369" y="52717"/>
                  </a:lnTo>
                  <a:lnTo>
                    <a:pt x="710857" y="83312"/>
                  </a:lnTo>
                  <a:lnTo>
                    <a:pt x="679729" y="119367"/>
                  </a:lnTo>
                  <a:lnTo>
                    <a:pt x="654786" y="160121"/>
                  </a:lnTo>
                  <a:lnTo>
                    <a:pt x="636790" y="204787"/>
                  </a:lnTo>
                  <a:lnTo>
                    <a:pt x="626541" y="252603"/>
                  </a:lnTo>
                  <a:lnTo>
                    <a:pt x="624611" y="303784"/>
                  </a:lnTo>
                  <a:lnTo>
                    <a:pt x="624560" y="305168"/>
                  </a:lnTo>
                  <a:lnTo>
                    <a:pt x="631596" y="355968"/>
                  </a:lnTo>
                  <a:lnTo>
                    <a:pt x="647255" y="404101"/>
                  </a:lnTo>
                  <a:lnTo>
                    <a:pt x="671156" y="448665"/>
                  </a:lnTo>
                  <a:lnTo>
                    <a:pt x="702906" y="488721"/>
                  </a:lnTo>
                  <a:lnTo>
                    <a:pt x="742111" y="523367"/>
                  </a:lnTo>
                  <a:lnTo>
                    <a:pt x="757974" y="538213"/>
                  </a:lnTo>
                  <a:lnTo>
                    <a:pt x="769848" y="556006"/>
                  </a:lnTo>
                  <a:lnTo>
                    <a:pt x="777290" y="575906"/>
                  </a:lnTo>
                  <a:lnTo>
                    <a:pt x="779856" y="597128"/>
                  </a:lnTo>
                  <a:lnTo>
                    <a:pt x="779856" y="733920"/>
                  </a:lnTo>
                  <a:lnTo>
                    <a:pt x="785380" y="739444"/>
                  </a:lnTo>
                  <a:lnTo>
                    <a:pt x="1043584" y="739444"/>
                  </a:lnTo>
                  <a:lnTo>
                    <a:pt x="1049108" y="733920"/>
                  </a:lnTo>
                  <a:lnTo>
                    <a:pt x="1049108" y="714768"/>
                  </a:lnTo>
                  <a:lnTo>
                    <a:pt x="1049108" y="597128"/>
                  </a:lnTo>
                  <a:lnTo>
                    <a:pt x="1059167" y="556006"/>
                  </a:lnTo>
                  <a:lnTo>
                    <a:pt x="1087666" y="522757"/>
                  </a:lnTo>
                  <a:lnTo>
                    <a:pt x="1121803" y="492887"/>
                  </a:lnTo>
                  <a:lnTo>
                    <a:pt x="1150607" y="458393"/>
                  </a:lnTo>
                  <a:lnTo>
                    <a:pt x="1173708" y="420052"/>
                  </a:lnTo>
                  <a:lnTo>
                    <a:pt x="1190701" y="378650"/>
                  </a:lnTo>
                  <a:lnTo>
                    <a:pt x="1201178" y="334987"/>
                  </a:lnTo>
                  <a:lnTo>
                    <a:pt x="1204760" y="28983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867864" y="9195525"/>
              <a:ext cx="191439" cy="19143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2819685" y="9897751"/>
              <a:ext cx="121285" cy="24765"/>
            </a:xfrm>
            <a:custGeom>
              <a:avLst/>
              <a:gdLst/>
              <a:ahLst/>
              <a:cxnLst/>
              <a:rect l="l" t="t" r="r" b="b"/>
              <a:pathLst>
                <a:path w="121284" h="24765">
                  <a:moveTo>
                    <a:pt x="115504" y="0"/>
                  </a:moveTo>
                  <a:lnTo>
                    <a:pt x="5518" y="0"/>
                  </a:lnTo>
                  <a:lnTo>
                    <a:pt x="0" y="5528"/>
                  </a:lnTo>
                  <a:lnTo>
                    <a:pt x="0" y="19161"/>
                  </a:lnTo>
                  <a:lnTo>
                    <a:pt x="5518" y="24679"/>
                  </a:lnTo>
                  <a:lnTo>
                    <a:pt x="108687" y="24679"/>
                  </a:lnTo>
                  <a:lnTo>
                    <a:pt x="115504" y="24679"/>
                  </a:lnTo>
                  <a:lnTo>
                    <a:pt x="121032" y="19161"/>
                  </a:lnTo>
                  <a:lnTo>
                    <a:pt x="121032" y="5528"/>
                  </a:lnTo>
                  <a:lnTo>
                    <a:pt x="115504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7291141" y="7652570"/>
            <a:ext cx="800100" cy="931544"/>
            <a:chOff x="17291141" y="7652570"/>
            <a:chExt cx="800100" cy="931544"/>
          </a:xfrm>
        </p:grpSpPr>
        <p:sp>
          <p:nvSpPr>
            <p:cNvPr id="34" name="object 34"/>
            <p:cNvSpPr/>
            <p:nvPr/>
          </p:nvSpPr>
          <p:spPr>
            <a:xfrm>
              <a:off x="17291141" y="7729471"/>
              <a:ext cx="495300" cy="668020"/>
            </a:xfrm>
            <a:custGeom>
              <a:avLst/>
              <a:gdLst/>
              <a:ahLst/>
              <a:cxnLst/>
              <a:rect l="l" t="t" r="r" b="b"/>
              <a:pathLst>
                <a:path w="495300" h="668020">
                  <a:moveTo>
                    <a:pt x="245217" y="0"/>
                  </a:moveTo>
                  <a:lnTo>
                    <a:pt x="239521" y="2282"/>
                  </a:lnTo>
                  <a:lnTo>
                    <a:pt x="41" y="407652"/>
                  </a:lnTo>
                  <a:lnTo>
                    <a:pt x="0" y="412385"/>
                  </a:lnTo>
                  <a:lnTo>
                    <a:pt x="4397" y="420081"/>
                  </a:lnTo>
                  <a:lnTo>
                    <a:pt x="8491" y="422458"/>
                  </a:lnTo>
                  <a:lnTo>
                    <a:pt x="235113" y="422458"/>
                  </a:lnTo>
                  <a:lnTo>
                    <a:pt x="235186" y="661037"/>
                  </a:lnTo>
                  <a:lnTo>
                    <a:pt x="238914" y="665916"/>
                  </a:lnTo>
                  <a:lnTo>
                    <a:pt x="245364" y="667676"/>
                  </a:lnTo>
                  <a:lnTo>
                    <a:pt x="246453" y="667822"/>
                  </a:lnTo>
                  <a:lnTo>
                    <a:pt x="251824" y="667822"/>
                  </a:lnTo>
                  <a:lnTo>
                    <a:pt x="255897" y="665581"/>
                  </a:lnTo>
                  <a:lnTo>
                    <a:pt x="288535" y="610337"/>
                  </a:lnTo>
                  <a:lnTo>
                    <a:pt x="259866" y="610337"/>
                  </a:lnTo>
                  <a:lnTo>
                    <a:pt x="259803" y="406752"/>
                  </a:lnTo>
                  <a:lnTo>
                    <a:pt x="258494" y="403610"/>
                  </a:lnTo>
                  <a:lnTo>
                    <a:pt x="253856" y="398993"/>
                  </a:lnTo>
                  <a:lnTo>
                    <a:pt x="250892" y="397767"/>
                  </a:lnTo>
                  <a:lnTo>
                    <a:pt x="34553" y="397767"/>
                  </a:lnTo>
                  <a:lnTo>
                    <a:pt x="234998" y="58490"/>
                  </a:lnTo>
                  <a:lnTo>
                    <a:pt x="259683" y="58490"/>
                  </a:lnTo>
                  <a:lnTo>
                    <a:pt x="259667" y="7790"/>
                  </a:lnTo>
                  <a:lnTo>
                    <a:pt x="255950" y="2921"/>
                  </a:lnTo>
                  <a:lnTo>
                    <a:pt x="245217" y="0"/>
                  </a:lnTo>
                  <a:close/>
                </a:path>
                <a:path w="495300" h="668020">
                  <a:moveTo>
                    <a:pt x="259683" y="58490"/>
                  </a:moveTo>
                  <a:lnTo>
                    <a:pt x="234998" y="58490"/>
                  </a:lnTo>
                  <a:lnTo>
                    <a:pt x="235050" y="262075"/>
                  </a:lnTo>
                  <a:lnTo>
                    <a:pt x="236359" y="265217"/>
                  </a:lnTo>
                  <a:lnTo>
                    <a:pt x="240997" y="269834"/>
                  </a:lnTo>
                  <a:lnTo>
                    <a:pt x="244139" y="271143"/>
                  </a:lnTo>
                  <a:lnTo>
                    <a:pt x="460250" y="271143"/>
                  </a:lnTo>
                  <a:lnTo>
                    <a:pt x="259866" y="610337"/>
                  </a:lnTo>
                  <a:lnTo>
                    <a:pt x="288535" y="610337"/>
                  </a:lnTo>
                  <a:lnTo>
                    <a:pt x="494812" y="261175"/>
                  </a:lnTo>
                  <a:lnTo>
                    <a:pt x="494854" y="256442"/>
                  </a:lnTo>
                  <a:lnTo>
                    <a:pt x="490456" y="248746"/>
                  </a:lnTo>
                  <a:lnTo>
                    <a:pt x="486488" y="246442"/>
                  </a:lnTo>
                  <a:lnTo>
                    <a:pt x="259740" y="246442"/>
                  </a:lnTo>
                  <a:lnTo>
                    <a:pt x="259683" y="5849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795861" y="8368401"/>
              <a:ext cx="176067" cy="21567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7796297" y="7652570"/>
              <a:ext cx="295275" cy="891540"/>
            </a:xfrm>
            <a:custGeom>
              <a:avLst/>
              <a:gdLst/>
              <a:ahLst/>
              <a:cxnLst/>
              <a:rect l="l" t="t" r="r" b="b"/>
              <a:pathLst>
                <a:path w="295275" h="891540">
                  <a:moveTo>
                    <a:pt x="111347" y="0"/>
                  </a:moveTo>
                  <a:lnTo>
                    <a:pt x="103546" y="335"/>
                  </a:lnTo>
                  <a:lnTo>
                    <a:pt x="94321" y="10366"/>
                  </a:lnTo>
                  <a:lnTo>
                    <a:pt x="94646" y="18177"/>
                  </a:lnTo>
                  <a:lnTo>
                    <a:pt x="99672" y="22795"/>
                  </a:lnTo>
                  <a:lnTo>
                    <a:pt x="133888" y="57333"/>
                  </a:lnTo>
                  <a:lnTo>
                    <a:pt x="164367" y="94466"/>
                  </a:lnTo>
                  <a:lnTo>
                    <a:pt x="191061" y="133890"/>
                  </a:lnTo>
                  <a:lnTo>
                    <a:pt x="213925" y="175301"/>
                  </a:lnTo>
                  <a:lnTo>
                    <a:pt x="232912" y="218395"/>
                  </a:lnTo>
                  <a:lnTo>
                    <a:pt x="247975" y="262870"/>
                  </a:lnTo>
                  <a:lnTo>
                    <a:pt x="259069" y="308422"/>
                  </a:lnTo>
                  <a:lnTo>
                    <a:pt x="266147" y="354746"/>
                  </a:lnTo>
                  <a:lnTo>
                    <a:pt x="269163" y="401541"/>
                  </a:lnTo>
                  <a:lnTo>
                    <a:pt x="268070" y="448501"/>
                  </a:lnTo>
                  <a:lnTo>
                    <a:pt x="262822" y="495324"/>
                  </a:lnTo>
                  <a:lnTo>
                    <a:pt x="253373" y="541707"/>
                  </a:lnTo>
                  <a:lnTo>
                    <a:pt x="239676" y="587344"/>
                  </a:lnTo>
                  <a:lnTo>
                    <a:pt x="221686" y="631934"/>
                  </a:lnTo>
                  <a:lnTo>
                    <a:pt x="199355" y="675173"/>
                  </a:lnTo>
                  <a:lnTo>
                    <a:pt x="164866" y="727545"/>
                  </a:lnTo>
                  <a:lnTo>
                    <a:pt x="124802" y="775159"/>
                  </a:lnTo>
                  <a:lnTo>
                    <a:pt x="69376" y="825715"/>
                  </a:lnTo>
                  <a:lnTo>
                    <a:pt x="7078" y="867931"/>
                  </a:lnTo>
                  <a:lnTo>
                    <a:pt x="2889" y="869889"/>
                  </a:lnTo>
                  <a:lnTo>
                    <a:pt x="0" y="874161"/>
                  </a:lnTo>
                  <a:lnTo>
                    <a:pt x="0" y="885920"/>
                  </a:lnTo>
                  <a:lnTo>
                    <a:pt x="5580" y="891449"/>
                  </a:lnTo>
                  <a:lnTo>
                    <a:pt x="14554" y="891449"/>
                  </a:lnTo>
                  <a:lnTo>
                    <a:pt x="16669" y="890873"/>
                  </a:lnTo>
                  <a:lnTo>
                    <a:pt x="52267" y="868752"/>
                  </a:lnTo>
                  <a:lnTo>
                    <a:pt x="84272" y="845406"/>
                  </a:lnTo>
                  <a:lnTo>
                    <a:pt x="114459" y="819840"/>
                  </a:lnTo>
                  <a:lnTo>
                    <a:pt x="142718" y="792143"/>
                  </a:lnTo>
                  <a:lnTo>
                    <a:pt x="184647" y="742317"/>
                  </a:lnTo>
                  <a:lnTo>
                    <a:pt x="220726" y="687528"/>
                  </a:lnTo>
                  <a:lnTo>
                    <a:pt x="242567" y="645630"/>
                  </a:lnTo>
                  <a:lnTo>
                    <a:pt x="260669" y="602188"/>
                  </a:lnTo>
                  <a:lnTo>
                    <a:pt x="274982" y="557480"/>
                  </a:lnTo>
                  <a:lnTo>
                    <a:pt x="285454" y="511784"/>
                  </a:lnTo>
                  <a:lnTo>
                    <a:pt x="292034" y="465378"/>
                  </a:lnTo>
                  <a:lnTo>
                    <a:pt x="294670" y="418542"/>
                  </a:lnTo>
                  <a:lnTo>
                    <a:pt x="293312" y="371554"/>
                  </a:lnTo>
                  <a:lnTo>
                    <a:pt x="287907" y="324691"/>
                  </a:lnTo>
                  <a:lnTo>
                    <a:pt x="277018" y="272697"/>
                  </a:lnTo>
                  <a:lnTo>
                    <a:pt x="261263" y="222182"/>
                  </a:lnTo>
                  <a:lnTo>
                    <a:pt x="240840" y="173513"/>
                  </a:lnTo>
                  <a:lnTo>
                    <a:pt x="215944" y="127055"/>
                  </a:lnTo>
                  <a:lnTo>
                    <a:pt x="186770" y="83176"/>
                  </a:lnTo>
                  <a:lnTo>
                    <a:pt x="153514" y="42241"/>
                  </a:lnTo>
                  <a:lnTo>
                    <a:pt x="116373" y="4617"/>
                  </a:lnTo>
                  <a:lnTo>
                    <a:pt x="11134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6875374" y="8050338"/>
            <a:ext cx="838835" cy="566420"/>
            <a:chOff x="16875374" y="8050338"/>
            <a:chExt cx="838835" cy="566420"/>
          </a:xfrm>
        </p:grpSpPr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875374" y="8050338"/>
              <a:ext cx="246128" cy="13661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985932" y="8051733"/>
              <a:ext cx="728345" cy="564515"/>
            </a:xfrm>
            <a:custGeom>
              <a:avLst/>
              <a:gdLst/>
              <a:ahLst/>
              <a:cxnLst/>
              <a:rect l="l" t="t" r="r" b="b"/>
              <a:pathLst>
                <a:path w="728344" h="564515">
                  <a:moveTo>
                    <a:pt x="19161" y="0"/>
                  </a:moveTo>
                  <a:lnTo>
                    <a:pt x="5507" y="10"/>
                  </a:lnTo>
                  <a:lnTo>
                    <a:pt x="0" y="5549"/>
                  </a:lnTo>
                  <a:lnTo>
                    <a:pt x="10" y="12366"/>
                  </a:lnTo>
                  <a:lnTo>
                    <a:pt x="1487" y="51770"/>
                  </a:lnTo>
                  <a:lnTo>
                    <a:pt x="5762" y="90935"/>
                  </a:lnTo>
                  <a:lnTo>
                    <a:pt x="12816" y="129726"/>
                  </a:lnTo>
                  <a:lnTo>
                    <a:pt x="22627" y="168005"/>
                  </a:lnTo>
                  <a:lnTo>
                    <a:pt x="40229" y="218834"/>
                  </a:lnTo>
                  <a:lnTo>
                    <a:pt x="62105" y="266583"/>
                  </a:lnTo>
                  <a:lnTo>
                    <a:pt x="88260" y="311770"/>
                  </a:lnTo>
                  <a:lnTo>
                    <a:pt x="118500" y="354147"/>
                  </a:lnTo>
                  <a:lnTo>
                    <a:pt x="152629" y="393468"/>
                  </a:lnTo>
                  <a:lnTo>
                    <a:pt x="190453" y="429486"/>
                  </a:lnTo>
                  <a:lnTo>
                    <a:pt x="231778" y="461953"/>
                  </a:lnTo>
                  <a:lnTo>
                    <a:pt x="276410" y="490623"/>
                  </a:lnTo>
                  <a:lnTo>
                    <a:pt x="319566" y="513064"/>
                  </a:lnTo>
                  <a:lnTo>
                    <a:pt x="364276" y="531497"/>
                  </a:lnTo>
                  <a:lnTo>
                    <a:pt x="410249" y="545890"/>
                  </a:lnTo>
                  <a:lnTo>
                    <a:pt x="457192" y="556211"/>
                  </a:lnTo>
                  <a:lnTo>
                    <a:pt x="504813" y="562427"/>
                  </a:lnTo>
                  <a:lnTo>
                    <a:pt x="552820" y="564506"/>
                  </a:lnTo>
                  <a:lnTo>
                    <a:pt x="594448" y="562940"/>
                  </a:lnTo>
                  <a:lnTo>
                    <a:pt x="635958" y="558231"/>
                  </a:lnTo>
                  <a:lnTo>
                    <a:pt x="677160" y="550361"/>
                  </a:lnTo>
                  <a:lnTo>
                    <a:pt x="717862" y="539313"/>
                  </a:lnTo>
                  <a:lnTo>
                    <a:pt x="727988" y="530339"/>
                  </a:lnTo>
                  <a:lnTo>
                    <a:pt x="723915" y="517324"/>
                  </a:lnTo>
                  <a:lnTo>
                    <a:pt x="716972" y="513691"/>
                  </a:lnTo>
                  <a:lnTo>
                    <a:pt x="710480" y="515743"/>
                  </a:lnTo>
                  <a:lnTo>
                    <a:pt x="663178" y="528180"/>
                  </a:lnTo>
                  <a:lnTo>
                    <a:pt x="615230" y="536133"/>
                  </a:lnTo>
                  <a:lnTo>
                    <a:pt x="566960" y="539638"/>
                  </a:lnTo>
                  <a:lnTo>
                    <a:pt x="518693" y="538730"/>
                  </a:lnTo>
                  <a:lnTo>
                    <a:pt x="470754" y="533445"/>
                  </a:lnTo>
                  <a:lnTo>
                    <a:pt x="423466" y="523820"/>
                  </a:lnTo>
                  <a:lnTo>
                    <a:pt x="377154" y="509888"/>
                  </a:lnTo>
                  <a:lnTo>
                    <a:pt x="332142" y="491687"/>
                  </a:lnTo>
                  <a:lnTo>
                    <a:pt x="288755" y="469252"/>
                  </a:lnTo>
                  <a:lnTo>
                    <a:pt x="246188" y="441911"/>
                  </a:lnTo>
                  <a:lnTo>
                    <a:pt x="206769" y="410955"/>
                  </a:lnTo>
                  <a:lnTo>
                    <a:pt x="170682" y="376619"/>
                  </a:lnTo>
                  <a:lnTo>
                    <a:pt x="138113" y="339138"/>
                  </a:lnTo>
                  <a:lnTo>
                    <a:pt x="109246" y="298747"/>
                  </a:lnTo>
                  <a:lnTo>
                    <a:pt x="84265" y="255680"/>
                  </a:lnTo>
                  <a:lnTo>
                    <a:pt x="63354" y="210171"/>
                  </a:lnTo>
                  <a:lnTo>
                    <a:pt x="46700" y="162455"/>
                  </a:lnTo>
                  <a:lnTo>
                    <a:pt x="37045" y="124950"/>
                  </a:lnTo>
                  <a:lnTo>
                    <a:pt x="26116" y="50138"/>
                  </a:lnTo>
                  <a:lnTo>
                    <a:pt x="24690" y="12324"/>
                  </a:lnTo>
                  <a:lnTo>
                    <a:pt x="24690" y="5507"/>
                  </a:lnTo>
                  <a:lnTo>
                    <a:pt x="19161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6997804" y="7432873"/>
            <a:ext cx="825500" cy="525780"/>
            <a:chOff x="16997804" y="7432873"/>
            <a:chExt cx="825500" cy="525780"/>
          </a:xfrm>
        </p:grpSpPr>
        <p:sp>
          <p:nvSpPr>
            <p:cNvPr id="41" name="object 41"/>
            <p:cNvSpPr/>
            <p:nvPr/>
          </p:nvSpPr>
          <p:spPr>
            <a:xfrm>
              <a:off x="16997804" y="7511697"/>
              <a:ext cx="825500" cy="447040"/>
            </a:xfrm>
            <a:custGeom>
              <a:avLst/>
              <a:gdLst/>
              <a:ahLst/>
              <a:cxnLst/>
              <a:rect l="l" t="t" r="r" b="b"/>
              <a:pathLst>
                <a:path w="825500" h="447040">
                  <a:moveTo>
                    <a:pt x="527989" y="0"/>
                  </a:moveTo>
                  <a:lnTo>
                    <a:pt x="480999" y="3255"/>
                  </a:lnTo>
                  <a:lnTo>
                    <a:pt x="434655" y="10462"/>
                  </a:lnTo>
                  <a:lnTo>
                    <a:pt x="389209" y="21511"/>
                  </a:lnTo>
                  <a:lnTo>
                    <a:pt x="344913" y="36294"/>
                  </a:lnTo>
                  <a:lnTo>
                    <a:pt x="302020" y="54702"/>
                  </a:lnTo>
                  <a:lnTo>
                    <a:pt x="260782" y="76628"/>
                  </a:lnTo>
                  <a:lnTo>
                    <a:pt x="221453" y="101963"/>
                  </a:lnTo>
                  <a:lnTo>
                    <a:pt x="184285" y="130599"/>
                  </a:lnTo>
                  <a:lnTo>
                    <a:pt x="149530" y="162427"/>
                  </a:lnTo>
                  <a:lnTo>
                    <a:pt x="117441" y="197340"/>
                  </a:lnTo>
                  <a:lnTo>
                    <a:pt x="88270" y="235228"/>
                  </a:lnTo>
                  <a:lnTo>
                    <a:pt x="62270" y="275984"/>
                  </a:lnTo>
                  <a:lnTo>
                    <a:pt x="42588" y="313310"/>
                  </a:lnTo>
                  <a:lnTo>
                    <a:pt x="25860" y="351754"/>
                  </a:lnTo>
                  <a:lnTo>
                    <a:pt x="12144" y="391184"/>
                  </a:lnTo>
                  <a:lnTo>
                    <a:pt x="1497" y="431466"/>
                  </a:lnTo>
                  <a:lnTo>
                    <a:pt x="0" y="438115"/>
                  </a:lnTo>
                  <a:lnTo>
                    <a:pt x="4177" y="444723"/>
                  </a:lnTo>
                  <a:lnTo>
                    <a:pt x="10837" y="446209"/>
                  </a:lnTo>
                  <a:lnTo>
                    <a:pt x="13549" y="446503"/>
                  </a:lnTo>
                  <a:lnTo>
                    <a:pt x="19193" y="446503"/>
                  </a:lnTo>
                  <a:lnTo>
                    <a:pt x="24292" y="442597"/>
                  </a:lnTo>
                  <a:lnTo>
                    <a:pt x="25580" y="436848"/>
                  </a:lnTo>
                  <a:lnTo>
                    <a:pt x="35757" y="398379"/>
                  </a:lnTo>
                  <a:lnTo>
                    <a:pt x="48865" y="360712"/>
                  </a:lnTo>
                  <a:lnTo>
                    <a:pt x="64851" y="323984"/>
                  </a:lnTo>
                  <a:lnTo>
                    <a:pt x="83662" y="288329"/>
                  </a:lnTo>
                  <a:lnTo>
                    <a:pt x="110391" y="246714"/>
                  </a:lnTo>
                  <a:lnTo>
                    <a:pt x="140578" y="208253"/>
                  </a:lnTo>
                  <a:lnTo>
                    <a:pt x="173925" y="173073"/>
                  </a:lnTo>
                  <a:lnTo>
                    <a:pt x="210137" y="141301"/>
                  </a:lnTo>
                  <a:lnTo>
                    <a:pt x="248917" y="113065"/>
                  </a:lnTo>
                  <a:lnTo>
                    <a:pt x="289967" y="88492"/>
                  </a:lnTo>
                  <a:lnTo>
                    <a:pt x="332991" y="67708"/>
                  </a:lnTo>
                  <a:lnTo>
                    <a:pt x="377692" y="50841"/>
                  </a:lnTo>
                  <a:lnTo>
                    <a:pt x="423774" y="38018"/>
                  </a:lnTo>
                  <a:lnTo>
                    <a:pt x="470939" y="29367"/>
                  </a:lnTo>
                  <a:lnTo>
                    <a:pt x="518891" y="25014"/>
                  </a:lnTo>
                  <a:lnTo>
                    <a:pt x="567334" y="25087"/>
                  </a:lnTo>
                  <a:lnTo>
                    <a:pt x="615970" y="29712"/>
                  </a:lnTo>
                  <a:lnTo>
                    <a:pt x="664503" y="39018"/>
                  </a:lnTo>
                  <a:lnTo>
                    <a:pt x="736433" y="61958"/>
                  </a:lnTo>
                  <a:lnTo>
                    <a:pt x="804624" y="95100"/>
                  </a:lnTo>
                  <a:lnTo>
                    <a:pt x="810530" y="98534"/>
                  </a:lnTo>
                  <a:lnTo>
                    <a:pt x="818079" y="96492"/>
                  </a:lnTo>
                  <a:lnTo>
                    <a:pt x="824885" y="84681"/>
                  </a:lnTo>
                  <a:lnTo>
                    <a:pt x="822875" y="77142"/>
                  </a:lnTo>
                  <a:lnTo>
                    <a:pt x="816969" y="73718"/>
                  </a:lnTo>
                  <a:lnTo>
                    <a:pt x="781834" y="55064"/>
                  </a:lnTo>
                  <a:lnTo>
                    <a:pt x="745592" y="39028"/>
                  </a:lnTo>
                  <a:lnTo>
                    <a:pt x="708372" y="25663"/>
                  </a:lnTo>
                  <a:lnTo>
                    <a:pt x="670304" y="15018"/>
                  </a:lnTo>
                  <a:lnTo>
                    <a:pt x="622894" y="5773"/>
                  </a:lnTo>
                  <a:lnTo>
                    <a:pt x="575371" y="802"/>
                  </a:lnTo>
                  <a:lnTo>
                    <a:pt x="527989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645350" y="7432873"/>
              <a:ext cx="176968" cy="215679"/>
            </a:xfrm>
            <a:prstGeom prst="rect">
              <a:avLst/>
            </a:prstGeom>
          </p:spPr>
        </p:pic>
      </p:grpSp>
      <p:sp>
        <p:nvSpPr>
          <p:cNvPr id="43" name="object 43"/>
          <p:cNvSpPr/>
          <p:nvPr/>
        </p:nvSpPr>
        <p:spPr>
          <a:xfrm>
            <a:off x="17327988" y="3728131"/>
            <a:ext cx="443865" cy="192405"/>
          </a:xfrm>
          <a:custGeom>
            <a:avLst/>
            <a:gdLst/>
            <a:ahLst/>
            <a:cxnLst/>
            <a:rect l="l" t="t" r="r" b="b"/>
            <a:pathLst>
              <a:path w="443865" h="192404">
                <a:moveTo>
                  <a:pt x="324367" y="0"/>
                </a:moveTo>
                <a:lnTo>
                  <a:pt x="310744" y="0"/>
                </a:lnTo>
                <a:lnTo>
                  <a:pt x="305215" y="5539"/>
                </a:lnTo>
                <a:lnTo>
                  <a:pt x="305215" y="167722"/>
                </a:lnTo>
                <a:lnTo>
                  <a:pt x="138079" y="167722"/>
                </a:lnTo>
                <a:lnTo>
                  <a:pt x="138079" y="5539"/>
                </a:lnTo>
                <a:lnTo>
                  <a:pt x="132550" y="0"/>
                </a:lnTo>
                <a:lnTo>
                  <a:pt x="118917" y="0"/>
                </a:lnTo>
                <a:lnTo>
                  <a:pt x="113389" y="5539"/>
                </a:lnTo>
                <a:lnTo>
                  <a:pt x="113389" y="167722"/>
                </a:lnTo>
                <a:lnTo>
                  <a:pt x="5528" y="167722"/>
                </a:lnTo>
                <a:lnTo>
                  <a:pt x="0" y="173251"/>
                </a:lnTo>
                <a:lnTo>
                  <a:pt x="0" y="186873"/>
                </a:lnTo>
                <a:lnTo>
                  <a:pt x="5528" y="192402"/>
                </a:lnTo>
                <a:lnTo>
                  <a:pt x="437766" y="192402"/>
                </a:lnTo>
                <a:lnTo>
                  <a:pt x="443295" y="186873"/>
                </a:lnTo>
                <a:lnTo>
                  <a:pt x="443295" y="173251"/>
                </a:lnTo>
                <a:lnTo>
                  <a:pt x="437766" y="167722"/>
                </a:lnTo>
                <a:lnTo>
                  <a:pt x="430950" y="167722"/>
                </a:lnTo>
                <a:lnTo>
                  <a:pt x="329906" y="167722"/>
                </a:lnTo>
                <a:lnTo>
                  <a:pt x="329906" y="5539"/>
                </a:lnTo>
                <a:lnTo>
                  <a:pt x="324367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916296" y="2976626"/>
            <a:ext cx="1266825" cy="694055"/>
          </a:xfrm>
          <a:custGeom>
            <a:avLst/>
            <a:gdLst/>
            <a:ahLst/>
            <a:cxnLst/>
            <a:rect l="l" t="t" r="r" b="b"/>
            <a:pathLst>
              <a:path w="1266825" h="694054">
                <a:moveTo>
                  <a:pt x="1058323" y="0"/>
                </a:moveTo>
                <a:lnTo>
                  <a:pt x="208360" y="0"/>
                </a:lnTo>
                <a:lnTo>
                  <a:pt x="203554" y="3581"/>
                </a:lnTo>
                <a:lnTo>
                  <a:pt x="0" y="681738"/>
                </a:lnTo>
                <a:lnTo>
                  <a:pt x="722" y="685780"/>
                </a:lnTo>
                <a:lnTo>
                  <a:pt x="5371" y="692052"/>
                </a:lnTo>
                <a:lnTo>
                  <a:pt x="9046" y="693884"/>
                </a:lnTo>
                <a:lnTo>
                  <a:pt x="1257637" y="693884"/>
                </a:lnTo>
                <a:lnTo>
                  <a:pt x="1261301" y="692052"/>
                </a:lnTo>
                <a:lnTo>
                  <a:pt x="1265961" y="685780"/>
                </a:lnTo>
                <a:lnTo>
                  <a:pt x="1266673" y="681738"/>
                </a:lnTo>
                <a:lnTo>
                  <a:pt x="1262913" y="669204"/>
                </a:lnTo>
                <a:lnTo>
                  <a:pt x="29548" y="669204"/>
                </a:lnTo>
                <a:lnTo>
                  <a:pt x="122561" y="359287"/>
                </a:lnTo>
                <a:lnTo>
                  <a:pt x="1169888" y="359287"/>
                </a:lnTo>
                <a:lnTo>
                  <a:pt x="1162477" y="334597"/>
                </a:lnTo>
                <a:lnTo>
                  <a:pt x="129975" y="334597"/>
                </a:lnTo>
                <a:lnTo>
                  <a:pt x="222987" y="24679"/>
                </a:lnTo>
                <a:lnTo>
                  <a:pt x="1069452" y="24679"/>
                </a:lnTo>
                <a:lnTo>
                  <a:pt x="1063119" y="3581"/>
                </a:lnTo>
                <a:lnTo>
                  <a:pt x="1058323" y="0"/>
                </a:lnTo>
                <a:close/>
              </a:path>
              <a:path w="1266825" h="694054">
                <a:moveTo>
                  <a:pt x="471189" y="359287"/>
                </a:moveTo>
                <a:lnTo>
                  <a:pt x="446384" y="359287"/>
                </a:lnTo>
                <a:lnTo>
                  <a:pt x="415369" y="669204"/>
                </a:lnTo>
                <a:lnTo>
                  <a:pt x="440175" y="669204"/>
                </a:lnTo>
                <a:lnTo>
                  <a:pt x="471189" y="359287"/>
                </a:lnTo>
                <a:close/>
              </a:path>
              <a:path w="1266825" h="694054">
                <a:moveTo>
                  <a:pt x="820299" y="359287"/>
                </a:moveTo>
                <a:lnTo>
                  <a:pt x="795494" y="359287"/>
                </a:lnTo>
                <a:lnTo>
                  <a:pt x="826498" y="669204"/>
                </a:lnTo>
                <a:lnTo>
                  <a:pt x="851303" y="669204"/>
                </a:lnTo>
                <a:lnTo>
                  <a:pt x="820299" y="359287"/>
                </a:lnTo>
                <a:close/>
              </a:path>
              <a:path w="1266825" h="694054">
                <a:moveTo>
                  <a:pt x="1169888" y="359287"/>
                </a:moveTo>
                <a:lnTo>
                  <a:pt x="1144111" y="359287"/>
                </a:lnTo>
                <a:lnTo>
                  <a:pt x="1237135" y="669204"/>
                </a:lnTo>
                <a:lnTo>
                  <a:pt x="1262913" y="669204"/>
                </a:lnTo>
                <a:lnTo>
                  <a:pt x="1169888" y="359287"/>
                </a:lnTo>
                <a:close/>
              </a:path>
              <a:path w="1266825" h="694054">
                <a:moveTo>
                  <a:pt x="504675" y="24679"/>
                </a:moveTo>
                <a:lnTo>
                  <a:pt x="479859" y="24679"/>
                </a:lnTo>
                <a:lnTo>
                  <a:pt x="448844" y="334597"/>
                </a:lnTo>
                <a:lnTo>
                  <a:pt x="473660" y="334597"/>
                </a:lnTo>
                <a:lnTo>
                  <a:pt x="504675" y="24679"/>
                </a:lnTo>
                <a:close/>
              </a:path>
              <a:path w="1266825" h="694054">
                <a:moveTo>
                  <a:pt x="786824" y="24679"/>
                </a:moveTo>
                <a:lnTo>
                  <a:pt x="762018" y="24679"/>
                </a:lnTo>
                <a:lnTo>
                  <a:pt x="793022" y="334597"/>
                </a:lnTo>
                <a:lnTo>
                  <a:pt x="817828" y="334597"/>
                </a:lnTo>
                <a:lnTo>
                  <a:pt x="786824" y="24679"/>
                </a:lnTo>
                <a:close/>
              </a:path>
              <a:path w="1266825" h="694054">
                <a:moveTo>
                  <a:pt x="1069452" y="24679"/>
                </a:moveTo>
                <a:lnTo>
                  <a:pt x="1043685" y="24679"/>
                </a:lnTo>
                <a:lnTo>
                  <a:pt x="1136708" y="334597"/>
                </a:lnTo>
                <a:lnTo>
                  <a:pt x="1162477" y="334597"/>
                </a:lnTo>
                <a:lnTo>
                  <a:pt x="1069452" y="24679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078335" y="6162706"/>
            <a:ext cx="715645" cy="859155"/>
          </a:xfrm>
          <a:custGeom>
            <a:avLst/>
            <a:gdLst/>
            <a:ahLst/>
            <a:cxnLst/>
            <a:rect l="l" t="t" r="r" b="b"/>
            <a:pathLst>
              <a:path w="715645" h="859154">
                <a:moveTo>
                  <a:pt x="715340" y="31978"/>
                </a:moveTo>
                <a:lnTo>
                  <a:pt x="690638" y="1473"/>
                </a:lnTo>
                <a:lnTo>
                  <a:pt x="690638" y="27965"/>
                </a:lnTo>
                <a:lnTo>
                  <a:pt x="690638" y="91808"/>
                </a:lnTo>
                <a:lnTo>
                  <a:pt x="687374" y="95084"/>
                </a:lnTo>
                <a:lnTo>
                  <a:pt x="663676" y="95084"/>
                </a:lnTo>
                <a:lnTo>
                  <a:pt x="51739" y="95046"/>
                </a:lnTo>
                <a:lnTo>
                  <a:pt x="27978" y="95084"/>
                </a:lnTo>
                <a:lnTo>
                  <a:pt x="24701" y="91808"/>
                </a:lnTo>
                <a:lnTo>
                  <a:pt x="24701" y="27965"/>
                </a:lnTo>
                <a:lnTo>
                  <a:pt x="27978" y="24688"/>
                </a:lnTo>
                <a:lnTo>
                  <a:pt x="687374" y="24688"/>
                </a:lnTo>
                <a:lnTo>
                  <a:pt x="690638" y="27965"/>
                </a:lnTo>
                <a:lnTo>
                  <a:pt x="690638" y="1473"/>
                </a:lnTo>
                <a:lnTo>
                  <a:pt x="683361" y="0"/>
                </a:lnTo>
                <a:lnTo>
                  <a:pt x="31991" y="0"/>
                </a:lnTo>
                <a:lnTo>
                  <a:pt x="19558" y="2514"/>
                </a:lnTo>
                <a:lnTo>
                  <a:pt x="9385" y="9385"/>
                </a:lnTo>
                <a:lnTo>
                  <a:pt x="2527" y="19545"/>
                </a:lnTo>
                <a:lnTo>
                  <a:pt x="0" y="31978"/>
                </a:lnTo>
                <a:lnTo>
                  <a:pt x="0" y="87782"/>
                </a:lnTo>
                <a:lnTo>
                  <a:pt x="2527" y="100228"/>
                </a:lnTo>
                <a:lnTo>
                  <a:pt x="9385" y="110388"/>
                </a:lnTo>
                <a:lnTo>
                  <a:pt x="19558" y="117246"/>
                </a:lnTo>
                <a:lnTo>
                  <a:pt x="31991" y="119773"/>
                </a:lnTo>
                <a:lnTo>
                  <a:pt x="43370" y="119773"/>
                </a:lnTo>
                <a:lnTo>
                  <a:pt x="74955" y="756551"/>
                </a:lnTo>
                <a:lnTo>
                  <a:pt x="84874" y="796810"/>
                </a:lnTo>
                <a:lnTo>
                  <a:pt x="108267" y="829360"/>
                </a:lnTo>
                <a:lnTo>
                  <a:pt x="141935" y="851128"/>
                </a:lnTo>
                <a:lnTo>
                  <a:pt x="182676" y="859066"/>
                </a:lnTo>
                <a:lnTo>
                  <a:pt x="532663" y="859066"/>
                </a:lnTo>
                <a:lnTo>
                  <a:pt x="578015" y="849109"/>
                </a:lnTo>
                <a:lnTo>
                  <a:pt x="586879" y="838898"/>
                </a:lnTo>
                <a:lnTo>
                  <a:pt x="581152" y="826528"/>
                </a:lnTo>
                <a:lnTo>
                  <a:pt x="573811" y="823861"/>
                </a:lnTo>
                <a:lnTo>
                  <a:pt x="567626" y="826706"/>
                </a:lnTo>
                <a:lnTo>
                  <a:pt x="559257" y="830046"/>
                </a:lnTo>
                <a:lnTo>
                  <a:pt x="550621" y="832446"/>
                </a:lnTo>
                <a:lnTo>
                  <a:pt x="541743" y="833894"/>
                </a:lnTo>
                <a:lnTo>
                  <a:pt x="532663" y="834377"/>
                </a:lnTo>
                <a:lnTo>
                  <a:pt x="182676" y="834377"/>
                </a:lnTo>
                <a:lnTo>
                  <a:pt x="125298" y="811479"/>
                </a:lnTo>
                <a:lnTo>
                  <a:pt x="99618" y="755332"/>
                </a:lnTo>
                <a:lnTo>
                  <a:pt x="68097" y="119773"/>
                </a:lnTo>
                <a:lnTo>
                  <a:pt x="647230" y="119773"/>
                </a:lnTo>
                <a:lnTo>
                  <a:pt x="640143" y="262788"/>
                </a:lnTo>
                <a:lnTo>
                  <a:pt x="645401" y="268579"/>
                </a:lnTo>
                <a:lnTo>
                  <a:pt x="659295" y="269176"/>
                </a:lnTo>
                <a:lnTo>
                  <a:pt x="664794" y="263994"/>
                </a:lnTo>
                <a:lnTo>
                  <a:pt x="671944" y="119773"/>
                </a:lnTo>
                <a:lnTo>
                  <a:pt x="683361" y="119773"/>
                </a:lnTo>
                <a:lnTo>
                  <a:pt x="713867" y="95084"/>
                </a:lnTo>
                <a:lnTo>
                  <a:pt x="715340" y="87782"/>
                </a:lnTo>
                <a:lnTo>
                  <a:pt x="715340" y="31978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219296" y="5988527"/>
            <a:ext cx="433705" cy="116839"/>
          </a:xfrm>
          <a:custGeom>
            <a:avLst/>
            <a:gdLst/>
            <a:ahLst/>
            <a:cxnLst/>
            <a:rect l="l" t="t" r="r" b="b"/>
            <a:pathLst>
              <a:path w="433704" h="116839">
                <a:moveTo>
                  <a:pt x="216684" y="0"/>
                </a:moveTo>
                <a:lnTo>
                  <a:pt x="163185" y="2356"/>
                </a:lnTo>
                <a:lnTo>
                  <a:pt x="112573" y="9547"/>
                </a:lnTo>
                <a:lnTo>
                  <a:pt x="67898" y="21753"/>
                </a:lnTo>
                <a:lnTo>
                  <a:pt x="32210" y="39156"/>
                </a:lnTo>
                <a:lnTo>
                  <a:pt x="0" y="90279"/>
                </a:lnTo>
                <a:lnTo>
                  <a:pt x="0" y="111001"/>
                </a:lnTo>
                <a:lnTo>
                  <a:pt x="5539" y="116530"/>
                </a:lnTo>
                <a:lnTo>
                  <a:pt x="19161" y="116530"/>
                </a:lnTo>
                <a:lnTo>
                  <a:pt x="24690" y="111001"/>
                </a:lnTo>
                <a:lnTo>
                  <a:pt x="24690" y="90279"/>
                </a:lnTo>
                <a:lnTo>
                  <a:pt x="34322" y="69333"/>
                </a:lnTo>
                <a:lnTo>
                  <a:pt x="61265" y="51301"/>
                </a:lnTo>
                <a:lnTo>
                  <a:pt x="102592" y="37184"/>
                </a:lnTo>
                <a:lnTo>
                  <a:pt x="155375" y="27980"/>
                </a:lnTo>
                <a:lnTo>
                  <a:pt x="216684" y="24690"/>
                </a:lnTo>
                <a:lnTo>
                  <a:pt x="278017" y="27980"/>
                </a:lnTo>
                <a:lnTo>
                  <a:pt x="330820" y="37184"/>
                </a:lnTo>
                <a:lnTo>
                  <a:pt x="372162" y="51301"/>
                </a:lnTo>
                <a:lnTo>
                  <a:pt x="399116" y="69333"/>
                </a:lnTo>
                <a:lnTo>
                  <a:pt x="408751" y="90279"/>
                </a:lnTo>
                <a:lnTo>
                  <a:pt x="408751" y="111001"/>
                </a:lnTo>
                <a:lnTo>
                  <a:pt x="414291" y="116530"/>
                </a:lnTo>
                <a:lnTo>
                  <a:pt x="421107" y="116530"/>
                </a:lnTo>
                <a:lnTo>
                  <a:pt x="427913" y="116530"/>
                </a:lnTo>
                <a:lnTo>
                  <a:pt x="433452" y="111001"/>
                </a:lnTo>
                <a:lnTo>
                  <a:pt x="433452" y="90279"/>
                </a:lnTo>
                <a:lnTo>
                  <a:pt x="424888" y="61938"/>
                </a:lnTo>
                <a:lnTo>
                  <a:pt x="401229" y="39156"/>
                </a:lnTo>
                <a:lnTo>
                  <a:pt x="365528" y="21753"/>
                </a:lnTo>
                <a:lnTo>
                  <a:pt x="320835" y="9547"/>
                </a:lnTo>
                <a:lnTo>
                  <a:pt x="270203" y="2356"/>
                </a:lnTo>
                <a:lnTo>
                  <a:pt x="21668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274553" y="6349216"/>
            <a:ext cx="39370" cy="581025"/>
          </a:xfrm>
          <a:custGeom>
            <a:avLst/>
            <a:gdLst/>
            <a:ahLst/>
            <a:cxnLst/>
            <a:rect l="l" t="t" r="r" b="b"/>
            <a:pathLst>
              <a:path w="39370" h="581025">
                <a:moveTo>
                  <a:pt x="18816" y="0"/>
                </a:moveTo>
                <a:lnTo>
                  <a:pt x="5392" y="397"/>
                </a:lnTo>
                <a:lnTo>
                  <a:pt x="0" y="6052"/>
                </a:lnTo>
                <a:lnTo>
                  <a:pt x="14188" y="575605"/>
                </a:lnTo>
                <a:lnTo>
                  <a:pt x="19685" y="580935"/>
                </a:lnTo>
                <a:lnTo>
                  <a:pt x="26355" y="580935"/>
                </a:lnTo>
                <a:lnTo>
                  <a:pt x="33485" y="580757"/>
                </a:lnTo>
                <a:lnTo>
                  <a:pt x="38867" y="575092"/>
                </a:lnTo>
                <a:lnTo>
                  <a:pt x="24679" y="5423"/>
                </a:lnTo>
                <a:lnTo>
                  <a:pt x="18816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423650" y="6349425"/>
            <a:ext cx="24765" cy="581025"/>
          </a:xfrm>
          <a:custGeom>
            <a:avLst/>
            <a:gdLst/>
            <a:ahLst/>
            <a:cxnLst/>
            <a:rect l="l" t="t" r="r" b="b"/>
            <a:pathLst>
              <a:path w="24765" h="581025">
                <a:moveTo>
                  <a:pt x="19161" y="0"/>
                </a:moveTo>
                <a:lnTo>
                  <a:pt x="5539" y="0"/>
                </a:lnTo>
                <a:lnTo>
                  <a:pt x="0" y="5528"/>
                </a:lnTo>
                <a:lnTo>
                  <a:pt x="0" y="575197"/>
                </a:lnTo>
                <a:lnTo>
                  <a:pt x="5539" y="580725"/>
                </a:lnTo>
                <a:lnTo>
                  <a:pt x="12345" y="580725"/>
                </a:lnTo>
                <a:lnTo>
                  <a:pt x="19161" y="580725"/>
                </a:lnTo>
                <a:lnTo>
                  <a:pt x="24700" y="575197"/>
                </a:lnTo>
                <a:lnTo>
                  <a:pt x="24700" y="5528"/>
                </a:lnTo>
                <a:lnTo>
                  <a:pt x="19161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567463" y="6349205"/>
            <a:ext cx="605790" cy="673100"/>
          </a:xfrm>
          <a:custGeom>
            <a:avLst/>
            <a:gdLst/>
            <a:ahLst/>
            <a:cxnLst/>
            <a:rect l="l" t="t" r="r" b="b"/>
            <a:pathLst>
              <a:path w="605790" h="673100">
                <a:moveTo>
                  <a:pt x="30048" y="6057"/>
                </a:moveTo>
                <a:lnTo>
                  <a:pt x="24663" y="393"/>
                </a:lnTo>
                <a:lnTo>
                  <a:pt x="10947" y="0"/>
                </a:lnTo>
                <a:lnTo>
                  <a:pt x="5359" y="5448"/>
                </a:lnTo>
                <a:lnTo>
                  <a:pt x="0" y="219456"/>
                </a:lnTo>
                <a:lnTo>
                  <a:pt x="5384" y="225107"/>
                </a:lnTo>
                <a:lnTo>
                  <a:pt x="12522" y="225285"/>
                </a:lnTo>
                <a:lnTo>
                  <a:pt x="19189" y="225285"/>
                </a:lnTo>
                <a:lnTo>
                  <a:pt x="24688" y="219964"/>
                </a:lnTo>
                <a:lnTo>
                  <a:pt x="30048" y="6057"/>
                </a:lnTo>
                <a:close/>
              </a:path>
              <a:path w="605790" h="673100">
                <a:moveTo>
                  <a:pt x="466661" y="302717"/>
                </a:moveTo>
                <a:lnTo>
                  <a:pt x="457009" y="293065"/>
                </a:lnTo>
                <a:lnTo>
                  <a:pt x="449199" y="293065"/>
                </a:lnTo>
                <a:lnTo>
                  <a:pt x="290436" y="451827"/>
                </a:lnTo>
                <a:lnTo>
                  <a:pt x="192379" y="353783"/>
                </a:lnTo>
                <a:lnTo>
                  <a:pt x="184569" y="353783"/>
                </a:lnTo>
                <a:lnTo>
                  <a:pt x="174929" y="363423"/>
                </a:lnTo>
                <a:lnTo>
                  <a:pt x="174929" y="371233"/>
                </a:lnTo>
                <a:lnTo>
                  <a:pt x="284111" y="480441"/>
                </a:lnTo>
                <a:lnTo>
                  <a:pt x="287274" y="481647"/>
                </a:lnTo>
                <a:lnTo>
                  <a:pt x="290436" y="481647"/>
                </a:lnTo>
                <a:lnTo>
                  <a:pt x="293598" y="481647"/>
                </a:lnTo>
                <a:lnTo>
                  <a:pt x="296760" y="480441"/>
                </a:lnTo>
                <a:lnTo>
                  <a:pt x="466661" y="310527"/>
                </a:lnTo>
                <a:lnTo>
                  <a:pt x="466661" y="302717"/>
                </a:lnTo>
                <a:close/>
              </a:path>
              <a:path w="605790" h="673100">
                <a:moveTo>
                  <a:pt x="605409" y="387959"/>
                </a:moveTo>
                <a:lnTo>
                  <a:pt x="601675" y="341845"/>
                </a:lnTo>
                <a:lnTo>
                  <a:pt x="590880" y="298094"/>
                </a:lnTo>
                <a:lnTo>
                  <a:pt x="580720" y="274104"/>
                </a:lnTo>
                <a:lnTo>
                  <a:pt x="580720" y="387959"/>
                </a:lnTo>
                <a:lnTo>
                  <a:pt x="576580" y="434060"/>
                </a:lnTo>
                <a:lnTo>
                  <a:pt x="564426" y="478561"/>
                </a:lnTo>
                <a:lnTo>
                  <a:pt x="545185" y="519049"/>
                </a:lnTo>
                <a:lnTo>
                  <a:pt x="519506" y="555332"/>
                </a:lnTo>
                <a:lnTo>
                  <a:pt x="488162" y="586676"/>
                </a:lnTo>
                <a:lnTo>
                  <a:pt x="451878" y="612343"/>
                </a:lnTo>
                <a:lnTo>
                  <a:pt x="411391" y="631596"/>
                </a:lnTo>
                <a:lnTo>
                  <a:pt x="367449" y="643686"/>
                </a:lnTo>
                <a:lnTo>
                  <a:pt x="320789" y="647877"/>
                </a:lnTo>
                <a:lnTo>
                  <a:pt x="274129" y="643686"/>
                </a:lnTo>
                <a:lnTo>
                  <a:pt x="230187" y="631596"/>
                </a:lnTo>
                <a:lnTo>
                  <a:pt x="189699" y="612343"/>
                </a:lnTo>
                <a:lnTo>
                  <a:pt x="153416" y="586676"/>
                </a:lnTo>
                <a:lnTo>
                  <a:pt x="122072" y="555332"/>
                </a:lnTo>
                <a:lnTo>
                  <a:pt x="96405" y="519049"/>
                </a:lnTo>
                <a:lnTo>
                  <a:pt x="77152" y="478561"/>
                </a:lnTo>
                <a:lnTo>
                  <a:pt x="65062" y="434619"/>
                </a:lnTo>
                <a:lnTo>
                  <a:pt x="60858" y="387959"/>
                </a:lnTo>
                <a:lnTo>
                  <a:pt x="65011" y="341845"/>
                </a:lnTo>
                <a:lnTo>
                  <a:pt x="77152" y="297345"/>
                </a:lnTo>
                <a:lnTo>
                  <a:pt x="96405" y="256870"/>
                </a:lnTo>
                <a:lnTo>
                  <a:pt x="122072" y="220573"/>
                </a:lnTo>
                <a:lnTo>
                  <a:pt x="153416" y="189230"/>
                </a:lnTo>
                <a:lnTo>
                  <a:pt x="189699" y="163563"/>
                </a:lnTo>
                <a:lnTo>
                  <a:pt x="230187" y="144310"/>
                </a:lnTo>
                <a:lnTo>
                  <a:pt x="274129" y="132219"/>
                </a:lnTo>
                <a:lnTo>
                  <a:pt x="320789" y="128028"/>
                </a:lnTo>
                <a:lnTo>
                  <a:pt x="367449" y="132219"/>
                </a:lnTo>
                <a:lnTo>
                  <a:pt x="411391" y="144310"/>
                </a:lnTo>
                <a:lnTo>
                  <a:pt x="451878" y="163563"/>
                </a:lnTo>
                <a:lnTo>
                  <a:pt x="488162" y="189230"/>
                </a:lnTo>
                <a:lnTo>
                  <a:pt x="519506" y="220573"/>
                </a:lnTo>
                <a:lnTo>
                  <a:pt x="545185" y="256870"/>
                </a:lnTo>
                <a:lnTo>
                  <a:pt x="564426" y="297345"/>
                </a:lnTo>
                <a:lnTo>
                  <a:pt x="576529" y="341287"/>
                </a:lnTo>
                <a:lnTo>
                  <a:pt x="580720" y="387959"/>
                </a:lnTo>
                <a:lnTo>
                  <a:pt x="580720" y="274104"/>
                </a:lnTo>
                <a:lnTo>
                  <a:pt x="550418" y="219976"/>
                </a:lnTo>
                <a:lnTo>
                  <a:pt x="521957" y="186804"/>
                </a:lnTo>
                <a:lnTo>
                  <a:pt x="488772" y="158330"/>
                </a:lnTo>
                <a:lnTo>
                  <a:pt x="451472" y="135166"/>
                </a:lnTo>
                <a:lnTo>
                  <a:pt x="410654" y="117881"/>
                </a:lnTo>
                <a:lnTo>
                  <a:pt x="366890" y="107073"/>
                </a:lnTo>
                <a:lnTo>
                  <a:pt x="320789" y="103339"/>
                </a:lnTo>
                <a:lnTo>
                  <a:pt x="274688" y="107073"/>
                </a:lnTo>
                <a:lnTo>
                  <a:pt x="230924" y="117881"/>
                </a:lnTo>
                <a:lnTo>
                  <a:pt x="190106" y="135166"/>
                </a:lnTo>
                <a:lnTo>
                  <a:pt x="152806" y="158330"/>
                </a:lnTo>
                <a:lnTo>
                  <a:pt x="119634" y="186804"/>
                </a:lnTo>
                <a:lnTo>
                  <a:pt x="91160" y="219976"/>
                </a:lnTo>
                <a:lnTo>
                  <a:pt x="67983" y="257276"/>
                </a:lnTo>
                <a:lnTo>
                  <a:pt x="50711" y="298094"/>
                </a:lnTo>
                <a:lnTo>
                  <a:pt x="39903" y="341845"/>
                </a:lnTo>
                <a:lnTo>
                  <a:pt x="36169" y="387959"/>
                </a:lnTo>
                <a:lnTo>
                  <a:pt x="39903" y="434060"/>
                </a:lnTo>
                <a:lnTo>
                  <a:pt x="50711" y="477824"/>
                </a:lnTo>
                <a:lnTo>
                  <a:pt x="67983" y="518642"/>
                </a:lnTo>
                <a:lnTo>
                  <a:pt x="91160" y="555942"/>
                </a:lnTo>
                <a:lnTo>
                  <a:pt x="119634" y="589114"/>
                </a:lnTo>
                <a:lnTo>
                  <a:pt x="152806" y="617588"/>
                </a:lnTo>
                <a:lnTo>
                  <a:pt x="190106" y="640753"/>
                </a:lnTo>
                <a:lnTo>
                  <a:pt x="230924" y="658037"/>
                </a:lnTo>
                <a:lnTo>
                  <a:pt x="274688" y="668845"/>
                </a:lnTo>
                <a:lnTo>
                  <a:pt x="320789" y="672579"/>
                </a:lnTo>
                <a:lnTo>
                  <a:pt x="366890" y="668845"/>
                </a:lnTo>
                <a:lnTo>
                  <a:pt x="410654" y="658037"/>
                </a:lnTo>
                <a:lnTo>
                  <a:pt x="434644" y="647877"/>
                </a:lnTo>
                <a:lnTo>
                  <a:pt x="451472" y="640753"/>
                </a:lnTo>
                <a:lnTo>
                  <a:pt x="488772" y="617588"/>
                </a:lnTo>
                <a:lnTo>
                  <a:pt x="521957" y="589114"/>
                </a:lnTo>
                <a:lnTo>
                  <a:pt x="550418" y="555942"/>
                </a:lnTo>
                <a:lnTo>
                  <a:pt x="573595" y="518642"/>
                </a:lnTo>
                <a:lnTo>
                  <a:pt x="590880" y="477824"/>
                </a:lnTo>
                <a:lnTo>
                  <a:pt x="601675" y="434060"/>
                </a:lnTo>
                <a:lnTo>
                  <a:pt x="605409" y="387959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39809" y="2983146"/>
            <a:ext cx="415290" cy="957580"/>
          </a:xfrm>
          <a:custGeom>
            <a:avLst/>
            <a:gdLst/>
            <a:ahLst/>
            <a:cxnLst/>
            <a:rect l="l" t="t" r="r" b="b"/>
            <a:pathLst>
              <a:path w="415290" h="957579">
                <a:moveTo>
                  <a:pt x="415251" y="646061"/>
                </a:moveTo>
                <a:lnTo>
                  <a:pt x="405218" y="579069"/>
                </a:lnTo>
                <a:lnTo>
                  <a:pt x="375894" y="517994"/>
                </a:lnTo>
                <a:lnTo>
                  <a:pt x="264858" y="354368"/>
                </a:lnTo>
                <a:lnTo>
                  <a:pt x="229222" y="325716"/>
                </a:lnTo>
                <a:lnTo>
                  <a:pt x="198640" y="320230"/>
                </a:lnTo>
                <a:lnTo>
                  <a:pt x="183388" y="322072"/>
                </a:lnTo>
                <a:lnTo>
                  <a:pt x="180441" y="323049"/>
                </a:lnTo>
                <a:lnTo>
                  <a:pt x="180441" y="77901"/>
                </a:lnTo>
                <a:lnTo>
                  <a:pt x="174307" y="47599"/>
                </a:lnTo>
                <a:lnTo>
                  <a:pt x="157594" y="22834"/>
                </a:lnTo>
                <a:lnTo>
                  <a:pt x="132842" y="6121"/>
                </a:lnTo>
                <a:lnTo>
                  <a:pt x="102552" y="0"/>
                </a:lnTo>
                <a:lnTo>
                  <a:pt x="77901" y="0"/>
                </a:lnTo>
                <a:lnTo>
                  <a:pt x="47599" y="6121"/>
                </a:lnTo>
                <a:lnTo>
                  <a:pt x="22847" y="22834"/>
                </a:lnTo>
                <a:lnTo>
                  <a:pt x="6134" y="47599"/>
                </a:lnTo>
                <a:lnTo>
                  <a:pt x="0" y="77901"/>
                </a:lnTo>
                <a:lnTo>
                  <a:pt x="0" y="557771"/>
                </a:lnTo>
                <a:lnTo>
                  <a:pt x="4483" y="599732"/>
                </a:lnTo>
                <a:lnTo>
                  <a:pt x="17526" y="639419"/>
                </a:lnTo>
                <a:lnTo>
                  <a:pt x="38544" y="675500"/>
                </a:lnTo>
                <a:lnTo>
                  <a:pt x="66941" y="706691"/>
                </a:lnTo>
                <a:lnTo>
                  <a:pt x="128981" y="761873"/>
                </a:lnTo>
                <a:lnTo>
                  <a:pt x="136525" y="770178"/>
                </a:lnTo>
                <a:lnTo>
                  <a:pt x="142100" y="779792"/>
                </a:lnTo>
                <a:lnTo>
                  <a:pt x="145554" y="790371"/>
                </a:lnTo>
                <a:lnTo>
                  <a:pt x="146735" y="801573"/>
                </a:lnTo>
                <a:lnTo>
                  <a:pt x="146735" y="951814"/>
                </a:lnTo>
                <a:lnTo>
                  <a:pt x="152285" y="957338"/>
                </a:lnTo>
                <a:lnTo>
                  <a:pt x="159092" y="957338"/>
                </a:lnTo>
                <a:lnTo>
                  <a:pt x="165900" y="957338"/>
                </a:lnTo>
                <a:lnTo>
                  <a:pt x="171437" y="951814"/>
                </a:lnTo>
                <a:lnTo>
                  <a:pt x="171437" y="801573"/>
                </a:lnTo>
                <a:lnTo>
                  <a:pt x="169697" y="785164"/>
                </a:lnTo>
                <a:lnTo>
                  <a:pt x="164617" y="769670"/>
                </a:lnTo>
                <a:lnTo>
                  <a:pt x="156438" y="755586"/>
                </a:lnTo>
                <a:lnTo>
                  <a:pt x="145376" y="743432"/>
                </a:lnTo>
                <a:lnTo>
                  <a:pt x="83350" y="688251"/>
                </a:lnTo>
                <a:lnTo>
                  <a:pt x="58458" y="660908"/>
                </a:lnTo>
                <a:lnTo>
                  <a:pt x="40030" y="629297"/>
                </a:lnTo>
                <a:lnTo>
                  <a:pt x="28600" y="594537"/>
                </a:lnTo>
                <a:lnTo>
                  <a:pt x="24688" y="557771"/>
                </a:lnTo>
                <a:lnTo>
                  <a:pt x="24688" y="77901"/>
                </a:lnTo>
                <a:lnTo>
                  <a:pt x="28867" y="57200"/>
                </a:lnTo>
                <a:lnTo>
                  <a:pt x="40284" y="40284"/>
                </a:lnTo>
                <a:lnTo>
                  <a:pt x="57200" y="28867"/>
                </a:lnTo>
                <a:lnTo>
                  <a:pt x="77901" y="24688"/>
                </a:lnTo>
                <a:lnTo>
                  <a:pt x="102552" y="24688"/>
                </a:lnTo>
                <a:lnTo>
                  <a:pt x="123240" y="28867"/>
                </a:lnTo>
                <a:lnTo>
                  <a:pt x="140157" y="40284"/>
                </a:lnTo>
                <a:lnTo>
                  <a:pt x="151574" y="57200"/>
                </a:lnTo>
                <a:lnTo>
                  <a:pt x="155752" y="77901"/>
                </a:lnTo>
                <a:lnTo>
                  <a:pt x="155752" y="334403"/>
                </a:lnTo>
                <a:lnTo>
                  <a:pt x="155270" y="334670"/>
                </a:lnTo>
                <a:lnTo>
                  <a:pt x="134531" y="356806"/>
                </a:lnTo>
                <a:lnTo>
                  <a:pt x="123990" y="384352"/>
                </a:lnTo>
                <a:lnTo>
                  <a:pt x="124269" y="413842"/>
                </a:lnTo>
                <a:lnTo>
                  <a:pt x="136004" y="441807"/>
                </a:lnTo>
                <a:lnTo>
                  <a:pt x="289763" y="668388"/>
                </a:lnTo>
                <a:lnTo>
                  <a:pt x="297434" y="669874"/>
                </a:lnTo>
                <a:lnTo>
                  <a:pt x="308724" y="662216"/>
                </a:lnTo>
                <a:lnTo>
                  <a:pt x="310197" y="654532"/>
                </a:lnTo>
                <a:lnTo>
                  <a:pt x="156438" y="427939"/>
                </a:lnTo>
                <a:lnTo>
                  <a:pt x="148424" y="408851"/>
                </a:lnTo>
                <a:lnTo>
                  <a:pt x="148234" y="388708"/>
                </a:lnTo>
                <a:lnTo>
                  <a:pt x="155422" y="369887"/>
                </a:lnTo>
                <a:lnTo>
                  <a:pt x="169595" y="354774"/>
                </a:lnTo>
                <a:lnTo>
                  <a:pt x="171805" y="353504"/>
                </a:lnTo>
                <a:lnTo>
                  <a:pt x="174917" y="353504"/>
                </a:lnTo>
                <a:lnTo>
                  <a:pt x="178981" y="349440"/>
                </a:lnTo>
                <a:lnTo>
                  <a:pt x="188798" y="346176"/>
                </a:lnTo>
                <a:lnTo>
                  <a:pt x="199212" y="344919"/>
                </a:lnTo>
                <a:lnTo>
                  <a:pt x="209842" y="345757"/>
                </a:lnTo>
                <a:lnTo>
                  <a:pt x="244424" y="368236"/>
                </a:lnTo>
                <a:lnTo>
                  <a:pt x="355473" y="531863"/>
                </a:lnTo>
                <a:lnTo>
                  <a:pt x="381609" y="586320"/>
                </a:lnTo>
                <a:lnTo>
                  <a:pt x="390550" y="646061"/>
                </a:lnTo>
                <a:lnTo>
                  <a:pt x="390550" y="951852"/>
                </a:lnTo>
                <a:lnTo>
                  <a:pt x="396087" y="957376"/>
                </a:lnTo>
                <a:lnTo>
                  <a:pt x="402907" y="957376"/>
                </a:lnTo>
                <a:lnTo>
                  <a:pt x="409714" y="957376"/>
                </a:lnTo>
                <a:lnTo>
                  <a:pt x="415251" y="951852"/>
                </a:lnTo>
                <a:lnTo>
                  <a:pt x="415251" y="64606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338792" y="2983146"/>
            <a:ext cx="415290" cy="957580"/>
          </a:xfrm>
          <a:custGeom>
            <a:avLst/>
            <a:gdLst/>
            <a:ahLst/>
            <a:cxnLst/>
            <a:rect l="l" t="t" r="r" b="b"/>
            <a:pathLst>
              <a:path w="415290" h="957579">
                <a:moveTo>
                  <a:pt x="415239" y="77901"/>
                </a:moveTo>
                <a:lnTo>
                  <a:pt x="409105" y="47599"/>
                </a:lnTo>
                <a:lnTo>
                  <a:pt x="392391" y="22834"/>
                </a:lnTo>
                <a:lnTo>
                  <a:pt x="367639" y="6121"/>
                </a:lnTo>
                <a:lnTo>
                  <a:pt x="337350" y="0"/>
                </a:lnTo>
                <a:lnTo>
                  <a:pt x="312699" y="0"/>
                </a:lnTo>
                <a:lnTo>
                  <a:pt x="282409" y="6121"/>
                </a:lnTo>
                <a:lnTo>
                  <a:pt x="257644" y="22834"/>
                </a:lnTo>
                <a:lnTo>
                  <a:pt x="240931" y="47599"/>
                </a:lnTo>
                <a:lnTo>
                  <a:pt x="234797" y="77901"/>
                </a:lnTo>
                <a:lnTo>
                  <a:pt x="234797" y="323049"/>
                </a:lnTo>
                <a:lnTo>
                  <a:pt x="231851" y="322059"/>
                </a:lnTo>
                <a:lnTo>
                  <a:pt x="216598" y="320217"/>
                </a:lnTo>
                <a:lnTo>
                  <a:pt x="201041" y="321462"/>
                </a:lnTo>
                <a:lnTo>
                  <a:pt x="186016" y="325716"/>
                </a:lnTo>
                <a:lnTo>
                  <a:pt x="150393" y="354368"/>
                </a:lnTo>
                <a:lnTo>
                  <a:pt x="39344" y="517994"/>
                </a:lnTo>
                <a:lnTo>
                  <a:pt x="10020" y="579069"/>
                </a:lnTo>
                <a:lnTo>
                  <a:pt x="0" y="646061"/>
                </a:lnTo>
                <a:lnTo>
                  <a:pt x="0" y="951852"/>
                </a:lnTo>
                <a:lnTo>
                  <a:pt x="5524" y="957376"/>
                </a:lnTo>
                <a:lnTo>
                  <a:pt x="12344" y="957376"/>
                </a:lnTo>
                <a:lnTo>
                  <a:pt x="19164" y="957376"/>
                </a:lnTo>
                <a:lnTo>
                  <a:pt x="24688" y="951852"/>
                </a:lnTo>
                <a:lnTo>
                  <a:pt x="24688" y="646061"/>
                </a:lnTo>
                <a:lnTo>
                  <a:pt x="26949" y="615721"/>
                </a:lnTo>
                <a:lnTo>
                  <a:pt x="44615" y="558228"/>
                </a:lnTo>
                <a:lnTo>
                  <a:pt x="170827" y="368236"/>
                </a:lnTo>
                <a:lnTo>
                  <a:pt x="205397" y="345757"/>
                </a:lnTo>
                <a:lnTo>
                  <a:pt x="216027" y="344919"/>
                </a:lnTo>
                <a:lnTo>
                  <a:pt x="226441" y="346176"/>
                </a:lnTo>
                <a:lnTo>
                  <a:pt x="236245" y="349440"/>
                </a:lnTo>
                <a:lnTo>
                  <a:pt x="240334" y="353504"/>
                </a:lnTo>
                <a:lnTo>
                  <a:pt x="243420" y="353504"/>
                </a:lnTo>
                <a:lnTo>
                  <a:pt x="245643" y="354774"/>
                </a:lnTo>
                <a:lnTo>
                  <a:pt x="259816" y="369887"/>
                </a:lnTo>
                <a:lnTo>
                  <a:pt x="267017" y="388708"/>
                </a:lnTo>
                <a:lnTo>
                  <a:pt x="266814" y="408851"/>
                </a:lnTo>
                <a:lnTo>
                  <a:pt x="258800" y="427939"/>
                </a:lnTo>
                <a:lnTo>
                  <a:pt x="105054" y="654532"/>
                </a:lnTo>
                <a:lnTo>
                  <a:pt x="106514" y="662216"/>
                </a:lnTo>
                <a:lnTo>
                  <a:pt x="117792" y="669874"/>
                </a:lnTo>
                <a:lnTo>
                  <a:pt x="125488" y="668388"/>
                </a:lnTo>
                <a:lnTo>
                  <a:pt x="279222" y="441807"/>
                </a:lnTo>
                <a:lnTo>
                  <a:pt x="290969" y="413842"/>
                </a:lnTo>
                <a:lnTo>
                  <a:pt x="291249" y="384352"/>
                </a:lnTo>
                <a:lnTo>
                  <a:pt x="280720" y="356806"/>
                </a:lnTo>
                <a:lnTo>
                  <a:pt x="259969" y="334670"/>
                </a:lnTo>
                <a:lnTo>
                  <a:pt x="259486" y="334403"/>
                </a:lnTo>
                <a:lnTo>
                  <a:pt x="259486" y="77901"/>
                </a:lnTo>
                <a:lnTo>
                  <a:pt x="263677" y="57200"/>
                </a:lnTo>
                <a:lnTo>
                  <a:pt x="275094" y="40284"/>
                </a:lnTo>
                <a:lnTo>
                  <a:pt x="292011" y="28867"/>
                </a:lnTo>
                <a:lnTo>
                  <a:pt x="312699" y="24688"/>
                </a:lnTo>
                <a:lnTo>
                  <a:pt x="337350" y="24688"/>
                </a:lnTo>
                <a:lnTo>
                  <a:pt x="358038" y="28867"/>
                </a:lnTo>
                <a:lnTo>
                  <a:pt x="374954" y="40284"/>
                </a:lnTo>
                <a:lnTo>
                  <a:pt x="386372" y="57200"/>
                </a:lnTo>
                <a:lnTo>
                  <a:pt x="390550" y="77901"/>
                </a:lnTo>
                <a:lnTo>
                  <a:pt x="390550" y="557771"/>
                </a:lnTo>
                <a:lnTo>
                  <a:pt x="375208" y="629297"/>
                </a:lnTo>
                <a:lnTo>
                  <a:pt x="331876" y="688251"/>
                </a:lnTo>
                <a:lnTo>
                  <a:pt x="269875" y="743419"/>
                </a:lnTo>
                <a:lnTo>
                  <a:pt x="258813" y="755586"/>
                </a:lnTo>
                <a:lnTo>
                  <a:pt x="250634" y="769670"/>
                </a:lnTo>
                <a:lnTo>
                  <a:pt x="245554" y="785164"/>
                </a:lnTo>
                <a:lnTo>
                  <a:pt x="243801" y="801573"/>
                </a:lnTo>
                <a:lnTo>
                  <a:pt x="243801" y="951814"/>
                </a:lnTo>
                <a:lnTo>
                  <a:pt x="249339" y="957338"/>
                </a:lnTo>
                <a:lnTo>
                  <a:pt x="256146" y="957338"/>
                </a:lnTo>
                <a:lnTo>
                  <a:pt x="262966" y="957338"/>
                </a:lnTo>
                <a:lnTo>
                  <a:pt x="268503" y="951814"/>
                </a:lnTo>
                <a:lnTo>
                  <a:pt x="268503" y="801573"/>
                </a:lnTo>
                <a:lnTo>
                  <a:pt x="269684" y="790371"/>
                </a:lnTo>
                <a:lnTo>
                  <a:pt x="273151" y="779792"/>
                </a:lnTo>
                <a:lnTo>
                  <a:pt x="278726" y="770178"/>
                </a:lnTo>
                <a:lnTo>
                  <a:pt x="286270" y="761873"/>
                </a:lnTo>
                <a:lnTo>
                  <a:pt x="348284" y="706704"/>
                </a:lnTo>
                <a:lnTo>
                  <a:pt x="376694" y="675500"/>
                </a:lnTo>
                <a:lnTo>
                  <a:pt x="397713" y="639419"/>
                </a:lnTo>
                <a:lnTo>
                  <a:pt x="410756" y="599732"/>
                </a:lnTo>
                <a:lnTo>
                  <a:pt x="415239" y="557771"/>
                </a:lnTo>
                <a:lnTo>
                  <a:pt x="415239" y="7790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86609" y="2907670"/>
            <a:ext cx="520700" cy="379095"/>
          </a:xfrm>
          <a:custGeom>
            <a:avLst/>
            <a:gdLst/>
            <a:ahLst/>
            <a:cxnLst/>
            <a:rect l="l" t="t" r="r" b="b"/>
            <a:pathLst>
              <a:path w="520700" h="379095">
                <a:moveTo>
                  <a:pt x="520623" y="53390"/>
                </a:moveTo>
                <a:lnTo>
                  <a:pt x="520573" y="25311"/>
                </a:lnTo>
                <a:lnTo>
                  <a:pt x="520547" y="7353"/>
                </a:lnTo>
                <a:lnTo>
                  <a:pt x="515747" y="2222"/>
                </a:lnTo>
                <a:lnTo>
                  <a:pt x="509524" y="1625"/>
                </a:lnTo>
                <a:lnTo>
                  <a:pt x="496265" y="1257"/>
                </a:lnTo>
                <a:lnTo>
                  <a:pt x="496265" y="25311"/>
                </a:lnTo>
                <a:lnTo>
                  <a:pt x="495719" y="53390"/>
                </a:lnTo>
                <a:lnTo>
                  <a:pt x="481520" y="117259"/>
                </a:lnTo>
                <a:lnTo>
                  <a:pt x="434416" y="160413"/>
                </a:lnTo>
                <a:lnTo>
                  <a:pt x="393560" y="173012"/>
                </a:lnTo>
                <a:lnTo>
                  <a:pt x="341045" y="178892"/>
                </a:lnTo>
                <a:lnTo>
                  <a:pt x="276606" y="178079"/>
                </a:lnTo>
                <a:lnTo>
                  <a:pt x="294538" y="130746"/>
                </a:lnTo>
                <a:lnTo>
                  <a:pt x="317474" y="91097"/>
                </a:lnTo>
                <a:lnTo>
                  <a:pt x="347268" y="59931"/>
                </a:lnTo>
                <a:lnTo>
                  <a:pt x="385762" y="38036"/>
                </a:lnTo>
                <a:lnTo>
                  <a:pt x="434809" y="26238"/>
                </a:lnTo>
                <a:lnTo>
                  <a:pt x="496265" y="25311"/>
                </a:lnTo>
                <a:lnTo>
                  <a:pt x="496265" y="1257"/>
                </a:lnTo>
                <a:lnTo>
                  <a:pt x="451561" y="12"/>
                </a:lnTo>
                <a:lnTo>
                  <a:pt x="402882" y="6604"/>
                </a:lnTo>
                <a:lnTo>
                  <a:pt x="362458" y="20802"/>
                </a:lnTo>
                <a:lnTo>
                  <a:pt x="329285" y="42037"/>
                </a:lnTo>
                <a:lnTo>
                  <a:pt x="302323" y="69723"/>
                </a:lnTo>
                <a:lnTo>
                  <a:pt x="280555" y="103276"/>
                </a:lnTo>
                <a:lnTo>
                  <a:pt x="262966" y="142125"/>
                </a:lnTo>
                <a:lnTo>
                  <a:pt x="260311" y="150126"/>
                </a:lnTo>
                <a:lnTo>
                  <a:pt x="257657" y="142113"/>
                </a:lnTo>
                <a:lnTo>
                  <a:pt x="244030" y="112026"/>
                </a:lnTo>
                <a:lnTo>
                  <a:pt x="244030" y="178079"/>
                </a:lnTo>
                <a:lnTo>
                  <a:pt x="179590" y="178892"/>
                </a:lnTo>
                <a:lnTo>
                  <a:pt x="127088" y="173012"/>
                </a:lnTo>
                <a:lnTo>
                  <a:pt x="86220" y="160401"/>
                </a:lnTo>
                <a:lnTo>
                  <a:pt x="39116" y="117259"/>
                </a:lnTo>
                <a:lnTo>
                  <a:pt x="24993" y="57950"/>
                </a:lnTo>
                <a:lnTo>
                  <a:pt x="24358" y="25323"/>
                </a:lnTo>
                <a:lnTo>
                  <a:pt x="85852" y="26238"/>
                </a:lnTo>
                <a:lnTo>
                  <a:pt x="134912" y="38036"/>
                </a:lnTo>
                <a:lnTo>
                  <a:pt x="173405" y="59931"/>
                </a:lnTo>
                <a:lnTo>
                  <a:pt x="203174" y="91097"/>
                </a:lnTo>
                <a:lnTo>
                  <a:pt x="226098" y="130746"/>
                </a:lnTo>
                <a:lnTo>
                  <a:pt x="244030" y="178079"/>
                </a:lnTo>
                <a:lnTo>
                  <a:pt x="244030" y="112026"/>
                </a:lnTo>
                <a:lnTo>
                  <a:pt x="240068" y="103263"/>
                </a:lnTo>
                <a:lnTo>
                  <a:pt x="218300" y="69710"/>
                </a:lnTo>
                <a:lnTo>
                  <a:pt x="191338" y="42011"/>
                </a:lnTo>
                <a:lnTo>
                  <a:pt x="165239" y="25323"/>
                </a:lnTo>
                <a:lnTo>
                  <a:pt x="158153" y="20777"/>
                </a:lnTo>
                <a:lnTo>
                  <a:pt x="117729" y="6578"/>
                </a:lnTo>
                <a:lnTo>
                  <a:pt x="69049" y="0"/>
                </a:lnTo>
                <a:lnTo>
                  <a:pt x="11087" y="1638"/>
                </a:lnTo>
                <a:lnTo>
                  <a:pt x="4889" y="2222"/>
                </a:lnTo>
                <a:lnTo>
                  <a:pt x="88" y="7353"/>
                </a:lnTo>
                <a:lnTo>
                  <a:pt x="0" y="53390"/>
                </a:lnTo>
                <a:lnTo>
                  <a:pt x="4406" y="91097"/>
                </a:lnTo>
                <a:lnTo>
                  <a:pt x="16675" y="127850"/>
                </a:lnTo>
                <a:lnTo>
                  <a:pt x="39662" y="158889"/>
                </a:lnTo>
                <a:lnTo>
                  <a:pt x="73596" y="181864"/>
                </a:lnTo>
                <a:lnTo>
                  <a:pt x="119062" y="196697"/>
                </a:lnTo>
                <a:lnTo>
                  <a:pt x="176898" y="203542"/>
                </a:lnTo>
                <a:lnTo>
                  <a:pt x="247967" y="202577"/>
                </a:lnTo>
                <a:lnTo>
                  <a:pt x="247967" y="373024"/>
                </a:lnTo>
                <a:lnTo>
                  <a:pt x="253504" y="378548"/>
                </a:lnTo>
                <a:lnTo>
                  <a:pt x="267131" y="378548"/>
                </a:lnTo>
                <a:lnTo>
                  <a:pt x="272669" y="373024"/>
                </a:lnTo>
                <a:lnTo>
                  <a:pt x="272669" y="202577"/>
                </a:lnTo>
                <a:lnTo>
                  <a:pt x="343738" y="203555"/>
                </a:lnTo>
                <a:lnTo>
                  <a:pt x="351980" y="202577"/>
                </a:lnTo>
                <a:lnTo>
                  <a:pt x="401574" y="196710"/>
                </a:lnTo>
                <a:lnTo>
                  <a:pt x="447027" y="181864"/>
                </a:lnTo>
                <a:lnTo>
                  <a:pt x="451434" y="178892"/>
                </a:lnTo>
                <a:lnTo>
                  <a:pt x="480974" y="158889"/>
                </a:lnTo>
                <a:lnTo>
                  <a:pt x="503961" y="127850"/>
                </a:lnTo>
                <a:lnTo>
                  <a:pt x="516115" y="92087"/>
                </a:lnTo>
                <a:lnTo>
                  <a:pt x="520623" y="5339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079675" y="5172121"/>
            <a:ext cx="297180" cy="297180"/>
          </a:xfrm>
          <a:custGeom>
            <a:avLst/>
            <a:gdLst/>
            <a:ahLst/>
            <a:cxnLst/>
            <a:rect l="l" t="t" r="r" b="b"/>
            <a:pathLst>
              <a:path w="297180" h="297179">
                <a:moveTo>
                  <a:pt x="148560" y="0"/>
                </a:moveTo>
                <a:lnTo>
                  <a:pt x="101655" y="7585"/>
                </a:lnTo>
                <a:lnTo>
                  <a:pt x="60880" y="28699"/>
                </a:lnTo>
                <a:lnTo>
                  <a:pt x="28702" y="60876"/>
                </a:lnTo>
                <a:lnTo>
                  <a:pt x="7586" y="101651"/>
                </a:lnTo>
                <a:lnTo>
                  <a:pt x="0" y="148560"/>
                </a:lnTo>
                <a:lnTo>
                  <a:pt x="7586" y="195471"/>
                </a:lnTo>
                <a:lnTo>
                  <a:pt x="28632" y="236114"/>
                </a:lnTo>
                <a:lnTo>
                  <a:pt x="28702" y="236249"/>
                </a:lnTo>
                <a:lnTo>
                  <a:pt x="60880" y="268429"/>
                </a:lnTo>
                <a:lnTo>
                  <a:pt x="101655" y="289545"/>
                </a:lnTo>
                <a:lnTo>
                  <a:pt x="148560" y="297132"/>
                </a:lnTo>
                <a:lnTo>
                  <a:pt x="195471" y="289545"/>
                </a:lnTo>
                <a:lnTo>
                  <a:pt x="228500" y="272441"/>
                </a:lnTo>
                <a:lnTo>
                  <a:pt x="148560" y="272441"/>
                </a:lnTo>
                <a:lnTo>
                  <a:pt x="100389" y="262690"/>
                </a:lnTo>
                <a:lnTo>
                  <a:pt x="61007" y="236114"/>
                </a:lnTo>
                <a:lnTo>
                  <a:pt x="34431" y="196732"/>
                </a:lnTo>
                <a:lnTo>
                  <a:pt x="24679" y="148560"/>
                </a:lnTo>
                <a:lnTo>
                  <a:pt x="34431" y="100389"/>
                </a:lnTo>
                <a:lnTo>
                  <a:pt x="61007" y="61007"/>
                </a:lnTo>
                <a:lnTo>
                  <a:pt x="100389" y="34431"/>
                </a:lnTo>
                <a:lnTo>
                  <a:pt x="148560" y="24679"/>
                </a:lnTo>
                <a:lnTo>
                  <a:pt x="228486" y="24679"/>
                </a:lnTo>
                <a:lnTo>
                  <a:pt x="195471" y="7585"/>
                </a:lnTo>
                <a:lnTo>
                  <a:pt x="148560" y="0"/>
                </a:lnTo>
                <a:close/>
              </a:path>
              <a:path w="297180" h="297179">
                <a:moveTo>
                  <a:pt x="228486" y="24679"/>
                </a:moveTo>
                <a:lnTo>
                  <a:pt x="148560" y="24679"/>
                </a:lnTo>
                <a:lnTo>
                  <a:pt x="196736" y="34431"/>
                </a:lnTo>
                <a:lnTo>
                  <a:pt x="236118" y="61007"/>
                </a:lnTo>
                <a:lnTo>
                  <a:pt x="262691" y="100389"/>
                </a:lnTo>
                <a:lnTo>
                  <a:pt x="272441" y="148560"/>
                </a:lnTo>
                <a:lnTo>
                  <a:pt x="262691" y="196732"/>
                </a:lnTo>
                <a:lnTo>
                  <a:pt x="236118" y="236114"/>
                </a:lnTo>
                <a:lnTo>
                  <a:pt x="196736" y="262690"/>
                </a:lnTo>
                <a:lnTo>
                  <a:pt x="148560" y="272441"/>
                </a:lnTo>
                <a:lnTo>
                  <a:pt x="228500" y="272441"/>
                </a:lnTo>
                <a:lnTo>
                  <a:pt x="236249" y="268429"/>
                </a:lnTo>
                <a:lnTo>
                  <a:pt x="268429" y="236249"/>
                </a:lnTo>
                <a:lnTo>
                  <a:pt x="289545" y="195471"/>
                </a:lnTo>
                <a:lnTo>
                  <a:pt x="297132" y="148560"/>
                </a:lnTo>
                <a:lnTo>
                  <a:pt x="289545" y="101651"/>
                </a:lnTo>
                <a:lnTo>
                  <a:pt x="268497" y="61007"/>
                </a:lnTo>
                <a:lnTo>
                  <a:pt x="268429" y="60876"/>
                </a:lnTo>
                <a:lnTo>
                  <a:pt x="236249" y="28699"/>
                </a:lnTo>
                <a:lnTo>
                  <a:pt x="228486" y="24679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722490" y="5172121"/>
            <a:ext cx="297180" cy="297180"/>
          </a:xfrm>
          <a:custGeom>
            <a:avLst/>
            <a:gdLst/>
            <a:ahLst/>
            <a:cxnLst/>
            <a:rect l="l" t="t" r="r" b="b"/>
            <a:pathLst>
              <a:path w="297180" h="297179">
                <a:moveTo>
                  <a:pt x="148560" y="0"/>
                </a:moveTo>
                <a:lnTo>
                  <a:pt x="101655" y="7585"/>
                </a:lnTo>
                <a:lnTo>
                  <a:pt x="60880" y="28699"/>
                </a:lnTo>
                <a:lnTo>
                  <a:pt x="28702" y="60876"/>
                </a:lnTo>
                <a:lnTo>
                  <a:pt x="7586" y="101651"/>
                </a:lnTo>
                <a:lnTo>
                  <a:pt x="0" y="148560"/>
                </a:lnTo>
                <a:lnTo>
                  <a:pt x="7586" y="195471"/>
                </a:lnTo>
                <a:lnTo>
                  <a:pt x="28632" y="236114"/>
                </a:lnTo>
                <a:lnTo>
                  <a:pt x="28702" y="236249"/>
                </a:lnTo>
                <a:lnTo>
                  <a:pt x="60880" y="268429"/>
                </a:lnTo>
                <a:lnTo>
                  <a:pt x="101655" y="289545"/>
                </a:lnTo>
                <a:lnTo>
                  <a:pt x="148560" y="297132"/>
                </a:lnTo>
                <a:lnTo>
                  <a:pt x="195471" y="289545"/>
                </a:lnTo>
                <a:lnTo>
                  <a:pt x="228500" y="272441"/>
                </a:lnTo>
                <a:lnTo>
                  <a:pt x="148560" y="272441"/>
                </a:lnTo>
                <a:lnTo>
                  <a:pt x="100389" y="262690"/>
                </a:lnTo>
                <a:lnTo>
                  <a:pt x="61007" y="236114"/>
                </a:lnTo>
                <a:lnTo>
                  <a:pt x="34431" y="196732"/>
                </a:lnTo>
                <a:lnTo>
                  <a:pt x="24679" y="148560"/>
                </a:lnTo>
                <a:lnTo>
                  <a:pt x="34431" y="100389"/>
                </a:lnTo>
                <a:lnTo>
                  <a:pt x="61007" y="61007"/>
                </a:lnTo>
                <a:lnTo>
                  <a:pt x="100389" y="34431"/>
                </a:lnTo>
                <a:lnTo>
                  <a:pt x="148560" y="24679"/>
                </a:lnTo>
                <a:lnTo>
                  <a:pt x="228486" y="24679"/>
                </a:lnTo>
                <a:lnTo>
                  <a:pt x="195471" y="7585"/>
                </a:lnTo>
                <a:lnTo>
                  <a:pt x="148560" y="0"/>
                </a:lnTo>
                <a:close/>
              </a:path>
              <a:path w="297180" h="297179">
                <a:moveTo>
                  <a:pt x="228486" y="24679"/>
                </a:moveTo>
                <a:lnTo>
                  <a:pt x="148560" y="24679"/>
                </a:lnTo>
                <a:lnTo>
                  <a:pt x="196738" y="34431"/>
                </a:lnTo>
                <a:lnTo>
                  <a:pt x="236123" y="61007"/>
                </a:lnTo>
                <a:lnTo>
                  <a:pt x="262700" y="100389"/>
                </a:lnTo>
                <a:lnTo>
                  <a:pt x="272452" y="148560"/>
                </a:lnTo>
                <a:lnTo>
                  <a:pt x="262700" y="196732"/>
                </a:lnTo>
                <a:lnTo>
                  <a:pt x="236123" y="236114"/>
                </a:lnTo>
                <a:lnTo>
                  <a:pt x="196738" y="262690"/>
                </a:lnTo>
                <a:lnTo>
                  <a:pt x="148560" y="272441"/>
                </a:lnTo>
                <a:lnTo>
                  <a:pt x="228500" y="272441"/>
                </a:lnTo>
                <a:lnTo>
                  <a:pt x="236249" y="268429"/>
                </a:lnTo>
                <a:lnTo>
                  <a:pt x="268429" y="236249"/>
                </a:lnTo>
                <a:lnTo>
                  <a:pt x="289545" y="195471"/>
                </a:lnTo>
                <a:lnTo>
                  <a:pt x="297132" y="148560"/>
                </a:lnTo>
                <a:lnTo>
                  <a:pt x="289545" y="101651"/>
                </a:lnTo>
                <a:lnTo>
                  <a:pt x="268497" y="61007"/>
                </a:lnTo>
                <a:lnTo>
                  <a:pt x="268429" y="60876"/>
                </a:lnTo>
                <a:lnTo>
                  <a:pt x="236249" y="28699"/>
                </a:lnTo>
                <a:lnTo>
                  <a:pt x="228486" y="24679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436571" y="5291309"/>
            <a:ext cx="226695" cy="24765"/>
          </a:xfrm>
          <a:custGeom>
            <a:avLst/>
            <a:gdLst/>
            <a:ahLst/>
            <a:cxnLst/>
            <a:rect l="l" t="t" r="r" b="b"/>
            <a:pathLst>
              <a:path w="226694" h="24764">
                <a:moveTo>
                  <a:pt x="220600" y="0"/>
                </a:moveTo>
                <a:lnTo>
                  <a:pt x="5528" y="0"/>
                </a:lnTo>
                <a:lnTo>
                  <a:pt x="0" y="5528"/>
                </a:lnTo>
                <a:lnTo>
                  <a:pt x="0" y="19161"/>
                </a:lnTo>
                <a:lnTo>
                  <a:pt x="5528" y="24690"/>
                </a:lnTo>
                <a:lnTo>
                  <a:pt x="213784" y="24690"/>
                </a:lnTo>
                <a:lnTo>
                  <a:pt x="220600" y="24690"/>
                </a:lnTo>
                <a:lnTo>
                  <a:pt x="226129" y="19161"/>
                </a:lnTo>
                <a:lnTo>
                  <a:pt x="226129" y="5528"/>
                </a:lnTo>
                <a:lnTo>
                  <a:pt x="220600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935719" y="4814395"/>
            <a:ext cx="313055" cy="501650"/>
          </a:xfrm>
          <a:custGeom>
            <a:avLst/>
            <a:gdLst/>
            <a:ahLst/>
            <a:cxnLst/>
            <a:rect l="l" t="t" r="r" b="b"/>
            <a:pathLst>
              <a:path w="313055" h="501650">
                <a:moveTo>
                  <a:pt x="294650" y="0"/>
                </a:moveTo>
                <a:lnTo>
                  <a:pt x="288305" y="4523"/>
                </a:lnTo>
                <a:lnTo>
                  <a:pt x="254672" y="201313"/>
                </a:lnTo>
                <a:lnTo>
                  <a:pt x="85871" y="201313"/>
                </a:lnTo>
                <a:lnTo>
                  <a:pt x="35000" y="221393"/>
                </a:lnTo>
                <a:lnTo>
                  <a:pt x="11151" y="270640"/>
                </a:lnTo>
                <a:lnTo>
                  <a:pt x="0" y="421275"/>
                </a:lnTo>
                <a:lnTo>
                  <a:pt x="396" y="436373"/>
                </a:lnTo>
                <a:lnTo>
                  <a:pt x="18795" y="476550"/>
                </a:lnTo>
                <a:lnTo>
                  <a:pt x="56452" y="499316"/>
                </a:lnTo>
                <a:lnTo>
                  <a:pt x="71830" y="501429"/>
                </a:lnTo>
                <a:lnTo>
                  <a:pt x="78416" y="501429"/>
                </a:lnTo>
                <a:lnTo>
                  <a:pt x="83882" y="496236"/>
                </a:lnTo>
                <a:lnTo>
                  <a:pt x="84437" y="482791"/>
                </a:lnTo>
                <a:lnTo>
                  <a:pt x="79138" y="477043"/>
                </a:lnTo>
                <a:lnTo>
                  <a:pt x="72332" y="476760"/>
                </a:lnTo>
                <a:lnTo>
                  <a:pt x="62397" y="475350"/>
                </a:lnTo>
                <a:lnTo>
                  <a:pt x="31257" y="451933"/>
                </a:lnTo>
                <a:lnTo>
                  <a:pt x="24617" y="423086"/>
                </a:lnTo>
                <a:lnTo>
                  <a:pt x="35779" y="272483"/>
                </a:lnTo>
                <a:lnTo>
                  <a:pt x="40758" y="254224"/>
                </a:lnTo>
                <a:lnTo>
                  <a:pt x="51762" y="239465"/>
                </a:lnTo>
                <a:lnTo>
                  <a:pt x="67298" y="229592"/>
                </a:lnTo>
                <a:lnTo>
                  <a:pt x="85871" y="225993"/>
                </a:lnTo>
                <a:lnTo>
                  <a:pt x="271101" y="225993"/>
                </a:lnTo>
                <a:lnTo>
                  <a:pt x="276242" y="221658"/>
                </a:lnTo>
                <a:lnTo>
                  <a:pt x="312639" y="8669"/>
                </a:lnTo>
                <a:lnTo>
                  <a:pt x="308116" y="2303"/>
                </a:lnTo>
                <a:lnTo>
                  <a:pt x="294650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850916" y="4814406"/>
            <a:ext cx="313055" cy="501650"/>
          </a:xfrm>
          <a:custGeom>
            <a:avLst/>
            <a:gdLst/>
            <a:ahLst/>
            <a:cxnLst/>
            <a:rect l="l" t="t" r="r" b="b"/>
            <a:pathLst>
              <a:path w="313055" h="501650">
                <a:moveTo>
                  <a:pt x="18009" y="0"/>
                </a:moveTo>
                <a:lnTo>
                  <a:pt x="4523" y="2293"/>
                </a:lnTo>
                <a:lnTo>
                  <a:pt x="0" y="8659"/>
                </a:lnTo>
                <a:lnTo>
                  <a:pt x="36386" y="221647"/>
                </a:lnTo>
                <a:lnTo>
                  <a:pt x="41527" y="225982"/>
                </a:lnTo>
                <a:lnTo>
                  <a:pt x="226851" y="225982"/>
                </a:lnTo>
                <a:lnTo>
                  <a:pt x="245424" y="229580"/>
                </a:lnTo>
                <a:lnTo>
                  <a:pt x="260946" y="239448"/>
                </a:lnTo>
                <a:lnTo>
                  <a:pt x="271922" y="254201"/>
                </a:lnTo>
                <a:lnTo>
                  <a:pt x="276860" y="272452"/>
                </a:lnTo>
                <a:lnTo>
                  <a:pt x="288012" y="423055"/>
                </a:lnTo>
                <a:lnTo>
                  <a:pt x="287746" y="433171"/>
                </a:lnTo>
                <a:lnTo>
                  <a:pt x="268006" y="466912"/>
                </a:lnTo>
                <a:lnTo>
                  <a:pt x="233500" y="477032"/>
                </a:lnTo>
                <a:lnTo>
                  <a:pt x="228202" y="482781"/>
                </a:lnTo>
                <a:lnTo>
                  <a:pt x="228757" y="496225"/>
                </a:lnTo>
                <a:lnTo>
                  <a:pt x="234223" y="501419"/>
                </a:lnTo>
                <a:lnTo>
                  <a:pt x="240809" y="501419"/>
                </a:lnTo>
                <a:lnTo>
                  <a:pt x="282762" y="486718"/>
                </a:lnTo>
                <a:lnTo>
                  <a:pt x="308889" y="450831"/>
                </a:lnTo>
                <a:lnTo>
                  <a:pt x="312639" y="421243"/>
                </a:lnTo>
                <a:lnTo>
                  <a:pt x="301488" y="270640"/>
                </a:lnTo>
                <a:lnTo>
                  <a:pt x="294111" y="243405"/>
                </a:lnTo>
                <a:lnTo>
                  <a:pt x="277732" y="221392"/>
                </a:lnTo>
                <a:lnTo>
                  <a:pt x="254572" y="206669"/>
                </a:lnTo>
                <a:lnTo>
                  <a:pt x="226851" y="201302"/>
                </a:lnTo>
                <a:lnTo>
                  <a:pt x="57956" y="201302"/>
                </a:lnTo>
                <a:lnTo>
                  <a:pt x="24334" y="4512"/>
                </a:lnTo>
                <a:lnTo>
                  <a:pt x="18009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318482" y="5015732"/>
            <a:ext cx="462915" cy="24765"/>
          </a:xfrm>
          <a:custGeom>
            <a:avLst/>
            <a:gdLst/>
            <a:ahLst/>
            <a:cxnLst/>
            <a:rect l="l" t="t" r="r" b="b"/>
            <a:pathLst>
              <a:path w="462915" h="24764">
                <a:moveTo>
                  <a:pt x="456792" y="0"/>
                </a:moveTo>
                <a:lnTo>
                  <a:pt x="5528" y="0"/>
                </a:lnTo>
                <a:lnTo>
                  <a:pt x="0" y="5528"/>
                </a:lnTo>
                <a:lnTo>
                  <a:pt x="0" y="19161"/>
                </a:lnTo>
                <a:lnTo>
                  <a:pt x="5528" y="24690"/>
                </a:lnTo>
                <a:lnTo>
                  <a:pt x="449986" y="24690"/>
                </a:lnTo>
                <a:lnTo>
                  <a:pt x="456792" y="24690"/>
                </a:lnTo>
                <a:lnTo>
                  <a:pt x="462331" y="19161"/>
                </a:lnTo>
                <a:lnTo>
                  <a:pt x="462331" y="5528"/>
                </a:lnTo>
                <a:lnTo>
                  <a:pt x="456792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273968" y="4402194"/>
            <a:ext cx="551815" cy="551815"/>
          </a:xfrm>
          <a:custGeom>
            <a:avLst/>
            <a:gdLst/>
            <a:ahLst/>
            <a:cxnLst/>
            <a:rect l="l" t="t" r="r" b="b"/>
            <a:pathLst>
              <a:path w="551815" h="551814">
                <a:moveTo>
                  <a:pt x="345440" y="277279"/>
                </a:moveTo>
                <a:lnTo>
                  <a:pt x="345211" y="272757"/>
                </a:lnTo>
                <a:lnTo>
                  <a:pt x="340702" y="265531"/>
                </a:lnTo>
                <a:lnTo>
                  <a:pt x="336740" y="263334"/>
                </a:lnTo>
                <a:lnTo>
                  <a:pt x="238645" y="263334"/>
                </a:lnTo>
                <a:lnTo>
                  <a:pt x="310083" y="117475"/>
                </a:lnTo>
                <a:lnTo>
                  <a:pt x="307543" y="110083"/>
                </a:lnTo>
                <a:lnTo>
                  <a:pt x="295287" y="104076"/>
                </a:lnTo>
                <a:lnTo>
                  <a:pt x="287909" y="106603"/>
                </a:lnTo>
                <a:lnTo>
                  <a:pt x="205892" y="274078"/>
                </a:lnTo>
                <a:lnTo>
                  <a:pt x="206133" y="278599"/>
                </a:lnTo>
                <a:lnTo>
                  <a:pt x="210629" y="285826"/>
                </a:lnTo>
                <a:lnTo>
                  <a:pt x="214604" y="288023"/>
                </a:lnTo>
                <a:lnTo>
                  <a:pt x="312699" y="288023"/>
                </a:lnTo>
                <a:lnTo>
                  <a:pt x="241261" y="433895"/>
                </a:lnTo>
                <a:lnTo>
                  <a:pt x="243789" y="441286"/>
                </a:lnTo>
                <a:lnTo>
                  <a:pt x="251650" y="445122"/>
                </a:lnTo>
                <a:lnTo>
                  <a:pt x="253504" y="445541"/>
                </a:lnTo>
                <a:lnTo>
                  <a:pt x="255333" y="445541"/>
                </a:lnTo>
                <a:lnTo>
                  <a:pt x="259905" y="445541"/>
                </a:lnTo>
                <a:lnTo>
                  <a:pt x="264287" y="442988"/>
                </a:lnTo>
                <a:lnTo>
                  <a:pt x="345440" y="277279"/>
                </a:lnTo>
                <a:close/>
              </a:path>
              <a:path w="551815" h="551814">
                <a:moveTo>
                  <a:pt x="551345" y="275666"/>
                </a:moveTo>
                <a:lnTo>
                  <a:pt x="546900" y="226187"/>
                </a:lnTo>
                <a:lnTo>
                  <a:pt x="534073" y="179578"/>
                </a:lnTo>
                <a:lnTo>
                  <a:pt x="526669" y="164020"/>
                </a:lnTo>
                <a:lnTo>
                  <a:pt x="526669" y="275666"/>
                </a:lnTo>
                <a:lnTo>
                  <a:pt x="522617" y="320725"/>
                </a:lnTo>
                <a:lnTo>
                  <a:pt x="510933" y="363169"/>
                </a:lnTo>
                <a:lnTo>
                  <a:pt x="492353" y="402259"/>
                </a:lnTo>
                <a:lnTo>
                  <a:pt x="467563" y="437299"/>
                </a:lnTo>
                <a:lnTo>
                  <a:pt x="437299" y="467563"/>
                </a:lnTo>
                <a:lnTo>
                  <a:pt x="402259" y="492340"/>
                </a:lnTo>
                <a:lnTo>
                  <a:pt x="363169" y="510933"/>
                </a:lnTo>
                <a:lnTo>
                  <a:pt x="320738" y="522605"/>
                </a:lnTo>
                <a:lnTo>
                  <a:pt x="275678" y="526656"/>
                </a:lnTo>
                <a:lnTo>
                  <a:pt x="230619" y="522605"/>
                </a:lnTo>
                <a:lnTo>
                  <a:pt x="188188" y="510933"/>
                </a:lnTo>
                <a:lnTo>
                  <a:pt x="149098" y="492340"/>
                </a:lnTo>
                <a:lnTo>
                  <a:pt x="114058" y="467563"/>
                </a:lnTo>
                <a:lnTo>
                  <a:pt x="83781" y="437299"/>
                </a:lnTo>
                <a:lnTo>
                  <a:pt x="59004" y="402259"/>
                </a:lnTo>
                <a:lnTo>
                  <a:pt x="40411" y="363169"/>
                </a:lnTo>
                <a:lnTo>
                  <a:pt x="28727" y="320725"/>
                </a:lnTo>
                <a:lnTo>
                  <a:pt x="24676" y="275666"/>
                </a:lnTo>
                <a:lnTo>
                  <a:pt x="28727" y="230619"/>
                </a:lnTo>
                <a:lnTo>
                  <a:pt x="40411" y="188188"/>
                </a:lnTo>
                <a:lnTo>
                  <a:pt x="59004" y="149098"/>
                </a:lnTo>
                <a:lnTo>
                  <a:pt x="83781" y="114058"/>
                </a:lnTo>
                <a:lnTo>
                  <a:pt x="114058" y="83781"/>
                </a:lnTo>
                <a:lnTo>
                  <a:pt x="149098" y="59004"/>
                </a:lnTo>
                <a:lnTo>
                  <a:pt x="188188" y="40411"/>
                </a:lnTo>
                <a:lnTo>
                  <a:pt x="230619" y="28740"/>
                </a:lnTo>
                <a:lnTo>
                  <a:pt x="275678" y="24688"/>
                </a:lnTo>
                <a:lnTo>
                  <a:pt x="320738" y="28740"/>
                </a:lnTo>
                <a:lnTo>
                  <a:pt x="363169" y="40411"/>
                </a:lnTo>
                <a:lnTo>
                  <a:pt x="402259" y="59004"/>
                </a:lnTo>
                <a:lnTo>
                  <a:pt x="437299" y="83781"/>
                </a:lnTo>
                <a:lnTo>
                  <a:pt x="467563" y="114058"/>
                </a:lnTo>
                <a:lnTo>
                  <a:pt x="492353" y="149098"/>
                </a:lnTo>
                <a:lnTo>
                  <a:pt x="510933" y="188188"/>
                </a:lnTo>
                <a:lnTo>
                  <a:pt x="522617" y="230619"/>
                </a:lnTo>
                <a:lnTo>
                  <a:pt x="526669" y="275666"/>
                </a:lnTo>
                <a:lnTo>
                  <a:pt x="526669" y="164020"/>
                </a:lnTo>
                <a:lnTo>
                  <a:pt x="486435" y="98158"/>
                </a:lnTo>
                <a:lnTo>
                  <a:pt x="453186" y="64922"/>
                </a:lnTo>
                <a:lnTo>
                  <a:pt x="414705" y="37693"/>
                </a:lnTo>
                <a:lnTo>
                  <a:pt x="371767" y="17284"/>
                </a:lnTo>
                <a:lnTo>
                  <a:pt x="325170" y="4457"/>
                </a:lnTo>
                <a:lnTo>
                  <a:pt x="275678" y="0"/>
                </a:lnTo>
                <a:lnTo>
                  <a:pt x="226187" y="4457"/>
                </a:lnTo>
                <a:lnTo>
                  <a:pt x="179578" y="17284"/>
                </a:lnTo>
                <a:lnTo>
                  <a:pt x="136639" y="37693"/>
                </a:lnTo>
                <a:lnTo>
                  <a:pt x="98158" y="64922"/>
                </a:lnTo>
                <a:lnTo>
                  <a:pt x="64909" y="98158"/>
                </a:lnTo>
                <a:lnTo>
                  <a:pt x="37693" y="136639"/>
                </a:lnTo>
                <a:lnTo>
                  <a:pt x="17272" y="179578"/>
                </a:lnTo>
                <a:lnTo>
                  <a:pt x="4445" y="226187"/>
                </a:lnTo>
                <a:lnTo>
                  <a:pt x="0" y="275666"/>
                </a:lnTo>
                <a:lnTo>
                  <a:pt x="4445" y="325158"/>
                </a:lnTo>
                <a:lnTo>
                  <a:pt x="17272" y="371767"/>
                </a:lnTo>
                <a:lnTo>
                  <a:pt x="37693" y="414705"/>
                </a:lnTo>
                <a:lnTo>
                  <a:pt x="64909" y="453186"/>
                </a:lnTo>
                <a:lnTo>
                  <a:pt x="98158" y="486435"/>
                </a:lnTo>
                <a:lnTo>
                  <a:pt x="136639" y="513651"/>
                </a:lnTo>
                <a:lnTo>
                  <a:pt x="179578" y="534073"/>
                </a:lnTo>
                <a:lnTo>
                  <a:pt x="226187" y="546900"/>
                </a:lnTo>
                <a:lnTo>
                  <a:pt x="275678" y="551345"/>
                </a:lnTo>
                <a:lnTo>
                  <a:pt x="325170" y="546900"/>
                </a:lnTo>
                <a:lnTo>
                  <a:pt x="371767" y="534073"/>
                </a:lnTo>
                <a:lnTo>
                  <a:pt x="414705" y="513651"/>
                </a:lnTo>
                <a:lnTo>
                  <a:pt x="453186" y="486435"/>
                </a:lnTo>
                <a:lnTo>
                  <a:pt x="486435" y="453186"/>
                </a:lnTo>
                <a:lnTo>
                  <a:pt x="513651" y="414705"/>
                </a:lnTo>
                <a:lnTo>
                  <a:pt x="534073" y="371767"/>
                </a:lnTo>
                <a:lnTo>
                  <a:pt x="546900" y="325158"/>
                </a:lnTo>
                <a:lnTo>
                  <a:pt x="551345" y="275666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045582" y="7542803"/>
            <a:ext cx="1045210" cy="1031240"/>
          </a:xfrm>
          <a:custGeom>
            <a:avLst/>
            <a:gdLst/>
            <a:ahLst/>
            <a:cxnLst/>
            <a:rect l="l" t="t" r="r" b="b"/>
            <a:pathLst>
              <a:path w="1045209" h="1031240">
                <a:moveTo>
                  <a:pt x="383400" y="1021041"/>
                </a:moveTo>
                <a:lnTo>
                  <a:pt x="382485" y="1006043"/>
                </a:lnTo>
                <a:lnTo>
                  <a:pt x="357759" y="603250"/>
                </a:lnTo>
                <a:lnTo>
                  <a:pt x="357759" y="1006043"/>
                </a:lnTo>
                <a:lnTo>
                  <a:pt x="25654" y="1006043"/>
                </a:lnTo>
                <a:lnTo>
                  <a:pt x="71551" y="258381"/>
                </a:lnTo>
                <a:lnTo>
                  <a:pt x="311861" y="258381"/>
                </a:lnTo>
                <a:lnTo>
                  <a:pt x="357759" y="1006043"/>
                </a:lnTo>
                <a:lnTo>
                  <a:pt x="357759" y="603250"/>
                </a:lnTo>
                <a:lnTo>
                  <a:pt x="336588" y="258381"/>
                </a:lnTo>
                <a:lnTo>
                  <a:pt x="335381" y="238772"/>
                </a:lnTo>
                <a:lnTo>
                  <a:pt x="329984" y="233680"/>
                </a:lnTo>
                <a:lnTo>
                  <a:pt x="53416" y="233680"/>
                </a:lnTo>
                <a:lnTo>
                  <a:pt x="48018" y="238772"/>
                </a:lnTo>
                <a:lnTo>
                  <a:pt x="0" y="1021041"/>
                </a:lnTo>
                <a:lnTo>
                  <a:pt x="1206" y="1024369"/>
                </a:lnTo>
                <a:lnTo>
                  <a:pt x="5867" y="1029335"/>
                </a:lnTo>
                <a:lnTo>
                  <a:pt x="9118" y="1030732"/>
                </a:lnTo>
                <a:lnTo>
                  <a:pt x="374281" y="1030732"/>
                </a:lnTo>
                <a:lnTo>
                  <a:pt x="377532" y="1029335"/>
                </a:lnTo>
                <a:lnTo>
                  <a:pt x="382193" y="1024369"/>
                </a:lnTo>
                <a:lnTo>
                  <a:pt x="383400" y="1021041"/>
                </a:lnTo>
                <a:close/>
              </a:path>
              <a:path w="1045209" h="1031240">
                <a:moveTo>
                  <a:pt x="638213" y="160185"/>
                </a:moveTo>
                <a:lnTo>
                  <a:pt x="559536" y="142862"/>
                </a:lnTo>
                <a:lnTo>
                  <a:pt x="504291" y="136779"/>
                </a:lnTo>
                <a:lnTo>
                  <a:pt x="445973" y="133019"/>
                </a:lnTo>
                <a:lnTo>
                  <a:pt x="393052" y="133870"/>
                </a:lnTo>
                <a:lnTo>
                  <a:pt x="353987" y="141655"/>
                </a:lnTo>
                <a:lnTo>
                  <a:pt x="347675" y="144246"/>
                </a:lnTo>
                <a:lnTo>
                  <a:pt x="344665" y="151447"/>
                </a:lnTo>
                <a:lnTo>
                  <a:pt x="349834" y="164071"/>
                </a:lnTo>
                <a:lnTo>
                  <a:pt x="357047" y="167093"/>
                </a:lnTo>
                <a:lnTo>
                  <a:pt x="363372" y="164503"/>
                </a:lnTo>
                <a:lnTo>
                  <a:pt x="401802" y="157937"/>
                </a:lnTo>
                <a:lnTo>
                  <a:pt x="457276" y="158318"/>
                </a:lnTo>
                <a:lnTo>
                  <a:pt x="519493" y="163258"/>
                </a:lnTo>
                <a:lnTo>
                  <a:pt x="578129" y="170294"/>
                </a:lnTo>
                <a:lnTo>
                  <a:pt x="622858" y="177038"/>
                </a:lnTo>
                <a:lnTo>
                  <a:pt x="624916" y="177215"/>
                </a:lnTo>
                <a:lnTo>
                  <a:pt x="630834" y="177215"/>
                </a:lnTo>
                <a:lnTo>
                  <a:pt x="636054" y="172935"/>
                </a:lnTo>
                <a:lnTo>
                  <a:pt x="638213" y="160185"/>
                </a:lnTo>
                <a:close/>
              </a:path>
              <a:path w="1045209" h="1031240">
                <a:moveTo>
                  <a:pt x="910793" y="764387"/>
                </a:moveTo>
                <a:lnTo>
                  <a:pt x="905268" y="758863"/>
                </a:lnTo>
                <a:lnTo>
                  <a:pt x="483273" y="758863"/>
                </a:lnTo>
                <a:lnTo>
                  <a:pt x="477735" y="764387"/>
                </a:lnTo>
                <a:lnTo>
                  <a:pt x="477735" y="778027"/>
                </a:lnTo>
                <a:lnTo>
                  <a:pt x="483273" y="783551"/>
                </a:lnTo>
                <a:lnTo>
                  <a:pt x="898448" y="783551"/>
                </a:lnTo>
                <a:lnTo>
                  <a:pt x="905268" y="783551"/>
                </a:lnTo>
                <a:lnTo>
                  <a:pt x="910793" y="778027"/>
                </a:lnTo>
                <a:lnTo>
                  <a:pt x="910793" y="764387"/>
                </a:lnTo>
                <a:close/>
              </a:path>
              <a:path w="1045209" h="1031240">
                <a:moveTo>
                  <a:pt x="911250" y="131775"/>
                </a:moveTo>
                <a:lnTo>
                  <a:pt x="837704" y="84899"/>
                </a:lnTo>
                <a:lnTo>
                  <a:pt x="774255" y="56299"/>
                </a:lnTo>
                <a:lnTo>
                  <a:pt x="714171" y="34099"/>
                </a:lnTo>
                <a:lnTo>
                  <a:pt x="657402" y="17843"/>
                </a:lnTo>
                <a:lnTo>
                  <a:pt x="603885" y="7061"/>
                </a:lnTo>
                <a:lnTo>
                  <a:pt x="553567" y="1270"/>
                </a:lnTo>
                <a:lnTo>
                  <a:pt x="506399" y="0"/>
                </a:lnTo>
                <a:lnTo>
                  <a:pt x="462343" y="2781"/>
                </a:lnTo>
                <a:lnTo>
                  <a:pt x="421322" y="9118"/>
                </a:lnTo>
                <a:lnTo>
                  <a:pt x="383311" y="18542"/>
                </a:lnTo>
                <a:lnTo>
                  <a:pt x="316052" y="44792"/>
                </a:lnTo>
                <a:lnTo>
                  <a:pt x="260134" y="77698"/>
                </a:lnTo>
                <a:lnTo>
                  <a:pt x="215176" y="113474"/>
                </a:lnTo>
                <a:lnTo>
                  <a:pt x="191884" y="136118"/>
                </a:lnTo>
                <a:lnTo>
                  <a:pt x="191947" y="143929"/>
                </a:lnTo>
                <a:lnTo>
                  <a:pt x="201650" y="153504"/>
                </a:lnTo>
                <a:lnTo>
                  <a:pt x="209473" y="153441"/>
                </a:lnTo>
                <a:lnTo>
                  <a:pt x="214261" y="148564"/>
                </a:lnTo>
                <a:lnTo>
                  <a:pt x="232803" y="130835"/>
                </a:lnTo>
                <a:lnTo>
                  <a:pt x="278320" y="95262"/>
                </a:lnTo>
                <a:lnTo>
                  <a:pt x="335470" y="63093"/>
                </a:lnTo>
                <a:lnTo>
                  <a:pt x="404774" y="38531"/>
                </a:lnTo>
                <a:lnTo>
                  <a:pt x="444144" y="30429"/>
                </a:lnTo>
                <a:lnTo>
                  <a:pt x="486727" y="25806"/>
                </a:lnTo>
                <a:lnTo>
                  <a:pt x="532612" y="25184"/>
                </a:lnTo>
                <a:lnTo>
                  <a:pt x="581850" y="29108"/>
                </a:lnTo>
                <a:lnTo>
                  <a:pt x="634492" y="38087"/>
                </a:lnTo>
                <a:lnTo>
                  <a:pt x="690613" y="52654"/>
                </a:lnTo>
                <a:lnTo>
                  <a:pt x="750277" y="73342"/>
                </a:lnTo>
                <a:lnTo>
                  <a:pt x="813549" y="100685"/>
                </a:lnTo>
                <a:lnTo>
                  <a:pt x="880491" y="135191"/>
                </a:lnTo>
                <a:lnTo>
                  <a:pt x="847369" y="177342"/>
                </a:lnTo>
                <a:lnTo>
                  <a:pt x="813015" y="213512"/>
                </a:lnTo>
                <a:lnTo>
                  <a:pt x="777430" y="243662"/>
                </a:lnTo>
                <a:lnTo>
                  <a:pt x="740651" y="267792"/>
                </a:lnTo>
                <a:lnTo>
                  <a:pt x="702691" y="285915"/>
                </a:lnTo>
                <a:lnTo>
                  <a:pt x="663562" y="298005"/>
                </a:lnTo>
                <a:lnTo>
                  <a:pt x="623277" y="304063"/>
                </a:lnTo>
                <a:lnTo>
                  <a:pt x="581863" y="304076"/>
                </a:lnTo>
                <a:lnTo>
                  <a:pt x="539343" y="298056"/>
                </a:lnTo>
                <a:lnTo>
                  <a:pt x="495706" y="285978"/>
                </a:lnTo>
                <a:lnTo>
                  <a:pt x="451002" y="267855"/>
                </a:lnTo>
                <a:lnTo>
                  <a:pt x="437997" y="261899"/>
                </a:lnTo>
                <a:lnTo>
                  <a:pt x="430682" y="264655"/>
                </a:lnTo>
                <a:lnTo>
                  <a:pt x="425069" y="277088"/>
                </a:lnTo>
                <a:lnTo>
                  <a:pt x="427837" y="284391"/>
                </a:lnTo>
                <a:lnTo>
                  <a:pt x="440550" y="290220"/>
                </a:lnTo>
                <a:lnTo>
                  <a:pt x="482815" y="307695"/>
                </a:lnTo>
                <a:lnTo>
                  <a:pt x="524167" y="320167"/>
                </a:lnTo>
                <a:lnTo>
                  <a:pt x="564591" y="327660"/>
                </a:lnTo>
                <a:lnTo>
                  <a:pt x="604075" y="330149"/>
                </a:lnTo>
                <a:lnTo>
                  <a:pt x="646341" y="327152"/>
                </a:lnTo>
                <a:lnTo>
                  <a:pt x="687438" y="318135"/>
                </a:lnTo>
                <a:lnTo>
                  <a:pt x="727341" y="303110"/>
                </a:lnTo>
                <a:lnTo>
                  <a:pt x="766064" y="282092"/>
                </a:lnTo>
                <a:lnTo>
                  <a:pt x="803567" y="255079"/>
                </a:lnTo>
                <a:lnTo>
                  <a:pt x="839825" y="222084"/>
                </a:lnTo>
                <a:lnTo>
                  <a:pt x="874852" y="183108"/>
                </a:lnTo>
                <a:lnTo>
                  <a:pt x="908608" y="138150"/>
                </a:lnTo>
                <a:lnTo>
                  <a:pt x="910577" y="135305"/>
                </a:lnTo>
                <a:lnTo>
                  <a:pt x="911250" y="131775"/>
                </a:lnTo>
                <a:close/>
              </a:path>
              <a:path w="1045209" h="1031240">
                <a:moveTo>
                  <a:pt x="1044663" y="465747"/>
                </a:moveTo>
                <a:lnTo>
                  <a:pt x="1039126" y="460222"/>
                </a:lnTo>
                <a:lnTo>
                  <a:pt x="940917" y="460222"/>
                </a:lnTo>
                <a:lnTo>
                  <a:pt x="937679" y="461606"/>
                </a:lnTo>
                <a:lnTo>
                  <a:pt x="819277" y="586130"/>
                </a:lnTo>
                <a:lnTo>
                  <a:pt x="819277" y="465747"/>
                </a:lnTo>
                <a:lnTo>
                  <a:pt x="813752" y="460222"/>
                </a:lnTo>
                <a:lnTo>
                  <a:pt x="715518" y="460222"/>
                </a:lnTo>
                <a:lnTo>
                  <a:pt x="712292" y="461606"/>
                </a:lnTo>
                <a:lnTo>
                  <a:pt x="593890" y="586130"/>
                </a:lnTo>
                <a:lnTo>
                  <a:pt x="593890" y="465747"/>
                </a:lnTo>
                <a:lnTo>
                  <a:pt x="588365" y="460222"/>
                </a:lnTo>
                <a:lnTo>
                  <a:pt x="490131" y="460222"/>
                </a:lnTo>
                <a:lnTo>
                  <a:pt x="486892" y="461606"/>
                </a:lnTo>
                <a:lnTo>
                  <a:pt x="415798" y="536397"/>
                </a:lnTo>
                <a:lnTo>
                  <a:pt x="416001" y="544220"/>
                </a:lnTo>
                <a:lnTo>
                  <a:pt x="425869" y="553631"/>
                </a:lnTo>
                <a:lnTo>
                  <a:pt x="433692" y="553427"/>
                </a:lnTo>
                <a:lnTo>
                  <a:pt x="498805" y="484911"/>
                </a:lnTo>
                <a:lnTo>
                  <a:pt x="569201" y="484911"/>
                </a:lnTo>
                <a:lnTo>
                  <a:pt x="569201" y="622084"/>
                </a:lnTo>
                <a:lnTo>
                  <a:pt x="572262" y="626618"/>
                </a:lnTo>
                <a:lnTo>
                  <a:pt x="581647" y="630364"/>
                </a:lnTo>
                <a:lnTo>
                  <a:pt x="587006" y="629183"/>
                </a:lnTo>
                <a:lnTo>
                  <a:pt x="724192" y="484911"/>
                </a:lnTo>
                <a:lnTo>
                  <a:pt x="794588" y="484911"/>
                </a:lnTo>
                <a:lnTo>
                  <a:pt x="794588" y="622084"/>
                </a:lnTo>
                <a:lnTo>
                  <a:pt x="797661" y="626618"/>
                </a:lnTo>
                <a:lnTo>
                  <a:pt x="807034" y="630364"/>
                </a:lnTo>
                <a:lnTo>
                  <a:pt x="812393" y="629183"/>
                </a:lnTo>
                <a:lnTo>
                  <a:pt x="949579" y="484911"/>
                </a:lnTo>
                <a:lnTo>
                  <a:pt x="1019962" y="484911"/>
                </a:lnTo>
                <a:lnTo>
                  <a:pt x="1019962" y="1006055"/>
                </a:lnTo>
                <a:lnTo>
                  <a:pt x="452031" y="1006055"/>
                </a:lnTo>
                <a:lnTo>
                  <a:pt x="446493" y="1011580"/>
                </a:lnTo>
                <a:lnTo>
                  <a:pt x="446493" y="1025207"/>
                </a:lnTo>
                <a:lnTo>
                  <a:pt x="452031" y="1030744"/>
                </a:lnTo>
                <a:lnTo>
                  <a:pt x="1032319" y="1030744"/>
                </a:lnTo>
                <a:lnTo>
                  <a:pt x="1039126" y="1030744"/>
                </a:lnTo>
                <a:lnTo>
                  <a:pt x="1044663" y="1025207"/>
                </a:lnTo>
                <a:lnTo>
                  <a:pt x="1044663" y="465747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640973" y="6210733"/>
            <a:ext cx="288290" cy="571500"/>
          </a:xfrm>
          <a:custGeom>
            <a:avLst/>
            <a:gdLst/>
            <a:ahLst/>
            <a:cxnLst/>
            <a:rect l="l" t="t" r="r" b="b"/>
            <a:pathLst>
              <a:path w="288290" h="571500">
                <a:moveTo>
                  <a:pt x="253542" y="0"/>
                </a:moveTo>
                <a:lnTo>
                  <a:pt x="201314" y="11115"/>
                </a:lnTo>
                <a:lnTo>
                  <a:pt x="158938" y="28196"/>
                </a:lnTo>
                <a:lnTo>
                  <a:pt x="120303" y="51519"/>
                </a:lnTo>
                <a:lnTo>
                  <a:pt x="85996" y="80408"/>
                </a:lnTo>
                <a:lnTo>
                  <a:pt x="56607" y="114186"/>
                </a:lnTo>
                <a:lnTo>
                  <a:pt x="32725" y="152177"/>
                </a:lnTo>
                <a:lnTo>
                  <a:pt x="14936" y="193704"/>
                </a:lnTo>
                <a:lnTo>
                  <a:pt x="3832" y="238091"/>
                </a:lnTo>
                <a:lnTo>
                  <a:pt x="0" y="284661"/>
                </a:lnTo>
                <a:lnTo>
                  <a:pt x="3536" y="330013"/>
                </a:lnTo>
                <a:lnTo>
                  <a:pt x="13794" y="373103"/>
                </a:lnTo>
                <a:lnTo>
                  <a:pt x="30251" y="413383"/>
                </a:lnTo>
                <a:lnTo>
                  <a:pt x="52381" y="450309"/>
                </a:lnTo>
                <a:lnTo>
                  <a:pt x="79661" y="483336"/>
                </a:lnTo>
                <a:lnTo>
                  <a:pt x="111565" y="511916"/>
                </a:lnTo>
                <a:lnTo>
                  <a:pt x="147570" y="535506"/>
                </a:lnTo>
                <a:lnTo>
                  <a:pt x="187151" y="553559"/>
                </a:lnTo>
                <a:lnTo>
                  <a:pt x="229784" y="565529"/>
                </a:lnTo>
                <a:lnTo>
                  <a:pt x="275447" y="570883"/>
                </a:lnTo>
                <a:lnTo>
                  <a:pt x="282033" y="570883"/>
                </a:lnTo>
                <a:lnTo>
                  <a:pt x="287509" y="565679"/>
                </a:lnTo>
                <a:lnTo>
                  <a:pt x="288043" y="552224"/>
                </a:lnTo>
                <a:lnTo>
                  <a:pt x="282745" y="546475"/>
                </a:lnTo>
                <a:lnTo>
                  <a:pt x="275928" y="546203"/>
                </a:lnTo>
                <a:lnTo>
                  <a:pt x="230210" y="540393"/>
                </a:lnTo>
                <a:lnTo>
                  <a:pt x="187409" y="527175"/>
                </a:lnTo>
                <a:lnTo>
                  <a:pt x="148184" y="507232"/>
                </a:lnTo>
                <a:lnTo>
                  <a:pt x="113190" y="481249"/>
                </a:lnTo>
                <a:lnTo>
                  <a:pt x="83086" y="449910"/>
                </a:lnTo>
                <a:lnTo>
                  <a:pt x="58528" y="413897"/>
                </a:lnTo>
                <a:lnTo>
                  <a:pt x="40173" y="373896"/>
                </a:lnTo>
                <a:lnTo>
                  <a:pt x="28678" y="330589"/>
                </a:lnTo>
                <a:lnTo>
                  <a:pt x="24700" y="284661"/>
                </a:lnTo>
                <a:lnTo>
                  <a:pt x="29117" y="236915"/>
                </a:lnTo>
                <a:lnTo>
                  <a:pt x="41858" y="191791"/>
                </a:lnTo>
                <a:lnTo>
                  <a:pt x="62155" y="150170"/>
                </a:lnTo>
                <a:lnTo>
                  <a:pt x="89245" y="112932"/>
                </a:lnTo>
                <a:lnTo>
                  <a:pt x="122362" y="80957"/>
                </a:lnTo>
                <a:lnTo>
                  <a:pt x="160739" y="55125"/>
                </a:lnTo>
                <a:lnTo>
                  <a:pt x="203611" y="36317"/>
                </a:lnTo>
                <a:lnTo>
                  <a:pt x="250212" y="25412"/>
                </a:lnTo>
                <a:lnTo>
                  <a:pt x="256955" y="24470"/>
                </a:lnTo>
                <a:lnTo>
                  <a:pt x="261698" y="18250"/>
                </a:lnTo>
                <a:lnTo>
                  <a:pt x="259814" y="4743"/>
                </a:lnTo>
                <a:lnTo>
                  <a:pt x="253542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867029" y="5936925"/>
            <a:ext cx="949325" cy="1153160"/>
          </a:xfrm>
          <a:custGeom>
            <a:avLst/>
            <a:gdLst/>
            <a:ahLst/>
            <a:cxnLst/>
            <a:rect l="l" t="t" r="r" b="b"/>
            <a:pathLst>
              <a:path w="949325" h="1153159">
                <a:moveTo>
                  <a:pt x="163690" y="812787"/>
                </a:moveTo>
                <a:lnTo>
                  <a:pt x="161086" y="805434"/>
                </a:lnTo>
                <a:lnTo>
                  <a:pt x="148805" y="799541"/>
                </a:lnTo>
                <a:lnTo>
                  <a:pt x="141414" y="802144"/>
                </a:lnTo>
                <a:lnTo>
                  <a:pt x="138493" y="808291"/>
                </a:lnTo>
                <a:lnTo>
                  <a:pt x="19227" y="1057338"/>
                </a:lnTo>
                <a:lnTo>
                  <a:pt x="21831" y="1064704"/>
                </a:lnTo>
                <a:lnTo>
                  <a:pt x="29705" y="1068476"/>
                </a:lnTo>
                <a:lnTo>
                  <a:pt x="31508" y="1068870"/>
                </a:lnTo>
                <a:lnTo>
                  <a:pt x="37909" y="1068870"/>
                </a:lnTo>
                <a:lnTo>
                  <a:pt x="42329" y="1066266"/>
                </a:lnTo>
                <a:lnTo>
                  <a:pt x="163690" y="812787"/>
                </a:lnTo>
                <a:close/>
              </a:path>
              <a:path w="949325" h="1153159">
                <a:moveTo>
                  <a:pt x="317906" y="693610"/>
                </a:moveTo>
                <a:lnTo>
                  <a:pt x="315302" y="686231"/>
                </a:lnTo>
                <a:lnTo>
                  <a:pt x="302996" y="680351"/>
                </a:lnTo>
                <a:lnTo>
                  <a:pt x="295643" y="682955"/>
                </a:lnTo>
                <a:lnTo>
                  <a:pt x="253352" y="771321"/>
                </a:lnTo>
                <a:lnTo>
                  <a:pt x="250405" y="777455"/>
                </a:lnTo>
                <a:lnTo>
                  <a:pt x="253009" y="784834"/>
                </a:lnTo>
                <a:lnTo>
                  <a:pt x="260870" y="788606"/>
                </a:lnTo>
                <a:lnTo>
                  <a:pt x="262699" y="788987"/>
                </a:lnTo>
                <a:lnTo>
                  <a:pt x="269087" y="788987"/>
                </a:lnTo>
                <a:lnTo>
                  <a:pt x="273507" y="786396"/>
                </a:lnTo>
                <a:lnTo>
                  <a:pt x="317906" y="693610"/>
                </a:lnTo>
                <a:close/>
              </a:path>
              <a:path w="949325" h="1153159">
                <a:moveTo>
                  <a:pt x="383387" y="896874"/>
                </a:moveTo>
                <a:lnTo>
                  <a:pt x="380784" y="889495"/>
                </a:lnTo>
                <a:lnTo>
                  <a:pt x="368477" y="883589"/>
                </a:lnTo>
                <a:lnTo>
                  <a:pt x="361111" y="886206"/>
                </a:lnTo>
                <a:lnTo>
                  <a:pt x="238937" y="1141412"/>
                </a:lnTo>
                <a:lnTo>
                  <a:pt x="241541" y="1148778"/>
                </a:lnTo>
                <a:lnTo>
                  <a:pt x="249415" y="1152550"/>
                </a:lnTo>
                <a:lnTo>
                  <a:pt x="251218" y="1152931"/>
                </a:lnTo>
                <a:lnTo>
                  <a:pt x="257606" y="1152931"/>
                </a:lnTo>
                <a:lnTo>
                  <a:pt x="262039" y="1150353"/>
                </a:lnTo>
                <a:lnTo>
                  <a:pt x="264147" y="1145921"/>
                </a:lnTo>
                <a:lnTo>
                  <a:pt x="383387" y="896874"/>
                </a:lnTo>
                <a:close/>
              </a:path>
              <a:path w="949325" h="1153159">
                <a:moveTo>
                  <a:pt x="542899" y="693610"/>
                </a:moveTo>
                <a:lnTo>
                  <a:pt x="540296" y="686231"/>
                </a:lnTo>
                <a:lnTo>
                  <a:pt x="527977" y="680351"/>
                </a:lnTo>
                <a:lnTo>
                  <a:pt x="520611" y="682955"/>
                </a:lnTo>
                <a:lnTo>
                  <a:pt x="475399" y="777455"/>
                </a:lnTo>
                <a:lnTo>
                  <a:pt x="478015" y="784834"/>
                </a:lnTo>
                <a:lnTo>
                  <a:pt x="485876" y="788606"/>
                </a:lnTo>
                <a:lnTo>
                  <a:pt x="487692" y="788987"/>
                </a:lnTo>
                <a:lnTo>
                  <a:pt x="494068" y="788987"/>
                </a:lnTo>
                <a:lnTo>
                  <a:pt x="498500" y="786396"/>
                </a:lnTo>
                <a:lnTo>
                  <a:pt x="542899" y="693610"/>
                </a:lnTo>
                <a:close/>
              </a:path>
              <a:path w="949325" h="1153159">
                <a:moveTo>
                  <a:pt x="656513" y="812787"/>
                </a:moveTo>
                <a:lnTo>
                  <a:pt x="653897" y="805434"/>
                </a:lnTo>
                <a:lnTo>
                  <a:pt x="641604" y="799528"/>
                </a:lnTo>
                <a:lnTo>
                  <a:pt x="634238" y="802144"/>
                </a:lnTo>
                <a:lnTo>
                  <a:pt x="512064" y="1057338"/>
                </a:lnTo>
                <a:lnTo>
                  <a:pt x="514654" y="1064704"/>
                </a:lnTo>
                <a:lnTo>
                  <a:pt x="522528" y="1068476"/>
                </a:lnTo>
                <a:lnTo>
                  <a:pt x="524332" y="1068870"/>
                </a:lnTo>
                <a:lnTo>
                  <a:pt x="530733" y="1068870"/>
                </a:lnTo>
                <a:lnTo>
                  <a:pt x="535152" y="1066266"/>
                </a:lnTo>
                <a:lnTo>
                  <a:pt x="656513" y="812787"/>
                </a:lnTo>
                <a:close/>
              </a:path>
              <a:path w="949325" h="1153159">
                <a:moveTo>
                  <a:pt x="949096" y="582510"/>
                </a:moveTo>
                <a:lnTo>
                  <a:pt x="944613" y="539991"/>
                </a:lnTo>
                <a:lnTo>
                  <a:pt x="931621" y="499630"/>
                </a:lnTo>
                <a:lnTo>
                  <a:pt x="910831" y="461975"/>
                </a:lnTo>
                <a:lnTo>
                  <a:pt x="882967" y="427570"/>
                </a:lnTo>
                <a:lnTo>
                  <a:pt x="848741" y="396976"/>
                </a:lnTo>
                <a:lnTo>
                  <a:pt x="808837" y="370713"/>
                </a:lnTo>
                <a:lnTo>
                  <a:pt x="763993" y="349338"/>
                </a:lnTo>
                <a:lnTo>
                  <a:pt x="742111" y="342239"/>
                </a:lnTo>
                <a:lnTo>
                  <a:pt x="737108" y="301777"/>
                </a:lnTo>
                <a:lnTo>
                  <a:pt x="725246" y="255841"/>
                </a:lnTo>
                <a:lnTo>
                  <a:pt x="707898" y="212432"/>
                </a:lnTo>
                <a:lnTo>
                  <a:pt x="685444" y="171970"/>
                </a:lnTo>
                <a:lnTo>
                  <a:pt x="658329" y="134810"/>
                </a:lnTo>
                <a:lnTo>
                  <a:pt x="626935" y="101358"/>
                </a:lnTo>
                <a:lnTo>
                  <a:pt x="591680" y="71996"/>
                </a:lnTo>
                <a:lnTo>
                  <a:pt x="552983" y="47104"/>
                </a:lnTo>
                <a:lnTo>
                  <a:pt x="511238" y="27076"/>
                </a:lnTo>
                <a:lnTo>
                  <a:pt x="466864" y="12280"/>
                </a:lnTo>
                <a:lnTo>
                  <a:pt x="420281" y="3136"/>
                </a:lnTo>
                <a:lnTo>
                  <a:pt x="371881" y="0"/>
                </a:lnTo>
                <a:lnTo>
                  <a:pt x="325513" y="2844"/>
                </a:lnTo>
                <a:lnTo>
                  <a:pt x="280720" y="11176"/>
                </a:lnTo>
                <a:lnTo>
                  <a:pt x="237858" y="24714"/>
                </a:lnTo>
                <a:lnTo>
                  <a:pt x="197319" y="43141"/>
                </a:lnTo>
                <a:lnTo>
                  <a:pt x="159486" y="66167"/>
                </a:lnTo>
                <a:lnTo>
                  <a:pt x="124739" y="93484"/>
                </a:lnTo>
                <a:lnTo>
                  <a:pt x="93446" y="124802"/>
                </a:lnTo>
                <a:lnTo>
                  <a:pt x="65989" y="159816"/>
                </a:lnTo>
                <a:lnTo>
                  <a:pt x="42760" y="198234"/>
                </a:lnTo>
                <a:lnTo>
                  <a:pt x="24142" y="239750"/>
                </a:lnTo>
                <a:lnTo>
                  <a:pt x="10502" y="284060"/>
                </a:lnTo>
                <a:lnTo>
                  <a:pt x="2641" y="327583"/>
                </a:lnTo>
                <a:lnTo>
                  <a:pt x="0" y="371957"/>
                </a:lnTo>
                <a:lnTo>
                  <a:pt x="596" y="393420"/>
                </a:lnTo>
                <a:lnTo>
                  <a:pt x="5384" y="435622"/>
                </a:lnTo>
                <a:lnTo>
                  <a:pt x="15938" y="465759"/>
                </a:lnTo>
                <a:lnTo>
                  <a:pt x="21551" y="465759"/>
                </a:lnTo>
                <a:lnTo>
                  <a:pt x="22479" y="465759"/>
                </a:lnTo>
                <a:lnTo>
                  <a:pt x="30988" y="463892"/>
                </a:lnTo>
                <a:lnTo>
                  <a:pt x="35128" y="457263"/>
                </a:lnTo>
                <a:lnTo>
                  <a:pt x="33566" y="450621"/>
                </a:lnTo>
                <a:lnTo>
                  <a:pt x="29692" y="431406"/>
                </a:lnTo>
                <a:lnTo>
                  <a:pt x="26924" y="411848"/>
                </a:lnTo>
                <a:lnTo>
                  <a:pt x="25247" y="392010"/>
                </a:lnTo>
                <a:lnTo>
                  <a:pt x="24688" y="371957"/>
                </a:lnTo>
                <a:lnTo>
                  <a:pt x="25311" y="351180"/>
                </a:lnTo>
                <a:lnTo>
                  <a:pt x="30213" y="310070"/>
                </a:lnTo>
                <a:lnTo>
                  <a:pt x="48768" y="244513"/>
                </a:lnTo>
                <a:lnTo>
                  <a:pt x="68618" y="202336"/>
                </a:lnTo>
                <a:lnTo>
                  <a:pt x="93599" y="163741"/>
                </a:lnTo>
                <a:lnTo>
                  <a:pt x="123202" y="129070"/>
                </a:lnTo>
                <a:lnTo>
                  <a:pt x="156984" y="98729"/>
                </a:lnTo>
                <a:lnTo>
                  <a:pt x="194462" y="73063"/>
                </a:lnTo>
                <a:lnTo>
                  <a:pt x="235165" y="52451"/>
                </a:lnTo>
                <a:lnTo>
                  <a:pt x="278612" y="37261"/>
                </a:lnTo>
                <a:lnTo>
                  <a:pt x="324345" y="27889"/>
                </a:lnTo>
                <a:lnTo>
                  <a:pt x="371881" y="24676"/>
                </a:lnTo>
                <a:lnTo>
                  <a:pt x="421093" y="28155"/>
                </a:lnTo>
                <a:lnTo>
                  <a:pt x="468261" y="38277"/>
                </a:lnTo>
                <a:lnTo>
                  <a:pt x="512876" y="54584"/>
                </a:lnTo>
                <a:lnTo>
                  <a:pt x="554443" y="76593"/>
                </a:lnTo>
                <a:lnTo>
                  <a:pt x="592467" y="103860"/>
                </a:lnTo>
                <a:lnTo>
                  <a:pt x="626452" y="135890"/>
                </a:lnTo>
                <a:lnTo>
                  <a:pt x="655904" y="172237"/>
                </a:lnTo>
                <a:lnTo>
                  <a:pt x="680326" y="212407"/>
                </a:lnTo>
                <a:lnTo>
                  <a:pt x="699211" y="255968"/>
                </a:lnTo>
                <a:lnTo>
                  <a:pt x="712076" y="302425"/>
                </a:lnTo>
                <a:lnTo>
                  <a:pt x="716140" y="333819"/>
                </a:lnTo>
                <a:lnTo>
                  <a:pt x="714895" y="333400"/>
                </a:lnTo>
                <a:lnTo>
                  <a:pt x="662279" y="323443"/>
                </a:lnTo>
                <a:lnTo>
                  <a:pt x="606831" y="319989"/>
                </a:lnTo>
                <a:lnTo>
                  <a:pt x="594220" y="320154"/>
                </a:lnTo>
                <a:lnTo>
                  <a:pt x="581787" y="320649"/>
                </a:lnTo>
                <a:lnTo>
                  <a:pt x="569556" y="321475"/>
                </a:lnTo>
                <a:lnTo>
                  <a:pt x="550799" y="323367"/>
                </a:lnTo>
                <a:lnTo>
                  <a:pt x="545922" y="329463"/>
                </a:lnTo>
                <a:lnTo>
                  <a:pt x="547408" y="343014"/>
                </a:lnTo>
                <a:lnTo>
                  <a:pt x="553389" y="347929"/>
                </a:lnTo>
                <a:lnTo>
                  <a:pt x="571588" y="346075"/>
                </a:lnTo>
                <a:lnTo>
                  <a:pt x="583145" y="345300"/>
                </a:lnTo>
                <a:lnTo>
                  <a:pt x="594906" y="344843"/>
                </a:lnTo>
                <a:lnTo>
                  <a:pt x="606831" y="344690"/>
                </a:lnTo>
                <a:lnTo>
                  <a:pt x="658279" y="347802"/>
                </a:lnTo>
                <a:lnTo>
                  <a:pt x="707097" y="356831"/>
                </a:lnTo>
                <a:lnTo>
                  <a:pt x="723252" y="361962"/>
                </a:lnTo>
                <a:lnTo>
                  <a:pt x="724687" y="363194"/>
                </a:lnTo>
                <a:lnTo>
                  <a:pt x="726833" y="363093"/>
                </a:lnTo>
                <a:lnTo>
                  <a:pt x="794258" y="390626"/>
                </a:lnTo>
                <a:lnTo>
                  <a:pt x="831278" y="414426"/>
                </a:lnTo>
                <a:lnTo>
                  <a:pt x="863041" y="442150"/>
                </a:lnTo>
                <a:lnTo>
                  <a:pt x="888898" y="473303"/>
                </a:lnTo>
                <a:lnTo>
                  <a:pt x="908177" y="507415"/>
                </a:lnTo>
                <a:lnTo>
                  <a:pt x="920229" y="543991"/>
                </a:lnTo>
                <a:lnTo>
                  <a:pt x="924394" y="582510"/>
                </a:lnTo>
                <a:lnTo>
                  <a:pt x="918933" y="626732"/>
                </a:lnTo>
                <a:lnTo>
                  <a:pt x="903033" y="668591"/>
                </a:lnTo>
                <a:lnTo>
                  <a:pt x="877417" y="707212"/>
                </a:lnTo>
                <a:lnTo>
                  <a:pt x="842810" y="741718"/>
                </a:lnTo>
                <a:lnTo>
                  <a:pt x="799934" y="771220"/>
                </a:lnTo>
                <a:lnTo>
                  <a:pt x="749528" y="794842"/>
                </a:lnTo>
                <a:lnTo>
                  <a:pt x="743153" y="797242"/>
                </a:lnTo>
                <a:lnTo>
                  <a:pt x="739927" y="804367"/>
                </a:lnTo>
                <a:lnTo>
                  <a:pt x="744220" y="815682"/>
                </a:lnTo>
                <a:lnTo>
                  <a:pt x="748906" y="818730"/>
                </a:lnTo>
                <a:lnTo>
                  <a:pt x="753884" y="818730"/>
                </a:lnTo>
                <a:lnTo>
                  <a:pt x="755357" y="818730"/>
                </a:lnTo>
                <a:lnTo>
                  <a:pt x="805891" y="796175"/>
                </a:lnTo>
                <a:lnTo>
                  <a:pt x="847572" y="769429"/>
                </a:lnTo>
                <a:lnTo>
                  <a:pt x="882789" y="738314"/>
                </a:lnTo>
                <a:lnTo>
                  <a:pt x="911047" y="703453"/>
                </a:lnTo>
                <a:lnTo>
                  <a:pt x="931849" y="665454"/>
                </a:lnTo>
                <a:lnTo>
                  <a:pt x="944702" y="624941"/>
                </a:lnTo>
                <a:lnTo>
                  <a:pt x="949096" y="58251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54053" y="9031103"/>
            <a:ext cx="1143635" cy="1143635"/>
          </a:xfrm>
          <a:custGeom>
            <a:avLst/>
            <a:gdLst/>
            <a:ahLst/>
            <a:cxnLst/>
            <a:rect l="l" t="t" r="r" b="b"/>
            <a:pathLst>
              <a:path w="1143635" h="1143634">
                <a:moveTo>
                  <a:pt x="719886" y="306705"/>
                </a:moveTo>
                <a:lnTo>
                  <a:pt x="715899" y="270065"/>
                </a:lnTo>
                <a:lnTo>
                  <a:pt x="701281" y="240563"/>
                </a:lnTo>
                <a:lnTo>
                  <a:pt x="699516" y="238887"/>
                </a:lnTo>
                <a:lnTo>
                  <a:pt x="694829" y="234429"/>
                </a:lnTo>
                <a:lnTo>
                  <a:pt x="694829" y="309295"/>
                </a:lnTo>
                <a:lnTo>
                  <a:pt x="688733" y="343369"/>
                </a:lnTo>
                <a:lnTo>
                  <a:pt x="650621" y="413664"/>
                </a:lnTo>
                <a:lnTo>
                  <a:pt x="621665" y="439229"/>
                </a:lnTo>
                <a:lnTo>
                  <a:pt x="554164" y="457657"/>
                </a:lnTo>
                <a:lnTo>
                  <a:pt x="502704" y="456920"/>
                </a:lnTo>
                <a:lnTo>
                  <a:pt x="461619" y="462953"/>
                </a:lnTo>
                <a:lnTo>
                  <a:pt x="431012" y="475703"/>
                </a:lnTo>
                <a:lnTo>
                  <a:pt x="411035" y="495160"/>
                </a:lnTo>
                <a:lnTo>
                  <a:pt x="403771" y="512000"/>
                </a:lnTo>
                <a:lnTo>
                  <a:pt x="402170" y="528993"/>
                </a:lnTo>
                <a:lnTo>
                  <a:pt x="404888" y="544944"/>
                </a:lnTo>
                <a:lnTo>
                  <a:pt x="410578" y="558711"/>
                </a:lnTo>
                <a:lnTo>
                  <a:pt x="414680" y="566318"/>
                </a:lnTo>
                <a:lnTo>
                  <a:pt x="419595" y="576097"/>
                </a:lnTo>
                <a:lnTo>
                  <a:pt x="423672" y="585762"/>
                </a:lnTo>
                <a:lnTo>
                  <a:pt x="425246" y="593001"/>
                </a:lnTo>
                <a:lnTo>
                  <a:pt x="379361" y="552246"/>
                </a:lnTo>
                <a:lnTo>
                  <a:pt x="344754" y="512140"/>
                </a:lnTo>
                <a:lnTo>
                  <a:pt x="320395" y="472605"/>
                </a:lnTo>
                <a:lnTo>
                  <a:pt x="305295" y="433590"/>
                </a:lnTo>
                <a:lnTo>
                  <a:pt x="298437" y="395008"/>
                </a:lnTo>
                <a:lnTo>
                  <a:pt x="298805" y="356793"/>
                </a:lnTo>
                <a:lnTo>
                  <a:pt x="305409" y="318858"/>
                </a:lnTo>
                <a:lnTo>
                  <a:pt x="317220" y="281165"/>
                </a:lnTo>
                <a:lnTo>
                  <a:pt x="333260" y="243611"/>
                </a:lnTo>
                <a:lnTo>
                  <a:pt x="352488" y="206146"/>
                </a:lnTo>
                <a:lnTo>
                  <a:pt x="373913" y="168681"/>
                </a:lnTo>
                <a:lnTo>
                  <a:pt x="407123" y="149364"/>
                </a:lnTo>
                <a:lnTo>
                  <a:pt x="438746" y="144818"/>
                </a:lnTo>
                <a:lnTo>
                  <a:pt x="445909" y="144818"/>
                </a:lnTo>
                <a:lnTo>
                  <a:pt x="466636" y="145973"/>
                </a:lnTo>
                <a:lnTo>
                  <a:pt x="486943" y="149364"/>
                </a:lnTo>
                <a:lnTo>
                  <a:pt x="486765" y="149364"/>
                </a:lnTo>
                <a:lnTo>
                  <a:pt x="504723" y="154571"/>
                </a:lnTo>
                <a:lnTo>
                  <a:pt x="520420" y="161645"/>
                </a:lnTo>
                <a:lnTo>
                  <a:pt x="505993" y="174307"/>
                </a:lnTo>
                <a:lnTo>
                  <a:pt x="496544" y="186905"/>
                </a:lnTo>
                <a:lnTo>
                  <a:pt x="492188" y="199186"/>
                </a:lnTo>
                <a:lnTo>
                  <a:pt x="492099" y="199440"/>
                </a:lnTo>
                <a:lnTo>
                  <a:pt x="492683" y="211874"/>
                </a:lnTo>
                <a:lnTo>
                  <a:pt x="504253" y="230174"/>
                </a:lnTo>
                <a:lnTo>
                  <a:pt x="524535" y="242341"/>
                </a:lnTo>
                <a:lnTo>
                  <a:pt x="548182" y="249326"/>
                </a:lnTo>
                <a:lnTo>
                  <a:pt x="570611" y="252196"/>
                </a:lnTo>
                <a:lnTo>
                  <a:pt x="581609" y="252196"/>
                </a:lnTo>
                <a:lnTo>
                  <a:pt x="593369" y="250926"/>
                </a:lnTo>
                <a:lnTo>
                  <a:pt x="603986" y="247713"/>
                </a:lnTo>
                <a:lnTo>
                  <a:pt x="612267" y="241998"/>
                </a:lnTo>
                <a:lnTo>
                  <a:pt x="630669" y="238887"/>
                </a:lnTo>
                <a:lnTo>
                  <a:pt x="682002" y="255968"/>
                </a:lnTo>
                <a:lnTo>
                  <a:pt x="694829" y="309295"/>
                </a:lnTo>
                <a:lnTo>
                  <a:pt x="694829" y="234429"/>
                </a:lnTo>
                <a:lnTo>
                  <a:pt x="687539" y="227495"/>
                </a:lnTo>
                <a:lnTo>
                  <a:pt x="667118" y="217487"/>
                </a:lnTo>
                <a:lnTo>
                  <a:pt x="638848" y="213677"/>
                </a:lnTo>
                <a:lnTo>
                  <a:pt x="601522" y="219252"/>
                </a:lnTo>
                <a:lnTo>
                  <a:pt x="598258" y="220129"/>
                </a:lnTo>
                <a:lnTo>
                  <a:pt x="595515" y="222300"/>
                </a:lnTo>
                <a:lnTo>
                  <a:pt x="593915" y="225221"/>
                </a:lnTo>
                <a:lnTo>
                  <a:pt x="584034" y="227380"/>
                </a:lnTo>
                <a:lnTo>
                  <a:pt x="530720" y="218033"/>
                </a:lnTo>
                <a:lnTo>
                  <a:pt x="516521" y="206146"/>
                </a:lnTo>
                <a:lnTo>
                  <a:pt x="516445" y="204673"/>
                </a:lnTo>
                <a:lnTo>
                  <a:pt x="517867" y="199440"/>
                </a:lnTo>
                <a:lnTo>
                  <a:pt x="517931" y="199186"/>
                </a:lnTo>
                <a:lnTo>
                  <a:pt x="523303" y="191858"/>
                </a:lnTo>
                <a:lnTo>
                  <a:pt x="533234" y="182905"/>
                </a:lnTo>
                <a:lnTo>
                  <a:pt x="548411" y="172593"/>
                </a:lnTo>
                <a:lnTo>
                  <a:pt x="551713" y="170586"/>
                </a:lnTo>
                <a:lnTo>
                  <a:pt x="553885" y="167170"/>
                </a:lnTo>
                <a:lnTo>
                  <a:pt x="523138" y="135280"/>
                </a:lnTo>
                <a:lnTo>
                  <a:pt x="454533" y="120345"/>
                </a:lnTo>
                <a:lnTo>
                  <a:pt x="421538" y="121615"/>
                </a:lnTo>
                <a:lnTo>
                  <a:pt x="379260" y="133413"/>
                </a:lnTo>
                <a:lnTo>
                  <a:pt x="333121" y="190296"/>
                </a:lnTo>
                <a:lnTo>
                  <a:pt x="314769" y="225742"/>
                </a:lnTo>
                <a:lnTo>
                  <a:pt x="298792" y="262026"/>
                </a:lnTo>
                <a:lnTo>
                  <a:pt x="286080" y="299059"/>
                </a:lnTo>
                <a:lnTo>
                  <a:pt x="277596" y="336804"/>
                </a:lnTo>
                <a:lnTo>
                  <a:pt x="274243" y="375183"/>
                </a:lnTo>
                <a:lnTo>
                  <a:pt x="276923" y="413664"/>
                </a:lnTo>
                <a:lnTo>
                  <a:pt x="276948" y="414147"/>
                </a:lnTo>
                <a:lnTo>
                  <a:pt x="286651" y="453618"/>
                </a:lnTo>
                <a:lnTo>
                  <a:pt x="304253" y="493547"/>
                </a:lnTo>
                <a:lnTo>
                  <a:pt x="330708" y="533857"/>
                </a:lnTo>
                <a:lnTo>
                  <a:pt x="366915" y="574509"/>
                </a:lnTo>
                <a:lnTo>
                  <a:pt x="413816" y="615416"/>
                </a:lnTo>
                <a:lnTo>
                  <a:pt x="418642" y="618020"/>
                </a:lnTo>
                <a:lnTo>
                  <a:pt x="421411" y="618020"/>
                </a:lnTo>
                <a:lnTo>
                  <a:pt x="449897" y="594106"/>
                </a:lnTo>
                <a:lnTo>
                  <a:pt x="449732" y="593001"/>
                </a:lnTo>
                <a:lnTo>
                  <a:pt x="447725" y="580161"/>
                </a:lnTo>
                <a:lnTo>
                  <a:pt x="441375" y="564400"/>
                </a:lnTo>
                <a:lnTo>
                  <a:pt x="432231" y="546862"/>
                </a:lnTo>
                <a:lnTo>
                  <a:pt x="430149" y="542315"/>
                </a:lnTo>
                <a:lnTo>
                  <a:pt x="427520" y="533171"/>
                </a:lnTo>
                <a:lnTo>
                  <a:pt x="427151" y="521284"/>
                </a:lnTo>
                <a:lnTo>
                  <a:pt x="431812" y="508495"/>
                </a:lnTo>
                <a:lnTo>
                  <a:pt x="441909" y="498259"/>
                </a:lnTo>
                <a:lnTo>
                  <a:pt x="462762" y="488365"/>
                </a:lnTo>
                <a:lnTo>
                  <a:pt x="498284" y="481977"/>
                </a:lnTo>
                <a:lnTo>
                  <a:pt x="552373" y="482295"/>
                </a:lnTo>
                <a:lnTo>
                  <a:pt x="555650" y="481977"/>
                </a:lnTo>
                <a:lnTo>
                  <a:pt x="594512" y="478345"/>
                </a:lnTo>
                <a:lnTo>
                  <a:pt x="633679" y="460933"/>
                </a:lnTo>
                <a:lnTo>
                  <a:pt x="637463" y="457657"/>
                </a:lnTo>
                <a:lnTo>
                  <a:pt x="668185" y="431101"/>
                </a:lnTo>
                <a:lnTo>
                  <a:pt x="696391" y="389902"/>
                </a:lnTo>
                <a:lnTo>
                  <a:pt x="713359" y="347611"/>
                </a:lnTo>
                <a:lnTo>
                  <a:pt x="719886" y="306705"/>
                </a:lnTo>
                <a:close/>
              </a:path>
              <a:path w="1143635" h="1143634">
                <a:moveTo>
                  <a:pt x="907300" y="758761"/>
                </a:moveTo>
                <a:lnTo>
                  <a:pt x="902322" y="736752"/>
                </a:lnTo>
                <a:lnTo>
                  <a:pt x="882713" y="704697"/>
                </a:lnTo>
                <a:lnTo>
                  <a:pt x="882713" y="760806"/>
                </a:lnTo>
                <a:lnTo>
                  <a:pt x="881875" y="775779"/>
                </a:lnTo>
                <a:lnTo>
                  <a:pt x="826033" y="848258"/>
                </a:lnTo>
                <a:lnTo>
                  <a:pt x="779335" y="893813"/>
                </a:lnTo>
                <a:lnTo>
                  <a:pt x="730427" y="938174"/>
                </a:lnTo>
                <a:lnTo>
                  <a:pt x="683107" y="978509"/>
                </a:lnTo>
                <a:lnTo>
                  <a:pt x="641134" y="1012037"/>
                </a:lnTo>
                <a:lnTo>
                  <a:pt x="608291" y="1035926"/>
                </a:lnTo>
                <a:lnTo>
                  <a:pt x="588327" y="1047369"/>
                </a:lnTo>
                <a:lnTo>
                  <a:pt x="587413" y="1029665"/>
                </a:lnTo>
                <a:lnTo>
                  <a:pt x="592836" y="999134"/>
                </a:lnTo>
                <a:lnTo>
                  <a:pt x="600989" y="965555"/>
                </a:lnTo>
                <a:lnTo>
                  <a:pt x="608228" y="938695"/>
                </a:lnTo>
                <a:lnTo>
                  <a:pt x="619734" y="883412"/>
                </a:lnTo>
                <a:lnTo>
                  <a:pt x="616991" y="849782"/>
                </a:lnTo>
                <a:lnTo>
                  <a:pt x="616915" y="848893"/>
                </a:lnTo>
                <a:lnTo>
                  <a:pt x="600075" y="827328"/>
                </a:lnTo>
                <a:lnTo>
                  <a:pt x="569518" y="810895"/>
                </a:lnTo>
                <a:lnTo>
                  <a:pt x="547751" y="787831"/>
                </a:lnTo>
                <a:lnTo>
                  <a:pt x="534936" y="748207"/>
                </a:lnTo>
                <a:lnTo>
                  <a:pt x="532549" y="700481"/>
                </a:lnTo>
                <a:lnTo>
                  <a:pt x="542061" y="653084"/>
                </a:lnTo>
                <a:lnTo>
                  <a:pt x="552272" y="631101"/>
                </a:lnTo>
                <a:lnTo>
                  <a:pt x="567766" y="611454"/>
                </a:lnTo>
                <a:lnTo>
                  <a:pt x="589648" y="597331"/>
                </a:lnTo>
                <a:lnTo>
                  <a:pt x="619023" y="591921"/>
                </a:lnTo>
                <a:lnTo>
                  <a:pt x="625906" y="592162"/>
                </a:lnTo>
                <a:lnTo>
                  <a:pt x="683615" y="605269"/>
                </a:lnTo>
                <a:lnTo>
                  <a:pt x="727278" y="622706"/>
                </a:lnTo>
                <a:lnTo>
                  <a:pt x="774738" y="647001"/>
                </a:lnTo>
                <a:lnTo>
                  <a:pt x="819937" y="676567"/>
                </a:lnTo>
                <a:lnTo>
                  <a:pt x="856754" y="709828"/>
                </a:lnTo>
                <a:lnTo>
                  <a:pt x="879119" y="745210"/>
                </a:lnTo>
                <a:lnTo>
                  <a:pt x="882713" y="760806"/>
                </a:lnTo>
                <a:lnTo>
                  <a:pt x="882713" y="704697"/>
                </a:lnTo>
                <a:lnTo>
                  <a:pt x="838301" y="659587"/>
                </a:lnTo>
                <a:lnTo>
                  <a:pt x="790092" y="627189"/>
                </a:lnTo>
                <a:lnTo>
                  <a:pt x="739267" y="600837"/>
                </a:lnTo>
                <a:lnTo>
                  <a:pt x="691959" y="581952"/>
                </a:lnTo>
                <a:lnTo>
                  <a:pt x="654329" y="571969"/>
                </a:lnTo>
                <a:lnTo>
                  <a:pt x="609447" y="567690"/>
                </a:lnTo>
                <a:lnTo>
                  <a:pt x="571119" y="578802"/>
                </a:lnTo>
                <a:lnTo>
                  <a:pt x="540512" y="604697"/>
                </a:lnTo>
                <a:lnTo>
                  <a:pt x="518833" y="644740"/>
                </a:lnTo>
                <a:lnTo>
                  <a:pt x="508203" y="698576"/>
                </a:lnTo>
                <a:lnTo>
                  <a:pt x="511505" y="754900"/>
                </a:lnTo>
                <a:lnTo>
                  <a:pt x="528599" y="803300"/>
                </a:lnTo>
                <a:lnTo>
                  <a:pt x="559333" y="833386"/>
                </a:lnTo>
                <a:lnTo>
                  <a:pt x="582549" y="845007"/>
                </a:lnTo>
                <a:lnTo>
                  <a:pt x="594398" y="859840"/>
                </a:lnTo>
                <a:lnTo>
                  <a:pt x="594893" y="881862"/>
                </a:lnTo>
                <a:lnTo>
                  <a:pt x="594995" y="886129"/>
                </a:lnTo>
                <a:lnTo>
                  <a:pt x="584415" y="932141"/>
                </a:lnTo>
                <a:lnTo>
                  <a:pt x="570699" y="985164"/>
                </a:lnTo>
                <a:lnTo>
                  <a:pt x="563651" y="1021600"/>
                </a:lnTo>
                <a:lnTo>
                  <a:pt x="562775" y="1045425"/>
                </a:lnTo>
                <a:lnTo>
                  <a:pt x="567524" y="1060564"/>
                </a:lnTo>
                <a:lnTo>
                  <a:pt x="571233" y="1066634"/>
                </a:lnTo>
                <a:lnTo>
                  <a:pt x="576973" y="1070635"/>
                </a:lnTo>
                <a:lnTo>
                  <a:pt x="585889" y="1072489"/>
                </a:lnTo>
                <a:lnTo>
                  <a:pt x="587222" y="1072489"/>
                </a:lnTo>
                <a:lnTo>
                  <a:pt x="634187" y="1047369"/>
                </a:lnTo>
                <a:lnTo>
                  <a:pt x="713727" y="985164"/>
                </a:lnTo>
                <a:lnTo>
                  <a:pt x="753783" y="950518"/>
                </a:lnTo>
                <a:lnTo>
                  <a:pt x="791997" y="915758"/>
                </a:lnTo>
                <a:lnTo>
                  <a:pt x="827341" y="881862"/>
                </a:lnTo>
                <a:lnTo>
                  <a:pt x="858824" y="849782"/>
                </a:lnTo>
                <a:lnTo>
                  <a:pt x="885444" y="820483"/>
                </a:lnTo>
                <a:lnTo>
                  <a:pt x="906106" y="780249"/>
                </a:lnTo>
                <a:lnTo>
                  <a:pt x="907186" y="760806"/>
                </a:lnTo>
                <a:lnTo>
                  <a:pt x="907300" y="758761"/>
                </a:lnTo>
                <a:close/>
              </a:path>
              <a:path w="1143635" h="1143634">
                <a:moveTo>
                  <a:pt x="1064780" y="585698"/>
                </a:moveTo>
                <a:lnTo>
                  <a:pt x="1061389" y="572490"/>
                </a:lnTo>
                <a:lnTo>
                  <a:pt x="1054658" y="568515"/>
                </a:lnTo>
                <a:lnTo>
                  <a:pt x="1048067" y="570204"/>
                </a:lnTo>
                <a:lnTo>
                  <a:pt x="1026477" y="573303"/>
                </a:lnTo>
                <a:lnTo>
                  <a:pt x="989215" y="563410"/>
                </a:lnTo>
                <a:lnTo>
                  <a:pt x="951928" y="516610"/>
                </a:lnTo>
                <a:lnTo>
                  <a:pt x="938047" y="472935"/>
                </a:lnTo>
                <a:lnTo>
                  <a:pt x="931519" y="422846"/>
                </a:lnTo>
                <a:lnTo>
                  <a:pt x="931875" y="369760"/>
                </a:lnTo>
                <a:lnTo>
                  <a:pt x="938606" y="317131"/>
                </a:lnTo>
                <a:lnTo>
                  <a:pt x="951242" y="268363"/>
                </a:lnTo>
                <a:lnTo>
                  <a:pt x="953414" y="261886"/>
                </a:lnTo>
                <a:lnTo>
                  <a:pt x="949947" y="254901"/>
                </a:lnTo>
                <a:lnTo>
                  <a:pt x="937018" y="250520"/>
                </a:lnTo>
                <a:lnTo>
                  <a:pt x="930021" y="254012"/>
                </a:lnTo>
                <a:lnTo>
                  <a:pt x="927849" y="260464"/>
                </a:lnTo>
                <a:lnTo>
                  <a:pt x="915873" y="304863"/>
                </a:lnTo>
                <a:lnTo>
                  <a:pt x="908519" y="352818"/>
                </a:lnTo>
                <a:lnTo>
                  <a:pt x="906183" y="402082"/>
                </a:lnTo>
                <a:lnTo>
                  <a:pt x="909307" y="450405"/>
                </a:lnTo>
                <a:lnTo>
                  <a:pt x="918286" y="495541"/>
                </a:lnTo>
                <a:lnTo>
                  <a:pt x="933564" y="535241"/>
                </a:lnTo>
                <a:lnTo>
                  <a:pt x="955560" y="567258"/>
                </a:lnTo>
                <a:lnTo>
                  <a:pt x="987247" y="590296"/>
                </a:lnTo>
                <a:lnTo>
                  <a:pt x="1024775" y="598043"/>
                </a:lnTo>
                <a:lnTo>
                  <a:pt x="1031925" y="597789"/>
                </a:lnTo>
                <a:lnTo>
                  <a:pt x="1039228" y="597052"/>
                </a:lnTo>
                <a:lnTo>
                  <a:pt x="1046657" y="595833"/>
                </a:lnTo>
                <a:lnTo>
                  <a:pt x="1060818" y="592416"/>
                </a:lnTo>
                <a:lnTo>
                  <a:pt x="1064780" y="585698"/>
                </a:lnTo>
                <a:close/>
              </a:path>
              <a:path w="1143635" h="1143634">
                <a:moveTo>
                  <a:pt x="1143571" y="571766"/>
                </a:moveTo>
                <a:lnTo>
                  <a:pt x="1141666" y="524941"/>
                </a:lnTo>
                <a:lnTo>
                  <a:pt x="1136078" y="479145"/>
                </a:lnTo>
                <a:lnTo>
                  <a:pt x="1126921" y="434530"/>
                </a:lnTo>
                <a:lnTo>
                  <a:pt x="1118882" y="406793"/>
                </a:lnTo>
                <a:lnTo>
                  <a:pt x="1118882" y="571766"/>
                </a:lnTo>
                <a:lnTo>
                  <a:pt x="1116876" y="618591"/>
                </a:lnTo>
                <a:lnTo>
                  <a:pt x="1116863" y="618909"/>
                </a:lnTo>
                <a:lnTo>
                  <a:pt x="1111008" y="664387"/>
                </a:lnTo>
                <a:lnTo>
                  <a:pt x="1110945" y="664946"/>
                </a:lnTo>
                <a:lnTo>
                  <a:pt x="1101267" y="709714"/>
                </a:lnTo>
                <a:lnTo>
                  <a:pt x="1088009" y="753059"/>
                </a:lnTo>
                <a:lnTo>
                  <a:pt x="1071333" y="794804"/>
                </a:lnTo>
                <a:lnTo>
                  <a:pt x="1051420" y="834783"/>
                </a:lnTo>
                <a:lnTo>
                  <a:pt x="1028407" y="872832"/>
                </a:lnTo>
                <a:lnTo>
                  <a:pt x="1002474" y="908799"/>
                </a:lnTo>
                <a:lnTo>
                  <a:pt x="973785" y="942492"/>
                </a:lnTo>
                <a:lnTo>
                  <a:pt x="942505" y="973772"/>
                </a:lnTo>
                <a:lnTo>
                  <a:pt x="908812" y="1002461"/>
                </a:lnTo>
                <a:lnTo>
                  <a:pt x="872845" y="1028395"/>
                </a:lnTo>
                <a:lnTo>
                  <a:pt x="834796" y="1051407"/>
                </a:lnTo>
                <a:lnTo>
                  <a:pt x="794816" y="1071333"/>
                </a:lnTo>
                <a:lnTo>
                  <a:pt x="753071" y="1088009"/>
                </a:lnTo>
                <a:lnTo>
                  <a:pt x="709739" y="1101255"/>
                </a:lnTo>
                <a:lnTo>
                  <a:pt x="664959" y="1110932"/>
                </a:lnTo>
                <a:lnTo>
                  <a:pt x="618921" y="1116863"/>
                </a:lnTo>
                <a:lnTo>
                  <a:pt x="571792" y="1118870"/>
                </a:lnTo>
                <a:lnTo>
                  <a:pt x="524649" y="1116863"/>
                </a:lnTo>
                <a:lnTo>
                  <a:pt x="478612" y="1110932"/>
                </a:lnTo>
                <a:lnTo>
                  <a:pt x="433844" y="1101255"/>
                </a:lnTo>
                <a:lnTo>
                  <a:pt x="390499" y="1088009"/>
                </a:lnTo>
                <a:lnTo>
                  <a:pt x="348754" y="1071333"/>
                </a:lnTo>
                <a:lnTo>
                  <a:pt x="308775" y="1051407"/>
                </a:lnTo>
                <a:lnTo>
                  <a:pt x="270725" y="1028395"/>
                </a:lnTo>
                <a:lnTo>
                  <a:pt x="234759" y="1002461"/>
                </a:lnTo>
                <a:lnTo>
                  <a:pt x="201066" y="973772"/>
                </a:lnTo>
                <a:lnTo>
                  <a:pt x="169786" y="942492"/>
                </a:lnTo>
                <a:lnTo>
                  <a:pt x="141097" y="908799"/>
                </a:lnTo>
                <a:lnTo>
                  <a:pt x="115163" y="872832"/>
                </a:lnTo>
                <a:lnTo>
                  <a:pt x="92151" y="834783"/>
                </a:lnTo>
                <a:lnTo>
                  <a:pt x="72237" y="794804"/>
                </a:lnTo>
                <a:lnTo>
                  <a:pt x="55562" y="753059"/>
                </a:lnTo>
                <a:lnTo>
                  <a:pt x="42303" y="709714"/>
                </a:lnTo>
                <a:lnTo>
                  <a:pt x="32626" y="664946"/>
                </a:lnTo>
                <a:lnTo>
                  <a:pt x="26708" y="618909"/>
                </a:lnTo>
                <a:lnTo>
                  <a:pt x="24688" y="571766"/>
                </a:lnTo>
                <a:lnTo>
                  <a:pt x="26695" y="524941"/>
                </a:lnTo>
                <a:lnTo>
                  <a:pt x="26708" y="524637"/>
                </a:lnTo>
                <a:lnTo>
                  <a:pt x="32562" y="479145"/>
                </a:lnTo>
                <a:lnTo>
                  <a:pt x="32626" y="478599"/>
                </a:lnTo>
                <a:lnTo>
                  <a:pt x="42303" y="433819"/>
                </a:lnTo>
                <a:lnTo>
                  <a:pt x="55562" y="390486"/>
                </a:lnTo>
                <a:lnTo>
                  <a:pt x="72237" y="348742"/>
                </a:lnTo>
                <a:lnTo>
                  <a:pt x="92151" y="308762"/>
                </a:lnTo>
                <a:lnTo>
                  <a:pt x="115112" y="270802"/>
                </a:lnTo>
                <a:lnTo>
                  <a:pt x="141097" y="234746"/>
                </a:lnTo>
                <a:lnTo>
                  <a:pt x="169786" y="201053"/>
                </a:lnTo>
                <a:lnTo>
                  <a:pt x="201066" y="169773"/>
                </a:lnTo>
                <a:lnTo>
                  <a:pt x="234759" y="141084"/>
                </a:lnTo>
                <a:lnTo>
                  <a:pt x="270725" y="115150"/>
                </a:lnTo>
                <a:lnTo>
                  <a:pt x="308775" y="92138"/>
                </a:lnTo>
                <a:lnTo>
                  <a:pt x="348754" y="72212"/>
                </a:lnTo>
                <a:lnTo>
                  <a:pt x="390499" y="55537"/>
                </a:lnTo>
                <a:lnTo>
                  <a:pt x="433844" y="42291"/>
                </a:lnTo>
                <a:lnTo>
                  <a:pt x="478612" y="32613"/>
                </a:lnTo>
                <a:lnTo>
                  <a:pt x="524649" y="26682"/>
                </a:lnTo>
                <a:lnTo>
                  <a:pt x="571792" y="24676"/>
                </a:lnTo>
                <a:lnTo>
                  <a:pt x="618921" y="26682"/>
                </a:lnTo>
                <a:lnTo>
                  <a:pt x="664959" y="32613"/>
                </a:lnTo>
                <a:lnTo>
                  <a:pt x="709739" y="42291"/>
                </a:lnTo>
                <a:lnTo>
                  <a:pt x="753071" y="55537"/>
                </a:lnTo>
                <a:lnTo>
                  <a:pt x="794816" y="72212"/>
                </a:lnTo>
                <a:lnTo>
                  <a:pt x="834796" y="92138"/>
                </a:lnTo>
                <a:lnTo>
                  <a:pt x="872845" y="115150"/>
                </a:lnTo>
                <a:lnTo>
                  <a:pt x="908812" y="141084"/>
                </a:lnTo>
                <a:lnTo>
                  <a:pt x="942505" y="169773"/>
                </a:lnTo>
                <a:lnTo>
                  <a:pt x="973785" y="201053"/>
                </a:lnTo>
                <a:lnTo>
                  <a:pt x="1002474" y="234746"/>
                </a:lnTo>
                <a:lnTo>
                  <a:pt x="1028458" y="270802"/>
                </a:lnTo>
                <a:lnTo>
                  <a:pt x="1051420" y="308762"/>
                </a:lnTo>
                <a:lnTo>
                  <a:pt x="1071333" y="348742"/>
                </a:lnTo>
                <a:lnTo>
                  <a:pt x="1088009" y="390486"/>
                </a:lnTo>
                <a:lnTo>
                  <a:pt x="1101267" y="433819"/>
                </a:lnTo>
                <a:lnTo>
                  <a:pt x="1110945" y="478599"/>
                </a:lnTo>
                <a:lnTo>
                  <a:pt x="1116863" y="524637"/>
                </a:lnTo>
                <a:lnTo>
                  <a:pt x="1118882" y="571766"/>
                </a:lnTo>
                <a:lnTo>
                  <a:pt x="1118882" y="406793"/>
                </a:lnTo>
                <a:lnTo>
                  <a:pt x="1098562" y="349415"/>
                </a:lnTo>
                <a:lnTo>
                  <a:pt x="1079652" y="309232"/>
                </a:lnTo>
                <a:lnTo>
                  <a:pt x="1057783" y="270802"/>
                </a:lnTo>
                <a:lnTo>
                  <a:pt x="1033106" y="234302"/>
                </a:lnTo>
                <a:lnTo>
                  <a:pt x="1005763" y="199872"/>
                </a:lnTo>
                <a:lnTo>
                  <a:pt x="975906" y="167652"/>
                </a:lnTo>
                <a:lnTo>
                  <a:pt x="943686" y="137795"/>
                </a:lnTo>
                <a:lnTo>
                  <a:pt x="909256" y="110464"/>
                </a:lnTo>
                <a:lnTo>
                  <a:pt x="872756" y="85775"/>
                </a:lnTo>
                <a:lnTo>
                  <a:pt x="834326" y="63906"/>
                </a:lnTo>
                <a:lnTo>
                  <a:pt x="794131" y="44996"/>
                </a:lnTo>
                <a:lnTo>
                  <a:pt x="752322" y="29197"/>
                </a:lnTo>
                <a:lnTo>
                  <a:pt x="709028" y="16637"/>
                </a:lnTo>
                <a:lnTo>
                  <a:pt x="664413" y="7493"/>
                </a:lnTo>
                <a:lnTo>
                  <a:pt x="618617" y="1892"/>
                </a:lnTo>
                <a:lnTo>
                  <a:pt x="571792" y="0"/>
                </a:lnTo>
                <a:lnTo>
                  <a:pt x="524954" y="1892"/>
                </a:lnTo>
                <a:lnTo>
                  <a:pt x="479158" y="7493"/>
                </a:lnTo>
                <a:lnTo>
                  <a:pt x="434543" y="16637"/>
                </a:lnTo>
                <a:lnTo>
                  <a:pt x="391248" y="29197"/>
                </a:lnTo>
                <a:lnTo>
                  <a:pt x="349440" y="44996"/>
                </a:lnTo>
                <a:lnTo>
                  <a:pt x="309245" y="63906"/>
                </a:lnTo>
                <a:lnTo>
                  <a:pt x="270814" y="85775"/>
                </a:lnTo>
                <a:lnTo>
                  <a:pt x="234315" y="110464"/>
                </a:lnTo>
                <a:lnTo>
                  <a:pt x="199885" y="137795"/>
                </a:lnTo>
                <a:lnTo>
                  <a:pt x="167665" y="167652"/>
                </a:lnTo>
                <a:lnTo>
                  <a:pt x="137807" y="199872"/>
                </a:lnTo>
                <a:lnTo>
                  <a:pt x="110464" y="234302"/>
                </a:lnTo>
                <a:lnTo>
                  <a:pt x="85788" y="270802"/>
                </a:lnTo>
                <a:lnTo>
                  <a:pt x="63919" y="309232"/>
                </a:lnTo>
                <a:lnTo>
                  <a:pt x="45008" y="349415"/>
                </a:lnTo>
                <a:lnTo>
                  <a:pt x="29197" y="391236"/>
                </a:lnTo>
                <a:lnTo>
                  <a:pt x="16649" y="434530"/>
                </a:lnTo>
                <a:lnTo>
                  <a:pt x="7607" y="478599"/>
                </a:lnTo>
                <a:lnTo>
                  <a:pt x="1943" y="524637"/>
                </a:lnTo>
                <a:lnTo>
                  <a:pt x="1905" y="524941"/>
                </a:lnTo>
                <a:lnTo>
                  <a:pt x="0" y="571766"/>
                </a:lnTo>
                <a:lnTo>
                  <a:pt x="1905" y="618591"/>
                </a:lnTo>
                <a:lnTo>
                  <a:pt x="7505" y="664387"/>
                </a:lnTo>
                <a:lnTo>
                  <a:pt x="16649" y="709015"/>
                </a:lnTo>
                <a:lnTo>
                  <a:pt x="29197" y="752309"/>
                </a:lnTo>
                <a:lnTo>
                  <a:pt x="45008" y="794118"/>
                </a:lnTo>
                <a:lnTo>
                  <a:pt x="63919" y="834313"/>
                </a:lnTo>
                <a:lnTo>
                  <a:pt x="85852" y="872832"/>
                </a:lnTo>
                <a:lnTo>
                  <a:pt x="110464" y="909243"/>
                </a:lnTo>
                <a:lnTo>
                  <a:pt x="137807" y="943673"/>
                </a:lnTo>
                <a:lnTo>
                  <a:pt x="167665" y="975893"/>
                </a:lnTo>
                <a:lnTo>
                  <a:pt x="199885" y="1005751"/>
                </a:lnTo>
                <a:lnTo>
                  <a:pt x="234315" y="1033081"/>
                </a:lnTo>
                <a:lnTo>
                  <a:pt x="270814" y="1057770"/>
                </a:lnTo>
                <a:lnTo>
                  <a:pt x="309245" y="1079639"/>
                </a:lnTo>
                <a:lnTo>
                  <a:pt x="349440" y="1098550"/>
                </a:lnTo>
                <a:lnTo>
                  <a:pt x="391248" y="1114348"/>
                </a:lnTo>
                <a:lnTo>
                  <a:pt x="434543" y="1126909"/>
                </a:lnTo>
                <a:lnTo>
                  <a:pt x="479158" y="1136053"/>
                </a:lnTo>
                <a:lnTo>
                  <a:pt x="524954" y="1141653"/>
                </a:lnTo>
                <a:lnTo>
                  <a:pt x="571792" y="1143546"/>
                </a:lnTo>
                <a:lnTo>
                  <a:pt x="618617" y="1141653"/>
                </a:lnTo>
                <a:lnTo>
                  <a:pt x="664413" y="1136053"/>
                </a:lnTo>
                <a:lnTo>
                  <a:pt x="709028" y="1126909"/>
                </a:lnTo>
                <a:lnTo>
                  <a:pt x="752322" y="1114348"/>
                </a:lnTo>
                <a:lnTo>
                  <a:pt x="794131" y="1098550"/>
                </a:lnTo>
                <a:lnTo>
                  <a:pt x="834326" y="1079639"/>
                </a:lnTo>
                <a:lnTo>
                  <a:pt x="872756" y="1057770"/>
                </a:lnTo>
                <a:lnTo>
                  <a:pt x="909256" y="1033081"/>
                </a:lnTo>
                <a:lnTo>
                  <a:pt x="943686" y="1005751"/>
                </a:lnTo>
                <a:lnTo>
                  <a:pt x="975906" y="975893"/>
                </a:lnTo>
                <a:lnTo>
                  <a:pt x="1005763" y="943673"/>
                </a:lnTo>
                <a:lnTo>
                  <a:pt x="1033106" y="909243"/>
                </a:lnTo>
                <a:lnTo>
                  <a:pt x="1057719" y="872832"/>
                </a:lnTo>
                <a:lnTo>
                  <a:pt x="1079652" y="834313"/>
                </a:lnTo>
                <a:lnTo>
                  <a:pt x="1098562" y="794118"/>
                </a:lnTo>
                <a:lnTo>
                  <a:pt x="1114374" y="752309"/>
                </a:lnTo>
                <a:lnTo>
                  <a:pt x="1126921" y="709015"/>
                </a:lnTo>
                <a:lnTo>
                  <a:pt x="1135964" y="664946"/>
                </a:lnTo>
                <a:lnTo>
                  <a:pt x="1141628" y="618909"/>
                </a:lnTo>
                <a:lnTo>
                  <a:pt x="1141666" y="618591"/>
                </a:lnTo>
                <a:lnTo>
                  <a:pt x="1143571" y="571766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079855" y="9983621"/>
            <a:ext cx="297815" cy="273685"/>
          </a:xfrm>
          <a:custGeom>
            <a:avLst/>
            <a:gdLst/>
            <a:ahLst/>
            <a:cxnLst/>
            <a:rect l="l" t="t" r="r" b="b"/>
            <a:pathLst>
              <a:path w="297815" h="273684">
                <a:moveTo>
                  <a:pt x="291991" y="0"/>
                </a:moveTo>
                <a:lnTo>
                  <a:pt x="278358" y="0"/>
                </a:lnTo>
                <a:lnTo>
                  <a:pt x="272829" y="5518"/>
                </a:lnTo>
                <a:lnTo>
                  <a:pt x="272829" y="124268"/>
                </a:lnTo>
                <a:lnTo>
                  <a:pt x="263059" y="172534"/>
                </a:lnTo>
                <a:lnTo>
                  <a:pt x="236433" y="211993"/>
                </a:lnTo>
                <a:lnTo>
                  <a:pt x="196978" y="238620"/>
                </a:lnTo>
                <a:lnTo>
                  <a:pt x="148717" y="248390"/>
                </a:lnTo>
                <a:lnTo>
                  <a:pt x="100482" y="238620"/>
                </a:lnTo>
                <a:lnTo>
                  <a:pt x="61050" y="211993"/>
                </a:lnTo>
                <a:lnTo>
                  <a:pt x="34442" y="172534"/>
                </a:lnTo>
                <a:lnTo>
                  <a:pt x="24679" y="124268"/>
                </a:lnTo>
                <a:lnTo>
                  <a:pt x="24679" y="5518"/>
                </a:lnTo>
                <a:lnTo>
                  <a:pt x="19161" y="0"/>
                </a:lnTo>
                <a:lnTo>
                  <a:pt x="5528" y="0"/>
                </a:lnTo>
                <a:lnTo>
                  <a:pt x="0" y="5518"/>
                </a:lnTo>
                <a:lnTo>
                  <a:pt x="0" y="124268"/>
                </a:lnTo>
                <a:lnTo>
                  <a:pt x="7593" y="171255"/>
                </a:lnTo>
                <a:lnTo>
                  <a:pt x="28730" y="212096"/>
                </a:lnTo>
                <a:lnTo>
                  <a:pt x="60941" y="244325"/>
                </a:lnTo>
                <a:lnTo>
                  <a:pt x="101760" y="265472"/>
                </a:lnTo>
                <a:lnTo>
                  <a:pt x="148717" y="273070"/>
                </a:lnTo>
                <a:lnTo>
                  <a:pt x="195700" y="265472"/>
                </a:lnTo>
                <a:lnTo>
                  <a:pt x="236541" y="244325"/>
                </a:lnTo>
                <a:lnTo>
                  <a:pt x="268771" y="212096"/>
                </a:lnTo>
                <a:lnTo>
                  <a:pt x="289921" y="171255"/>
                </a:lnTo>
                <a:lnTo>
                  <a:pt x="297519" y="124268"/>
                </a:lnTo>
                <a:lnTo>
                  <a:pt x="297519" y="5518"/>
                </a:lnTo>
                <a:lnTo>
                  <a:pt x="291991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103117" y="9795671"/>
            <a:ext cx="251460" cy="24765"/>
          </a:xfrm>
          <a:custGeom>
            <a:avLst/>
            <a:gdLst/>
            <a:ahLst/>
            <a:cxnLst/>
            <a:rect l="l" t="t" r="r" b="b"/>
            <a:pathLst>
              <a:path w="251459" h="24765">
                <a:moveTo>
                  <a:pt x="245448" y="0"/>
                </a:moveTo>
                <a:lnTo>
                  <a:pt x="5528" y="0"/>
                </a:lnTo>
                <a:lnTo>
                  <a:pt x="0" y="5518"/>
                </a:lnTo>
                <a:lnTo>
                  <a:pt x="0" y="19161"/>
                </a:lnTo>
                <a:lnTo>
                  <a:pt x="5528" y="24679"/>
                </a:lnTo>
                <a:lnTo>
                  <a:pt x="238631" y="24679"/>
                </a:lnTo>
                <a:lnTo>
                  <a:pt x="245448" y="24679"/>
                </a:lnTo>
                <a:lnTo>
                  <a:pt x="250987" y="19161"/>
                </a:lnTo>
                <a:lnTo>
                  <a:pt x="250987" y="5518"/>
                </a:lnTo>
                <a:lnTo>
                  <a:pt x="245448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016711" y="9289459"/>
            <a:ext cx="424180" cy="441325"/>
          </a:xfrm>
          <a:custGeom>
            <a:avLst/>
            <a:gdLst/>
            <a:ahLst/>
            <a:cxnLst/>
            <a:rect l="l" t="t" r="r" b="b"/>
            <a:pathLst>
              <a:path w="424180" h="441325">
                <a:moveTo>
                  <a:pt x="242227" y="120561"/>
                </a:moveTo>
                <a:lnTo>
                  <a:pt x="230809" y="69443"/>
                </a:lnTo>
                <a:lnTo>
                  <a:pt x="202590" y="31305"/>
                </a:lnTo>
                <a:lnTo>
                  <a:pt x="151206" y="3683"/>
                </a:lnTo>
                <a:lnTo>
                  <a:pt x="121653" y="0"/>
                </a:lnTo>
                <a:lnTo>
                  <a:pt x="120573" y="0"/>
                </a:lnTo>
                <a:lnTo>
                  <a:pt x="73685" y="9486"/>
                </a:lnTo>
                <a:lnTo>
                  <a:pt x="35356" y="35344"/>
                </a:lnTo>
                <a:lnTo>
                  <a:pt x="9486" y="73672"/>
                </a:lnTo>
                <a:lnTo>
                  <a:pt x="0" y="120561"/>
                </a:lnTo>
                <a:lnTo>
                  <a:pt x="0" y="435457"/>
                </a:lnTo>
                <a:lnTo>
                  <a:pt x="5524" y="440969"/>
                </a:lnTo>
                <a:lnTo>
                  <a:pt x="12344" y="440969"/>
                </a:lnTo>
                <a:lnTo>
                  <a:pt x="19151" y="440969"/>
                </a:lnTo>
                <a:lnTo>
                  <a:pt x="24688" y="435457"/>
                </a:lnTo>
                <a:lnTo>
                  <a:pt x="24688" y="120561"/>
                </a:lnTo>
                <a:lnTo>
                  <a:pt x="32232" y="83273"/>
                </a:lnTo>
                <a:lnTo>
                  <a:pt x="52806" y="52793"/>
                </a:lnTo>
                <a:lnTo>
                  <a:pt x="83286" y="32219"/>
                </a:lnTo>
                <a:lnTo>
                  <a:pt x="120573" y="24676"/>
                </a:lnTo>
                <a:lnTo>
                  <a:pt x="121653" y="24676"/>
                </a:lnTo>
                <a:lnTo>
                  <a:pt x="166916" y="36080"/>
                </a:lnTo>
                <a:lnTo>
                  <a:pt x="201561" y="67678"/>
                </a:lnTo>
                <a:lnTo>
                  <a:pt x="216522" y="106565"/>
                </a:lnTo>
                <a:lnTo>
                  <a:pt x="217551" y="120561"/>
                </a:lnTo>
                <a:lnTo>
                  <a:pt x="217551" y="435178"/>
                </a:lnTo>
                <a:lnTo>
                  <a:pt x="223075" y="440715"/>
                </a:lnTo>
                <a:lnTo>
                  <a:pt x="236702" y="440715"/>
                </a:lnTo>
                <a:lnTo>
                  <a:pt x="242227" y="435178"/>
                </a:lnTo>
                <a:lnTo>
                  <a:pt x="242227" y="120561"/>
                </a:lnTo>
                <a:close/>
              </a:path>
              <a:path w="424180" h="441325">
                <a:moveTo>
                  <a:pt x="423786" y="120561"/>
                </a:moveTo>
                <a:lnTo>
                  <a:pt x="414299" y="73672"/>
                </a:lnTo>
                <a:lnTo>
                  <a:pt x="388429" y="35344"/>
                </a:lnTo>
                <a:lnTo>
                  <a:pt x="350100" y="9486"/>
                </a:lnTo>
                <a:lnTo>
                  <a:pt x="303212" y="0"/>
                </a:lnTo>
                <a:lnTo>
                  <a:pt x="296646" y="0"/>
                </a:lnTo>
                <a:lnTo>
                  <a:pt x="291630" y="317"/>
                </a:lnTo>
                <a:lnTo>
                  <a:pt x="279958" y="1955"/>
                </a:lnTo>
                <a:lnTo>
                  <a:pt x="275247" y="8191"/>
                </a:lnTo>
                <a:lnTo>
                  <a:pt x="277139" y="21704"/>
                </a:lnTo>
                <a:lnTo>
                  <a:pt x="283375" y="26428"/>
                </a:lnTo>
                <a:lnTo>
                  <a:pt x="293916" y="24930"/>
                </a:lnTo>
                <a:lnTo>
                  <a:pt x="297802" y="24676"/>
                </a:lnTo>
                <a:lnTo>
                  <a:pt x="303212" y="24676"/>
                </a:lnTo>
                <a:lnTo>
                  <a:pt x="340499" y="32219"/>
                </a:lnTo>
                <a:lnTo>
                  <a:pt x="370979" y="52793"/>
                </a:lnTo>
                <a:lnTo>
                  <a:pt x="391553" y="83273"/>
                </a:lnTo>
                <a:lnTo>
                  <a:pt x="399097" y="120561"/>
                </a:lnTo>
                <a:lnTo>
                  <a:pt x="399097" y="435457"/>
                </a:lnTo>
                <a:lnTo>
                  <a:pt x="404634" y="440969"/>
                </a:lnTo>
                <a:lnTo>
                  <a:pt x="411441" y="440969"/>
                </a:lnTo>
                <a:lnTo>
                  <a:pt x="418249" y="440969"/>
                </a:lnTo>
                <a:lnTo>
                  <a:pt x="423786" y="435457"/>
                </a:lnTo>
                <a:lnTo>
                  <a:pt x="423786" y="12056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931396" y="9795671"/>
            <a:ext cx="594360" cy="212725"/>
          </a:xfrm>
          <a:custGeom>
            <a:avLst/>
            <a:gdLst/>
            <a:ahLst/>
            <a:cxnLst/>
            <a:rect l="l" t="t" r="r" b="b"/>
            <a:pathLst>
              <a:path w="594359" h="212725">
                <a:moveTo>
                  <a:pt x="488110" y="0"/>
                </a:moveTo>
                <a:lnTo>
                  <a:pt x="106237" y="0"/>
                </a:lnTo>
                <a:lnTo>
                  <a:pt x="85366" y="2046"/>
                </a:lnTo>
                <a:lnTo>
                  <a:pt x="47390" y="17841"/>
                </a:lnTo>
                <a:lnTo>
                  <a:pt x="17841" y="47453"/>
                </a:lnTo>
                <a:lnTo>
                  <a:pt x="2045" y="85471"/>
                </a:lnTo>
                <a:lnTo>
                  <a:pt x="0" y="106321"/>
                </a:lnTo>
                <a:lnTo>
                  <a:pt x="8361" y="147665"/>
                </a:lnTo>
                <a:lnTo>
                  <a:pt x="26289" y="174254"/>
                </a:lnTo>
                <a:lnTo>
                  <a:pt x="31247" y="181527"/>
                </a:lnTo>
                <a:lnTo>
                  <a:pt x="64922" y="204265"/>
                </a:lnTo>
                <a:lnTo>
                  <a:pt x="106237" y="212632"/>
                </a:lnTo>
                <a:lnTo>
                  <a:pt x="488110" y="212632"/>
                </a:lnTo>
                <a:lnTo>
                  <a:pt x="508975" y="210585"/>
                </a:lnTo>
                <a:lnTo>
                  <a:pt x="528743" y="204573"/>
                </a:lnTo>
                <a:lnTo>
                  <a:pt x="546947" y="194790"/>
                </a:lnTo>
                <a:lnTo>
                  <a:pt x="555226" y="187952"/>
                </a:lnTo>
                <a:lnTo>
                  <a:pt x="106237" y="187952"/>
                </a:lnTo>
                <a:lnTo>
                  <a:pt x="74523" y="181527"/>
                </a:lnTo>
                <a:lnTo>
                  <a:pt x="48599" y="164017"/>
                </a:lnTo>
                <a:lnTo>
                  <a:pt x="31107" y="138066"/>
                </a:lnTo>
                <a:lnTo>
                  <a:pt x="24690" y="106321"/>
                </a:lnTo>
                <a:lnTo>
                  <a:pt x="26262" y="90325"/>
                </a:lnTo>
                <a:lnTo>
                  <a:pt x="48700" y="48637"/>
                </a:lnTo>
                <a:lnTo>
                  <a:pt x="90236" y="26249"/>
                </a:lnTo>
                <a:lnTo>
                  <a:pt x="106237" y="24679"/>
                </a:lnTo>
                <a:lnTo>
                  <a:pt x="553572" y="24679"/>
                </a:lnTo>
                <a:lnTo>
                  <a:pt x="529415" y="8366"/>
                </a:lnTo>
                <a:lnTo>
                  <a:pt x="488110" y="0"/>
                </a:lnTo>
                <a:close/>
              </a:path>
              <a:path w="594359" h="212725">
                <a:moveTo>
                  <a:pt x="553572" y="24679"/>
                </a:moveTo>
                <a:lnTo>
                  <a:pt x="488110" y="24679"/>
                </a:lnTo>
                <a:lnTo>
                  <a:pt x="520297" y="31203"/>
                </a:lnTo>
                <a:lnTo>
                  <a:pt x="519962" y="31203"/>
                </a:lnTo>
                <a:lnTo>
                  <a:pt x="545751" y="48637"/>
                </a:lnTo>
                <a:lnTo>
                  <a:pt x="563230" y="74574"/>
                </a:lnTo>
                <a:lnTo>
                  <a:pt x="569647" y="106321"/>
                </a:lnTo>
                <a:lnTo>
                  <a:pt x="568073" y="122310"/>
                </a:lnTo>
                <a:lnTo>
                  <a:pt x="545621" y="164017"/>
                </a:lnTo>
                <a:lnTo>
                  <a:pt x="504105" y="186380"/>
                </a:lnTo>
                <a:lnTo>
                  <a:pt x="488110" y="187952"/>
                </a:lnTo>
                <a:lnTo>
                  <a:pt x="555226" y="187952"/>
                </a:lnTo>
                <a:lnTo>
                  <a:pt x="586281" y="146941"/>
                </a:lnTo>
                <a:lnTo>
                  <a:pt x="594337" y="106321"/>
                </a:lnTo>
                <a:lnTo>
                  <a:pt x="585975" y="64971"/>
                </a:lnTo>
                <a:lnTo>
                  <a:pt x="563206" y="31203"/>
                </a:lnTo>
                <a:lnTo>
                  <a:pt x="562728" y="30862"/>
                </a:lnTo>
                <a:lnTo>
                  <a:pt x="553572" y="24679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216208" y="8949052"/>
            <a:ext cx="24765" cy="193675"/>
          </a:xfrm>
          <a:custGeom>
            <a:avLst/>
            <a:gdLst/>
            <a:ahLst/>
            <a:cxnLst/>
            <a:rect l="l" t="t" r="r" b="b"/>
            <a:pathLst>
              <a:path w="24765" h="193675">
                <a:moveTo>
                  <a:pt x="19151" y="0"/>
                </a:moveTo>
                <a:lnTo>
                  <a:pt x="5539" y="0"/>
                </a:lnTo>
                <a:lnTo>
                  <a:pt x="0" y="5518"/>
                </a:lnTo>
                <a:lnTo>
                  <a:pt x="0" y="187544"/>
                </a:lnTo>
                <a:lnTo>
                  <a:pt x="5539" y="193072"/>
                </a:lnTo>
                <a:lnTo>
                  <a:pt x="12345" y="193072"/>
                </a:lnTo>
                <a:lnTo>
                  <a:pt x="19151" y="193072"/>
                </a:lnTo>
                <a:lnTo>
                  <a:pt x="24690" y="187544"/>
                </a:lnTo>
                <a:lnTo>
                  <a:pt x="24690" y="5518"/>
                </a:lnTo>
                <a:lnTo>
                  <a:pt x="19151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object 6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963719" y="9066011"/>
            <a:ext cx="86636" cy="127640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780186" y="9249745"/>
            <a:ext cx="129294" cy="84782"/>
          </a:xfrm>
          <a:prstGeom prst="rect">
            <a:avLst/>
          </a:prstGeom>
        </p:spPr>
      </p:pic>
      <p:sp>
        <p:nvSpPr>
          <p:cNvPr id="71" name="object 71"/>
          <p:cNvSpPr/>
          <p:nvPr/>
        </p:nvSpPr>
        <p:spPr>
          <a:xfrm>
            <a:off x="13663111" y="9502137"/>
            <a:ext cx="193675" cy="24765"/>
          </a:xfrm>
          <a:custGeom>
            <a:avLst/>
            <a:gdLst/>
            <a:ahLst/>
            <a:cxnLst/>
            <a:rect l="l" t="t" r="r" b="b"/>
            <a:pathLst>
              <a:path w="193675" h="24765">
                <a:moveTo>
                  <a:pt x="187544" y="0"/>
                </a:moveTo>
                <a:lnTo>
                  <a:pt x="5539" y="0"/>
                </a:lnTo>
                <a:lnTo>
                  <a:pt x="0" y="5528"/>
                </a:lnTo>
                <a:lnTo>
                  <a:pt x="0" y="19161"/>
                </a:lnTo>
                <a:lnTo>
                  <a:pt x="5539" y="24690"/>
                </a:lnTo>
                <a:lnTo>
                  <a:pt x="180737" y="24690"/>
                </a:lnTo>
                <a:lnTo>
                  <a:pt x="187544" y="24690"/>
                </a:lnTo>
                <a:lnTo>
                  <a:pt x="193083" y="19161"/>
                </a:lnTo>
                <a:lnTo>
                  <a:pt x="193083" y="5528"/>
                </a:lnTo>
                <a:lnTo>
                  <a:pt x="18754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600910" y="9502137"/>
            <a:ext cx="193675" cy="24765"/>
          </a:xfrm>
          <a:custGeom>
            <a:avLst/>
            <a:gdLst/>
            <a:ahLst/>
            <a:cxnLst/>
            <a:rect l="l" t="t" r="r" b="b"/>
            <a:pathLst>
              <a:path w="193675" h="24765">
                <a:moveTo>
                  <a:pt x="187544" y="0"/>
                </a:moveTo>
                <a:lnTo>
                  <a:pt x="5539" y="0"/>
                </a:lnTo>
                <a:lnTo>
                  <a:pt x="0" y="5528"/>
                </a:lnTo>
                <a:lnTo>
                  <a:pt x="0" y="19161"/>
                </a:lnTo>
                <a:lnTo>
                  <a:pt x="5539" y="24690"/>
                </a:lnTo>
                <a:lnTo>
                  <a:pt x="180737" y="24690"/>
                </a:lnTo>
                <a:lnTo>
                  <a:pt x="187544" y="24690"/>
                </a:lnTo>
                <a:lnTo>
                  <a:pt x="193083" y="19161"/>
                </a:lnTo>
                <a:lnTo>
                  <a:pt x="193083" y="5528"/>
                </a:lnTo>
                <a:lnTo>
                  <a:pt x="18754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object 7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547625" y="9249651"/>
            <a:ext cx="129409" cy="84876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406759" y="9066022"/>
            <a:ext cx="86625" cy="127629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17207469" y="6435252"/>
            <a:ext cx="241935" cy="427355"/>
          </a:xfrm>
          <a:custGeom>
            <a:avLst/>
            <a:gdLst/>
            <a:ahLst/>
            <a:cxnLst/>
            <a:rect l="l" t="t" r="r" b="b"/>
            <a:pathLst>
              <a:path w="241934" h="427354">
                <a:moveTo>
                  <a:pt x="72724" y="0"/>
                </a:moveTo>
                <a:lnTo>
                  <a:pt x="27236" y="8998"/>
                </a:lnTo>
                <a:lnTo>
                  <a:pt x="3766" y="44405"/>
                </a:lnTo>
                <a:lnTo>
                  <a:pt x="3664" y="44634"/>
                </a:lnTo>
                <a:lnTo>
                  <a:pt x="0" y="70375"/>
                </a:lnTo>
                <a:lnTo>
                  <a:pt x="2043" y="100335"/>
                </a:lnTo>
                <a:lnTo>
                  <a:pt x="9280" y="130702"/>
                </a:lnTo>
                <a:lnTo>
                  <a:pt x="21219" y="159653"/>
                </a:lnTo>
                <a:lnTo>
                  <a:pt x="37263" y="184010"/>
                </a:lnTo>
                <a:lnTo>
                  <a:pt x="56816" y="200594"/>
                </a:lnTo>
                <a:lnTo>
                  <a:pt x="58370" y="284635"/>
                </a:lnTo>
                <a:lnTo>
                  <a:pt x="69631" y="354010"/>
                </a:lnTo>
                <a:lnTo>
                  <a:pt x="86224" y="393517"/>
                </a:lnTo>
                <a:lnTo>
                  <a:pt x="119809" y="424566"/>
                </a:lnTo>
                <a:lnTo>
                  <a:pt x="129233" y="427174"/>
                </a:lnTo>
                <a:lnTo>
                  <a:pt x="133746" y="427174"/>
                </a:lnTo>
                <a:lnTo>
                  <a:pt x="162598" y="403426"/>
                </a:lnTo>
                <a:lnTo>
                  <a:pt x="133746" y="403426"/>
                </a:lnTo>
                <a:lnTo>
                  <a:pt x="128437" y="401436"/>
                </a:lnTo>
                <a:lnTo>
                  <a:pt x="92687" y="344581"/>
                </a:lnTo>
                <a:lnTo>
                  <a:pt x="82669" y="284635"/>
                </a:lnTo>
                <a:lnTo>
                  <a:pt x="81917" y="200594"/>
                </a:lnTo>
                <a:lnTo>
                  <a:pt x="81964" y="191054"/>
                </a:lnTo>
                <a:lnTo>
                  <a:pt x="82135" y="187642"/>
                </a:lnTo>
                <a:lnTo>
                  <a:pt x="78533" y="182521"/>
                </a:lnTo>
                <a:lnTo>
                  <a:pt x="44967" y="151507"/>
                </a:lnTo>
                <a:lnTo>
                  <a:pt x="26429" y="96535"/>
                </a:lnTo>
                <a:lnTo>
                  <a:pt x="24619" y="73839"/>
                </a:lnTo>
                <a:lnTo>
                  <a:pt x="26601" y="54559"/>
                </a:lnTo>
                <a:lnTo>
                  <a:pt x="32209" y="39462"/>
                </a:lnTo>
                <a:lnTo>
                  <a:pt x="41273" y="29317"/>
                </a:lnTo>
                <a:lnTo>
                  <a:pt x="46450" y="25741"/>
                </a:lnTo>
                <a:lnTo>
                  <a:pt x="53099" y="23971"/>
                </a:lnTo>
                <a:lnTo>
                  <a:pt x="135485" y="23971"/>
                </a:lnTo>
                <a:lnTo>
                  <a:pt x="135096" y="23751"/>
                </a:lnTo>
                <a:lnTo>
                  <a:pt x="101846" y="7783"/>
                </a:lnTo>
                <a:lnTo>
                  <a:pt x="72724" y="0"/>
                </a:lnTo>
                <a:close/>
              </a:path>
              <a:path w="241934" h="427354">
                <a:moveTo>
                  <a:pt x="135485" y="23971"/>
                </a:moveTo>
                <a:lnTo>
                  <a:pt x="61036" y="23971"/>
                </a:lnTo>
                <a:lnTo>
                  <a:pt x="74967" y="25416"/>
                </a:lnTo>
                <a:lnTo>
                  <a:pt x="74344" y="25416"/>
                </a:lnTo>
                <a:lnTo>
                  <a:pt x="88680" y="29317"/>
                </a:lnTo>
                <a:lnTo>
                  <a:pt x="105043" y="35960"/>
                </a:lnTo>
                <a:lnTo>
                  <a:pt x="122898" y="45217"/>
                </a:lnTo>
                <a:lnTo>
                  <a:pt x="125976" y="46955"/>
                </a:lnTo>
                <a:lnTo>
                  <a:pt x="133159" y="50861"/>
                </a:lnTo>
                <a:lnTo>
                  <a:pt x="182497" y="82494"/>
                </a:lnTo>
                <a:lnTo>
                  <a:pt x="216246" y="134806"/>
                </a:lnTo>
                <a:lnTo>
                  <a:pt x="217097" y="161587"/>
                </a:lnTo>
                <a:lnTo>
                  <a:pt x="209476" y="191054"/>
                </a:lnTo>
                <a:lnTo>
                  <a:pt x="193461" y="223055"/>
                </a:lnTo>
                <a:lnTo>
                  <a:pt x="169127" y="257441"/>
                </a:lnTo>
                <a:lnTo>
                  <a:pt x="136621" y="299162"/>
                </a:lnTo>
                <a:lnTo>
                  <a:pt x="121078" y="333738"/>
                </a:lnTo>
                <a:lnTo>
                  <a:pt x="121581" y="363539"/>
                </a:lnTo>
                <a:lnTo>
                  <a:pt x="121607" y="365088"/>
                </a:lnTo>
                <a:lnTo>
                  <a:pt x="137316" y="397133"/>
                </a:lnTo>
                <a:lnTo>
                  <a:pt x="137850" y="397918"/>
                </a:lnTo>
                <a:lnTo>
                  <a:pt x="139012" y="399876"/>
                </a:lnTo>
                <a:lnTo>
                  <a:pt x="137180" y="402211"/>
                </a:lnTo>
                <a:lnTo>
                  <a:pt x="133746" y="403426"/>
                </a:lnTo>
                <a:lnTo>
                  <a:pt x="162598" y="403426"/>
                </a:lnTo>
                <a:lnTo>
                  <a:pt x="163139" y="400168"/>
                </a:lnTo>
                <a:lnTo>
                  <a:pt x="161791" y="391540"/>
                </a:lnTo>
                <a:lnTo>
                  <a:pt x="157703" y="383217"/>
                </a:lnTo>
                <a:lnTo>
                  <a:pt x="146601" y="363539"/>
                </a:lnTo>
                <a:lnTo>
                  <a:pt x="144593" y="342061"/>
                </a:lnTo>
                <a:lnTo>
                  <a:pt x="156713" y="313696"/>
                </a:lnTo>
                <a:lnTo>
                  <a:pt x="187995" y="273356"/>
                </a:lnTo>
                <a:lnTo>
                  <a:pt x="215562" y="234052"/>
                </a:lnTo>
                <a:lnTo>
                  <a:pt x="233523" y="196965"/>
                </a:lnTo>
                <a:lnTo>
                  <a:pt x="241832" y="162216"/>
                </a:lnTo>
                <a:lnTo>
                  <a:pt x="240477" y="130702"/>
                </a:lnTo>
                <a:lnTo>
                  <a:pt x="240444" y="129926"/>
                </a:lnTo>
                <a:lnTo>
                  <a:pt x="225287" y="93413"/>
                </a:lnTo>
                <a:lnTo>
                  <a:pt x="171618" y="44405"/>
                </a:lnTo>
                <a:lnTo>
                  <a:pt x="138039" y="25416"/>
                </a:lnTo>
                <a:lnTo>
                  <a:pt x="135485" y="2397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76"/>
          <p:cNvGrpSpPr/>
          <p:nvPr/>
        </p:nvGrpSpPr>
        <p:grpSpPr>
          <a:xfrm>
            <a:off x="16986386" y="6009165"/>
            <a:ext cx="1225550" cy="1009650"/>
            <a:chOff x="16986386" y="6009165"/>
            <a:chExt cx="1225550" cy="1009650"/>
          </a:xfrm>
        </p:grpSpPr>
        <p:pic>
          <p:nvPicPr>
            <p:cNvPr id="77" name="object 7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549631" y="6289467"/>
              <a:ext cx="165848" cy="21540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6986386" y="6009165"/>
              <a:ext cx="1225550" cy="1009650"/>
            </a:xfrm>
            <a:custGeom>
              <a:avLst/>
              <a:gdLst/>
              <a:ahLst/>
              <a:cxnLst/>
              <a:rect l="l" t="t" r="r" b="b"/>
              <a:pathLst>
                <a:path w="1225550" h="1009650">
                  <a:moveTo>
                    <a:pt x="505335" y="0"/>
                  </a:moveTo>
                  <a:lnTo>
                    <a:pt x="430034" y="5080"/>
                  </a:lnTo>
                  <a:lnTo>
                    <a:pt x="356962" y="21590"/>
                  </a:lnTo>
                  <a:lnTo>
                    <a:pt x="307062" y="39370"/>
                  </a:lnTo>
                  <a:lnTo>
                    <a:pt x="259705" y="63500"/>
                  </a:lnTo>
                  <a:lnTo>
                    <a:pt x="215213" y="91440"/>
                  </a:lnTo>
                  <a:lnTo>
                    <a:pt x="173910" y="123190"/>
                  </a:lnTo>
                  <a:lnTo>
                    <a:pt x="136119" y="160020"/>
                  </a:lnTo>
                  <a:lnTo>
                    <a:pt x="102162" y="200660"/>
                  </a:lnTo>
                  <a:lnTo>
                    <a:pt x="71997" y="245110"/>
                  </a:lnTo>
                  <a:lnTo>
                    <a:pt x="71631" y="245110"/>
                  </a:lnTo>
                  <a:lnTo>
                    <a:pt x="46164" y="293370"/>
                  </a:lnTo>
                  <a:lnTo>
                    <a:pt x="26158" y="344170"/>
                  </a:lnTo>
                  <a:lnTo>
                    <a:pt x="11711" y="396240"/>
                  </a:lnTo>
                  <a:lnTo>
                    <a:pt x="2949" y="449580"/>
                  </a:lnTo>
                  <a:lnTo>
                    <a:pt x="0" y="505460"/>
                  </a:lnTo>
                  <a:lnTo>
                    <a:pt x="2280" y="552450"/>
                  </a:lnTo>
                  <a:lnTo>
                    <a:pt x="8996" y="599440"/>
                  </a:lnTo>
                  <a:lnTo>
                    <a:pt x="19961" y="645160"/>
                  </a:lnTo>
                  <a:lnTo>
                    <a:pt x="34985" y="688340"/>
                  </a:lnTo>
                  <a:lnTo>
                    <a:pt x="53883" y="731520"/>
                  </a:lnTo>
                  <a:lnTo>
                    <a:pt x="76466" y="770890"/>
                  </a:lnTo>
                  <a:lnTo>
                    <a:pt x="102546" y="808990"/>
                  </a:lnTo>
                  <a:lnTo>
                    <a:pt x="131936" y="844550"/>
                  </a:lnTo>
                  <a:lnTo>
                    <a:pt x="164449" y="877570"/>
                  </a:lnTo>
                  <a:lnTo>
                    <a:pt x="199896" y="906780"/>
                  </a:lnTo>
                  <a:lnTo>
                    <a:pt x="238090" y="933450"/>
                  </a:lnTo>
                  <a:lnTo>
                    <a:pt x="278843" y="956310"/>
                  </a:lnTo>
                  <a:lnTo>
                    <a:pt x="321968" y="975360"/>
                  </a:lnTo>
                  <a:lnTo>
                    <a:pt x="367276" y="990600"/>
                  </a:lnTo>
                  <a:lnTo>
                    <a:pt x="435387" y="1005840"/>
                  </a:lnTo>
                  <a:lnTo>
                    <a:pt x="470190" y="1009650"/>
                  </a:lnTo>
                  <a:lnTo>
                    <a:pt x="505335" y="1009650"/>
                  </a:lnTo>
                  <a:lnTo>
                    <a:pt x="561311" y="1007110"/>
                  </a:lnTo>
                  <a:lnTo>
                    <a:pt x="615996" y="998220"/>
                  </a:lnTo>
                  <a:lnTo>
                    <a:pt x="660338" y="985520"/>
                  </a:lnTo>
                  <a:lnTo>
                    <a:pt x="505335" y="985520"/>
                  </a:lnTo>
                  <a:lnTo>
                    <a:pt x="476385" y="984250"/>
                  </a:lnTo>
                  <a:lnTo>
                    <a:pt x="447666" y="981710"/>
                  </a:lnTo>
                  <a:lnTo>
                    <a:pt x="419254" y="977900"/>
                  </a:lnTo>
                  <a:lnTo>
                    <a:pt x="391223" y="971550"/>
                  </a:lnTo>
                  <a:lnTo>
                    <a:pt x="398366" y="965200"/>
                  </a:lnTo>
                  <a:lnTo>
                    <a:pt x="365360" y="965200"/>
                  </a:lnTo>
                  <a:lnTo>
                    <a:pt x="320096" y="948690"/>
                  </a:lnTo>
                  <a:lnTo>
                    <a:pt x="277224" y="928370"/>
                  </a:lnTo>
                  <a:lnTo>
                    <a:pt x="236958" y="902970"/>
                  </a:lnTo>
                  <a:lnTo>
                    <a:pt x="199512" y="875030"/>
                  </a:lnTo>
                  <a:lnTo>
                    <a:pt x="165099" y="843280"/>
                  </a:lnTo>
                  <a:lnTo>
                    <a:pt x="133935" y="808990"/>
                  </a:lnTo>
                  <a:lnTo>
                    <a:pt x="106232" y="772160"/>
                  </a:lnTo>
                  <a:lnTo>
                    <a:pt x="82204" y="731520"/>
                  </a:lnTo>
                  <a:lnTo>
                    <a:pt x="62065" y="689610"/>
                  </a:lnTo>
                  <a:lnTo>
                    <a:pt x="46030" y="646430"/>
                  </a:lnTo>
                  <a:lnTo>
                    <a:pt x="34311" y="600710"/>
                  </a:lnTo>
                  <a:lnTo>
                    <a:pt x="27123" y="553720"/>
                  </a:lnTo>
                  <a:lnTo>
                    <a:pt x="24679" y="505460"/>
                  </a:lnTo>
                  <a:lnTo>
                    <a:pt x="27715" y="450850"/>
                  </a:lnTo>
                  <a:lnTo>
                    <a:pt x="36724" y="397510"/>
                  </a:lnTo>
                  <a:lnTo>
                    <a:pt x="51555" y="346710"/>
                  </a:lnTo>
                  <a:lnTo>
                    <a:pt x="72060" y="297180"/>
                  </a:lnTo>
                  <a:lnTo>
                    <a:pt x="98256" y="297180"/>
                  </a:lnTo>
                  <a:lnTo>
                    <a:pt x="94604" y="255270"/>
                  </a:lnTo>
                  <a:lnTo>
                    <a:pt x="122172" y="214630"/>
                  </a:lnTo>
                  <a:lnTo>
                    <a:pt x="153450" y="177800"/>
                  </a:lnTo>
                  <a:lnTo>
                    <a:pt x="188161" y="143510"/>
                  </a:lnTo>
                  <a:lnTo>
                    <a:pt x="226024" y="113030"/>
                  </a:lnTo>
                  <a:lnTo>
                    <a:pt x="266760" y="87630"/>
                  </a:lnTo>
                  <a:lnTo>
                    <a:pt x="310091" y="66040"/>
                  </a:lnTo>
                  <a:lnTo>
                    <a:pt x="355737" y="48260"/>
                  </a:lnTo>
                  <a:lnTo>
                    <a:pt x="383950" y="48260"/>
                  </a:lnTo>
                  <a:lnTo>
                    <a:pt x="380176" y="40640"/>
                  </a:lnTo>
                  <a:lnTo>
                    <a:pt x="410830" y="33020"/>
                  </a:lnTo>
                  <a:lnTo>
                    <a:pt x="441966" y="27940"/>
                  </a:lnTo>
                  <a:lnTo>
                    <a:pt x="473497" y="25400"/>
                  </a:lnTo>
                  <a:lnTo>
                    <a:pt x="505335" y="24130"/>
                  </a:lnTo>
                  <a:lnTo>
                    <a:pt x="660679" y="24130"/>
                  </a:lnTo>
                  <a:lnTo>
                    <a:pt x="610138" y="10160"/>
                  </a:lnTo>
                  <a:lnTo>
                    <a:pt x="558229" y="2540"/>
                  </a:lnTo>
                  <a:lnTo>
                    <a:pt x="505335" y="0"/>
                  </a:lnTo>
                  <a:close/>
                </a:path>
                <a:path w="1225550" h="1009650">
                  <a:moveTo>
                    <a:pt x="672770" y="911860"/>
                  </a:moveTo>
                  <a:lnTo>
                    <a:pt x="553856" y="911860"/>
                  </a:lnTo>
                  <a:lnTo>
                    <a:pt x="602958" y="915670"/>
                  </a:lnTo>
                  <a:lnTo>
                    <a:pt x="648953" y="927100"/>
                  </a:lnTo>
                  <a:lnTo>
                    <a:pt x="690554" y="948690"/>
                  </a:lnTo>
                  <a:lnTo>
                    <a:pt x="645975" y="965200"/>
                  </a:lnTo>
                  <a:lnTo>
                    <a:pt x="600163" y="976630"/>
                  </a:lnTo>
                  <a:lnTo>
                    <a:pt x="553242" y="982980"/>
                  </a:lnTo>
                  <a:lnTo>
                    <a:pt x="505335" y="985520"/>
                  </a:lnTo>
                  <a:lnTo>
                    <a:pt x="660338" y="985520"/>
                  </a:lnTo>
                  <a:lnTo>
                    <a:pt x="669206" y="982980"/>
                  </a:lnTo>
                  <a:lnTo>
                    <a:pt x="720752" y="962660"/>
                  </a:lnTo>
                  <a:lnTo>
                    <a:pt x="754124" y="944880"/>
                  </a:lnTo>
                  <a:lnTo>
                    <a:pt x="768608" y="935990"/>
                  </a:lnTo>
                  <a:lnTo>
                    <a:pt x="716784" y="935990"/>
                  </a:lnTo>
                  <a:lnTo>
                    <a:pt x="679165" y="914400"/>
                  </a:lnTo>
                  <a:lnTo>
                    <a:pt x="672770" y="911860"/>
                  </a:lnTo>
                  <a:close/>
                </a:path>
                <a:path w="1225550" h="1009650">
                  <a:moveTo>
                    <a:pt x="546223" y="887730"/>
                  </a:moveTo>
                  <a:lnTo>
                    <a:pt x="498215" y="892810"/>
                  </a:lnTo>
                  <a:lnTo>
                    <a:pt x="455773" y="904240"/>
                  </a:lnTo>
                  <a:lnTo>
                    <a:pt x="418476" y="920750"/>
                  </a:lnTo>
                  <a:lnTo>
                    <a:pt x="365360" y="965200"/>
                  </a:lnTo>
                  <a:lnTo>
                    <a:pt x="398366" y="965200"/>
                  </a:lnTo>
                  <a:lnTo>
                    <a:pt x="411224" y="953770"/>
                  </a:lnTo>
                  <a:lnTo>
                    <a:pt x="437330" y="938530"/>
                  </a:lnTo>
                  <a:lnTo>
                    <a:pt x="468311" y="925830"/>
                  </a:lnTo>
                  <a:lnTo>
                    <a:pt x="502937" y="916940"/>
                  </a:lnTo>
                  <a:lnTo>
                    <a:pt x="553856" y="911860"/>
                  </a:lnTo>
                  <a:lnTo>
                    <a:pt x="672770" y="911860"/>
                  </a:lnTo>
                  <a:lnTo>
                    <a:pt x="637598" y="897890"/>
                  </a:lnTo>
                  <a:lnTo>
                    <a:pt x="592984" y="889000"/>
                  </a:lnTo>
                  <a:lnTo>
                    <a:pt x="546223" y="887730"/>
                  </a:lnTo>
                  <a:close/>
                </a:path>
                <a:path w="1225550" h="1009650">
                  <a:moveTo>
                    <a:pt x="1005257" y="492760"/>
                  </a:moveTo>
                  <a:lnTo>
                    <a:pt x="991613" y="492760"/>
                  </a:lnTo>
                  <a:lnTo>
                    <a:pt x="986095" y="497840"/>
                  </a:lnTo>
                  <a:lnTo>
                    <a:pt x="986095" y="505460"/>
                  </a:lnTo>
                  <a:lnTo>
                    <a:pt x="983583" y="552450"/>
                  </a:lnTo>
                  <a:lnTo>
                    <a:pt x="975916" y="603250"/>
                  </a:lnTo>
                  <a:lnTo>
                    <a:pt x="963512" y="650240"/>
                  </a:lnTo>
                  <a:lnTo>
                    <a:pt x="946514" y="694690"/>
                  </a:lnTo>
                  <a:lnTo>
                    <a:pt x="925136" y="737870"/>
                  </a:lnTo>
                  <a:lnTo>
                    <a:pt x="899590" y="779780"/>
                  </a:lnTo>
                  <a:lnTo>
                    <a:pt x="870089" y="817880"/>
                  </a:lnTo>
                  <a:lnTo>
                    <a:pt x="836845" y="852170"/>
                  </a:lnTo>
                  <a:lnTo>
                    <a:pt x="800071" y="883920"/>
                  </a:lnTo>
                  <a:lnTo>
                    <a:pt x="759980" y="913130"/>
                  </a:lnTo>
                  <a:lnTo>
                    <a:pt x="716784" y="935990"/>
                  </a:lnTo>
                  <a:lnTo>
                    <a:pt x="768608" y="935990"/>
                  </a:lnTo>
                  <a:lnTo>
                    <a:pt x="785161" y="925830"/>
                  </a:lnTo>
                  <a:lnTo>
                    <a:pt x="814546" y="904240"/>
                  </a:lnTo>
                  <a:lnTo>
                    <a:pt x="842204" y="881380"/>
                  </a:lnTo>
                  <a:lnTo>
                    <a:pt x="903072" y="878840"/>
                  </a:lnTo>
                  <a:lnTo>
                    <a:pt x="959036" y="873760"/>
                  </a:lnTo>
                  <a:lnTo>
                    <a:pt x="1009986" y="863600"/>
                  </a:lnTo>
                  <a:lnTo>
                    <a:pt x="1037482" y="855980"/>
                  </a:lnTo>
                  <a:lnTo>
                    <a:pt x="868151" y="855980"/>
                  </a:lnTo>
                  <a:lnTo>
                    <a:pt x="900007" y="820420"/>
                  </a:lnTo>
                  <a:lnTo>
                    <a:pt x="928240" y="781050"/>
                  </a:lnTo>
                  <a:lnTo>
                    <a:pt x="952658" y="739140"/>
                  </a:lnTo>
                  <a:lnTo>
                    <a:pt x="973067" y="695960"/>
                  </a:lnTo>
                  <a:lnTo>
                    <a:pt x="989275" y="650240"/>
                  </a:lnTo>
                  <a:lnTo>
                    <a:pt x="1001091" y="603250"/>
                  </a:lnTo>
                  <a:lnTo>
                    <a:pt x="1008322" y="553720"/>
                  </a:lnTo>
                  <a:lnTo>
                    <a:pt x="1010775" y="505460"/>
                  </a:lnTo>
                  <a:lnTo>
                    <a:pt x="1010775" y="497840"/>
                  </a:lnTo>
                  <a:lnTo>
                    <a:pt x="1005257" y="492760"/>
                  </a:lnTo>
                  <a:close/>
                </a:path>
                <a:path w="1225550" h="1009650">
                  <a:moveTo>
                    <a:pt x="978997" y="132080"/>
                  </a:moveTo>
                  <a:lnTo>
                    <a:pt x="947625" y="132080"/>
                  </a:lnTo>
                  <a:lnTo>
                    <a:pt x="990929" y="186690"/>
                  </a:lnTo>
                  <a:lnTo>
                    <a:pt x="1030222" y="240030"/>
                  </a:lnTo>
                  <a:lnTo>
                    <a:pt x="1065483" y="290830"/>
                  </a:lnTo>
                  <a:lnTo>
                    <a:pt x="1096695" y="340360"/>
                  </a:lnTo>
                  <a:lnTo>
                    <a:pt x="1123837" y="388620"/>
                  </a:lnTo>
                  <a:lnTo>
                    <a:pt x="1146893" y="433070"/>
                  </a:lnTo>
                  <a:lnTo>
                    <a:pt x="1165841" y="477520"/>
                  </a:lnTo>
                  <a:lnTo>
                    <a:pt x="1180664" y="518160"/>
                  </a:lnTo>
                  <a:lnTo>
                    <a:pt x="1191342" y="557530"/>
                  </a:lnTo>
                  <a:lnTo>
                    <a:pt x="1200189" y="628650"/>
                  </a:lnTo>
                  <a:lnTo>
                    <a:pt x="1198394" y="659130"/>
                  </a:lnTo>
                  <a:lnTo>
                    <a:pt x="1181901" y="718820"/>
                  </a:lnTo>
                  <a:lnTo>
                    <a:pt x="1159021" y="754380"/>
                  </a:lnTo>
                  <a:lnTo>
                    <a:pt x="1128825" y="784860"/>
                  </a:lnTo>
                  <a:lnTo>
                    <a:pt x="1092637" y="807720"/>
                  </a:lnTo>
                  <a:lnTo>
                    <a:pt x="1051782" y="825500"/>
                  </a:lnTo>
                  <a:lnTo>
                    <a:pt x="1007581" y="839470"/>
                  </a:lnTo>
                  <a:lnTo>
                    <a:pt x="961360" y="848360"/>
                  </a:lnTo>
                  <a:lnTo>
                    <a:pt x="914442" y="853440"/>
                  </a:lnTo>
                  <a:lnTo>
                    <a:pt x="868151" y="855980"/>
                  </a:lnTo>
                  <a:lnTo>
                    <a:pt x="1037482" y="855980"/>
                  </a:lnTo>
                  <a:lnTo>
                    <a:pt x="1096406" y="833120"/>
                  </a:lnTo>
                  <a:lnTo>
                    <a:pt x="1131654" y="812800"/>
                  </a:lnTo>
                  <a:lnTo>
                    <a:pt x="1161449" y="788670"/>
                  </a:lnTo>
                  <a:lnTo>
                    <a:pt x="1204235" y="728980"/>
                  </a:lnTo>
                  <a:lnTo>
                    <a:pt x="1222223" y="669290"/>
                  </a:lnTo>
                  <a:lnTo>
                    <a:pt x="1225156" y="637540"/>
                  </a:lnTo>
                  <a:lnTo>
                    <a:pt x="1224133" y="604520"/>
                  </a:lnTo>
                  <a:lnTo>
                    <a:pt x="1218923" y="566420"/>
                  </a:lnTo>
                  <a:lnTo>
                    <a:pt x="1209764" y="527050"/>
                  </a:lnTo>
                  <a:lnTo>
                    <a:pt x="1196584" y="486410"/>
                  </a:lnTo>
                  <a:lnTo>
                    <a:pt x="1179386" y="444500"/>
                  </a:lnTo>
                  <a:lnTo>
                    <a:pt x="1158174" y="400050"/>
                  </a:lnTo>
                  <a:lnTo>
                    <a:pt x="1132952" y="353060"/>
                  </a:lnTo>
                  <a:lnTo>
                    <a:pt x="1103726" y="304800"/>
                  </a:lnTo>
                  <a:lnTo>
                    <a:pt x="1070498" y="254000"/>
                  </a:lnTo>
                  <a:lnTo>
                    <a:pt x="1033273" y="201930"/>
                  </a:lnTo>
                  <a:lnTo>
                    <a:pt x="992056" y="148590"/>
                  </a:lnTo>
                  <a:lnTo>
                    <a:pt x="978997" y="132080"/>
                  </a:lnTo>
                  <a:close/>
                </a:path>
                <a:path w="1225550" h="1009650">
                  <a:moveTo>
                    <a:pt x="938243" y="86360"/>
                  </a:moveTo>
                  <a:lnTo>
                    <a:pt x="933395" y="87630"/>
                  </a:lnTo>
                  <a:lnTo>
                    <a:pt x="928558" y="90170"/>
                  </a:lnTo>
                  <a:lnTo>
                    <a:pt x="925228" y="93980"/>
                  </a:lnTo>
                  <a:lnTo>
                    <a:pt x="925018" y="99060"/>
                  </a:lnTo>
                  <a:lnTo>
                    <a:pt x="919059" y="162560"/>
                  </a:lnTo>
                  <a:lnTo>
                    <a:pt x="907201" y="218440"/>
                  </a:lnTo>
                  <a:lnTo>
                    <a:pt x="890411" y="267970"/>
                  </a:lnTo>
                  <a:lnTo>
                    <a:pt x="869662" y="311150"/>
                  </a:lnTo>
                  <a:lnTo>
                    <a:pt x="845921" y="350520"/>
                  </a:lnTo>
                  <a:lnTo>
                    <a:pt x="820158" y="384810"/>
                  </a:lnTo>
                  <a:lnTo>
                    <a:pt x="793344" y="417830"/>
                  </a:lnTo>
                  <a:lnTo>
                    <a:pt x="766447" y="448310"/>
                  </a:lnTo>
                  <a:lnTo>
                    <a:pt x="738730" y="480060"/>
                  </a:lnTo>
                  <a:lnTo>
                    <a:pt x="713287" y="510540"/>
                  </a:lnTo>
                  <a:lnTo>
                    <a:pt x="691530" y="543560"/>
                  </a:lnTo>
                  <a:lnTo>
                    <a:pt x="674873" y="577850"/>
                  </a:lnTo>
                  <a:lnTo>
                    <a:pt x="664728" y="615950"/>
                  </a:lnTo>
                  <a:lnTo>
                    <a:pt x="662508" y="659130"/>
                  </a:lnTo>
                  <a:lnTo>
                    <a:pt x="669626" y="706120"/>
                  </a:lnTo>
                  <a:lnTo>
                    <a:pt x="687495" y="760730"/>
                  </a:lnTo>
                  <a:lnTo>
                    <a:pt x="717527" y="821690"/>
                  </a:lnTo>
                  <a:lnTo>
                    <a:pt x="720836" y="828040"/>
                  </a:lnTo>
                  <a:lnTo>
                    <a:pt x="728365" y="830580"/>
                  </a:lnTo>
                  <a:lnTo>
                    <a:pt x="740270" y="822960"/>
                  </a:lnTo>
                  <a:lnTo>
                    <a:pt x="742406" y="816610"/>
                  </a:lnTo>
                  <a:lnTo>
                    <a:pt x="739087" y="810260"/>
                  </a:lnTo>
                  <a:lnTo>
                    <a:pt x="708504" y="746760"/>
                  </a:lnTo>
                  <a:lnTo>
                    <a:pt x="691555" y="693420"/>
                  </a:lnTo>
                  <a:lnTo>
                    <a:pt x="686609" y="646430"/>
                  </a:lnTo>
                  <a:lnTo>
                    <a:pt x="692035" y="604520"/>
                  </a:lnTo>
                  <a:lnTo>
                    <a:pt x="706203" y="567690"/>
                  </a:lnTo>
                  <a:lnTo>
                    <a:pt x="727482" y="533400"/>
                  </a:lnTo>
                  <a:lnTo>
                    <a:pt x="754243" y="499110"/>
                  </a:lnTo>
                  <a:lnTo>
                    <a:pt x="784855" y="464820"/>
                  </a:lnTo>
                  <a:lnTo>
                    <a:pt x="810184" y="435610"/>
                  </a:lnTo>
                  <a:lnTo>
                    <a:pt x="835990" y="405130"/>
                  </a:lnTo>
                  <a:lnTo>
                    <a:pt x="861323" y="370840"/>
                  </a:lnTo>
                  <a:lnTo>
                    <a:pt x="885233" y="334010"/>
                  </a:lnTo>
                  <a:lnTo>
                    <a:pt x="906769" y="290830"/>
                  </a:lnTo>
                  <a:lnTo>
                    <a:pt x="924980" y="243840"/>
                  </a:lnTo>
                  <a:lnTo>
                    <a:pt x="938915" y="191770"/>
                  </a:lnTo>
                  <a:lnTo>
                    <a:pt x="947625" y="132080"/>
                  </a:lnTo>
                  <a:lnTo>
                    <a:pt x="978997" y="132080"/>
                  </a:lnTo>
                  <a:lnTo>
                    <a:pt x="946850" y="91440"/>
                  </a:lnTo>
                  <a:lnTo>
                    <a:pt x="943594" y="87630"/>
                  </a:lnTo>
                  <a:lnTo>
                    <a:pt x="938243" y="86360"/>
                  </a:lnTo>
                  <a:close/>
                </a:path>
                <a:path w="1225550" h="1009650">
                  <a:moveTo>
                    <a:pt x="98256" y="297180"/>
                  </a:moveTo>
                  <a:lnTo>
                    <a:pt x="72060" y="297180"/>
                  </a:lnTo>
                  <a:lnTo>
                    <a:pt x="80696" y="353060"/>
                  </a:lnTo>
                  <a:lnTo>
                    <a:pt x="93836" y="391160"/>
                  </a:lnTo>
                  <a:lnTo>
                    <a:pt x="125702" y="426720"/>
                  </a:lnTo>
                  <a:lnTo>
                    <a:pt x="137974" y="430530"/>
                  </a:lnTo>
                  <a:lnTo>
                    <a:pt x="152477" y="430530"/>
                  </a:lnTo>
                  <a:lnTo>
                    <a:pt x="178651" y="406400"/>
                  </a:lnTo>
                  <a:lnTo>
                    <a:pt x="143178" y="406400"/>
                  </a:lnTo>
                  <a:lnTo>
                    <a:pt x="128812" y="398780"/>
                  </a:lnTo>
                  <a:lnTo>
                    <a:pt x="113520" y="374650"/>
                  </a:lnTo>
                  <a:lnTo>
                    <a:pt x="100913" y="327660"/>
                  </a:lnTo>
                  <a:lnTo>
                    <a:pt x="98256" y="297180"/>
                  </a:lnTo>
                  <a:close/>
                </a:path>
                <a:path w="1225550" h="1009650">
                  <a:moveTo>
                    <a:pt x="383950" y="48260"/>
                  </a:moveTo>
                  <a:lnTo>
                    <a:pt x="355737" y="48260"/>
                  </a:lnTo>
                  <a:lnTo>
                    <a:pt x="374900" y="85090"/>
                  </a:lnTo>
                  <a:lnTo>
                    <a:pt x="390116" y="130810"/>
                  </a:lnTo>
                  <a:lnTo>
                    <a:pt x="395865" y="179070"/>
                  </a:lnTo>
                  <a:lnTo>
                    <a:pt x="386626" y="222250"/>
                  </a:lnTo>
                  <a:lnTo>
                    <a:pt x="355644" y="252730"/>
                  </a:lnTo>
                  <a:lnTo>
                    <a:pt x="302870" y="264160"/>
                  </a:lnTo>
                  <a:lnTo>
                    <a:pt x="259058" y="266700"/>
                  </a:lnTo>
                  <a:lnTo>
                    <a:pt x="222502" y="275590"/>
                  </a:lnTo>
                  <a:lnTo>
                    <a:pt x="193314" y="288290"/>
                  </a:lnTo>
                  <a:lnTo>
                    <a:pt x="171607" y="307340"/>
                  </a:lnTo>
                  <a:lnTo>
                    <a:pt x="156948" y="334010"/>
                  </a:lnTo>
                  <a:lnTo>
                    <a:pt x="151758" y="359410"/>
                  </a:lnTo>
                  <a:lnTo>
                    <a:pt x="152246" y="381000"/>
                  </a:lnTo>
                  <a:lnTo>
                    <a:pt x="152275" y="382270"/>
                  </a:lnTo>
                  <a:lnTo>
                    <a:pt x="154738" y="398780"/>
                  </a:lnTo>
                  <a:lnTo>
                    <a:pt x="155010" y="400050"/>
                  </a:lnTo>
                  <a:lnTo>
                    <a:pt x="154770" y="401320"/>
                  </a:lnTo>
                  <a:lnTo>
                    <a:pt x="150403" y="406400"/>
                  </a:lnTo>
                  <a:lnTo>
                    <a:pt x="178651" y="406400"/>
                  </a:lnTo>
                  <a:lnTo>
                    <a:pt x="179483" y="403860"/>
                  </a:lnTo>
                  <a:lnTo>
                    <a:pt x="179359" y="397510"/>
                  </a:lnTo>
                  <a:lnTo>
                    <a:pt x="179334" y="396240"/>
                  </a:lnTo>
                  <a:lnTo>
                    <a:pt x="179010" y="394970"/>
                  </a:lnTo>
                  <a:lnTo>
                    <a:pt x="176911" y="381000"/>
                  </a:lnTo>
                  <a:lnTo>
                    <a:pt x="176299" y="363220"/>
                  </a:lnTo>
                  <a:lnTo>
                    <a:pt x="179954" y="342900"/>
                  </a:lnTo>
                  <a:lnTo>
                    <a:pt x="208427" y="308610"/>
                  </a:lnTo>
                  <a:lnTo>
                    <a:pt x="264714" y="290830"/>
                  </a:lnTo>
                  <a:lnTo>
                    <a:pt x="303037" y="288290"/>
                  </a:lnTo>
                  <a:lnTo>
                    <a:pt x="345414" y="283210"/>
                  </a:lnTo>
                  <a:lnTo>
                    <a:pt x="375851" y="270510"/>
                  </a:lnTo>
                  <a:lnTo>
                    <a:pt x="396320" y="252730"/>
                  </a:lnTo>
                  <a:lnTo>
                    <a:pt x="408793" y="233680"/>
                  </a:lnTo>
                  <a:lnTo>
                    <a:pt x="420479" y="184150"/>
                  </a:lnTo>
                  <a:lnTo>
                    <a:pt x="415692" y="132080"/>
                  </a:lnTo>
                  <a:lnTo>
                    <a:pt x="400302" y="81280"/>
                  </a:lnTo>
                  <a:lnTo>
                    <a:pt x="383950" y="48260"/>
                  </a:lnTo>
                  <a:close/>
                </a:path>
                <a:path w="1225550" h="1009650">
                  <a:moveTo>
                    <a:pt x="660679" y="24130"/>
                  </a:moveTo>
                  <a:lnTo>
                    <a:pt x="505335" y="24130"/>
                  </a:lnTo>
                  <a:lnTo>
                    <a:pt x="555643" y="26670"/>
                  </a:lnTo>
                  <a:lnTo>
                    <a:pt x="605015" y="34290"/>
                  </a:lnTo>
                  <a:lnTo>
                    <a:pt x="653084" y="46990"/>
                  </a:lnTo>
                  <a:lnTo>
                    <a:pt x="699485" y="64770"/>
                  </a:lnTo>
                  <a:lnTo>
                    <a:pt x="743854" y="87630"/>
                  </a:lnTo>
                  <a:lnTo>
                    <a:pt x="785824" y="114300"/>
                  </a:lnTo>
                  <a:lnTo>
                    <a:pt x="825032" y="146050"/>
                  </a:lnTo>
                  <a:lnTo>
                    <a:pt x="830110" y="149860"/>
                  </a:lnTo>
                  <a:lnTo>
                    <a:pt x="837922" y="149860"/>
                  </a:lnTo>
                  <a:lnTo>
                    <a:pt x="847000" y="139700"/>
                  </a:lnTo>
                  <a:lnTo>
                    <a:pt x="800248" y="93980"/>
                  </a:lnTo>
                  <a:lnTo>
                    <a:pt x="756118" y="66040"/>
                  </a:lnTo>
                  <a:lnTo>
                    <a:pt x="709467" y="41910"/>
                  </a:lnTo>
                  <a:lnTo>
                    <a:pt x="660679" y="2413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/>
          <p:nvPr/>
        </p:nvSpPr>
        <p:spPr>
          <a:xfrm>
            <a:off x="7009244" y="9105538"/>
            <a:ext cx="1154430" cy="995680"/>
          </a:xfrm>
          <a:custGeom>
            <a:avLst/>
            <a:gdLst/>
            <a:ahLst/>
            <a:cxnLst/>
            <a:rect l="l" t="t" r="r" b="b"/>
            <a:pathLst>
              <a:path w="1154429" h="995679">
                <a:moveTo>
                  <a:pt x="1154290" y="245160"/>
                </a:moveTo>
                <a:lnTo>
                  <a:pt x="1152728" y="238823"/>
                </a:lnTo>
                <a:lnTo>
                  <a:pt x="1140371" y="206286"/>
                </a:lnTo>
                <a:lnTo>
                  <a:pt x="1125486" y="182194"/>
                </a:lnTo>
                <a:lnTo>
                  <a:pt x="1125486" y="233845"/>
                </a:lnTo>
                <a:lnTo>
                  <a:pt x="1086993" y="249643"/>
                </a:lnTo>
                <a:lnTo>
                  <a:pt x="1049667" y="268719"/>
                </a:lnTo>
                <a:lnTo>
                  <a:pt x="1013320" y="289864"/>
                </a:lnTo>
                <a:lnTo>
                  <a:pt x="941908" y="333997"/>
                </a:lnTo>
                <a:lnTo>
                  <a:pt x="906170" y="354685"/>
                </a:lnTo>
                <a:lnTo>
                  <a:pt x="870191" y="372706"/>
                </a:lnTo>
                <a:lnTo>
                  <a:pt x="833653" y="386854"/>
                </a:lnTo>
                <a:lnTo>
                  <a:pt x="796251" y="395947"/>
                </a:lnTo>
                <a:lnTo>
                  <a:pt x="757656" y="398780"/>
                </a:lnTo>
                <a:lnTo>
                  <a:pt x="717562" y="394119"/>
                </a:lnTo>
                <a:lnTo>
                  <a:pt x="675627" y="380784"/>
                </a:lnTo>
                <a:lnTo>
                  <a:pt x="631571" y="357555"/>
                </a:lnTo>
                <a:lnTo>
                  <a:pt x="593445" y="329463"/>
                </a:lnTo>
                <a:lnTo>
                  <a:pt x="594042" y="328485"/>
                </a:lnTo>
                <a:lnTo>
                  <a:pt x="641807" y="272465"/>
                </a:lnTo>
                <a:lnTo>
                  <a:pt x="685038" y="239128"/>
                </a:lnTo>
                <a:lnTo>
                  <a:pt x="742086" y="210769"/>
                </a:lnTo>
                <a:lnTo>
                  <a:pt x="813676" y="193789"/>
                </a:lnTo>
                <a:lnTo>
                  <a:pt x="820458" y="193014"/>
                </a:lnTo>
                <a:lnTo>
                  <a:pt x="825296" y="186880"/>
                </a:lnTo>
                <a:lnTo>
                  <a:pt x="823747" y="173342"/>
                </a:lnTo>
                <a:lnTo>
                  <a:pt x="817524" y="168452"/>
                </a:lnTo>
                <a:lnTo>
                  <a:pt x="810844" y="169265"/>
                </a:lnTo>
                <a:lnTo>
                  <a:pt x="733323" y="187452"/>
                </a:lnTo>
                <a:lnTo>
                  <a:pt x="671766" y="217741"/>
                </a:lnTo>
                <a:lnTo>
                  <a:pt x="625221" y="253479"/>
                </a:lnTo>
                <a:lnTo>
                  <a:pt x="592747" y="288048"/>
                </a:lnTo>
                <a:lnTo>
                  <a:pt x="577126" y="309587"/>
                </a:lnTo>
                <a:lnTo>
                  <a:pt x="561517" y="288048"/>
                </a:lnTo>
                <a:lnTo>
                  <a:pt x="529043" y="253492"/>
                </a:lnTo>
                <a:lnTo>
                  <a:pt x="482498" y="217741"/>
                </a:lnTo>
                <a:lnTo>
                  <a:pt x="420941" y="187452"/>
                </a:lnTo>
                <a:lnTo>
                  <a:pt x="343420" y="169278"/>
                </a:lnTo>
                <a:lnTo>
                  <a:pt x="336626" y="168452"/>
                </a:lnTo>
                <a:lnTo>
                  <a:pt x="330517" y="173329"/>
                </a:lnTo>
                <a:lnTo>
                  <a:pt x="328955" y="186880"/>
                </a:lnTo>
                <a:lnTo>
                  <a:pt x="333819" y="193014"/>
                </a:lnTo>
                <a:lnTo>
                  <a:pt x="340588" y="193789"/>
                </a:lnTo>
                <a:lnTo>
                  <a:pt x="407111" y="208940"/>
                </a:lnTo>
                <a:lnTo>
                  <a:pt x="461238" y="234200"/>
                </a:lnTo>
                <a:lnTo>
                  <a:pt x="503516" y="264553"/>
                </a:lnTo>
                <a:lnTo>
                  <a:pt x="534504" y="294957"/>
                </a:lnTo>
                <a:lnTo>
                  <a:pt x="560641" y="329526"/>
                </a:lnTo>
                <a:lnTo>
                  <a:pt x="522630" y="357568"/>
                </a:lnTo>
                <a:lnTo>
                  <a:pt x="478574" y="380796"/>
                </a:lnTo>
                <a:lnTo>
                  <a:pt x="436664" y="394131"/>
                </a:lnTo>
                <a:lnTo>
                  <a:pt x="396570" y="398792"/>
                </a:lnTo>
                <a:lnTo>
                  <a:pt x="357987" y="395960"/>
                </a:lnTo>
                <a:lnTo>
                  <a:pt x="320598" y="386867"/>
                </a:lnTo>
                <a:lnTo>
                  <a:pt x="284073" y="372706"/>
                </a:lnTo>
                <a:lnTo>
                  <a:pt x="248107" y="354685"/>
                </a:lnTo>
                <a:lnTo>
                  <a:pt x="212369" y="333997"/>
                </a:lnTo>
                <a:lnTo>
                  <a:pt x="140970" y="289864"/>
                </a:lnTo>
                <a:lnTo>
                  <a:pt x="104622" y="268719"/>
                </a:lnTo>
                <a:lnTo>
                  <a:pt x="67297" y="249643"/>
                </a:lnTo>
                <a:lnTo>
                  <a:pt x="28803" y="233845"/>
                </a:lnTo>
                <a:lnTo>
                  <a:pt x="44996" y="201041"/>
                </a:lnTo>
                <a:lnTo>
                  <a:pt x="70154" y="167386"/>
                </a:lnTo>
                <a:lnTo>
                  <a:pt x="102895" y="134289"/>
                </a:lnTo>
                <a:lnTo>
                  <a:pt x="141897" y="103124"/>
                </a:lnTo>
                <a:lnTo>
                  <a:pt x="185788" y="75298"/>
                </a:lnTo>
                <a:lnTo>
                  <a:pt x="233222" y="52197"/>
                </a:lnTo>
                <a:lnTo>
                  <a:pt x="282854" y="35217"/>
                </a:lnTo>
                <a:lnTo>
                  <a:pt x="333336" y="25755"/>
                </a:lnTo>
                <a:lnTo>
                  <a:pt x="371703" y="24434"/>
                </a:lnTo>
                <a:lnTo>
                  <a:pt x="412673" y="29540"/>
                </a:lnTo>
                <a:lnTo>
                  <a:pt x="454418" y="43408"/>
                </a:lnTo>
                <a:lnTo>
                  <a:pt x="495109" y="68313"/>
                </a:lnTo>
                <a:lnTo>
                  <a:pt x="532904" y="106603"/>
                </a:lnTo>
                <a:lnTo>
                  <a:pt x="563067" y="155854"/>
                </a:lnTo>
                <a:lnTo>
                  <a:pt x="563003" y="155994"/>
                </a:lnTo>
                <a:lnTo>
                  <a:pt x="565594" y="163385"/>
                </a:lnTo>
                <a:lnTo>
                  <a:pt x="567842" y="164465"/>
                </a:lnTo>
                <a:lnTo>
                  <a:pt x="568921" y="166700"/>
                </a:lnTo>
                <a:lnTo>
                  <a:pt x="576287" y="169291"/>
                </a:lnTo>
                <a:lnTo>
                  <a:pt x="577088" y="168910"/>
                </a:lnTo>
                <a:lnTo>
                  <a:pt x="577913" y="169291"/>
                </a:lnTo>
                <a:lnTo>
                  <a:pt x="585254" y="166700"/>
                </a:lnTo>
                <a:lnTo>
                  <a:pt x="586320" y="164477"/>
                </a:lnTo>
                <a:lnTo>
                  <a:pt x="588581" y="163385"/>
                </a:lnTo>
                <a:lnTo>
                  <a:pt x="591172" y="155994"/>
                </a:lnTo>
                <a:lnTo>
                  <a:pt x="621271" y="106578"/>
                </a:lnTo>
                <a:lnTo>
                  <a:pt x="659053" y="68275"/>
                </a:lnTo>
                <a:lnTo>
                  <a:pt x="699731" y="43345"/>
                </a:lnTo>
                <a:lnTo>
                  <a:pt x="741476" y="29476"/>
                </a:lnTo>
                <a:lnTo>
                  <a:pt x="782459" y="24371"/>
                </a:lnTo>
                <a:lnTo>
                  <a:pt x="820839" y="25704"/>
                </a:lnTo>
                <a:lnTo>
                  <a:pt x="871334" y="35166"/>
                </a:lnTo>
                <a:lnTo>
                  <a:pt x="920991" y="52158"/>
                </a:lnTo>
                <a:lnTo>
                  <a:pt x="968438" y="75260"/>
                </a:lnTo>
                <a:lnTo>
                  <a:pt x="1012342" y="103098"/>
                </a:lnTo>
                <a:lnTo>
                  <a:pt x="1051356" y="134264"/>
                </a:lnTo>
                <a:lnTo>
                  <a:pt x="1084110" y="167373"/>
                </a:lnTo>
                <a:lnTo>
                  <a:pt x="1109281" y="201028"/>
                </a:lnTo>
                <a:lnTo>
                  <a:pt x="1125486" y="233845"/>
                </a:lnTo>
                <a:lnTo>
                  <a:pt x="1125486" y="182194"/>
                </a:lnTo>
                <a:lnTo>
                  <a:pt x="1091209" y="138722"/>
                </a:lnTo>
                <a:lnTo>
                  <a:pt x="1056500" y="106045"/>
                </a:lnTo>
                <a:lnTo>
                  <a:pt x="1016419" y="75704"/>
                </a:lnTo>
                <a:lnTo>
                  <a:pt x="972032" y="48856"/>
                </a:lnTo>
                <a:lnTo>
                  <a:pt x="924356" y="26695"/>
                </a:lnTo>
                <a:lnTo>
                  <a:pt x="874471" y="10401"/>
                </a:lnTo>
                <a:lnTo>
                  <a:pt x="823391" y="1155"/>
                </a:lnTo>
                <a:lnTo>
                  <a:pt x="775881" y="0"/>
                </a:lnTo>
                <a:lnTo>
                  <a:pt x="731469" y="6604"/>
                </a:lnTo>
                <a:lnTo>
                  <a:pt x="690435" y="20777"/>
                </a:lnTo>
                <a:lnTo>
                  <a:pt x="653072" y="42367"/>
                </a:lnTo>
                <a:lnTo>
                  <a:pt x="619683" y="71183"/>
                </a:lnTo>
                <a:lnTo>
                  <a:pt x="590550" y="107073"/>
                </a:lnTo>
                <a:lnTo>
                  <a:pt x="577088" y="130505"/>
                </a:lnTo>
                <a:lnTo>
                  <a:pt x="563638" y="107086"/>
                </a:lnTo>
                <a:lnTo>
                  <a:pt x="534517" y="71208"/>
                </a:lnTo>
                <a:lnTo>
                  <a:pt x="501142" y="42392"/>
                </a:lnTo>
                <a:lnTo>
                  <a:pt x="463778" y="20815"/>
                </a:lnTo>
                <a:lnTo>
                  <a:pt x="422744" y="6642"/>
                </a:lnTo>
                <a:lnTo>
                  <a:pt x="378320" y="50"/>
                </a:lnTo>
                <a:lnTo>
                  <a:pt x="330784" y="1206"/>
                </a:lnTo>
                <a:lnTo>
                  <a:pt x="279717" y="10452"/>
                </a:lnTo>
                <a:lnTo>
                  <a:pt x="229844" y="26746"/>
                </a:lnTo>
                <a:lnTo>
                  <a:pt x="182194" y="48907"/>
                </a:lnTo>
                <a:lnTo>
                  <a:pt x="137807" y="75742"/>
                </a:lnTo>
                <a:lnTo>
                  <a:pt x="97751" y="106083"/>
                </a:lnTo>
                <a:lnTo>
                  <a:pt x="63042" y="138747"/>
                </a:lnTo>
                <a:lnTo>
                  <a:pt x="34747" y="172542"/>
                </a:lnTo>
                <a:lnTo>
                  <a:pt x="13893" y="206298"/>
                </a:lnTo>
                <a:lnTo>
                  <a:pt x="0" y="245160"/>
                </a:lnTo>
                <a:lnTo>
                  <a:pt x="3632" y="251612"/>
                </a:lnTo>
                <a:lnTo>
                  <a:pt x="9842" y="253542"/>
                </a:lnTo>
                <a:lnTo>
                  <a:pt x="49555" y="268706"/>
                </a:lnTo>
                <a:lnTo>
                  <a:pt x="88328" y="287959"/>
                </a:lnTo>
                <a:lnTo>
                  <a:pt x="126276" y="309829"/>
                </a:lnTo>
                <a:lnTo>
                  <a:pt x="207010" y="359575"/>
                </a:lnTo>
                <a:lnTo>
                  <a:pt x="251307" y="384302"/>
                </a:lnTo>
                <a:lnTo>
                  <a:pt x="296799" y="404761"/>
                </a:lnTo>
                <a:lnTo>
                  <a:pt x="343916" y="418680"/>
                </a:lnTo>
                <a:lnTo>
                  <a:pt x="393077" y="423811"/>
                </a:lnTo>
                <a:lnTo>
                  <a:pt x="437603" y="419442"/>
                </a:lnTo>
                <a:lnTo>
                  <a:pt x="484251" y="405345"/>
                </a:lnTo>
                <a:lnTo>
                  <a:pt x="533311" y="380060"/>
                </a:lnTo>
                <a:lnTo>
                  <a:pt x="564781" y="356997"/>
                </a:lnTo>
                <a:lnTo>
                  <a:pt x="564781" y="696836"/>
                </a:lnTo>
                <a:lnTo>
                  <a:pt x="521754" y="698563"/>
                </a:lnTo>
                <a:lnTo>
                  <a:pt x="468401" y="705091"/>
                </a:lnTo>
                <a:lnTo>
                  <a:pt x="417499" y="715645"/>
                </a:lnTo>
                <a:lnTo>
                  <a:pt x="369468" y="729945"/>
                </a:lnTo>
                <a:lnTo>
                  <a:pt x="324713" y="747725"/>
                </a:lnTo>
                <a:lnTo>
                  <a:pt x="283667" y="768718"/>
                </a:lnTo>
                <a:lnTo>
                  <a:pt x="246735" y="792645"/>
                </a:lnTo>
                <a:lnTo>
                  <a:pt x="214337" y="819251"/>
                </a:lnTo>
                <a:lnTo>
                  <a:pt x="186893" y="848245"/>
                </a:lnTo>
                <a:lnTo>
                  <a:pt x="164820" y="879373"/>
                </a:lnTo>
                <a:lnTo>
                  <a:pt x="138468" y="946924"/>
                </a:lnTo>
                <a:lnTo>
                  <a:pt x="135013" y="982814"/>
                </a:lnTo>
                <a:lnTo>
                  <a:pt x="135013" y="989647"/>
                </a:lnTo>
                <a:lnTo>
                  <a:pt x="140550" y="995159"/>
                </a:lnTo>
                <a:lnTo>
                  <a:pt x="154178" y="995159"/>
                </a:lnTo>
                <a:lnTo>
                  <a:pt x="159702" y="989647"/>
                </a:lnTo>
                <a:lnTo>
                  <a:pt x="159702" y="982814"/>
                </a:lnTo>
                <a:lnTo>
                  <a:pt x="163525" y="947343"/>
                </a:lnTo>
                <a:lnTo>
                  <a:pt x="192570" y="881011"/>
                </a:lnTo>
                <a:lnTo>
                  <a:pt x="216776" y="850785"/>
                </a:lnTo>
                <a:lnTo>
                  <a:pt x="246799" y="822934"/>
                </a:lnTo>
                <a:lnTo>
                  <a:pt x="282105" y="797788"/>
                </a:lnTo>
                <a:lnTo>
                  <a:pt x="322211" y="775639"/>
                </a:lnTo>
                <a:lnTo>
                  <a:pt x="366610" y="756818"/>
                </a:lnTo>
                <a:lnTo>
                  <a:pt x="414807" y="741629"/>
                </a:lnTo>
                <a:lnTo>
                  <a:pt x="466293" y="730389"/>
                </a:lnTo>
                <a:lnTo>
                  <a:pt x="520573" y="723417"/>
                </a:lnTo>
                <a:lnTo>
                  <a:pt x="576821" y="721029"/>
                </a:lnTo>
                <a:lnTo>
                  <a:pt x="577126" y="721029"/>
                </a:lnTo>
                <a:lnTo>
                  <a:pt x="577418" y="721029"/>
                </a:lnTo>
                <a:lnTo>
                  <a:pt x="633691" y="723417"/>
                </a:lnTo>
                <a:lnTo>
                  <a:pt x="687971" y="730389"/>
                </a:lnTo>
                <a:lnTo>
                  <a:pt x="739457" y="741629"/>
                </a:lnTo>
                <a:lnTo>
                  <a:pt x="787654" y="756818"/>
                </a:lnTo>
                <a:lnTo>
                  <a:pt x="832053" y="775639"/>
                </a:lnTo>
                <a:lnTo>
                  <a:pt x="872159" y="797788"/>
                </a:lnTo>
                <a:lnTo>
                  <a:pt x="907465" y="822934"/>
                </a:lnTo>
                <a:lnTo>
                  <a:pt x="937475" y="850785"/>
                </a:lnTo>
                <a:lnTo>
                  <a:pt x="961694" y="881011"/>
                </a:lnTo>
                <a:lnTo>
                  <a:pt x="990739" y="947343"/>
                </a:lnTo>
                <a:lnTo>
                  <a:pt x="994549" y="982814"/>
                </a:lnTo>
                <a:lnTo>
                  <a:pt x="994549" y="989647"/>
                </a:lnTo>
                <a:lnTo>
                  <a:pt x="1000086" y="995159"/>
                </a:lnTo>
                <a:lnTo>
                  <a:pt x="1006894" y="995159"/>
                </a:lnTo>
                <a:lnTo>
                  <a:pt x="1013714" y="995159"/>
                </a:lnTo>
                <a:lnTo>
                  <a:pt x="1019238" y="989647"/>
                </a:lnTo>
                <a:lnTo>
                  <a:pt x="1019238" y="982814"/>
                </a:lnTo>
                <a:lnTo>
                  <a:pt x="1015796" y="946924"/>
                </a:lnTo>
                <a:lnTo>
                  <a:pt x="989431" y="879373"/>
                </a:lnTo>
                <a:lnTo>
                  <a:pt x="967359" y="848245"/>
                </a:lnTo>
                <a:lnTo>
                  <a:pt x="939927" y="819251"/>
                </a:lnTo>
                <a:lnTo>
                  <a:pt x="907529" y="792645"/>
                </a:lnTo>
                <a:lnTo>
                  <a:pt x="870597" y="768718"/>
                </a:lnTo>
                <a:lnTo>
                  <a:pt x="829538" y="747725"/>
                </a:lnTo>
                <a:lnTo>
                  <a:pt x="784796" y="729945"/>
                </a:lnTo>
                <a:lnTo>
                  <a:pt x="736752" y="715645"/>
                </a:lnTo>
                <a:lnTo>
                  <a:pt x="685863" y="705091"/>
                </a:lnTo>
                <a:lnTo>
                  <a:pt x="632510" y="698563"/>
                </a:lnTo>
                <a:lnTo>
                  <a:pt x="589470" y="696836"/>
                </a:lnTo>
                <a:lnTo>
                  <a:pt x="589470" y="357047"/>
                </a:lnTo>
                <a:lnTo>
                  <a:pt x="620890" y="380060"/>
                </a:lnTo>
                <a:lnTo>
                  <a:pt x="669963" y="405345"/>
                </a:lnTo>
                <a:lnTo>
                  <a:pt x="716622" y="419442"/>
                </a:lnTo>
                <a:lnTo>
                  <a:pt x="761174" y="423811"/>
                </a:lnTo>
                <a:lnTo>
                  <a:pt x="810336" y="418668"/>
                </a:lnTo>
                <a:lnTo>
                  <a:pt x="857465" y="404749"/>
                </a:lnTo>
                <a:lnTo>
                  <a:pt x="902970" y="384302"/>
                </a:lnTo>
                <a:lnTo>
                  <a:pt x="947280" y="359562"/>
                </a:lnTo>
                <a:lnTo>
                  <a:pt x="1028014" y="309829"/>
                </a:lnTo>
                <a:lnTo>
                  <a:pt x="1065949" y="287959"/>
                </a:lnTo>
                <a:lnTo>
                  <a:pt x="1104722" y="268706"/>
                </a:lnTo>
                <a:lnTo>
                  <a:pt x="1144435" y="253542"/>
                </a:lnTo>
                <a:lnTo>
                  <a:pt x="1150658" y="251612"/>
                </a:lnTo>
                <a:lnTo>
                  <a:pt x="1154290" y="24516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59025" y="7549394"/>
            <a:ext cx="1176020" cy="1083945"/>
          </a:xfrm>
          <a:custGeom>
            <a:avLst/>
            <a:gdLst/>
            <a:ahLst/>
            <a:cxnLst/>
            <a:rect l="l" t="t" r="r" b="b"/>
            <a:pathLst>
              <a:path w="1176020" h="1083945">
                <a:moveTo>
                  <a:pt x="206717" y="619493"/>
                </a:moveTo>
                <a:lnTo>
                  <a:pt x="179857" y="570953"/>
                </a:lnTo>
                <a:lnTo>
                  <a:pt x="161340" y="527507"/>
                </a:lnTo>
                <a:lnTo>
                  <a:pt x="147650" y="483349"/>
                </a:lnTo>
                <a:lnTo>
                  <a:pt x="138772" y="438518"/>
                </a:lnTo>
                <a:lnTo>
                  <a:pt x="134734" y="393077"/>
                </a:lnTo>
                <a:lnTo>
                  <a:pt x="135509" y="347040"/>
                </a:lnTo>
                <a:lnTo>
                  <a:pt x="141135" y="300469"/>
                </a:lnTo>
                <a:lnTo>
                  <a:pt x="151599" y="253377"/>
                </a:lnTo>
                <a:lnTo>
                  <a:pt x="153390" y="246786"/>
                </a:lnTo>
                <a:lnTo>
                  <a:pt x="149517" y="240004"/>
                </a:lnTo>
                <a:lnTo>
                  <a:pt x="116751" y="296506"/>
                </a:lnTo>
                <a:lnTo>
                  <a:pt x="110832" y="345592"/>
                </a:lnTo>
                <a:lnTo>
                  <a:pt x="109994" y="394106"/>
                </a:lnTo>
                <a:lnTo>
                  <a:pt x="114249" y="441985"/>
                </a:lnTo>
                <a:lnTo>
                  <a:pt x="123596" y="489204"/>
                </a:lnTo>
                <a:lnTo>
                  <a:pt x="138010" y="535724"/>
                </a:lnTo>
                <a:lnTo>
                  <a:pt x="157505" y="581494"/>
                </a:lnTo>
                <a:lnTo>
                  <a:pt x="182067" y="626491"/>
                </a:lnTo>
                <a:lnTo>
                  <a:pt x="188468" y="632409"/>
                </a:lnTo>
                <a:lnTo>
                  <a:pt x="192633" y="632409"/>
                </a:lnTo>
                <a:lnTo>
                  <a:pt x="194805" y="632409"/>
                </a:lnTo>
                <a:lnTo>
                  <a:pt x="197027" y="631837"/>
                </a:lnTo>
                <a:lnTo>
                  <a:pt x="204863" y="627075"/>
                </a:lnTo>
                <a:lnTo>
                  <a:pt x="206717" y="619493"/>
                </a:lnTo>
                <a:close/>
              </a:path>
              <a:path w="1176020" h="1083945">
                <a:moveTo>
                  <a:pt x="1175613" y="364197"/>
                </a:moveTo>
                <a:lnTo>
                  <a:pt x="1172235" y="315163"/>
                </a:lnTo>
                <a:lnTo>
                  <a:pt x="1164628" y="265595"/>
                </a:lnTo>
                <a:lnTo>
                  <a:pt x="1152817" y="215506"/>
                </a:lnTo>
                <a:lnTo>
                  <a:pt x="1105585" y="200977"/>
                </a:lnTo>
                <a:lnTo>
                  <a:pt x="1064145" y="199390"/>
                </a:lnTo>
                <a:lnTo>
                  <a:pt x="1019962" y="201917"/>
                </a:lnTo>
                <a:lnTo>
                  <a:pt x="973772" y="208483"/>
                </a:lnTo>
                <a:lnTo>
                  <a:pt x="926312" y="219049"/>
                </a:lnTo>
                <a:lnTo>
                  <a:pt x="878319" y="233553"/>
                </a:lnTo>
                <a:lnTo>
                  <a:pt x="830516" y="251917"/>
                </a:lnTo>
                <a:lnTo>
                  <a:pt x="783628" y="274091"/>
                </a:lnTo>
                <a:lnTo>
                  <a:pt x="738403" y="300012"/>
                </a:lnTo>
                <a:lnTo>
                  <a:pt x="695566" y="329641"/>
                </a:lnTo>
                <a:lnTo>
                  <a:pt x="655853" y="362889"/>
                </a:lnTo>
                <a:lnTo>
                  <a:pt x="619988" y="399707"/>
                </a:lnTo>
                <a:lnTo>
                  <a:pt x="595820" y="429983"/>
                </a:lnTo>
                <a:lnTo>
                  <a:pt x="573163" y="464820"/>
                </a:lnTo>
                <a:lnTo>
                  <a:pt x="553478" y="504151"/>
                </a:lnTo>
                <a:lnTo>
                  <a:pt x="538226" y="547903"/>
                </a:lnTo>
                <a:lnTo>
                  <a:pt x="528904" y="595998"/>
                </a:lnTo>
                <a:lnTo>
                  <a:pt x="526961" y="648373"/>
                </a:lnTo>
                <a:lnTo>
                  <a:pt x="533882" y="704951"/>
                </a:lnTo>
                <a:lnTo>
                  <a:pt x="551141" y="765657"/>
                </a:lnTo>
                <a:lnTo>
                  <a:pt x="553491" y="772058"/>
                </a:lnTo>
                <a:lnTo>
                  <a:pt x="560578" y="775347"/>
                </a:lnTo>
                <a:lnTo>
                  <a:pt x="573366" y="770674"/>
                </a:lnTo>
                <a:lnTo>
                  <a:pt x="576668" y="763600"/>
                </a:lnTo>
                <a:lnTo>
                  <a:pt x="574332" y="757186"/>
                </a:lnTo>
                <a:lnTo>
                  <a:pt x="558253" y="700595"/>
                </a:lnTo>
                <a:lnTo>
                  <a:pt x="551802" y="647839"/>
                </a:lnTo>
                <a:lnTo>
                  <a:pt x="553618" y="599008"/>
                </a:lnTo>
                <a:lnTo>
                  <a:pt x="562317" y="554151"/>
                </a:lnTo>
                <a:lnTo>
                  <a:pt x="576541" y="513359"/>
                </a:lnTo>
                <a:lnTo>
                  <a:pt x="594906" y="476681"/>
                </a:lnTo>
                <a:lnTo>
                  <a:pt x="616038" y="444182"/>
                </a:lnTo>
                <a:lnTo>
                  <a:pt x="675500" y="378294"/>
                </a:lnTo>
                <a:lnTo>
                  <a:pt x="716572" y="344563"/>
                </a:lnTo>
                <a:lnTo>
                  <a:pt x="760933" y="314820"/>
                </a:lnTo>
                <a:lnTo>
                  <a:pt x="807720" y="289153"/>
                </a:lnTo>
                <a:lnTo>
                  <a:pt x="856068" y="267627"/>
                </a:lnTo>
                <a:lnTo>
                  <a:pt x="905129" y="250317"/>
                </a:lnTo>
                <a:lnTo>
                  <a:pt x="954036" y="237286"/>
                </a:lnTo>
                <a:lnTo>
                  <a:pt x="1001928" y="228600"/>
                </a:lnTo>
                <a:lnTo>
                  <a:pt x="1047965" y="224345"/>
                </a:lnTo>
                <a:lnTo>
                  <a:pt x="1091272" y="224574"/>
                </a:lnTo>
                <a:lnTo>
                  <a:pt x="1130998" y="229374"/>
                </a:lnTo>
                <a:lnTo>
                  <a:pt x="1141590" y="276656"/>
                </a:lnTo>
                <a:lnTo>
                  <a:pt x="1148245" y="323456"/>
                </a:lnTo>
                <a:lnTo>
                  <a:pt x="1150975" y="369747"/>
                </a:lnTo>
                <a:lnTo>
                  <a:pt x="1149781" y="415518"/>
                </a:lnTo>
                <a:lnTo>
                  <a:pt x="1144663" y="460756"/>
                </a:lnTo>
                <a:lnTo>
                  <a:pt x="1135634" y="505421"/>
                </a:lnTo>
                <a:lnTo>
                  <a:pt x="1122705" y="549490"/>
                </a:lnTo>
                <a:lnTo>
                  <a:pt x="1105877" y="592963"/>
                </a:lnTo>
                <a:lnTo>
                  <a:pt x="1085151" y="635787"/>
                </a:lnTo>
                <a:lnTo>
                  <a:pt x="1060526" y="677964"/>
                </a:lnTo>
                <a:lnTo>
                  <a:pt x="1032027" y="719467"/>
                </a:lnTo>
                <a:lnTo>
                  <a:pt x="985240" y="771702"/>
                </a:lnTo>
                <a:lnTo>
                  <a:pt x="940130" y="812139"/>
                </a:lnTo>
                <a:lnTo>
                  <a:pt x="896658" y="841997"/>
                </a:lnTo>
                <a:lnTo>
                  <a:pt x="854786" y="862469"/>
                </a:lnTo>
                <a:lnTo>
                  <a:pt x="814438" y="874788"/>
                </a:lnTo>
                <a:lnTo>
                  <a:pt x="775589" y="880173"/>
                </a:lnTo>
                <a:lnTo>
                  <a:pt x="738162" y="879856"/>
                </a:lnTo>
                <a:lnTo>
                  <a:pt x="667435" y="866940"/>
                </a:lnTo>
                <a:lnTo>
                  <a:pt x="676808" y="800239"/>
                </a:lnTo>
                <a:lnTo>
                  <a:pt x="705091" y="752170"/>
                </a:lnTo>
                <a:lnTo>
                  <a:pt x="734961" y="707986"/>
                </a:lnTo>
                <a:lnTo>
                  <a:pt x="765251" y="668477"/>
                </a:lnTo>
                <a:lnTo>
                  <a:pt x="794778" y="634441"/>
                </a:lnTo>
                <a:lnTo>
                  <a:pt x="822401" y="606679"/>
                </a:lnTo>
                <a:lnTo>
                  <a:pt x="867168" y="573176"/>
                </a:lnTo>
                <a:lnTo>
                  <a:pt x="873302" y="570179"/>
                </a:lnTo>
                <a:lnTo>
                  <a:pt x="875842" y="562800"/>
                </a:lnTo>
                <a:lnTo>
                  <a:pt x="869873" y="550519"/>
                </a:lnTo>
                <a:lnTo>
                  <a:pt x="862469" y="548005"/>
                </a:lnTo>
                <a:lnTo>
                  <a:pt x="856373" y="550964"/>
                </a:lnTo>
                <a:lnTo>
                  <a:pt x="815009" y="580910"/>
                </a:lnTo>
                <a:lnTo>
                  <a:pt x="760869" y="636206"/>
                </a:lnTo>
                <a:lnTo>
                  <a:pt x="731532" y="671868"/>
                </a:lnTo>
                <a:lnTo>
                  <a:pt x="702030" y="712089"/>
                </a:lnTo>
                <a:lnTo>
                  <a:pt x="673366" y="756272"/>
                </a:lnTo>
                <a:lnTo>
                  <a:pt x="646557" y="803821"/>
                </a:lnTo>
                <a:lnTo>
                  <a:pt x="622617" y="854151"/>
                </a:lnTo>
                <a:lnTo>
                  <a:pt x="621182" y="857885"/>
                </a:lnTo>
                <a:lnTo>
                  <a:pt x="620572" y="858189"/>
                </a:lnTo>
                <a:lnTo>
                  <a:pt x="617499" y="867537"/>
                </a:lnTo>
                <a:lnTo>
                  <a:pt x="602538" y="906665"/>
                </a:lnTo>
                <a:lnTo>
                  <a:pt x="587336" y="960780"/>
                </a:lnTo>
                <a:lnTo>
                  <a:pt x="578015" y="1015885"/>
                </a:lnTo>
                <a:lnTo>
                  <a:pt x="576414" y="1052652"/>
                </a:lnTo>
                <a:lnTo>
                  <a:pt x="571423" y="1050455"/>
                </a:lnTo>
                <a:lnTo>
                  <a:pt x="516153" y="1023226"/>
                </a:lnTo>
                <a:lnTo>
                  <a:pt x="480974" y="1004062"/>
                </a:lnTo>
                <a:lnTo>
                  <a:pt x="423151" y="969467"/>
                </a:lnTo>
                <a:lnTo>
                  <a:pt x="359295" y="926363"/>
                </a:lnTo>
                <a:lnTo>
                  <a:pt x="326148" y="901623"/>
                </a:lnTo>
                <a:lnTo>
                  <a:pt x="292747" y="874776"/>
                </a:lnTo>
                <a:lnTo>
                  <a:pt x="259511" y="845832"/>
                </a:lnTo>
                <a:lnTo>
                  <a:pt x="226872" y="814768"/>
                </a:lnTo>
                <a:lnTo>
                  <a:pt x="195237" y="781621"/>
                </a:lnTo>
                <a:lnTo>
                  <a:pt x="165011" y="746391"/>
                </a:lnTo>
                <a:lnTo>
                  <a:pt x="136652" y="709066"/>
                </a:lnTo>
                <a:lnTo>
                  <a:pt x="110540" y="669658"/>
                </a:lnTo>
                <a:lnTo>
                  <a:pt x="87109" y="628192"/>
                </a:lnTo>
                <a:lnTo>
                  <a:pt x="66789" y="584657"/>
                </a:lnTo>
                <a:lnTo>
                  <a:pt x="49987" y="539051"/>
                </a:lnTo>
                <a:lnTo>
                  <a:pt x="37122" y="491401"/>
                </a:lnTo>
                <a:lnTo>
                  <a:pt x="28613" y="441693"/>
                </a:lnTo>
                <a:lnTo>
                  <a:pt x="24892" y="389940"/>
                </a:lnTo>
                <a:lnTo>
                  <a:pt x="26352" y="336156"/>
                </a:lnTo>
                <a:lnTo>
                  <a:pt x="33439" y="280339"/>
                </a:lnTo>
                <a:lnTo>
                  <a:pt x="46558" y="222504"/>
                </a:lnTo>
                <a:lnTo>
                  <a:pt x="62445" y="183781"/>
                </a:lnTo>
                <a:lnTo>
                  <a:pt x="86525" y="144208"/>
                </a:lnTo>
                <a:lnTo>
                  <a:pt x="118948" y="106362"/>
                </a:lnTo>
                <a:lnTo>
                  <a:pt x="159867" y="72834"/>
                </a:lnTo>
                <a:lnTo>
                  <a:pt x="209423" y="46215"/>
                </a:lnTo>
                <a:lnTo>
                  <a:pt x="267766" y="29108"/>
                </a:lnTo>
                <a:lnTo>
                  <a:pt x="334848" y="24180"/>
                </a:lnTo>
                <a:lnTo>
                  <a:pt x="376872" y="28486"/>
                </a:lnTo>
                <a:lnTo>
                  <a:pt x="424662" y="40347"/>
                </a:lnTo>
                <a:lnTo>
                  <a:pt x="475792" y="62471"/>
                </a:lnTo>
                <a:lnTo>
                  <a:pt x="527812" y="97612"/>
                </a:lnTo>
                <a:lnTo>
                  <a:pt x="578281" y="148501"/>
                </a:lnTo>
                <a:lnTo>
                  <a:pt x="580605" y="151358"/>
                </a:lnTo>
                <a:lnTo>
                  <a:pt x="584123" y="153022"/>
                </a:lnTo>
                <a:lnTo>
                  <a:pt x="591515" y="153022"/>
                </a:lnTo>
                <a:lnTo>
                  <a:pt x="595033" y="151358"/>
                </a:lnTo>
                <a:lnTo>
                  <a:pt x="597369" y="148513"/>
                </a:lnTo>
                <a:lnTo>
                  <a:pt x="647877" y="97612"/>
                </a:lnTo>
                <a:lnTo>
                  <a:pt x="699922" y="62471"/>
                </a:lnTo>
                <a:lnTo>
                  <a:pt x="751090" y="40347"/>
                </a:lnTo>
                <a:lnTo>
                  <a:pt x="798931" y="28498"/>
                </a:lnTo>
                <a:lnTo>
                  <a:pt x="841032" y="24193"/>
                </a:lnTo>
                <a:lnTo>
                  <a:pt x="874966" y="24714"/>
                </a:lnTo>
                <a:lnTo>
                  <a:pt x="970483" y="47879"/>
                </a:lnTo>
                <a:lnTo>
                  <a:pt x="1020267" y="75844"/>
                </a:lnTo>
                <a:lnTo>
                  <a:pt x="1058837" y="108559"/>
                </a:lnTo>
                <a:lnTo>
                  <a:pt x="1087094" y="141478"/>
                </a:lnTo>
                <a:lnTo>
                  <a:pt x="1091158" y="146951"/>
                </a:lnTo>
                <a:lnTo>
                  <a:pt x="1098892" y="148069"/>
                </a:lnTo>
                <a:lnTo>
                  <a:pt x="1109840" y="139954"/>
                </a:lnTo>
                <a:lnTo>
                  <a:pt x="1110983" y="132219"/>
                </a:lnTo>
                <a:lnTo>
                  <a:pt x="1106919" y="126758"/>
                </a:lnTo>
                <a:lnTo>
                  <a:pt x="1075791" y="90703"/>
                </a:lnTo>
                <a:lnTo>
                  <a:pt x="1040269" y="60121"/>
                </a:lnTo>
                <a:lnTo>
                  <a:pt x="1000963" y="35394"/>
                </a:lnTo>
                <a:lnTo>
                  <a:pt x="958532" y="16916"/>
                </a:lnTo>
                <a:lnTo>
                  <a:pt x="913612" y="5067"/>
                </a:lnTo>
                <a:lnTo>
                  <a:pt x="846480" y="38"/>
                </a:lnTo>
                <a:lnTo>
                  <a:pt x="802322" y="3848"/>
                </a:lnTo>
                <a:lnTo>
                  <a:pt x="751713" y="15100"/>
                </a:lnTo>
                <a:lnTo>
                  <a:pt x="697306" y="36601"/>
                </a:lnTo>
                <a:lnTo>
                  <a:pt x="641794" y="71170"/>
                </a:lnTo>
                <a:lnTo>
                  <a:pt x="587819" y="121627"/>
                </a:lnTo>
                <a:lnTo>
                  <a:pt x="533882" y="71170"/>
                </a:lnTo>
                <a:lnTo>
                  <a:pt x="478396" y="36601"/>
                </a:lnTo>
                <a:lnTo>
                  <a:pt x="424040" y="15087"/>
                </a:lnTo>
                <a:lnTo>
                  <a:pt x="373481" y="3835"/>
                </a:lnTo>
                <a:lnTo>
                  <a:pt x="329399" y="0"/>
                </a:lnTo>
                <a:lnTo>
                  <a:pt x="294462" y="787"/>
                </a:lnTo>
                <a:lnTo>
                  <a:pt x="208051" y="20142"/>
                </a:lnTo>
                <a:lnTo>
                  <a:pt x="160337" y="43243"/>
                </a:lnTo>
                <a:lnTo>
                  <a:pt x="119481" y="72491"/>
                </a:lnTo>
                <a:lnTo>
                  <a:pt x="85407" y="106095"/>
                </a:lnTo>
                <a:lnTo>
                  <a:pt x="58013" y="142316"/>
                </a:lnTo>
                <a:lnTo>
                  <a:pt x="37211" y="179362"/>
                </a:lnTo>
                <a:lnTo>
                  <a:pt x="22910" y="215480"/>
                </a:lnTo>
                <a:lnTo>
                  <a:pt x="9690" y="273100"/>
                </a:lnTo>
                <a:lnTo>
                  <a:pt x="2171" y="328764"/>
                </a:lnTo>
                <a:lnTo>
                  <a:pt x="0" y="382460"/>
                </a:lnTo>
                <a:lnTo>
                  <a:pt x="2781" y="434200"/>
                </a:lnTo>
                <a:lnTo>
                  <a:pt x="10147" y="483958"/>
                </a:lnTo>
                <a:lnTo>
                  <a:pt x="21717" y="531761"/>
                </a:lnTo>
                <a:lnTo>
                  <a:pt x="37109" y="577596"/>
                </a:lnTo>
                <a:lnTo>
                  <a:pt x="55956" y="621436"/>
                </a:lnTo>
                <a:lnTo>
                  <a:pt x="77863" y="663321"/>
                </a:lnTo>
                <a:lnTo>
                  <a:pt x="102463" y="703199"/>
                </a:lnTo>
                <a:lnTo>
                  <a:pt x="129362" y="741108"/>
                </a:lnTo>
                <a:lnTo>
                  <a:pt x="158203" y="777024"/>
                </a:lnTo>
                <a:lnTo>
                  <a:pt x="188607" y="810945"/>
                </a:lnTo>
                <a:lnTo>
                  <a:pt x="220179" y="842873"/>
                </a:lnTo>
                <a:lnTo>
                  <a:pt x="252552" y="872807"/>
                </a:lnTo>
                <a:lnTo>
                  <a:pt x="285356" y="900734"/>
                </a:lnTo>
                <a:lnTo>
                  <a:pt x="318185" y="926668"/>
                </a:lnTo>
                <a:lnTo>
                  <a:pt x="350685" y="950582"/>
                </a:lnTo>
                <a:lnTo>
                  <a:pt x="382473" y="972489"/>
                </a:lnTo>
                <a:lnTo>
                  <a:pt x="442404" y="1010246"/>
                </a:lnTo>
                <a:lnTo>
                  <a:pt x="494931" y="1039926"/>
                </a:lnTo>
                <a:lnTo>
                  <a:pt x="536841" y="1061402"/>
                </a:lnTo>
                <a:lnTo>
                  <a:pt x="577418" y="1080135"/>
                </a:lnTo>
                <a:lnTo>
                  <a:pt x="578192" y="1080465"/>
                </a:lnTo>
                <a:lnTo>
                  <a:pt x="581266" y="1083437"/>
                </a:lnTo>
                <a:lnTo>
                  <a:pt x="587933" y="1083437"/>
                </a:lnTo>
                <a:lnTo>
                  <a:pt x="588441" y="1083424"/>
                </a:lnTo>
                <a:lnTo>
                  <a:pt x="592658" y="1083424"/>
                </a:lnTo>
                <a:lnTo>
                  <a:pt x="592823" y="1083322"/>
                </a:lnTo>
                <a:lnTo>
                  <a:pt x="595071" y="1083259"/>
                </a:lnTo>
                <a:lnTo>
                  <a:pt x="600443" y="1077595"/>
                </a:lnTo>
                <a:lnTo>
                  <a:pt x="600329" y="1072883"/>
                </a:lnTo>
                <a:lnTo>
                  <a:pt x="601751" y="1069340"/>
                </a:lnTo>
                <a:lnTo>
                  <a:pt x="600494" y="1066444"/>
                </a:lnTo>
                <a:lnTo>
                  <a:pt x="603046" y="1015301"/>
                </a:lnTo>
                <a:lnTo>
                  <a:pt x="613244" y="959713"/>
                </a:lnTo>
                <a:lnTo>
                  <a:pt x="629716" y="904798"/>
                </a:lnTo>
                <a:lnTo>
                  <a:pt x="638187" y="883831"/>
                </a:lnTo>
                <a:lnTo>
                  <a:pt x="658672" y="890016"/>
                </a:lnTo>
                <a:lnTo>
                  <a:pt x="691616" y="897813"/>
                </a:lnTo>
                <a:lnTo>
                  <a:pt x="725182" y="902970"/>
                </a:lnTo>
                <a:lnTo>
                  <a:pt x="759421" y="904836"/>
                </a:lnTo>
                <a:lnTo>
                  <a:pt x="798169" y="902258"/>
                </a:lnTo>
                <a:lnTo>
                  <a:pt x="837844" y="893927"/>
                </a:lnTo>
                <a:lnTo>
                  <a:pt x="878471" y="878954"/>
                </a:lnTo>
                <a:lnTo>
                  <a:pt x="920102" y="856424"/>
                </a:lnTo>
                <a:lnTo>
                  <a:pt x="962787" y="825449"/>
                </a:lnTo>
                <a:lnTo>
                  <a:pt x="1006576" y="785139"/>
                </a:lnTo>
                <a:lnTo>
                  <a:pt x="1051521" y="734593"/>
                </a:lnTo>
                <a:lnTo>
                  <a:pt x="1081697" y="690626"/>
                </a:lnTo>
                <a:lnTo>
                  <a:pt x="1107681" y="645960"/>
                </a:lnTo>
                <a:lnTo>
                  <a:pt x="1129487" y="600595"/>
                </a:lnTo>
                <a:lnTo>
                  <a:pt x="1147102" y="554558"/>
                </a:lnTo>
                <a:lnTo>
                  <a:pt x="1160526" y="507885"/>
                </a:lnTo>
                <a:lnTo>
                  <a:pt x="1169758" y="460578"/>
                </a:lnTo>
                <a:lnTo>
                  <a:pt x="1174788" y="412686"/>
                </a:lnTo>
                <a:lnTo>
                  <a:pt x="1175613" y="364197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" name="object 81"/>
          <p:cNvGrpSpPr/>
          <p:nvPr/>
        </p:nvGrpSpPr>
        <p:grpSpPr>
          <a:xfrm>
            <a:off x="5398220" y="4404912"/>
            <a:ext cx="1056640" cy="1092835"/>
            <a:chOff x="5398220" y="4404912"/>
            <a:chExt cx="1056640" cy="1092835"/>
          </a:xfrm>
        </p:grpSpPr>
        <p:sp>
          <p:nvSpPr>
            <p:cNvPr id="82" name="object 82"/>
            <p:cNvSpPr/>
            <p:nvPr/>
          </p:nvSpPr>
          <p:spPr>
            <a:xfrm>
              <a:off x="5398211" y="4670164"/>
              <a:ext cx="1056640" cy="828040"/>
            </a:xfrm>
            <a:custGeom>
              <a:avLst/>
              <a:gdLst/>
              <a:ahLst/>
              <a:cxnLst/>
              <a:rect l="l" t="t" r="r" b="b"/>
              <a:pathLst>
                <a:path w="1056639" h="828039">
                  <a:moveTo>
                    <a:pt x="1056335" y="398792"/>
                  </a:moveTo>
                  <a:lnTo>
                    <a:pt x="1056093" y="394131"/>
                  </a:lnTo>
                  <a:lnTo>
                    <a:pt x="1051331" y="386740"/>
                  </a:lnTo>
                  <a:lnTo>
                    <a:pt x="1047178" y="384632"/>
                  </a:lnTo>
                  <a:lnTo>
                    <a:pt x="1042784" y="384822"/>
                  </a:lnTo>
                  <a:lnTo>
                    <a:pt x="1002055" y="383387"/>
                  </a:lnTo>
                  <a:lnTo>
                    <a:pt x="959142" y="376275"/>
                  </a:lnTo>
                  <a:lnTo>
                    <a:pt x="914323" y="364566"/>
                  </a:lnTo>
                  <a:lnTo>
                    <a:pt x="867829" y="349300"/>
                  </a:lnTo>
                  <a:lnTo>
                    <a:pt x="819912" y="331533"/>
                  </a:lnTo>
                  <a:lnTo>
                    <a:pt x="727290" y="295287"/>
                  </a:lnTo>
                  <a:lnTo>
                    <a:pt x="682980" y="278599"/>
                  </a:lnTo>
                  <a:lnTo>
                    <a:pt x="638098" y="263029"/>
                  </a:lnTo>
                  <a:lnTo>
                    <a:pt x="592836" y="249326"/>
                  </a:lnTo>
                  <a:lnTo>
                    <a:pt x="547395" y="238252"/>
                  </a:lnTo>
                  <a:lnTo>
                    <a:pt x="501954" y="230530"/>
                  </a:lnTo>
                  <a:lnTo>
                    <a:pt x="456717" y="226936"/>
                  </a:lnTo>
                  <a:lnTo>
                    <a:pt x="411886" y="228193"/>
                  </a:lnTo>
                  <a:lnTo>
                    <a:pt x="367639" y="235077"/>
                  </a:lnTo>
                  <a:lnTo>
                    <a:pt x="324180" y="248310"/>
                  </a:lnTo>
                  <a:lnTo>
                    <a:pt x="281698" y="268668"/>
                  </a:lnTo>
                  <a:lnTo>
                    <a:pt x="240385" y="296887"/>
                  </a:lnTo>
                  <a:lnTo>
                    <a:pt x="234188" y="308902"/>
                  </a:lnTo>
                  <a:lnTo>
                    <a:pt x="242684" y="319557"/>
                  </a:lnTo>
                  <a:lnTo>
                    <a:pt x="250444" y="320459"/>
                  </a:lnTo>
                  <a:lnTo>
                    <a:pt x="255778" y="316191"/>
                  </a:lnTo>
                  <a:lnTo>
                    <a:pt x="297776" y="287896"/>
                  </a:lnTo>
                  <a:lnTo>
                    <a:pt x="341045" y="268224"/>
                  </a:lnTo>
                  <a:lnTo>
                    <a:pt x="385419" y="256324"/>
                  </a:lnTo>
                  <a:lnTo>
                    <a:pt x="430758" y="251294"/>
                  </a:lnTo>
                  <a:lnTo>
                    <a:pt x="476885" y="252272"/>
                  </a:lnTo>
                  <a:lnTo>
                    <a:pt x="523671" y="258381"/>
                  </a:lnTo>
                  <a:lnTo>
                    <a:pt x="570941" y="268744"/>
                  </a:lnTo>
                  <a:lnTo>
                    <a:pt x="618553" y="282498"/>
                  </a:lnTo>
                  <a:lnTo>
                    <a:pt x="666330" y="298754"/>
                  </a:lnTo>
                  <a:lnTo>
                    <a:pt x="714133" y="316649"/>
                  </a:lnTo>
                  <a:lnTo>
                    <a:pt x="817206" y="356933"/>
                  </a:lnTo>
                  <a:lnTo>
                    <a:pt x="871258" y="376643"/>
                  </a:lnTo>
                  <a:lnTo>
                    <a:pt x="923721" y="392976"/>
                  </a:lnTo>
                  <a:lnTo>
                    <a:pt x="974382" y="404444"/>
                  </a:lnTo>
                  <a:lnTo>
                    <a:pt x="1023010" y="409587"/>
                  </a:lnTo>
                  <a:lnTo>
                    <a:pt x="984783" y="475919"/>
                  </a:lnTo>
                  <a:lnTo>
                    <a:pt x="944829" y="534428"/>
                  </a:lnTo>
                  <a:lnTo>
                    <a:pt x="903592" y="585597"/>
                  </a:lnTo>
                  <a:lnTo>
                    <a:pt x="861479" y="629894"/>
                  </a:lnTo>
                  <a:lnTo>
                    <a:pt x="818921" y="667829"/>
                  </a:lnTo>
                  <a:lnTo>
                    <a:pt x="776351" y="699858"/>
                  </a:lnTo>
                  <a:lnTo>
                    <a:pt x="734199" y="726478"/>
                  </a:lnTo>
                  <a:lnTo>
                    <a:pt x="692873" y="748182"/>
                  </a:lnTo>
                  <a:lnTo>
                    <a:pt x="652818" y="765441"/>
                  </a:lnTo>
                  <a:lnTo>
                    <a:pt x="614451" y="778751"/>
                  </a:lnTo>
                  <a:lnTo>
                    <a:pt x="544499" y="795413"/>
                  </a:lnTo>
                  <a:lnTo>
                    <a:pt x="486422" y="802068"/>
                  </a:lnTo>
                  <a:lnTo>
                    <a:pt x="462915" y="802830"/>
                  </a:lnTo>
                  <a:lnTo>
                    <a:pt x="404964" y="799884"/>
                  </a:lnTo>
                  <a:lnTo>
                    <a:pt x="353250" y="791235"/>
                  </a:lnTo>
                  <a:lnTo>
                    <a:pt x="304609" y="777227"/>
                  </a:lnTo>
                  <a:lnTo>
                    <a:pt x="259727" y="758190"/>
                  </a:lnTo>
                  <a:lnTo>
                    <a:pt x="219278" y="734466"/>
                  </a:lnTo>
                  <a:lnTo>
                    <a:pt x="183908" y="706386"/>
                  </a:lnTo>
                  <a:lnTo>
                    <a:pt x="154330" y="674281"/>
                  </a:lnTo>
                  <a:lnTo>
                    <a:pt x="131191" y="638479"/>
                  </a:lnTo>
                  <a:lnTo>
                    <a:pt x="113423" y="592086"/>
                  </a:lnTo>
                  <a:lnTo>
                    <a:pt x="107467" y="543699"/>
                  </a:lnTo>
                  <a:lnTo>
                    <a:pt x="113233" y="494068"/>
                  </a:lnTo>
                  <a:lnTo>
                    <a:pt x="130619" y="443966"/>
                  </a:lnTo>
                  <a:lnTo>
                    <a:pt x="153174" y="405104"/>
                  </a:lnTo>
                  <a:lnTo>
                    <a:pt x="188125" y="432930"/>
                  </a:lnTo>
                  <a:lnTo>
                    <a:pt x="230543" y="459917"/>
                  </a:lnTo>
                  <a:lnTo>
                    <a:pt x="275120" y="482511"/>
                  </a:lnTo>
                  <a:lnTo>
                    <a:pt x="321373" y="500938"/>
                  </a:lnTo>
                  <a:lnTo>
                    <a:pt x="368782" y="515467"/>
                  </a:lnTo>
                  <a:lnTo>
                    <a:pt x="416839" y="526338"/>
                  </a:lnTo>
                  <a:lnTo>
                    <a:pt x="465035" y="533793"/>
                  </a:lnTo>
                  <a:lnTo>
                    <a:pt x="512864" y="538086"/>
                  </a:lnTo>
                  <a:lnTo>
                    <a:pt x="559816" y="539457"/>
                  </a:lnTo>
                  <a:lnTo>
                    <a:pt x="591489" y="538835"/>
                  </a:lnTo>
                  <a:lnTo>
                    <a:pt x="652183" y="534085"/>
                  </a:lnTo>
                  <a:lnTo>
                    <a:pt x="692188" y="522732"/>
                  </a:lnTo>
                  <a:lnTo>
                    <a:pt x="690054" y="509270"/>
                  </a:lnTo>
                  <a:lnTo>
                    <a:pt x="683755" y="504659"/>
                  </a:lnTo>
                  <a:lnTo>
                    <a:pt x="676986" y="505739"/>
                  </a:lnTo>
                  <a:lnTo>
                    <a:pt x="633691" y="511251"/>
                  </a:lnTo>
                  <a:lnTo>
                    <a:pt x="587933" y="514286"/>
                  </a:lnTo>
                  <a:lnTo>
                    <a:pt x="540321" y="514578"/>
                  </a:lnTo>
                  <a:lnTo>
                    <a:pt x="491464" y="511822"/>
                  </a:lnTo>
                  <a:lnTo>
                    <a:pt x="441947" y="505726"/>
                  </a:lnTo>
                  <a:lnTo>
                    <a:pt x="392379" y="496011"/>
                  </a:lnTo>
                  <a:lnTo>
                    <a:pt x="343357" y="482371"/>
                  </a:lnTo>
                  <a:lnTo>
                    <a:pt x="295490" y="464527"/>
                  </a:lnTo>
                  <a:lnTo>
                    <a:pt x="249377" y="442188"/>
                  </a:lnTo>
                  <a:lnTo>
                    <a:pt x="205625" y="415061"/>
                  </a:lnTo>
                  <a:lnTo>
                    <a:pt x="164820" y="382854"/>
                  </a:lnTo>
                  <a:lnTo>
                    <a:pt x="129997" y="347967"/>
                  </a:lnTo>
                  <a:lnTo>
                    <a:pt x="100088" y="309765"/>
                  </a:lnTo>
                  <a:lnTo>
                    <a:pt x="75107" y="268274"/>
                  </a:lnTo>
                  <a:lnTo>
                    <a:pt x="55092" y="223558"/>
                  </a:lnTo>
                  <a:lnTo>
                    <a:pt x="40043" y="175641"/>
                  </a:lnTo>
                  <a:lnTo>
                    <a:pt x="29984" y="124561"/>
                  </a:lnTo>
                  <a:lnTo>
                    <a:pt x="24917" y="70370"/>
                  </a:lnTo>
                  <a:lnTo>
                    <a:pt x="24866" y="13106"/>
                  </a:lnTo>
                  <a:lnTo>
                    <a:pt x="25146" y="6299"/>
                  </a:lnTo>
                  <a:lnTo>
                    <a:pt x="19862" y="546"/>
                  </a:lnTo>
                  <a:lnTo>
                    <a:pt x="6197" y="0"/>
                  </a:lnTo>
                  <a:lnTo>
                    <a:pt x="482" y="5257"/>
                  </a:lnTo>
                  <a:lnTo>
                    <a:pt x="203" y="12090"/>
                  </a:lnTo>
                  <a:lnTo>
                    <a:pt x="0" y="65684"/>
                  </a:lnTo>
                  <a:lnTo>
                    <a:pt x="4000" y="116763"/>
                  </a:lnTo>
                  <a:lnTo>
                    <a:pt x="12179" y="165290"/>
                  </a:lnTo>
                  <a:lnTo>
                    <a:pt x="24523" y="211239"/>
                  </a:lnTo>
                  <a:lnTo>
                    <a:pt x="41021" y="254584"/>
                  </a:lnTo>
                  <a:lnTo>
                    <a:pt x="61671" y="295287"/>
                  </a:lnTo>
                  <a:lnTo>
                    <a:pt x="86461" y="333336"/>
                  </a:lnTo>
                  <a:lnTo>
                    <a:pt x="115379" y="368681"/>
                  </a:lnTo>
                  <a:lnTo>
                    <a:pt x="134670" y="387756"/>
                  </a:lnTo>
                  <a:lnTo>
                    <a:pt x="112064" y="425500"/>
                  </a:lnTo>
                  <a:lnTo>
                    <a:pt x="93624" y="471474"/>
                  </a:lnTo>
                  <a:lnTo>
                    <a:pt x="84074" y="517398"/>
                  </a:lnTo>
                  <a:lnTo>
                    <a:pt x="83477" y="562775"/>
                  </a:lnTo>
                  <a:lnTo>
                    <a:pt x="91871" y="607123"/>
                  </a:lnTo>
                  <a:lnTo>
                    <a:pt x="109321" y="649947"/>
                  </a:lnTo>
                  <a:lnTo>
                    <a:pt x="134239" y="688632"/>
                  </a:lnTo>
                  <a:lnTo>
                    <a:pt x="165976" y="723315"/>
                  </a:lnTo>
                  <a:lnTo>
                    <a:pt x="203796" y="753668"/>
                  </a:lnTo>
                  <a:lnTo>
                    <a:pt x="246989" y="779297"/>
                  </a:lnTo>
                  <a:lnTo>
                    <a:pt x="294830" y="799858"/>
                  </a:lnTo>
                  <a:lnTo>
                    <a:pt x="346608" y="814997"/>
                  </a:lnTo>
                  <a:lnTo>
                    <a:pt x="401612" y="824344"/>
                  </a:lnTo>
                  <a:lnTo>
                    <a:pt x="459105" y="827532"/>
                  </a:lnTo>
                  <a:lnTo>
                    <a:pt x="486359" y="826782"/>
                  </a:lnTo>
                  <a:lnTo>
                    <a:pt x="543356" y="820623"/>
                  </a:lnTo>
                  <a:lnTo>
                    <a:pt x="611797" y="805307"/>
                  </a:lnTo>
                  <a:lnTo>
                    <a:pt x="649338" y="793140"/>
                  </a:lnTo>
                  <a:lnTo>
                    <a:pt x="688581" y="777379"/>
                  </a:lnTo>
                  <a:lnTo>
                    <a:pt x="729132" y="757593"/>
                  </a:lnTo>
                  <a:lnTo>
                    <a:pt x="770610" y="733361"/>
                  </a:lnTo>
                  <a:lnTo>
                    <a:pt x="812622" y="704253"/>
                  </a:lnTo>
                  <a:lnTo>
                    <a:pt x="854798" y="669810"/>
                  </a:lnTo>
                  <a:lnTo>
                    <a:pt x="896721" y="629627"/>
                  </a:lnTo>
                  <a:lnTo>
                    <a:pt x="938034" y="583260"/>
                  </a:lnTo>
                  <a:lnTo>
                    <a:pt x="978331" y="530263"/>
                  </a:lnTo>
                  <a:lnTo>
                    <a:pt x="1017244" y="470230"/>
                  </a:lnTo>
                  <a:lnTo>
                    <a:pt x="1054366" y="402717"/>
                  </a:lnTo>
                  <a:lnTo>
                    <a:pt x="1056335" y="39879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77802" y="4404912"/>
              <a:ext cx="235455" cy="34129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84113" y="4404912"/>
              <a:ext cx="235454" cy="341293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7064602" y="6015002"/>
            <a:ext cx="1043940" cy="760095"/>
            <a:chOff x="7064602" y="6015002"/>
            <a:chExt cx="1043940" cy="760095"/>
          </a:xfrm>
        </p:grpSpPr>
        <p:sp>
          <p:nvSpPr>
            <p:cNvPr id="86" name="object 86"/>
            <p:cNvSpPr/>
            <p:nvPr/>
          </p:nvSpPr>
          <p:spPr>
            <a:xfrm>
              <a:off x="7281779" y="6119444"/>
              <a:ext cx="481965" cy="655955"/>
            </a:xfrm>
            <a:custGeom>
              <a:avLst/>
              <a:gdLst/>
              <a:ahLst/>
              <a:cxnLst/>
              <a:rect l="l" t="t" r="r" b="b"/>
              <a:pathLst>
                <a:path w="481965" h="655954">
                  <a:moveTo>
                    <a:pt x="241175" y="0"/>
                  </a:moveTo>
                  <a:lnTo>
                    <a:pt x="234505" y="230"/>
                  </a:lnTo>
                  <a:lnTo>
                    <a:pt x="228809" y="5266"/>
                  </a:lnTo>
                  <a:lnTo>
                    <a:pt x="228610" y="12010"/>
                  </a:lnTo>
                  <a:lnTo>
                    <a:pt x="220220" y="45819"/>
                  </a:lnTo>
                  <a:lnTo>
                    <a:pt x="199501" y="83031"/>
                  </a:lnTo>
                  <a:lnTo>
                    <a:pt x="170239" y="122901"/>
                  </a:lnTo>
                  <a:lnTo>
                    <a:pt x="105498" y="202235"/>
                  </a:lnTo>
                  <a:lnTo>
                    <a:pt x="75381" y="241391"/>
                  </a:lnTo>
                  <a:lnTo>
                    <a:pt x="47819" y="282128"/>
                  </a:lnTo>
                  <a:lnTo>
                    <a:pt x="24765" y="324419"/>
                  </a:lnTo>
                  <a:lnTo>
                    <a:pt x="8174" y="368238"/>
                  </a:lnTo>
                  <a:lnTo>
                    <a:pt x="0" y="413558"/>
                  </a:lnTo>
                  <a:lnTo>
                    <a:pt x="1744" y="458004"/>
                  </a:lnTo>
                  <a:lnTo>
                    <a:pt x="12592" y="500754"/>
                  </a:lnTo>
                  <a:lnTo>
                    <a:pt x="32174" y="540802"/>
                  </a:lnTo>
                  <a:lnTo>
                    <a:pt x="60123" y="577144"/>
                  </a:lnTo>
                  <a:lnTo>
                    <a:pt x="98403" y="610321"/>
                  </a:lnTo>
                  <a:lnTo>
                    <a:pt x="142354" y="634869"/>
                  </a:lnTo>
                  <a:lnTo>
                    <a:pt x="190393" y="650101"/>
                  </a:lnTo>
                  <a:lnTo>
                    <a:pt x="240935" y="655330"/>
                  </a:lnTo>
                  <a:lnTo>
                    <a:pt x="289442" y="650426"/>
                  </a:lnTo>
                  <a:lnTo>
                    <a:pt x="334649" y="636365"/>
                  </a:lnTo>
                  <a:lnTo>
                    <a:pt x="345164" y="630650"/>
                  </a:lnTo>
                  <a:lnTo>
                    <a:pt x="240935" y="630650"/>
                  </a:lnTo>
                  <a:lnTo>
                    <a:pt x="195420" y="625942"/>
                  </a:lnTo>
                  <a:lnTo>
                    <a:pt x="152164" y="612230"/>
                  </a:lnTo>
                  <a:lnTo>
                    <a:pt x="112593" y="590134"/>
                  </a:lnTo>
                  <a:lnTo>
                    <a:pt x="78133" y="560276"/>
                  </a:lnTo>
                  <a:lnTo>
                    <a:pt x="53269" y="527973"/>
                  </a:lnTo>
                  <a:lnTo>
                    <a:pt x="35847" y="492432"/>
                  </a:lnTo>
                  <a:lnTo>
                    <a:pt x="26190" y="454555"/>
                  </a:lnTo>
                  <a:lnTo>
                    <a:pt x="24627" y="415243"/>
                  </a:lnTo>
                  <a:lnTo>
                    <a:pt x="32350" y="373529"/>
                  </a:lnTo>
                  <a:lnTo>
                    <a:pt x="48208" y="332650"/>
                  </a:lnTo>
                  <a:lnTo>
                    <a:pt x="70314" y="292752"/>
                  </a:lnTo>
                  <a:lnTo>
                    <a:pt x="96782" y="253984"/>
                  </a:lnTo>
                  <a:lnTo>
                    <a:pt x="125723" y="216492"/>
                  </a:lnTo>
                  <a:lnTo>
                    <a:pt x="186577" y="142067"/>
                  </a:lnTo>
                  <a:lnTo>
                    <a:pt x="214039" y="105674"/>
                  </a:lnTo>
                  <a:lnTo>
                    <a:pt x="235632" y="70942"/>
                  </a:lnTo>
                  <a:lnTo>
                    <a:pt x="249353" y="37569"/>
                  </a:lnTo>
                  <a:lnTo>
                    <a:pt x="282460" y="37569"/>
                  </a:lnTo>
                  <a:lnTo>
                    <a:pt x="264885" y="18232"/>
                  </a:lnTo>
                  <a:lnTo>
                    <a:pt x="251924" y="5457"/>
                  </a:lnTo>
                  <a:lnTo>
                    <a:pt x="245159" y="721"/>
                  </a:lnTo>
                  <a:lnTo>
                    <a:pt x="241175" y="0"/>
                  </a:lnTo>
                  <a:close/>
                </a:path>
                <a:path w="481965" h="655954">
                  <a:moveTo>
                    <a:pt x="282460" y="37569"/>
                  </a:moveTo>
                  <a:lnTo>
                    <a:pt x="249353" y="37569"/>
                  </a:lnTo>
                  <a:lnTo>
                    <a:pt x="270174" y="60313"/>
                  </a:lnTo>
                  <a:lnTo>
                    <a:pt x="296554" y="91201"/>
                  </a:lnTo>
                  <a:lnTo>
                    <a:pt x="326353" y="128792"/>
                  </a:lnTo>
                  <a:lnTo>
                    <a:pt x="357435" y="171644"/>
                  </a:lnTo>
                  <a:lnTo>
                    <a:pt x="387660" y="218314"/>
                  </a:lnTo>
                  <a:lnTo>
                    <a:pt x="414890" y="267362"/>
                  </a:lnTo>
                  <a:lnTo>
                    <a:pt x="436988" y="317346"/>
                  </a:lnTo>
                  <a:lnTo>
                    <a:pt x="451814" y="366824"/>
                  </a:lnTo>
                  <a:lnTo>
                    <a:pt x="457141" y="413558"/>
                  </a:lnTo>
                  <a:lnTo>
                    <a:pt x="457129" y="415243"/>
                  </a:lnTo>
                  <a:lnTo>
                    <a:pt x="451628" y="462861"/>
                  </a:lnTo>
                  <a:lnTo>
                    <a:pt x="451509" y="463887"/>
                  </a:lnTo>
                  <a:lnTo>
                    <a:pt x="435215" y="509390"/>
                  </a:lnTo>
                  <a:lnTo>
                    <a:pt x="409656" y="549555"/>
                  </a:lnTo>
                  <a:lnTo>
                    <a:pt x="376140" y="583071"/>
                  </a:lnTo>
                  <a:lnTo>
                    <a:pt x="335976" y="608632"/>
                  </a:lnTo>
                  <a:lnTo>
                    <a:pt x="290472" y="624928"/>
                  </a:lnTo>
                  <a:lnTo>
                    <a:pt x="240935" y="630650"/>
                  </a:lnTo>
                  <a:lnTo>
                    <a:pt x="345164" y="630650"/>
                  </a:lnTo>
                  <a:lnTo>
                    <a:pt x="411255" y="584674"/>
                  </a:lnTo>
                  <a:lnTo>
                    <a:pt x="440703" y="548997"/>
                  </a:lnTo>
                  <a:lnTo>
                    <a:pt x="462946" y="508067"/>
                  </a:lnTo>
                  <a:lnTo>
                    <a:pt x="477007" y="462861"/>
                  </a:lnTo>
                  <a:lnTo>
                    <a:pt x="481822" y="415243"/>
                  </a:lnTo>
                  <a:lnTo>
                    <a:pt x="481829" y="413558"/>
                  </a:lnTo>
                  <a:lnTo>
                    <a:pt x="477105" y="368238"/>
                  </a:lnTo>
                  <a:lnTo>
                    <a:pt x="463717" y="319424"/>
                  </a:lnTo>
                  <a:lnTo>
                    <a:pt x="444004" y="271540"/>
                  </a:lnTo>
                  <a:lnTo>
                    <a:pt x="419910" y="225172"/>
                  </a:lnTo>
                  <a:lnTo>
                    <a:pt x="393454" y="181671"/>
                  </a:lnTo>
                  <a:lnTo>
                    <a:pt x="366658" y="142383"/>
                  </a:lnTo>
                  <a:lnTo>
                    <a:pt x="322931" y="85024"/>
                  </a:lnTo>
                  <a:lnTo>
                    <a:pt x="287457" y="43066"/>
                  </a:lnTo>
                  <a:lnTo>
                    <a:pt x="282460" y="3756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78617" y="6527279"/>
              <a:ext cx="156455" cy="15044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064591" y="6015005"/>
              <a:ext cx="1043940" cy="494030"/>
            </a:xfrm>
            <a:custGeom>
              <a:avLst/>
              <a:gdLst/>
              <a:ahLst/>
              <a:cxnLst/>
              <a:rect l="l" t="t" r="r" b="b"/>
              <a:pathLst>
                <a:path w="1043940" h="494029">
                  <a:moveTo>
                    <a:pt x="256895" y="220560"/>
                  </a:moveTo>
                  <a:lnTo>
                    <a:pt x="253276" y="190830"/>
                  </a:lnTo>
                  <a:lnTo>
                    <a:pt x="253149" y="189801"/>
                  </a:lnTo>
                  <a:lnTo>
                    <a:pt x="241922" y="155536"/>
                  </a:lnTo>
                  <a:lnTo>
                    <a:pt x="232206" y="135915"/>
                  </a:lnTo>
                  <a:lnTo>
                    <a:pt x="232206" y="220560"/>
                  </a:lnTo>
                  <a:lnTo>
                    <a:pt x="224040" y="260921"/>
                  </a:lnTo>
                  <a:lnTo>
                    <a:pt x="201777" y="293916"/>
                  </a:lnTo>
                  <a:lnTo>
                    <a:pt x="168795" y="316179"/>
                  </a:lnTo>
                  <a:lnTo>
                    <a:pt x="128435" y="324345"/>
                  </a:lnTo>
                  <a:lnTo>
                    <a:pt x="106565" y="322084"/>
                  </a:lnTo>
                  <a:lnTo>
                    <a:pt x="66751" y="304876"/>
                  </a:lnTo>
                  <a:lnTo>
                    <a:pt x="38328" y="275107"/>
                  </a:lnTo>
                  <a:lnTo>
                    <a:pt x="24638" y="221449"/>
                  </a:lnTo>
                  <a:lnTo>
                    <a:pt x="31953" y="190830"/>
                  </a:lnTo>
                  <a:lnTo>
                    <a:pt x="47345" y="160591"/>
                  </a:lnTo>
                  <a:lnTo>
                    <a:pt x="67652" y="131241"/>
                  </a:lnTo>
                  <a:lnTo>
                    <a:pt x="89674" y="103212"/>
                  </a:lnTo>
                  <a:lnTo>
                    <a:pt x="103644" y="85661"/>
                  </a:lnTo>
                  <a:lnTo>
                    <a:pt x="116268" y="68872"/>
                  </a:lnTo>
                  <a:lnTo>
                    <a:pt x="126923" y="52717"/>
                  </a:lnTo>
                  <a:lnTo>
                    <a:pt x="134950" y="37096"/>
                  </a:lnTo>
                  <a:lnTo>
                    <a:pt x="163068" y="71704"/>
                  </a:lnTo>
                  <a:lnTo>
                    <a:pt x="195072" y="118452"/>
                  </a:lnTo>
                  <a:lnTo>
                    <a:pt x="221322" y="170395"/>
                  </a:lnTo>
                  <a:lnTo>
                    <a:pt x="232206" y="220560"/>
                  </a:lnTo>
                  <a:lnTo>
                    <a:pt x="232206" y="135915"/>
                  </a:lnTo>
                  <a:lnTo>
                    <a:pt x="223354" y="118033"/>
                  </a:lnTo>
                  <a:lnTo>
                    <a:pt x="223291" y="117881"/>
                  </a:lnTo>
                  <a:lnTo>
                    <a:pt x="197281" y="76987"/>
                  </a:lnTo>
                  <a:lnTo>
                    <a:pt x="185775" y="61036"/>
                  </a:lnTo>
                  <a:lnTo>
                    <a:pt x="174879" y="46812"/>
                  </a:lnTo>
                  <a:lnTo>
                    <a:pt x="167043" y="37096"/>
                  </a:lnTo>
                  <a:lnTo>
                    <a:pt x="165049" y="34607"/>
                  </a:lnTo>
                  <a:lnTo>
                    <a:pt x="136766" y="3162"/>
                  </a:lnTo>
                  <a:lnTo>
                    <a:pt x="128651" y="0"/>
                  </a:lnTo>
                  <a:lnTo>
                    <a:pt x="121793" y="0"/>
                  </a:lnTo>
                  <a:lnTo>
                    <a:pt x="116306" y="5308"/>
                  </a:lnTo>
                  <a:lnTo>
                    <a:pt x="116141" y="10464"/>
                  </a:lnTo>
                  <a:lnTo>
                    <a:pt x="116090" y="11988"/>
                  </a:lnTo>
                  <a:lnTo>
                    <a:pt x="111975" y="28041"/>
                  </a:lnTo>
                  <a:lnTo>
                    <a:pt x="101739" y="46393"/>
                  </a:lnTo>
                  <a:lnTo>
                    <a:pt x="87261" y="66497"/>
                  </a:lnTo>
                  <a:lnTo>
                    <a:pt x="70421" y="87769"/>
                  </a:lnTo>
                  <a:lnTo>
                    <a:pt x="46799" y="117881"/>
                  </a:lnTo>
                  <a:lnTo>
                    <a:pt x="24765" y="150164"/>
                  </a:lnTo>
                  <a:lnTo>
                    <a:pt x="8077" y="184111"/>
                  </a:lnTo>
                  <a:lnTo>
                    <a:pt x="0" y="219760"/>
                  </a:lnTo>
                  <a:lnTo>
                    <a:pt x="939" y="243598"/>
                  </a:lnTo>
                  <a:lnTo>
                    <a:pt x="17221" y="287947"/>
                  </a:lnTo>
                  <a:lnTo>
                    <a:pt x="52565" y="325069"/>
                  </a:lnTo>
                  <a:lnTo>
                    <a:pt x="101536" y="346240"/>
                  </a:lnTo>
                  <a:lnTo>
                    <a:pt x="128435" y="349034"/>
                  </a:lnTo>
                  <a:lnTo>
                    <a:pt x="178396" y="338912"/>
                  </a:lnTo>
                  <a:lnTo>
                    <a:pt x="199986" y="324345"/>
                  </a:lnTo>
                  <a:lnTo>
                    <a:pt x="219227" y="311353"/>
                  </a:lnTo>
                  <a:lnTo>
                    <a:pt x="246786" y="270522"/>
                  </a:lnTo>
                  <a:lnTo>
                    <a:pt x="256895" y="220560"/>
                  </a:lnTo>
                  <a:close/>
                </a:path>
                <a:path w="1043940" h="494029">
                  <a:moveTo>
                    <a:pt x="1043813" y="339966"/>
                  </a:moveTo>
                  <a:lnTo>
                    <a:pt x="1039304" y="303136"/>
                  </a:lnTo>
                  <a:lnTo>
                    <a:pt x="1039279" y="302958"/>
                  </a:lnTo>
                  <a:lnTo>
                    <a:pt x="1025702" y="261797"/>
                  </a:lnTo>
                  <a:lnTo>
                    <a:pt x="1019124" y="248615"/>
                  </a:lnTo>
                  <a:lnTo>
                    <a:pt x="1019124" y="339966"/>
                  </a:lnTo>
                  <a:lnTo>
                    <a:pt x="1008964" y="390144"/>
                  </a:lnTo>
                  <a:lnTo>
                    <a:pt x="981290" y="431165"/>
                  </a:lnTo>
                  <a:lnTo>
                    <a:pt x="940269" y="458851"/>
                  </a:lnTo>
                  <a:lnTo>
                    <a:pt x="890092" y="469011"/>
                  </a:lnTo>
                  <a:lnTo>
                    <a:pt x="862914" y="466191"/>
                  </a:lnTo>
                  <a:lnTo>
                    <a:pt x="813435" y="444804"/>
                  </a:lnTo>
                  <a:lnTo>
                    <a:pt x="778065" y="407771"/>
                  </a:lnTo>
                  <a:lnTo>
                    <a:pt x="761961" y="364172"/>
                  </a:lnTo>
                  <a:lnTo>
                    <a:pt x="761034" y="340855"/>
                  </a:lnTo>
                  <a:lnTo>
                    <a:pt x="770013" y="303136"/>
                  </a:lnTo>
                  <a:lnTo>
                    <a:pt x="788898" y="266166"/>
                  </a:lnTo>
                  <a:lnTo>
                    <a:pt x="813777" y="230454"/>
                  </a:lnTo>
                  <a:lnTo>
                    <a:pt x="840778" y="196456"/>
                  </a:lnTo>
                  <a:lnTo>
                    <a:pt x="858596" y="174282"/>
                  </a:lnTo>
                  <a:lnTo>
                    <a:pt x="874534" y="153123"/>
                  </a:lnTo>
                  <a:lnTo>
                    <a:pt x="887704" y="132829"/>
                  </a:lnTo>
                  <a:lnTo>
                    <a:pt x="897166" y="113233"/>
                  </a:lnTo>
                  <a:lnTo>
                    <a:pt x="923620" y="144640"/>
                  </a:lnTo>
                  <a:lnTo>
                    <a:pt x="955573" y="187693"/>
                  </a:lnTo>
                  <a:lnTo>
                    <a:pt x="986523" y="237705"/>
                  </a:lnTo>
                  <a:lnTo>
                    <a:pt x="1009878" y="290017"/>
                  </a:lnTo>
                  <a:lnTo>
                    <a:pt x="1019124" y="339966"/>
                  </a:lnTo>
                  <a:lnTo>
                    <a:pt x="1019124" y="248615"/>
                  </a:lnTo>
                  <a:lnTo>
                    <a:pt x="971702" y="167538"/>
                  </a:lnTo>
                  <a:lnTo>
                    <a:pt x="944511" y="131267"/>
                  </a:lnTo>
                  <a:lnTo>
                    <a:pt x="907669" y="88087"/>
                  </a:lnTo>
                  <a:lnTo>
                    <a:pt x="890308" y="75895"/>
                  </a:lnTo>
                  <a:lnTo>
                    <a:pt x="883602" y="76098"/>
                  </a:lnTo>
                  <a:lnTo>
                    <a:pt x="877963" y="81153"/>
                  </a:lnTo>
                  <a:lnTo>
                    <a:pt x="877760" y="87884"/>
                  </a:lnTo>
                  <a:lnTo>
                    <a:pt x="872680" y="107899"/>
                  </a:lnTo>
                  <a:lnTo>
                    <a:pt x="860082" y="130492"/>
                  </a:lnTo>
                  <a:lnTo>
                    <a:pt x="842302" y="155028"/>
                  </a:lnTo>
                  <a:lnTo>
                    <a:pt x="821601" y="180898"/>
                  </a:lnTo>
                  <a:lnTo>
                    <a:pt x="792861" y="217157"/>
                  </a:lnTo>
                  <a:lnTo>
                    <a:pt x="766343" y="255676"/>
                  </a:lnTo>
                  <a:lnTo>
                    <a:pt x="746150" y="296367"/>
                  </a:lnTo>
                  <a:lnTo>
                    <a:pt x="736396" y="339166"/>
                  </a:lnTo>
                  <a:lnTo>
                    <a:pt x="737514" y="367614"/>
                  </a:lnTo>
                  <a:lnTo>
                    <a:pt x="756970" y="420598"/>
                  </a:lnTo>
                  <a:lnTo>
                    <a:pt x="799236" y="464997"/>
                  </a:lnTo>
                  <a:lnTo>
                    <a:pt x="857872" y="490359"/>
                  </a:lnTo>
                  <a:lnTo>
                    <a:pt x="890092" y="493687"/>
                  </a:lnTo>
                  <a:lnTo>
                    <a:pt x="938631" y="485838"/>
                  </a:lnTo>
                  <a:lnTo>
                    <a:pt x="971130" y="469011"/>
                  </a:lnTo>
                  <a:lnTo>
                    <a:pt x="980821" y="463994"/>
                  </a:lnTo>
                  <a:lnTo>
                    <a:pt x="1014120" y="430695"/>
                  </a:lnTo>
                  <a:lnTo>
                    <a:pt x="1035964" y="388505"/>
                  </a:lnTo>
                  <a:lnTo>
                    <a:pt x="1043813" y="339966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/>
          <p:nvPr/>
        </p:nvSpPr>
        <p:spPr>
          <a:xfrm>
            <a:off x="7092700" y="6868587"/>
            <a:ext cx="956944" cy="24765"/>
          </a:xfrm>
          <a:custGeom>
            <a:avLst/>
            <a:gdLst/>
            <a:ahLst/>
            <a:cxnLst/>
            <a:rect l="l" t="t" r="r" b="b"/>
            <a:pathLst>
              <a:path w="956945" h="24765">
                <a:moveTo>
                  <a:pt x="951175" y="0"/>
                </a:moveTo>
                <a:lnTo>
                  <a:pt x="5518" y="0"/>
                </a:lnTo>
                <a:lnTo>
                  <a:pt x="0" y="5518"/>
                </a:lnTo>
                <a:lnTo>
                  <a:pt x="0" y="19151"/>
                </a:lnTo>
                <a:lnTo>
                  <a:pt x="5518" y="24679"/>
                </a:lnTo>
                <a:lnTo>
                  <a:pt x="944358" y="24679"/>
                </a:lnTo>
                <a:lnTo>
                  <a:pt x="951175" y="24679"/>
                </a:lnTo>
                <a:lnTo>
                  <a:pt x="956703" y="19151"/>
                </a:lnTo>
                <a:lnTo>
                  <a:pt x="956703" y="5518"/>
                </a:lnTo>
                <a:lnTo>
                  <a:pt x="951175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92700" y="6987081"/>
            <a:ext cx="956944" cy="24765"/>
          </a:xfrm>
          <a:custGeom>
            <a:avLst/>
            <a:gdLst/>
            <a:ahLst/>
            <a:cxnLst/>
            <a:rect l="l" t="t" r="r" b="b"/>
            <a:pathLst>
              <a:path w="956945" h="24765">
                <a:moveTo>
                  <a:pt x="951175" y="0"/>
                </a:moveTo>
                <a:lnTo>
                  <a:pt x="5518" y="0"/>
                </a:lnTo>
                <a:lnTo>
                  <a:pt x="0" y="5528"/>
                </a:lnTo>
                <a:lnTo>
                  <a:pt x="0" y="19161"/>
                </a:lnTo>
                <a:lnTo>
                  <a:pt x="5518" y="24679"/>
                </a:lnTo>
                <a:lnTo>
                  <a:pt x="944358" y="24679"/>
                </a:lnTo>
                <a:lnTo>
                  <a:pt x="951175" y="24679"/>
                </a:lnTo>
                <a:lnTo>
                  <a:pt x="956703" y="19161"/>
                </a:lnTo>
                <a:lnTo>
                  <a:pt x="956703" y="5528"/>
                </a:lnTo>
                <a:lnTo>
                  <a:pt x="951175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377148" y="2863411"/>
            <a:ext cx="989965" cy="1057275"/>
          </a:xfrm>
          <a:custGeom>
            <a:avLst/>
            <a:gdLst/>
            <a:ahLst/>
            <a:cxnLst/>
            <a:rect l="l" t="t" r="r" b="b"/>
            <a:pathLst>
              <a:path w="989965" h="1057275">
                <a:moveTo>
                  <a:pt x="207010" y="592353"/>
                </a:moveTo>
                <a:lnTo>
                  <a:pt x="202044" y="586320"/>
                </a:lnTo>
                <a:lnTo>
                  <a:pt x="188404" y="584987"/>
                </a:lnTo>
                <a:lnTo>
                  <a:pt x="182435" y="590003"/>
                </a:lnTo>
                <a:lnTo>
                  <a:pt x="176479" y="648131"/>
                </a:lnTo>
                <a:lnTo>
                  <a:pt x="170459" y="698017"/>
                </a:lnTo>
                <a:lnTo>
                  <a:pt x="163766" y="746404"/>
                </a:lnTo>
                <a:lnTo>
                  <a:pt x="156387" y="793242"/>
                </a:lnTo>
                <a:lnTo>
                  <a:pt x="148323" y="838466"/>
                </a:lnTo>
                <a:lnTo>
                  <a:pt x="139611" y="882027"/>
                </a:lnTo>
                <a:lnTo>
                  <a:pt x="128651" y="930516"/>
                </a:lnTo>
                <a:lnTo>
                  <a:pt x="132753" y="937158"/>
                </a:lnTo>
                <a:lnTo>
                  <a:pt x="140335" y="938961"/>
                </a:lnTo>
                <a:lnTo>
                  <a:pt x="142240" y="939076"/>
                </a:lnTo>
                <a:lnTo>
                  <a:pt x="147840" y="939076"/>
                </a:lnTo>
                <a:lnTo>
                  <a:pt x="163728" y="887247"/>
                </a:lnTo>
                <a:lnTo>
                  <a:pt x="172542" y="843203"/>
                </a:lnTo>
                <a:lnTo>
                  <a:pt x="180695" y="797509"/>
                </a:lnTo>
                <a:lnTo>
                  <a:pt x="188150" y="750189"/>
                </a:lnTo>
                <a:lnTo>
                  <a:pt x="194932" y="701319"/>
                </a:lnTo>
                <a:lnTo>
                  <a:pt x="201002" y="650951"/>
                </a:lnTo>
                <a:lnTo>
                  <a:pt x="207010" y="592353"/>
                </a:lnTo>
                <a:close/>
              </a:path>
              <a:path w="989965" h="1057275">
                <a:moveTo>
                  <a:pt x="556082" y="1044867"/>
                </a:moveTo>
                <a:lnTo>
                  <a:pt x="527723" y="957160"/>
                </a:lnTo>
                <a:lnTo>
                  <a:pt x="513092" y="899871"/>
                </a:lnTo>
                <a:lnTo>
                  <a:pt x="500468" y="841375"/>
                </a:lnTo>
                <a:lnTo>
                  <a:pt x="489712" y="782675"/>
                </a:lnTo>
                <a:lnTo>
                  <a:pt x="480669" y="724801"/>
                </a:lnTo>
                <a:lnTo>
                  <a:pt x="473202" y="668731"/>
                </a:lnTo>
                <a:lnTo>
                  <a:pt x="467156" y="615480"/>
                </a:lnTo>
                <a:lnTo>
                  <a:pt x="462381" y="566051"/>
                </a:lnTo>
                <a:lnTo>
                  <a:pt x="458749" y="521449"/>
                </a:lnTo>
                <a:lnTo>
                  <a:pt x="456107" y="482688"/>
                </a:lnTo>
                <a:lnTo>
                  <a:pt x="453974" y="444195"/>
                </a:lnTo>
                <a:lnTo>
                  <a:pt x="448551" y="439039"/>
                </a:lnTo>
                <a:lnTo>
                  <a:pt x="107530" y="439039"/>
                </a:lnTo>
                <a:lnTo>
                  <a:pt x="102108" y="444195"/>
                </a:lnTo>
                <a:lnTo>
                  <a:pt x="100037" y="481799"/>
                </a:lnTo>
                <a:lnTo>
                  <a:pt x="97536" y="518972"/>
                </a:lnTo>
                <a:lnTo>
                  <a:pt x="94145" y="561428"/>
                </a:lnTo>
                <a:lnTo>
                  <a:pt x="89725" y="608304"/>
                </a:lnTo>
                <a:lnTo>
                  <a:pt x="84162" y="658736"/>
                </a:lnTo>
                <a:lnTo>
                  <a:pt x="77330" y="711835"/>
                </a:lnTo>
                <a:lnTo>
                  <a:pt x="69088" y="766775"/>
                </a:lnTo>
                <a:lnTo>
                  <a:pt x="59321" y="822655"/>
                </a:lnTo>
                <a:lnTo>
                  <a:pt x="47879" y="878636"/>
                </a:lnTo>
                <a:lnTo>
                  <a:pt x="34658" y="933843"/>
                </a:lnTo>
                <a:lnTo>
                  <a:pt x="19532" y="987412"/>
                </a:lnTo>
                <a:lnTo>
                  <a:pt x="2349" y="1038491"/>
                </a:lnTo>
                <a:lnTo>
                  <a:pt x="0" y="1044892"/>
                </a:lnTo>
                <a:lnTo>
                  <a:pt x="3263" y="1051991"/>
                </a:lnTo>
                <a:lnTo>
                  <a:pt x="16078" y="1056703"/>
                </a:lnTo>
                <a:lnTo>
                  <a:pt x="23164" y="1053439"/>
                </a:lnTo>
                <a:lnTo>
                  <a:pt x="25514" y="1047038"/>
                </a:lnTo>
                <a:lnTo>
                  <a:pt x="42430" y="996937"/>
                </a:lnTo>
                <a:lnTo>
                  <a:pt x="57391" y="944486"/>
                </a:lnTo>
                <a:lnTo>
                  <a:pt x="70523" y="890485"/>
                </a:lnTo>
                <a:lnTo>
                  <a:pt x="81940" y="835698"/>
                </a:lnTo>
                <a:lnTo>
                  <a:pt x="91770" y="780910"/>
                </a:lnTo>
                <a:lnTo>
                  <a:pt x="100114" y="726935"/>
                </a:lnTo>
                <a:lnTo>
                  <a:pt x="107111" y="674535"/>
                </a:lnTo>
                <a:lnTo>
                  <a:pt x="112864" y="624497"/>
                </a:lnTo>
                <a:lnTo>
                  <a:pt x="117487" y="577608"/>
                </a:lnTo>
                <a:lnTo>
                  <a:pt x="121107" y="534670"/>
                </a:lnTo>
                <a:lnTo>
                  <a:pt x="123850" y="496443"/>
                </a:lnTo>
                <a:lnTo>
                  <a:pt x="125818" y="463727"/>
                </a:lnTo>
                <a:lnTo>
                  <a:pt x="430276" y="463727"/>
                </a:lnTo>
                <a:lnTo>
                  <a:pt x="435203" y="537235"/>
                </a:lnTo>
                <a:lnTo>
                  <a:pt x="439077" y="582218"/>
                </a:lnTo>
                <a:lnTo>
                  <a:pt x="444055" y="631494"/>
                </a:lnTo>
                <a:lnTo>
                  <a:pt x="450265" y="684149"/>
                </a:lnTo>
                <a:lnTo>
                  <a:pt x="457860" y="739267"/>
                </a:lnTo>
                <a:lnTo>
                  <a:pt x="466966" y="795947"/>
                </a:lnTo>
                <a:lnTo>
                  <a:pt x="477710" y="853287"/>
                </a:lnTo>
                <a:lnTo>
                  <a:pt x="490220" y="910374"/>
                </a:lnTo>
                <a:lnTo>
                  <a:pt x="504647" y="966292"/>
                </a:lnTo>
                <a:lnTo>
                  <a:pt x="521106" y="1020152"/>
                </a:lnTo>
                <a:lnTo>
                  <a:pt x="537121" y="1055103"/>
                </a:lnTo>
                <a:lnTo>
                  <a:pt x="542137" y="1055103"/>
                </a:lnTo>
                <a:lnTo>
                  <a:pt x="543572" y="1055103"/>
                </a:lnTo>
                <a:lnTo>
                  <a:pt x="545007" y="1054862"/>
                </a:lnTo>
                <a:lnTo>
                  <a:pt x="552831" y="1051966"/>
                </a:lnTo>
                <a:lnTo>
                  <a:pt x="556082" y="1044867"/>
                </a:lnTo>
                <a:close/>
              </a:path>
              <a:path w="989965" h="1057275">
                <a:moveTo>
                  <a:pt x="939063" y="1045311"/>
                </a:moveTo>
                <a:lnTo>
                  <a:pt x="920940" y="985901"/>
                </a:lnTo>
                <a:lnTo>
                  <a:pt x="907478" y="930516"/>
                </a:lnTo>
                <a:lnTo>
                  <a:pt x="896315" y="874166"/>
                </a:lnTo>
                <a:lnTo>
                  <a:pt x="887222" y="818311"/>
                </a:lnTo>
                <a:lnTo>
                  <a:pt x="879995" y="764387"/>
                </a:lnTo>
                <a:lnTo>
                  <a:pt x="874420" y="713879"/>
                </a:lnTo>
                <a:lnTo>
                  <a:pt x="870305" y="668235"/>
                </a:lnTo>
                <a:lnTo>
                  <a:pt x="867435" y="628904"/>
                </a:lnTo>
                <a:lnTo>
                  <a:pt x="865251" y="590791"/>
                </a:lnTo>
                <a:lnTo>
                  <a:pt x="859828" y="585660"/>
                </a:lnTo>
                <a:lnTo>
                  <a:pt x="589686" y="585660"/>
                </a:lnTo>
                <a:lnTo>
                  <a:pt x="584250" y="590804"/>
                </a:lnTo>
                <a:lnTo>
                  <a:pt x="580923" y="646709"/>
                </a:lnTo>
                <a:lnTo>
                  <a:pt x="576922" y="695896"/>
                </a:lnTo>
                <a:lnTo>
                  <a:pt x="571969" y="744486"/>
                </a:lnTo>
                <a:lnTo>
                  <a:pt x="566102" y="792060"/>
                </a:lnTo>
                <a:lnTo>
                  <a:pt x="558317" y="844918"/>
                </a:lnTo>
                <a:lnTo>
                  <a:pt x="562902" y="851230"/>
                </a:lnTo>
                <a:lnTo>
                  <a:pt x="590270" y="797623"/>
                </a:lnTo>
                <a:lnTo>
                  <a:pt x="595972" y="751878"/>
                </a:lnTo>
                <a:lnTo>
                  <a:pt x="600849" y="705167"/>
                </a:lnTo>
                <a:lnTo>
                  <a:pt x="604862" y="657860"/>
                </a:lnTo>
                <a:lnTo>
                  <a:pt x="607974" y="610349"/>
                </a:lnTo>
                <a:lnTo>
                  <a:pt x="841565" y="610349"/>
                </a:lnTo>
                <a:lnTo>
                  <a:pt x="846874" y="684161"/>
                </a:lnTo>
                <a:lnTo>
                  <a:pt x="851255" y="729881"/>
                </a:lnTo>
                <a:lnTo>
                  <a:pt x="857034" y="779767"/>
                </a:lnTo>
                <a:lnTo>
                  <a:pt x="864400" y="832523"/>
                </a:lnTo>
                <a:lnTo>
                  <a:pt x="873556" y="886879"/>
                </a:lnTo>
                <a:lnTo>
                  <a:pt x="884656" y="941565"/>
                </a:lnTo>
                <a:lnTo>
                  <a:pt x="897902" y="995273"/>
                </a:lnTo>
                <a:lnTo>
                  <a:pt x="913485" y="1046734"/>
                </a:lnTo>
                <a:lnTo>
                  <a:pt x="920026" y="1055141"/>
                </a:lnTo>
                <a:lnTo>
                  <a:pt x="925182" y="1055141"/>
                </a:lnTo>
                <a:lnTo>
                  <a:pt x="927811" y="1054925"/>
                </a:lnTo>
                <a:lnTo>
                  <a:pt x="935583" y="1052309"/>
                </a:lnTo>
                <a:lnTo>
                  <a:pt x="939063" y="1045311"/>
                </a:lnTo>
                <a:close/>
              </a:path>
              <a:path w="989965" h="1057275">
                <a:moveTo>
                  <a:pt x="989368" y="289623"/>
                </a:moveTo>
                <a:lnTo>
                  <a:pt x="982967" y="249732"/>
                </a:lnTo>
                <a:lnTo>
                  <a:pt x="964768" y="213512"/>
                </a:lnTo>
                <a:lnTo>
                  <a:pt x="936256" y="182232"/>
                </a:lnTo>
                <a:lnTo>
                  <a:pt x="898931" y="157162"/>
                </a:lnTo>
                <a:lnTo>
                  <a:pt x="854278" y="139585"/>
                </a:lnTo>
                <a:lnTo>
                  <a:pt x="811682" y="132168"/>
                </a:lnTo>
                <a:lnTo>
                  <a:pt x="807720" y="108165"/>
                </a:lnTo>
                <a:lnTo>
                  <a:pt x="784720" y="64782"/>
                </a:lnTo>
                <a:lnTo>
                  <a:pt x="749681" y="30543"/>
                </a:lnTo>
                <a:lnTo>
                  <a:pt x="705269" y="8077"/>
                </a:lnTo>
                <a:lnTo>
                  <a:pt x="654177" y="0"/>
                </a:lnTo>
                <a:lnTo>
                  <a:pt x="609142" y="6337"/>
                </a:lnTo>
                <a:lnTo>
                  <a:pt x="568236" y="24333"/>
                </a:lnTo>
                <a:lnTo>
                  <a:pt x="533857" y="52501"/>
                </a:lnTo>
                <a:lnTo>
                  <a:pt x="512813" y="83032"/>
                </a:lnTo>
                <a:lnTo>
                  <a:pt x="501904" y="81470"/>
                </a:lnTo>
                <a:lnTo>
                  <a:pt x="456768" y="86131"/>
                </a:lnTo>
                <a:lnTo>
                  <a:pt x="410692" y="101460"/>
                </a:lnTo>
                <a:lnTo>
                  <a:pt x="365975" y="127495"/>
                </a:lnTo>
                <a:lnTo>
                  <a:pt x="330187" y="158978"/>
                </a:lnTo>
                <a:lnTo>
                  <a:pt x="300748" y="196227"/>
                </a:lnTo>
                <a:lnTo>
                  <a:pt x="278549" y="237947"/>
                </a:lnTo>
                <a:lnTo>
                  <a:pt x="264464" y="282854"/>
                </a:lnTo>
                <a:lnTo>
                  <a:pt x="260845" y="322351"/>
                </a:lnTo>
                <a:lnTo>
                  <a:pt x="261886" y="345059"/>
                </a:lnTo>
                <a:lnTo>
                  <a:pt x="267093" y="363664"/>
                </a:lnTo>
                <a:lnTo>
                  <a:pt x="269290" y="367906"/>
                </a:lnTo>
                <a:lnTo>
                  <a:pt x="273596" y="370319"/>
                </a:lnTo>
                <a:lnTo>
                  <a:pt x="278053" y="370319"/>
                </a:lnTo>
                <a:lnTo>
                  <a:pt x="279984" y="370319"/>
                </a:lnTo>
                <a:lnTo>
                  <a:pt x="281927" y="369874"/>
                </a:lnTo>
                <a:lnTo>
                  <a:pt x="289801" y="365760"/>
                </a:lnTo>
                <a:lnTo>
                  <a:pt x="292138" y="358317"/>
                </a:lnTo>
                <a:lnTo>
                  <a:pt x="288988" y="352259"/>
                </a:lnTo>
                <a:lnTo>
                  <a:pt x="286385" y="342455"/>
                </a:lnTo>
                <a:lnTo>
                  <a:pt x="285470" y="327367"/>
                </a:lnTo>
                <a:lnTo>
                  <a:pt x="286270" y="308470"/>
                </a:lnTo>
                <a:lnTo>
                  <a:pt x="288747" y="287274"/>
                </a:lnTo>
                <a:lnTo>
                  <a:pt x="301409" y="247078"/>
                </a:lnTo>
                <a:lnTo>
                  <a:pt x="321462" y="209562"/>
                </a:lnTo>
                <a:lnTo>
                  <a:pt x="348094" y="175945"/>
                </a:lnTo>
                <a:lnTo>
                  <a:pt x="380504" y="147472"/>
                </a:lnTo>
                <a:lnTo>
                  <a:pt x="427329" y="121069"/>
                </a:lnTo>
                <a:lnTo>
                  <a:pt x="474992" y="107657"/>
                </a:lnTo>
                <a:lnTo>
                  <a:pt x="516915" y="107315"/>
                </a:lnTo>
                <a:lnTo>
                  <a:pt x="520166" y="108915"/>
                </a:lnTo>
                <a:lnTo>
                  <a:pt x="522541" y="108115"/>
                </a:lnTo>
                <a:lnTo>
                  <a:pt x="558965" y="119964"/>
                </a:lnTo>
                <a:lnTo>
                  <a:pt x="588378" y="145719"/>
                </a:lnTo>
                <a:lnTo>
                  <a:pt x="592391" y="151231"/>
                </a:lnTo>
                <a:lnTo>
                  <a:pt x="600113" y="152450"/>
                </a:lnTo>
                <a:lnTo>
                  <a:pt x="611136" y="144424"/>
                </a:lnTo>
                <a:lnTo>
                  <a:pt x="612355" y="136702"/>
                </a:lnTo>
                <a:lnTo>
                  <a:pt x="608342" y="131191"/>
                </a:lnTo>
                <a:lnTo>
                  <a:pt x="580021" y="104038"/>
                </a:lnTo>
                <a:lnTo>
                  <a:pt x="543763" y="87452"/>
                </a:lnTo>
                <a:lnTo>
                  <a:pt x="539838" y="86893"/>
                </a:lnTo>
                <a:lnTo>
                  <a:pt x="552107" y="69100"/>
                </a:lnTo>
                <a:lnTo>
                  <a:pt x="581240" y="45262"/>
                </a:lnTo>
                <a:lnTo>
                  <a:pt x="615950" y="30035"/>
                </a:lnTo>
                <a:lnTo>
                  <a:pt x="654177" y="24688"/>
                </a:lnTo>
                <a:lnTo>
                  <a:pt x="697471" y="31496"/>
                </a:lnTo>
                <a:lnTo>
                  <a:pt x="735114" y="50457"/>
                </a:lnTo>
                <a:lnTo>
                  <a:pt x="764806" y="79349"/>
                </a:lnTo>
                <a:lnTo>
                  <a:pt x="784301" y="115963"/>
                </a:lnTo>
                <a:lnTo>
                  <a:pt x="791298" y="158076"/>
                </a:lnTo>
                <a:lnTo>
                  <a:pt x="790917" y="168160"/>
                </a:lnTo>
                <a:lnTo>
                  <a:pt x="789774" y="178155"/>
                </a:lnTo>
                <a:lnTo>
                  <a:pt x="787869" y="187998"/>
                </a:lnTo>
                <a:lnTo>
                  <a:pt x="785202" y="197688"/>
                </a:lnTo>
                <a:lnTo>
                  <a:pt x="783145" y="204190"/>
                </a:lnTo>
                <a:lnTo>
                  <a:pt x="786739" y="211112"/>
                </a:lnTo>
                <a:lnTo>
                  <a:pt x="794486" y="213563"/>
                </a:lnTo>
                <a:lnTo>
                  <a:pt x="796975" y="213753"/>
                </a:lnTo>
                <a:lnTo>
                  <a:pt x="802220" y="213753"/>
                </a:lnTo>
                <a:lnTo>
                  <a:pt x="815530" y="170065"/>
                </a:lnTo>
                <a:lnTo>
                  <a:pt x="815987" y="158076"/>
                </a:lnTo>
                <a:lnTo>
                  <a:pt x="854494" y="165379"/>
                </a:lnTo>
                <a:lnTo>
                  <a:pt x="899312" y="185648"/>
                </a:lnTo>
                <a:lnTo>
                  <a:pt x="934123" y="214350"/>
                </a:lnTo>
                <a:lnTo>
                  <a:pt x="956665" y="249631"/>
                </a:lnTo>
                <a:lnTo>
                  <a:pt x="964692" y="289623"/>
                </a:lnTo>
                <a:lnTo>
                  <a:pt x="955433" y="332232"/>
                </a:lnTo>
                <a:lnTo>
                  <a:pt x="929690" y="369265"/>
                </a:lnTo>
                <a:lnTo>
                  <a:pt x="890460" y="398500"/>
                </a:lnTo>
                <a:lnTo>
                  <a:pt x="840740" y="417690"/>
                </a:lnTo>
                <a:lnTo>
                  <a:pt x="783539" y="424573"/>
                </a:lnTo>
                <a:lnTo>
                  <a:pt x="768718" y="424129"/>
                </a:lnTo>
                <a:lnTo>
                  <a:pt x="754100" y="422795"/>
                </a:lnTo>
                <a:lnTo>
                  <a:pt x="750989" y="422325"/>
                </a:lnTo>
                <a:lnTo>
                  <a:pt x="763079" y="412521"/>
                </a:lnTo>
                <a:lnTo>
                  <a:pt x="784987" y="378206"/>
                </a:lnTo>
                <a:lnTo>
                  <a:pt x="792861" y="338734"/>
                </a:lnTo>
                <a:lnTo>
                  <a:pt x="792861" y="331927"/>
                </a:lnTo>
                <a:lnTo>
                  <a:pt x="787323" y="326402"/>
                </a:lnTo>
                <a:lnTo>
                  <a:pt x="773696" y="326402"/>
                </a:lnTo>
                <a:lnTo>
                  <a:pt x="768159" y="331927"/>
                </a:lnTo>
                <a:lnTo>
                  <a:pt x="768159" y="338734"/>
                </a:lnTo>
                <a:lnTo>
                  <a:pt x="757974" y="377748"/>
                </a:lnTo>
                <a:lnTo>
                  <a:pt x="730186" y="409638"/>
                </a:lnTo>
                <a:lnTo>
                  <a:pt x="689025" y="431152"/>
                </a:lnTo>
                <a:lnTo>
                  <a:pt x="638670" y="439051"/>
                </a:lnTo>
                <a:lnTo>
                  <a:pt x="598805" y="434174"/>
                </a:lnTo>
                <a:lnTo>
                  <a:pt x="563537" y="420395"/>
                </a:lnTo>
                <a:lnTo>
                  <a:pt x="535228" y="399046"/>
                </a:lnTo>
                <a:lnTo>
                  <a:pt x="516242" y="371411"/>
                </a:lnTo>
                <a:lnTo>
                  <a:pt x="513473" y="365175"/>
                </a:lnTo>
                <a:lnTo>
                  <a:pt x="506158" y="362381"/>
                </a:lnTo>
                <a:lnTo>
                  <a:pt x="493712" y="367957"/>
                </a:lnTo>
                <a:lnTo>
                  <a:pt x="490918" y="375246"/>
                </a:lnTo>
                <a:lnTo>
                  <a:pt x="493699" y="381469"/>
                </a:lnTo>
                <a:lnTo>
                  <a:pt x="516509" y="415086"/>
                </a:lnTo>
                <a:lnTo>
                  <a:pt x="550138" y="441058"/>
                </a:lnTo>
                <a:lnTo>
                  <a:pt x="591794" y="457809"/>
                </a:lnTo>
                <a:lnTo>
                  <a:pt x="638670" y="463740"/>
                </a:lnTo>
                <a:lnTo>
                  <a:pt x="687349" y="457352"/>
                </a:lnTo>
                <a:lnTo>
                  <a:pt x="723315" y="442264"/>
                </a:lnTo>
                <a:lnTo>
                  <a:pt x="735164" y="444855"/>
                </a:lnTo>
                <a:lnTo>
                  <a:pt x="751039" y="447294"/>
                </a:lnTo>
                <a:lnTo>
                  <a:pt x="767181" y="448767"/>
                </a:lnTo>
                <a:lnTo>
                  <a:pt x="783539" y="449262"/>
                </a:lnTo>
                <a:lnTo>
                  <a:pt x="838200" y="443547"/>
                </a:lnTo>
                <a:lnTo>
                  <a:pt x="887349" y="427431"/>
                </a:lnTo>
                <a:lnTo>
                  <a:pt x="929017" y="402450"/>
                </a:lnTo>
                <a:lnTo>
                  <a:pt x="961224" y="370128"/>
                </a:lnTo>
                <a:lnTo>
                  <a:pt x="982002" y="332003"/>
                </a:lnTo>
                <a:lnTo>
                  <a:pt x="989368" y="289623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093490" y="9640681"/>
            <a:ext cx="24765" cy="511809"/>
          </a:xfrm>
          <a:custGeom>
            <a:avLst/>
            <a:gdLst/>
            <a:ahLst/>
            <a:cxnLst/>
            <a:rect l="l" t="t" r="r" b="b"/>
            <a:pathLst>
              <a:path w="24765" h="511809">
                <a:moveTo>
                  <a:pt x="19161" y="0"/>
                </a:moveTo>
                <a:lnTo>
                  <a:pt x="5539" y="0"/>
                </a:lnTo>
                <a:lnTo>
                  <a:pt x="0" y="5528"/>
                </a:lnTo>
                <a:lnTo>
                  <a:pt x="0" y="505712"/>
                </a:lnTo>
                <a:lnTo>
                  <a:pt x="5539" y="511240"/>
                </a:lnTo>
                <a:lnTo>
                  <a:pt x="12345" y="511240"/>
                </a:lnTo>
                <a:lnTo>
                  <a:pt x="19161" y="511240"/>
                </a:lnTo>
                <a:lnTo>
                  <a:pt x="24690" y="505712"/>
                </a:lnTo>
                <a:lnTo>
                  <a:pt x="24690" y="5528"/>
                </a:lnTo>
                <a:lnTo>
                  <a:pt x="19161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990980" y="9788687"/>
            <a:ext cx="24765" cy="363855"/>
          </a:xfrm>
          <a:custGeom>
            <a:avLst/>
            <a:gdLst/>
            <a:ahLst/>
            <a:cxnLst/>
            <a:rect l="l" t="t" r="r" b="b"/>
            <a:pathLst>
              <a:path w="24765" h="363854">
                <a:moveTo>
                  <a:pt x="19151" y="0"/>
                </a:moveTo>
                <a:lnTo>
                  <a:pt x="5528" y="0"/>
                </a:lnTo>
                <a:lnTo>
                  <a:pt x="0" y="5528"/>
                </a:lnTo>
                <a:lnTo>
                  <a:pt x="0" y="357706"/>
                </a:lnTo>
                <a:lnTo>
                  <a:pt x="5528" y="363235"/>
                </a:lnTo>
                <a:lnTo>
                  <a:pt x="12345" y="363235"/>
                </a:lnTo>
                <a:lnTo>
                  <a:pt x="19151" y="363235"/>
                </a:lnTo>
                <a:lnTo>
                  <a:pt x="24690" y="357706"/>
                </a:lnTo>
                <a:lnTo>
                  <a:pt x="24690" y="5528"/>
                </a:lnTo>
                <a:lnTo>
                  <a:pt x="19151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917159" y="9351691"/>
            <a:ext cx="48895" cy="165735"/>
          </a:xfrm>
          <a:custGeom>
            <a:avLst/>
            <a:gdLst/>
            <a:ahLst/>
            <a:cxnLst/>
            <a:rect l="l" t="t" r="r" b="b"/>
            <a:pathLst>
              <a:path w="48895" h="165734">
                <a:moveTo>
                  <a:pt x="33097" y="0"/>
                </a:moveTo>
                <a:lnTo>
                  <a:pt x="2912" y="52576"/>
                </a:lnTo>
                <a:lnTo>
                  <a:pt x="0" y="89556"/>
                </a:lnTo>
                <a:lnTo>
                  <a:pt x="7133" y="125960"/>
                </a:lnTo>
                <a:lnTo>
                  <a:pt x="24196" y="159785"/>
                </a:lnTo>
                <a:lnTo>
                  <a:pt x="26594" y="163262"/>
                </a:lnTo>
                <a:lnTo>
                  <a:pt x="30437" y="165125"/>
                </a:lnTo>
                <a:lnTo>
                  <a:pt x="34364" y="165125"/>
                </a:lnTo>
                <a:lnTo>
                  <a:pt x="36772" y="165125"/>
                </a:lnTo>
                <a:lnTo>
                  <a:pt x="39222" y="164424"/>
                </a:lnTo>
                <a:lnTo>
                  <a:pt x="46981" y="159073"/>
                </a:lnTo>
                <a:lnTo>
                  <a:pt x="48384" y="151388"/>
                </a:lnTo>
                <a:lnTo>
                  <a:pt x="44510" y="145765"/>
                </a:lnTo>
                <a:lnTo>
                  <a:pt x="30515" y="118007"/>
                </a:lnTo>
                <a:lnTo>
                  <a:pt x="24674" y="88121"/>
                </a:lnTo>
                <a:lnTo>
                  <a:pt x="27089" y="57739"/>
                </a:lnTo>
                <a:lnTo>
                  <a:pt x="37861" y="28491"/>
                </a:lnTo>
                <a:lnTo>
                  <a:pt x="40740" y="23266"/>
                </a:lnTo>
                <a:lnTo>
                  <a:pt x="46081" y="15130"/>
                </a:lnTo>
                <a:lnTo>
                  <a:pt x="44489" y="7476"/>
                </a:lnTo>
                <a:lnTo>
                  <a:pt x="33097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object 9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040644" y="9468999"/>
            <a:ext cx="142739" cy="101818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035965" y="9295953"/>
            <a:ext cx="139723" cy="84835"/>
          </a:xfrm>
          <a:prstGeom prst="rect">
            <a:avLst/>
          </a:prstGeom>
        </p:spPr>
      </p:pic>
      <p:sp>
        <p:nvSpPr>
          <p:cNvPr id="97" name="object 97"/>
          <p:cNvSpPr/>
          <p:nvPr/>
        </p:nvSpPr>
        <p:spPr>
          <a:xfrm>
            <a:off x="10817969" y="9479510"/>
            <a:ext cx="247650" cy="379730"/>
          </a:xfrm>
          <a:custGeom>
            <a:avLst/>
            <a:gdLst/>
            <a:ahLst/>
            <a:cxnLst/>
            <a:rect l="l" t="t" r="r" b="b"/>
            <a:pathLst>
              <a:path w="247650" h="379729">
                <a:moveTo>
                  <a:pt x="178693" y="0"/>
                </a:moveTo>
                <a:lnTo>
                  <a:pt x="124210" y="16633"/>
                </a:lnTo>
                <a:lnTo>
                  <a:pt x="94618" y="62279"/>
                </a:lnTo>
                <a:lnTo>
                  <a:pt x="77983" y="101413"/>
                </a:lnTo>
                <a:lnTo>
                  <a:pt x="57955" y="151536"/>
                </a:lnTo>
                <a:lnTo>
                  <a:pt x="37277" y="206974"/>
                </a:lnTo>
                <a:lnTo>
                  <a:pt x="9810" y="292460"/>
                </a:lnTo>
                <a:lnTo>
                  <a:pt x="0" y="342383"/>
                </a:lnTo>
                <a:lnTo>
                  <a:pt x="2375" y="367043"/>
                </a:lnTo>
                <a:lnTo>
                  <a:pt x="11466" y="376738"/>
                </a:lnTo>
                <a:lnTo>
                  <a:pt x="14137" y="378152"/>
                </a:lnTo>
                <a:lnTo>
                  <a:pt x="17100" y="379241"/>
                </a:lnTo>
                <a:lnTo>
                  <a:pt x="20754" y="379241"/>
                </a:lnTo>
                <a:lnTo>
                  <a:pt x="35476" y="374572"/>
                </a:lnTo>
                <a:lnTo>
                  <a:pt x="57945" y="356900"/>
                </a:lnTo>
                <a:lnTo>
                  <a:pt x="61481" y="353043"/>
                </a:lnTo>
                <a:lnTo>
                  <a:pt x="24063" y="353043"/>
                </a:lnTo>
                <a:lnTo>
                  <a:pt x="27949" y="320724"/>
                </a:lnTo>
                <a:lnTo>
                  <a:pt x="42783" y="267325"/>
                </a:lnTo>
                <a:lnTo>
                  <a:pt x="64178" y="204537"/>
                </a:lnTo>
                <a:lnTo>
                  <a:pt x="88087" y="141234"/>
                </a:lnTo>
                <a:lnTo>
                  <a:pt x="110378" y="86995"/>
                </a:lnTo>
                <a:lnTo>
                  <a:pt x="126918" y="51397"/>
                </a:lnTo>
                <a:lnTo>
                  <a:pt x="139656" y="35940"/>
                </a:lnTo>
                <a:lnTo>
                  <a:pt x="139778" y="35792"/>
                </a:lnTo>
                <a:lnTo>
                  <a:pt x="157044" y="26626"/>
                </a:lnTo>
                <a:lnTo>
                  <a:pt x="176480" y="24587"/>
                </a:lnTo>
                <a:lnTo>
                  <a:pt x="227687" y="24587"/>
                </a:lnTo>
                <a:lnTo>
                  <a:pt x="219905" y="16836"/>
                </a:lnTo>
                <a:lnTo>
                  <a:pt x="207450" y="8561"/>
                </a:lnTo>
                <a:lnTo>
                  <a:pt x="178693" y="0"/>
                </a:lnTo>
                <a:close/>
              </a:path>
              <a:path w="247650" h="379729">
                <a:moveTo>
                  <a:pt x="227687" y="24587"/>
                </a:moveTo>
                <a:lnTo>
                  <a:pt x="176480" y="24587"/>
                </a:lnTo>
                <a:lnTo>
                  <a:pt x="195848" y="30361"/>
                </a:lnTo>
                <a:lnTo>
                  <a:pt x="204236" y="35940"/>
                </a:lnTo>
                <a:lnTo>
                  <a:pt x="222643" y="70344"/>
                </a:lnTo>
                <a:lnTo>
                  <a:pt x="222662" y="80266"/>
                </a:lnTo>
                <a:lnTo>
                  <a:pt x="220736" y="89999"/>
                </a:lnTo>
                <a:lnTo>
                  <a:pt x="197432" y="131323"/>
                </a:lnTo>
                <a:lnTo>
                  <a:pt x="165114" y="179625"/>
                </a:lnTo>
                <a:lnTo>
                  <a:pt x="125780" y="235078"/>
                </a:lnTo>
                <a:lnTo>
                  <a:pt x="85267" y="288552"/>
                </a:lnTo>
                <a:lnTo>
                  <a:pt x="49415" y="330917"/>
                </a:lnTo>
                <a:lnTo>
                  <a:pt x="24063" y="353043"/>
                </a:lnTo>
                <a:lnTo>
                  <a:pt x="61481" y="353043"/>
                </a:lnTo>
                <a:lnTo>
                  <a:pt x="91101" y="320724"/>
                </a:lnTo>
                <a:lnTo>
                  <a:pt x="137881" y="260543"/>
                </a:lnTo>
                <a:lnTo>
                  <a:pt x="172347" y="212408"/>
                </a:lnTo>
                <a:lnTo>
                  <a:pt x="202749" y="167798"/>
                </a:lnTo>
                <a:lnTo>
                  <a:pt x="225917" y="132151"/>
                </a:lnTo>
                <a:lnTo>
                  <a:pt x="244394" y="97094"/>
                </a:lnTo>
                <a:lnTo>
                  <a:pt x="247251" y="82650"/>
                </a:lnTo>
                <a:lnTo>
                  <a:pt x="247221" y="67928"/>
                </a:lnTo>
                <a:lnTo>
                  <a:pt x="244266" y="53282"/>
                </a:lnTo>
                <a:lnTo>
                  <a:pt x="238537" y="39471"/>
                </a:lnTo>
                <a:lnTo>
                  <a:pt x="230342" y="27231"/>
                </a:lnTo>
                <a:lnTo>
                  <a:pt x="227687" y="24587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116413" y="9348288"/>
            <a:ext cx="417195" cy="151765"/>
          </a:xfrm>
          <a:custGeom>
            <a:avLst/>
            <a:gdLst/>
            <a:ahLst/>
            <a:cxnLst/>
            <a:rect l="l" t="t" r="r" b="b"/>
            <a:pathLst>
              <a:path w="417195" h="151765">
                <a:moveTo>
                  <a:pt x="73013" y="0"/>
                </a:moveTo>
                <a:lnTo>
                  <a:pt x="43819" y="6967"/>
                </a:lnTo>
                <a:lnTo>
                  <a:pt x="20341" y="24014"/>
                </a:lnTo>
                <a:lnTo>
                  <a:pt x="4945" y="48609"/>
                </a:lnTo>
                <a:lnTo>
                  <a:pt x="0" y="78217"/>
                </a:lnTo>
                <a:lnTo>
                  <a:pt x="6702" y="106853"/>
                </a:lnTo>
                <a:lnTo>
                  <a:pt x="23121" y="130056"/>
                </a:lnTo>
                <a:lnTo>
                  <a:pt x="46876" y="145606"/>
                </a:lnTo>
                <a:lnTo>
                  <a:pt x="75589" y="151283"/>
                </a:lnTo>
                <a:lnTo>
                  <a:pt x="77603" y="151283"/>
                </a:lnTo>
                <a:lnTo>
                  <a:pt x="145331" y="144036"/>
                </a:lnTo>
                <a:lnTo>
                  <a:pt x="198719" y="136451"/>
                </a:lnTo>
                <a:lnTo>
                  <a:pt x="256903" y="126812"/>
                </a:lnTo>
                <a:lnTo>
                  <a:pt x="258130" y="126551"/>
                </a:lnTo>
                <a:lnTo>
                  <a:pt x="77369" y="126551"/>
                </a:lnTo>
                <a:lnTo>
                  <a:pt x="57383" y="123129"/>
                </a:lnTo>
                <a:lnTo>
                  <a:pt x="40814" y="112768"/>
                </a:lnTo>
                <a:lnTo>
                  <a:pt x="29347" y="97001"/>
                </a:lnTo>
                <a:lnTo>
                  <a:pt x="24684" y="77420"/>
                </a:lnTo>
                <a:lnTo>
                  <a:pt x="28000" y="57417"/>
                </a:lnTo>
                <a:lnTo>
                  <a:pt x="38373" y="40853"/>
                </a:lnTo>
                <a:lnTo>
                  <a:pt x="54192" y="29372"/>
                </a:lnTo>
                <a:lnTo>
                  <a:pt x="73861" y="24679"/>
                </a:lnTo>
                <a:lnTo>
                  <a:pt x="332779" y="24679"/>
                </a:lnTo>
                <a:lnTo>
                  <a:pt x="253049" y="12921"/>
                </a:lnTo>
                <a:lnTo>
                  <a:pt x="194033" y="6967"/>
                </a:lnTo>
                <a:lnTo>
                  <a:pt x="140135" y="2797"/>
                </a:lnTo>
                <a:lnTo>
                  <a:pt x="97729" y="462"/>
                </a:lnTo>
                <a:lnTo>
                  <a:pt x="73013" y="0"/>
                </a:lnTo>
                <a:close/>
              </a:path>
              <a:path w="417195" h="151765">
                <a:moveTo>
                  <a:pt x="332779" y="24679"/>
                </a:moveTo>
                <a:lnTo>
                  <a:pt x="82666" y="24679"/>
                </a:lnTo>
                <a:lnTo>
                  <a:pt x="121202" y="26101"/>
                </a:lnTo>
                <a:lnTo>
                  <a:pt x="179362" y="30349"/>
                </a:lnTo>
                <a:lnTo>
                  <a:pt x="244959" y="36875"/>
                </a:lnTo>
                <a:lnTo>
                  <a:pt x="308364" y="45229"/>
                </a:lnTo>
                <a:lnTo>
                  <a:pt x="359945" y="54958"/>
                </a:lnTo>
                <a:lnTo>
                  <a:pt x="390071" y="65610"/>
                </a:lnTo>
                <a:lnTo>
                  <a:pt x="358703" y="78846"/>
                </a:lnTo>
                <a:lnTo>
                  <a:pt x="304405" y="92371"/>
                </a:lnTo>
                <a:lnTo>
                  <a:pt x="238149" y="105045"/>
                </a:lnTo>
                <a:lnTo>
                  <a:pt x="170910" y="115726"/>
                </a:lnTo>
                <a:lnTo>
                  <a:pt x="113658" y="123275"/>
                </a:lnTo>
                <a:lnTo>
                  <a:pt x="77369" y="126551"/>
                </a:lnTo>
                <a:lnTo>
                  <a:pt x="258130" y="126551"/>
                </a:lnTo>
                <a:lnTo>
                  <a:pt x="344695" y="108094"/>
                </a:lnTo>
                <a:lnTo>
                  <a:pt x="392847" y="91756"/>
                </a:lnTo>
                <a:lnTo>
                  <a:pt x="413021" y="77420"/>
                </a:lnTo>
                <a:lnTo>
                  <a:pt x="416877" y="64710"/>
                </a:lnTo>
                <a:lnTo>
                  <a:pt x="412155" y="52277"/>
                </a:lnTo>
                <a:lnTo>
                  <a:pt x="391050" y="39263"/>
                </a:lnTo>
                <a:lnTo>
                  <a:pt x="342186" y="26101"/>
                </a:lnTo>
                <a:lnTo>
                  <a:pt x="342420" y="26101"/>
                </a:lnTo>
                <a:lnTo>
                  <a:pt x="332779" y="24679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487254" y="9021057"/>
            <a:ext cx="573405" cy="436245"/>
          </a:xfrm>
          <a:custGeom>
            <a:avLst/>
            <a:gdLst/>
            <a:ahLst/>
            <a:cxnLst/>
            <a:rect l="l" t="t" r="r" b="b"/>
            <a:pathLst>
              <a:path w="573404" h="436245">
                <a:moveTo>
                  <a:pt x="355003" y="416788"/>
                </a:moveTo>
                <a:lnTo>
                  <a:pt x="349465" y="411251"/>
                </a:lnTo>
                <a:lnTo>
                  <a:pt x="274980" y="411251"/>
                </a:lnTo>
                <a:lnTo>
                  <a:pt x="274980" y="240449"/>
                </a:lnTo>
                <a:lnTo>
                  <a:pt x="269455" y="234911"/>
                </a:lnTo>
                <a:lnTo>
                  <a:pt x="5537" y="234911"/>
                </a:lnTo>
                <a:lnTo>
                  <a:pt x="0" y="240449"/>
                </a:lnTo>
                <a:lnTo>
                  <a:pt x="0" y="409663"/>
                </a:lnTo>
                <a:lnTo>
                  <a:pt x="5537" y="415188"/>
                </a:lnTo>
                <a:lnTo>
                  <a:pt x="19151" y="415188"/>
                </a:lnTo>
                <a:lnTo>
                  <a:pt x="24688" y="409663"/>
                </a:lnTo>
                <a:lnTo>
                  <a:pt x="24688" y="259613"/>
                </a:lnTo>
                <a:lnTo>
                  <a:pt x="250304" y="259613"/>
                </a:lnTo>
                <a:lnTo>
                  <a:pt x="250304" y="430415"/>
                </a:lnTo>
                <a:lnTo>
                  <a:pt x="255816" y="435952"/>
                </a:lnTo>
                <a:lnTo>
                  <a:pt x="342658" y="435952"/>
                </a:lnTo>
                <a:lnTo>
                  <a:pt x="349465" y="435952"/>
                </a:lnTo>
                <a:lnTo>
                  <a:pt x="355003" y="430415"/>
                </a:lnTo>
                <a:lnTo>
                  <a:pt x="355003" y="416788"/>
                </a:lnTo>
                <a:close/>
              </a:path>
              <a:path w="573404" h="436245">
                <a:moveTo>
                  <a:pt x="573087" y="281038"/>
                </a:moveTo>
                <a:lnTo>
                  <a:pt x="562559" y="252933"/>
                </a:lnTo>
                <a:lnTo>
                  <a:pt x="548716" y="233083"/>
                </a:lnTo>
                <a:lnTo>
                  <a:pt x="548716" y="284937"/>
                </a:lnTo>
                <a:lnTo>
                  <a:pt x="548017" y="304469"/>
                </a:lnTo>
                <a:lnTo>
                  <a:pt x="540054" y="322313"/>
                </a:lnTo>
                <a:lnTo>
                  <a:pt x="525373" y="336219"/>
                </a:lnTo>
                <a:lnTo>
                  <a:pt x="506425" y="343306"/>
                </a:lnTo>
                <a:lnTo>
                  <a:pt x="486892" y="342607"/>
                </a:lnTo>
                <a:lnTo>
                  <a:pt x="455155" y="319976"/>
                </a:lnTo>
                <a:lnTo>
                  <a:pt x="411568" y="234924"/>
                </a:lnTo>
                <a:lnTo>
                  <a:pt x="383298" y="173062"/>
                </a:lnTo>
                <a:lnTo>
                  <a:pt x="357352" y="111163"/>
                </a:lnTo>
                <a:lnTo>
                  <a:pt x="338696" y="58851"/>
                </a:lnTo>
                <a:lnTo>
                  <a:pt x="332333" y="25768"/>
                </a:lnTo>
                <a:lnTo>
                  <a:pt x="359524" y="46291"/>
                </a:lnTo>
                <a:lnTo>
                  <a:pt x="398424" y="86537"/>
                </a:lnTo>
                <a:lnTo>
                  <a:pt x="442556" y="137553"/>
                </a:lnTo>
                <a:lnTo>
                  <a:pt x="485457" y="190436"/>
                </a:lnTo>
                <a:lnTo>
                  <a:pt x="520636" y="236220"/>
                </a:lnTo>
                <a:lnTo>
                  <a:pt x="548716" y="284937"/>
                </a:lnTo>
                <a:lnTo>
                  <a:pt x="548716" y="233083"/>
                </a:lnTo>
                <a:lnTo>
                  <a:pt x="522782" y="198462"/>
                </a:lnTo>
                <a:lnTo>
                  <a:pt x="489483" y="156019"/>
                </a:lnTo>
                <a:lnTo>
                  <a:pt x="451980" y="110426"/>
                </a:lnTo>
                <a:lnTo>
                  <a:pt x="391807" y="43789"/>
                </a:lnTo>
                <a:lnTo>
                  <a:pt x="353555" y="10287"/>
                </a:lnTo>
                <a:lnTo>
                  <a:pt x="331050" y="0"/>
                </a:lnTo>
                <a:lnTo>
                  <a:pt x="318135" y="3022"/>
                </a:lnTo>
                <a:lnTo>
                  <a:pt x="309727" y="13322"/>
                </a:lnTo>
                <a:lnTo>
                  <a:pt x="309016" y="38100"/>
                </a:lnTo>
                <a:lnTo>
                  <a:pt x="322160" y="87261"/>
                </a:lnTo>
                <a:lnTo>
                  <a:pt x="355295" y="170738"/>
                </a:lnTo>
                <a:lnTo>
                  <a:pt x="379691" y="224815"/>
                </a:lnTo>
                <a:lnTo>
                  <a:pt x="403034" y="273519"/>
                </a:lnTo>
                <a:lnTo>
                  <a:pt x="422249" y="311416"/>
                </a:lnTo>
                <a:lnTo>
                  <a:pt x="446747" y="348284"/>
                </a:lnTo>
                <a:lnTo>
                  <a:pt x="498513" y="368630"/>
                </a:lnTo>
                <a:lnTo>
                  <a:pt x="508774" y="367931"/>
                </a:lnTo>
                <a:lnTo>
                  <a:pt x="518947" y="365810"/>
                </a:lnTo>
                <a:lnTo>
                  <a:pt x="528878" y="362229"/>
                </a:lnTo>
                <a:lnTo>
                  <a:pt x="538441" y="357162"/>
                </a:lnTo>
                <a:lnTo>
                  <a:pt x="553085" y="343306"/>
                </a:lnTo>
                <a:lnTo>
                  <a:pt x="560247" y="336537"/>
                </a:lnTo>
                <a:lnTo>
                  <a:pt x="572058" y="310032"/>
                </a:lnTo>
                <a:lnTo>
                  <a:pt x="573087" y="281038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331015" y="9557007"/>
            <a:ext cx="337820" cy="531495"/>
          </a:xfrm>
          <a:custGeom>
            <a:avLst/>
            <a:gdLst/>
            <a:ahLst/>
            <a:cxnLst/>
            <a:rect l="l" t="t" r="r" b="b"/>
            <a:pathLst>
              <a:path w="337820" h="531495">
                <a:moveTo>
                  <a:pt x="331654" y="0"/>
                </a:moveTo>
                <a:lnTo>
                  <a:pt x="5528" y="0"/>
                </a:lnTo>
                <a:lnTo>
                  <a:pt x="0" y="5528"/>
                </a:lnTo>
                <a:lnTo>
                  <a:pt x="0" y="525418"/>
                </a:lnTo>
                <a:lnTo>
                  <a:pt x="5528" y="530957"/>
                </a:lnTo>
                <a:lnTo>
                  <a:pt x="331654" y="530957"/>
                </a:lnTo>
                <a:lnTo>
                  <a:pt x="337193" y="525418"/>
                </a:lnTo>
                <a:lnTo>
                  <a:pt x="337193" y="506267"/>
                </a:lnTo>
                <a:lnTo>
                  <a:pt x="24679" y="506267"/>
                </a:lnTo>
                <a:lnTo>
                  <a:pt x="24679" y="24690"/>
                </a:lnTo>
                <a:lnTo>
                  <a:pt x="337193" y="24690"/>
                </a:lnTo>
                <a:lnTo>
                  <a:pt x="337193" y="5528"/>
                </a:lnTo>
                <a:lnTo>
                  <a:pt x="331654" y="0"/>
                </a:lnTo>
                <a:close/>
              </a:path>
              <a:path w="337820" h="531495">
                <a:moveTo>
                  <a:pt x="337193" y="24690"/>
                </a:moveTo>
                <a:lnTo>
                  <a:pt x="312493" y="24690"/>
                </a:lnTo>
                <a:lnTo>
                  <a:pt x="312493" y="506267"/>
                </a:lnTo>
                <a:lnTo>
                  <a:pt x="337193" y="506267"/>
                </a:lnTo>
                <a:lnTo>
                  <a:pt x="337193" y="2469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449650" y="9483119"/>
            <a:ext cx="100330" cy="24765"/>
          </a:xfrm>
          <a:custGeom>
            <a:avLst/>
            <a:gdLst/>
            <a:ahLst/>
            <a:cxnLst/>
            <a:rect l="l" t="t" r="r" b="b"/>
            <a:pathLst>
              <a:path w="100329" h="24765">
                <a:moveTo>
                  <a:pt x="94374" y="0"/>
                </a:moveTo>
                <a:lnTo>
                  <a:pt x="5518" y="0"/>
                </a:lnTo>
                <a:lnTo>
                  <a:pt x="0" y="5528"/>
                </a:lnTo>
                <a:lnTo>
                  <a:pt x="0" y="19151"/>
                </a:lnTo>
                <a:lnTo>
                  <a:pt x="5518" y="24679"/>
                </a:lnTo>
                <a:lnTo>
                  <a:pt x="87568" y="24679"/>
                </a:lnTo>
                <a:lnTo>
                  <a:pt x="94374" y="24679"/>
                </a:lnTo>
                <a:lnTo>
                  <a:pt x="99913" y="19151"/>
                </a:lnTo>
                <a:lnTo>
                  <a:pt x="99913" y="5528"/>
                </a:lnTo>
                <a:lnTo>
                  <a:pt x="9437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416006" y="9985507"/>
            <a:ext cx="167640" cy="24765"/>
          </a:xfrm>
          <a:custGeom>
            <a:avLst/>
            <a:gdLst/>
            <a:ahLst/>
            <a:cxnLst/>
            <a:rect l="l" t="t" r="r" b="b"/>
            <a:pathLst>
              <a:path w="167640" h="24765">
                <a:moveTo>
                  <a:pt x="161659" y="0"/>
                </a:moveTo>
                <a:lnTo>
                  <a:pt x="5528" y="0"/>
                </a:lnTo>
                <a:lnTo>
                  <a:pt x="0" y="5528"/>
                </a:lnTo>
                <a:lnTo>
                  <a:pt x="0" y="19161"/>
                </a:lnTo>
                <a:lnTo>
                  <a:pt x="5528" y="24679"/>
                </a:lnTo>
                <a:lnTo>
                  <a:pt x="154853" y="24679"/>
                </a:lnTo>
                <a:lnTo>
                  <a:pt x="161659" y="24679"/>
                </a:lnTo>
                <a:lnTo>
                  <a:pt x="167199" y="19161"/>
                </a:lnTo>
                <a:lnTo>
                  <a:pt x="167199" y="5528"/>
                </a:lnTo>
                <a:lnTo>
                  <a:pt x="161659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416006" y="9912814"/>
            <a:ext cx="167640" cy="24765"/>
          </a:xfrm>
          <a:custGeom>
            <a:avLst/>
            <a:gdLst/>
            <a:ahLst/>
            <a:cxnLst/>
            <a:rect l="l" t="t" r="r" b="b"/>
            <a:pathLst>
              <a:path w="167640" h="24765">
                <a:moveTo>
                  <a:pt x="161659" y="0"/>
                </a:moveTo>
                <a:lnTo>
                  <a:pt x="5528" y="0"/>
                </a:lnTo>
                <a:lnTo>
                  <a:pt x="0" y="5518"/>
                </a:lnTo>
                <a:lnTo>
                  <a:pt x="0" y="19151"/>
                </a:lnTo>
                <a:lnTo>
                  <a:pt x="5528" y="24679"/>
                </a:lnTo>
                <a:lnTo>
                  <a:pt x="154853" y="24679"/>
                </a:lnTo>
                <a:lnTo>
                  <a:pt x="161659" y="24679"/>
                </a:lnTo>
                <a:lnTo>
                  <a:pt x="167199" y="19151"/>
                </a:lnTo>
                <a:lnTo>
                  <a:pt x="167199" y="5518"/>
                </a:lnTo>
                <a:lnTo>
                  <a:pt x="161659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2213" y="4457236"/>
            <a:ext cx="1069975" cy="973455"/>
          </a:xfrm>
          <a:custGeom>
            <a:avLst/>
            <a:gdLst/>
            <a:ahLst/>
            <a:cxnLst/>
            <a:rect l="l" t="t" r="r" b="b"/>
            <a:pathLst>
              <a:path w="1069975" h="973454">
                <a:moveTo>
                  <a:pt x="470649" y="382295"/>
                </a:moveTo>
                <a:lnTo>
                  <a:pt x="462597" y="338632"/>
                </a:lnTo>
                <a:lnTo>
                  <a:pt x="439064" y="298564"/>
                </a:lnTo>
                <a:lnTo>
                  <a:pt x="410286" y="271208"/>
                </a:lnTo>
                <a:lnTo>
                  <a:pt x="374446" y="249593"/>
                </a:lnTo>
                <a:lnTo>
                  <a:pt x="386067" y="230251"/>
                </a:lnTo>
                <a:lnTo>
                  <a:pt x="394525" y="209296"/>
                </a:lnTo>
                <a:lnTo>
                  <a:pt x="399719" y="187071"/>
                </a:lnTo>
                <a:lnTo>
                  <a:pt x="401472" y="163957"/>
                </a:lnTo>
                <a:lnTo>
                  <a:pt x="394601" y="118948"/>
                </a:lnTo>
                <a:lnTo>
                  <a:pt x="375475" y="79819"/>
                </a:lnTo>
                <a:lnTo>
                  <a:pt x="346316" y="48933"/>
                </a:lnTo>
                <a:lnTo>
                  <a:pt x="309384" y="28676"/>
                </a:lnTo>
                <a:lnTo>
                  <a:pt x="266890" y="21386"/>
                </a:lnTo>
                <a:lnTo>
                  <a:pt x="224370" y="28676"/>
                </a:lnTo>
                <a:lnTo>
                  <a:pt x="187413" y="48933"/>
                </a:lnTo>
                <a:lnTo>
                  <a:pt x="158254" y="79819"/>
                </a:lnTo>
                <a:lnTo>
                  <a:pt x="139115" y="118948"/>
                </a:lnTo>
                <a:lnTo>
                  <a:pt x="132232" y="163957"/>
                </a:lnTo>
                <a:lnTo>
                  <a:pt x="133997" y="187071"/>
                </a:lnTo>
                <a:lnTo>
                  <a:pt x="139179" y="209308"/>
                </a:lnTo>
                <a:lnTo>
                  <a:pt x="147662" y="230276"/>
                </a:lnTo>
                <a:lnTo>
                  <a:pt x="159283" y="249631"/>
                </a:lnTo>
                <a:lnTo>
                  <a:pt x="119037" y="274637"/>
                </a:lnTo>
                <a:lnTo>
                  <a:pt x="88760" y="306108"/>
                </a:lnTo>
                <a:lnTo>
                  <a:pt x="69697" y="342506"/>
                </a:lnTo>
                <a:lnTo>
                  <a:pt x="63068" y="382295"/>
                </a:lnTo>
                <a:lnTo>
                  <a:pt x="71450" y="426554"/>
                </a:lnTo>
                <a:lnTo>
                  <a:pt x="95288" y="466521"/>
                </a:lnTo>
                <a:lnTo>
                  <a:pt x="132600" y="499846"/>
                </a:lnTo>
                <a:lnTo>
                  <a:pt x="181419" y="524141"/>
                </a:lnTo>
                <a:lnTo>
                  <a:pt x="184162" y="524840"/>
                </a:lnTo>
                <a:lnTo>
                  <a:pt x="190601" y="524840"/>
                </a:lnTo>
                <a:lnTo>
                  <a:pt x="195364" y="521677"/>
                </a:lnTo>
                <a:lnTo>
                  <a:pt x="199428" y="510171"/>
                </a:lnTo>
                <a:lnTo>
                  <a:pt x="196049" y="503110"/>
                </a:lnTo>
                <a:lnTo>
                  <a:pt x="189611" y="500849"/>
                </a:lnTo>
                <a:lnTo>
                  <a:pt x="147599" y="480187"/>
                </a:lnTo>
                <a:lnTo>
                  <a:pt x="115481" y="452221"/>
                </a:lnTo>
                <a:lnTo>
                  <a:pt x="94970" y="418934"/>
                </a:lnTo>
                <a:lnTo>
                  <a:pt x="87757" y="382295"/>
                </a:lnTo>
                <a:lnTo>
                  <a:pt x="94411" y="346798"/>
                </a:lnTo>
                <a:lnTo>
                  <a:pt x="113499" y="314502"/>
                </a:lnTo>
                <a:lnTo>
                  <a:pt x="143662" y="287032"/>
                </a:lnTo>
                <a:lnTo>
                  <a:pt x="183553" y="266039"/>
                </a:lnTo>
                <a:lnTo>
                  <a:pt x="187350" y="264553"/>
                </a:lnTo>
                <a:lnTo>
                  <a:pt x="190182" y="261302"/>
                </a:lnTo>
                <a:lnTo>
                  <a:pt x="192036" y="253390"/>
                </a:lnTo>
                <a:lnTo>
                  <a:pt x="190944" y="249212"/>
                </a:lnTo>
                <a:lnTo>
                  <a:pt x="188188" y="246202"/>
                </a:lnTo>
                <a:lnTo>
                  <a:pt x="174802" y="228384"/>
                </a:lnTo>
                <a:lnTo>
                  <a:pt x="164998" y="208407"/>
                </a:lnTo>
                <a:lnTo>
                  <a:pt x="158978" y="186766"/>
                </a:lnTo>
                <a:lnTo>
                  <a:pt x="156921" y="163957"/>
                </a:lnTo>
                <a:lnTo>
                  <a:pt x="165582" y="118122"/>
                </a:lnTo>
                <a:lnTo>
                  <a:pt x="189166" y="80645"/>
                </a:lnTo>
                <a:lnTo>
                  <a:pt x="224129" y="55372"/>
                </a:lnTo>
                <a:lnTo>
                  <a:pt x="266890" y="46088"/>
                </a:lnTo>
                <a:lnTo>
                  <a:pt x="309626" y="55372"/>
                </a:lnTo>
                <a:lnTo>
                  <a:pt x="344551" y="80645"/>
                </a:lnTo>
                <a:lnTo>
                  <a:pt x="368122" y="118122"/>
                </a:lnTo>
                <a:lnTo>
                  <a:pt x="376770" y="163957"/>
                </a:lnTo>
                <a:lnTo>
                  <a:pt x="374726" y="186766"/>
                </a:lnTo>
                <a:lnTo>
                  <a:pt x="368706" y="208407"/>
                </a:lnTo>
                <a:lnTo>
                  <a:pt x="358902" y="228384"/>
                </a:lnTo>
                <a:lnTo>
                  <a:pt x="345503" y="246202"/>
                </a:lnTo>
                <a:lnTo>
                  <a:pt x="342747" y="249212"/>
                </a:lnTo>
                <a:lnTo>
                  <a:pt x="341680" y="253390"/>
                </a:lnTo>
                <a:lnTo>
                  <a:pt x="343535" y="261315"/>
                </a:lnTo>
                <a:lnTo>
                  <a:pt x="346379" y="264579"/>
                </a:lnTo>
                <a:lnTo>
                  <a:pt x="350177" y="266052"/>
                </a:lnTo>
                <a:lnTo>
                  <a:pt x="370801" y="275361"/>
                </a:lnTo>
                <a:lnTo>
                  <a:pt x="405993" y="299669"/>
                </a:lnTo>
                <a:lnTo>
                  <a:pt x="431253" y="330212"/>
                </a:lnTo>
                <a:lnTo>
                  <a:pt x="445960" y="382295"/>
                </a:lnTo>
                <a:lnTo>
                  <a:pt x="438746" y="418896"/>
                </a:lnTo>
                <a:lnTo>
                  <a:pt x="418249" y="452158"/>
                </a:lnTo>
                <a:lnTo>
                  <a:pt x="386156" y="480110"/>
                </a:lnTo>
                <a:lnTo>
                  <a:pt x="344170" y="500786"/>
                </a:lnTo>
                <a:lnTo>
                  <a:pt x="337743" y="503047"/>
                </a:lnTo>
                <a:lnTo>
                  <a:pt x="334352" y="510082"/>
                </a:lnTo>
                <a:lnTo>
                  <a:pt x="338899" y="522960"/>
                </a:lnTo>
                <a:lnTo>
                  <a:pt x="345960" y="526326"/>
                </a:lnTo>
                <a:lnTo>
                  <a:pt x="352374" y="524052"/>
                </a:lnTo>
                <a:lnTo>
                  <a:pt x="401167" y="499757"/>
                </a:lnTo>
                <a:lnTo>
                  <a:pt x="438454" y="466445"/>
                </a:lnTo>
                <a:lnTo>
                  <a:pt x="462267" y="426504"/>
                </a:lnTo>
                <a:lnTo>
                  <a:pt x="470649" y="382295"/>
                </a:lnTo>
                <a:close/>
              </a:path>
              <a:path w="1069975" h="973454">
                <a:moveTo>
                  <a:pt x="652386" y="769531"/>
                </a:moveTo>
                <a:lnTo>
                  <a:pt x="609587" y="726605"/>
                </a:lnTo>
                <a:lnTo>
                  <a:pt x="567639" y="701103"/>
                </a:lnTo>
                <a:lnTo>
                  <a:pt x="522008" y="680796"/>
                </a:lnTo>
                <a:lnTo>
                  <a:pt x="473405" y="665949"/>
                </a:lnTo>
                <a:lnTo>
                  <a:pt x="422567" y="656856"/>
                </a:lnTo>
                <a:lnTo>
                  <a:pt x="370205" y="653757"/>
                </a:lnTo>
                <a:lnTo>
                  <a:pt x="346837" y="654367"/>
                </a:lnTo>
                <a:lnTo>
                  <a:pt x="323850" y="656158"/>
                </a:lnTo>
                <a:lnTo>
                  <a:pt x="301294" y="659117"/>
                </a:lnTo>
                <a:lnTo>
                  <a:pt x="279196" y="663168"/>
                </a:lnTo>
                <a:lnTo>
                  <a:pt x="279196" y="421589"/>
                </a:lnTo>
                <a:lnTo>
                  <a:pt x="273672" y="416064"/>
                </a:lnTo>
                <a:lnTo>
                  <a:pt x="260032" y="416064"/>
                </a:lnTo>
                <a:lnTo>
                  <a:pt x="254508" y="421589"/>
                </a:lnTo>
                <a:lnTo>
                  <a:pt x="254508" y="669213"/>
                </a:lnTo>
                <a:lnTo>
                  <a:pt x="206895" y="685393"/>
                </a:lnTo>
                <a:lnTo>
                  <a:pt x="162852" y="706691"/>
                </a:lnTo>
                <a:lnTo>
                  <a:pt x="122910" y="732650"/>
                </a:lnTo>
                <a:lnTo>
                  <a:pt x="87630" y="762812"/>
                </a:lnTo>
                <a:lnTo>
                  <a:pt x="57531" y="796747"/>
                </a:lnTo>
                <a:lnTo>
                  <a:pt x="33185" y="833996"/>
                </a:lnTo>
                <a:lnTo>
                  <a:pt x="15113" y="874102"/>
                </a:lnTo>
                <a:lnTo>
                  <a:pt x="3873" y="916622"/>
                </a:lnTo>
                <a:lnTo>
                  <a:pt x="0" y="961097"/>
                </a:lnTo>
                <a:lnTo>
                  <a:pt x="0" y="967917"/>
                </a:lnTo>
                <a:lnTo>
                  <a:pt x="5524" y="973442"/>
                </a:lnTo>
                <a:lnTo>
                  <a:pt x="19164" y="973442"/>
                </a:lnTo>
                <a:lnTo>
                  <a:pt x="24688" y="967917"/>
                </a:lnTo>
                <a:lnTo>
                  <a:pt x="24688" y="961097"/>
                </a:lnTo>
                <a:lnTo>
                  <a:pt x="28435" y="919391"/>
                </a:lnTo>
                <a:lnTo>
                  <a:pt x="39331" y="879563"/>
                </a:lnTo>
                <a:lnTo>
                  <a:pt x="56845" y="842048"/>
                </a:lnTo>
                <a:lnTo>
                  <a:pt x="80429" y="807300"/>
                </a:lnTo>
                <a:lnTo>
                  <a:pt x="109537" y="775754"/>
                </a:lnTo>
                <a:lnTo>
                  <a:pt x="143637" y="747864"/>
                </a:lnTo>
                <a:lnTo>
                  <a:pt x="182194" y="724039"/>
                </a:lnTo>
                <a:lnTo>
                  <a:pt x="224675" y="704748"/>
                </a:lnTo>
                <a:lnTo>
                  <a:pt x="270522" y="690422"/>
                </a:lnTo>
                <a:lnTo>
                  <a:pt x="319214" y="681507"/>
                </a:lnTo>
                <a:lnTo>
                  <a:pt x="370205" y="678434"/>
                </a:lnTo>
                <a:lnTo>
                  <a:pt x="419481" y="681329"/>
                </a:lnTo>
                <a:lnTo>
                  <a:pt x="467296" y="689851"/>
                </a:lnTo>
                <a:lnTo>
                  <a:pt x="512953" y="703732"/>
                </a:lnTo>
                <a:lnTo>
                  <a:pt x="555790" y="722731"/>
                </a:lnTo>
                <a:lnTo>
                  <a:pt x="595122" y="746607"/>
                </a:lnTo>
                <a:lnTo>
                  <a:pt x="630288" y="775093"/>
                </a:lnTo>
                <a:lnTo>
                  <a:pt x="635266" y="779754"/>
                </a:lnTo>
                <a:lnTo>
                  <a:pt x="643077" y="779487"/>
                </a:lnTo>
                <a:lnTo>
                  <a:pt x="652386" y="769531"/>
                </a:lnTo>
                <a:close/>
              </a:path>
              <a:path w="1069975" h="973454">
                <a:moveTo>
                  <a:pt x="862558" y="235813"/>
                </a:moveTo>
                <a:lnTo>
                  <a:pt x="845375" y="149339"/>
                </a:lnTo>
                <a:lnTo>
                  <a:pt x="825258" y="96532"/>
                </a:lnTo>
                <a:lnTo>
                  <a:pt x="798652" y="48463"/>
                </a:lnTo>
                <a:lnTo>
                  <a:pt x="766470" y="13512"/>
                </a:lnTo>
                <a:lnTo>
                  <a:pt x="729615" y="0"/>
                </a:lnTo>
                <a:lnTo>
                  <a:pt x="692734" y="13512"/>
                </a:lnTo>
                <a:lnTo>
                  <a:pt x="660527" y="48463"/>
                </a:lnTo>
                <a:lnTo>
                  <a:pt x="633907" y="96532"/>
                </a:lnTo>
                <a:lnTo>
                  <a:pt x="613778" y="149339"/>
                </a:lnTo>
                <a:lnTo>
                  <a:pt x="601027" y="198551"/>
                </a:lnTo>
                <a:lnTo>
                  <a:pt x="596582" y="235813"/>
                </a:lnTo>
                <a:lnTo>
                  <a:pt x="599528" y="259626"/>
                </a:lnTo>
                <a:lnTo>
                  <a:pt x="608126" y="282155"/>
                </a:lnTo>
                <a:lnTo>
                  <a:pt x="621982" y="302691"/>
                </a:lnTo>
                <a:lnTo>
                  <a:pt x="640715" y="320471"/>
                </a:lnTo>
                <a:lnTo>
                  <a:pt x="646125" y="324612"/>
                </a:lnTo>
                <a:lnTo>
                  <a:pt x="653872" y="323596"/>
                </a:lnTo>
                <a:lnTo>
                  <a:pt x="662178" y="312788"/>
                </a:lnTo>
                <a:lnTo>
                  <a:pt x="661162" y="305041"/>
                </a:lnTo>
                <a:lnTo>
                  <a:pt x="655764" y="300888"/>
                </a:lnTo>
                <a:lnTo>
                  <a:pt x="641134" y="287070"/>
                </a:lnTo>
                <a:lnTo>
                  <a:pt x="630301" y="271246"/>
                </a:lnTo>
                <a:lnTo>
                  <a:pt x="623582" y="253961"/>
                </a:lnTo>
                <a:lnTo>
                  <a:pt x="621284" y="235813"/>
                </a:lnTo>
                <a:lnTo>
                  <a:pt x="627316" y="192392"/>
                </a:lnTo>
                <a:lnTo>
                  <a:pt x="643724" y="137350"/>
                </a:lnTo>
                <a:lnTo>
                  <a:pt x="667956" y="82905"/>
                </a:lnTo>
                <a:lnTo>
                  <a:pt x="697433" y="41275"/>
                </a:lnTo>
                <a:lnTo>
                  <a:pt x="729615" y="24688"/>
                </a:lnTo>
                <a:lnTo>
                  <a:pt x="761771" y="41275"/>
                </a:lnTo>
                <a:lnTo>
                  <a:pt x="791235" y="82905"/>
                </a:lnTo>
                <a:lnTo>
                  <a:pt x="815441" y="137350"/>
                </a:lnTo>
                <a:lnTo>
                  <a:pt x="831837" y="192392"/>
                </a:lnTo>
                <a:lnTo>
                  <a:pt x="837869" y="235813"/>
                </a:lnTo>
                <a:lnTo>
                  <a:pt x="835571" y="253949"/>
                </a:lnTo>
                <a:lnTo>
                  <a:pt x="828865" y="271233"/>
                </a:lnTo>
                <a:lnTo>
                  <a:pt x="818057" y="287070"/>
                </a:lnTo>
                <a:lnTo>
                  <a:pt x="803465" y="300901"/>
                </a:lnTo>
                <a:lnTo>
                  <a:pt x="798055" y="305054"/>
                </a:lnTo>
                <a:lnTo>
                  <a:pt x="797052" y="312813"/>
                </a:lnTo>
                <a:lnTo>
                  <a:pt x="803656" y="321373"/>
                </a:lnTo>
                <a:lnTo>
                  <a:pt x="807300" y="323011"/>
                </a:lnTo>
                <a:lnTo>
                  <a:pt x="813638" y="323011"/>
                </a:lnTo>
                <a:lnTo>
                  <a:pt x="851039" y="282143"/>
                </a:lnTo>
                <a:lnTo>
                  <a:pt x="859612" y="259600"/>
                </a:lnTo>
                <a:lnTo>
                  <a:pt x="862558" y="235813"/>
                </a:lnTo>
                <a:close/>
              </a:path>
              <a:path w="1069975" h="973454">
                <a:moveTo>
                  <a:pt x="1069428" y="961097"/>
                </a:moveTo>
                <a:lnTo>
                  <a:pt x="1067269" y="903986"/>
                </a:lnTo>
                <a:lnTo>
                  <a:pt x="1060945" y="848639"/>
                </a:lnTo>
                <a:lnTo>
                  <a:pt x="1050683" y="795362"/>
                </a:lnTo>
                <a:lnTo>
                  <a:pt x="1036701" y="744486"/>
                </a:lnTo>
                <a:lnTo>
                  <a:pt x="1019225" y="696315"/>
                </a:lnTo>
                <a:lnTo>
                  <a:pt x="998486" y="651192"/>
                </a:lnTo>
                <a:lnTo>
                  <a:pt x="974712" y="609409"/>
                </a:lnTo>
                <a:lnTo>
                  <a:pt x="948105" y="571296"/>
                </a:lnTo>
                <a:lnTo>
                  <a:pt x="918921" y="537184"/>
                </a:lnTo>
                <a:lnTo>
                  <a:pt x="887361" y="507377"/>
                </a:lnTo>
                <a:lnTo>
                  <a:pt x="853655" y="482193"/>
                </a:lnTo>
                <a:lnTo>
                  <a:pt x="818045" y="461962"/>
                </a:lnTo>
                <a:lnTo>
                  <a:pt x="780732" y="447001"/>
                </a:lnTo>
                <a:lnTo>
                  <a:pt x="741946" y="437629"/>
                </a:lnTo>
                <a:lnTo>
                  <a:pt x="741946" y="277812"/>
                </a:lnTo>
                <a:lnTo>
                  <a:pt x="736422" y="272288"/>
                </a:lnTo>
                <a:lnTo>
                  <a:pt x="722782" y="272288"/>
                </a:lnTo>
                <a:lnTo>
                  <a:pt x="717257" y="277812"/>
                </a:lnTo>
                <a:lnTo>
                  <a:pt x="717257" y="434682"/>
                </a:lnTo>
                <a:lnTo>
                  <a:pt x="705345" y="434035"/>
                </a:lnTo>
                <a:lnTo>
                  <a:pt x="699325" y="434035"/>
                </a:lnTo>
                <a:lnTo>
                  <a:pt x="651129" y="438429"/>
                </a:lnTo>
                <a:lnTo>
                  <a:pt x="604316" y="451434"/>
                </a:lnTo>
                <a:lnTo>
                  <a:pt x="559384" y="472782"/>
                </a:lnTo>
                <a:lnTo>
                  <a:pt x="516775" y="502183"/>
                </a:lnTo>
                <a:lnTo>
                  <a:pt x="476986" y="539381"/>
                </a:lnTo>
                <a:lnTo>
                  <a:pt x="440474" y="584111"/>
                </a:lnTo>
                <a:lnTo>
                  <a:pt x="436499" y="589661"/>
                </a:lnTo>
                <a:lnTo>
                  <a:pt x="437769" y="597369"/>
                </a:lnTo>
                <a:lnTo>
                  <a:pt x="448856" y="605320"/>
                </a:lnTo>
                <a:lnTo>
                  <a:pt x="456565" y="604050"/>
                </a:lnTo>
                <a:lnTo>
                  <a:pt x="460527" y="598512"/>
                </a:lnTo>
                <a:lnTo>
                  <a:pt x="494474" y="556856"/>
                </a:lnTo>
                <a:lnTo>
                  <a:pt x="531342" y="522198"/>
                </a:lnTo>
                <a:lnTo>
                  <a:pt x="570687" y="494804"/>
                </a:lnTo>
                <a:lnTo>
                  <a:pt x="612089" y="474929"/>
                </a:lnTo>
                <a:lnTo>
                  <a:pt x="655116" y="462813"/>
                </a:lnTo>
                <a:lnTo>
                  <a:pt x="699325" y="458724"/>
                </a:lnTo>
                <a:lnTo>
                  <a:pt x="736917" y="461670"/>
                </a:lnTo>
                <a:lnTo>
                  <a:pt x="808393" y="484378"/>
                </a:lnTo>
                <a:lnTo>
                  <a:pt x="841857" y="503504"/>
                </a:lnTo>
                <a:lnTo>
                  <a:pt x="873531" y="527405"/>
                </a:lnTo>
                <a:lnTo>
                  <a:pt x="903185" y="555777"/>
                </a:lnTo>
                <a:lnTo>
                  <a:pt x="930630" y="588302"/>
                </a:lnTo>
                <a:lnTo>
                  <a:pt x="955636" y="624674"/>
                </a:lnTo>
                <a:lnTo>
                  <a:pt x="978001" y="664591"/>
                </a:lnTo>
                <a:lnTo>
                  <a:pt x="997508" y="707732"/>
                </a:lnTo>
                <a:lnTo>
                  <a:pt x="1013942" y="753795"/>
                </a:lnTo>
                <a:lnTo>
                  <a:pt x="1027099" y="802474"/>
                </a:lnTo>
                <a:lnTo>
                  <a:pt x="1036751" y="853452"/>
                </a:lnTo>
                <a:lnTo>
                  <a:pt x="1042708" y="906437"/>
                </a:lnTo>
                <a:lnTo>
                  <a:pt x="1044740" y="961097"/>
                </a:lnTo>
                <a:lnTo>
                  <a:pt x="1044740" y="967917"/>
                </a:lnTo>
                <a:lnTo>
                  <a:pt x="1050264" y="973442"/>
                </a:lnTo>
                <a:lnTo>
                  <a:pt x="1063891" y="973442"/>
                </a:lnTo>
                <a:lnTo>
                  <a:pt x="1069428" y="967917"/>
                </a:lnTo>
                <a:lnTo>
                  <a:pt x="1069428" y="961097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10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112631" y="7500194"/>
            <a:ext cx="1372229" cy="1132840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13830377" y="7511226"/>
            <a:ext cx="747395" cy="1144905"/>
            <a:chOff x="13830377" y="7511226"/>
            <a:chExt cx="747395" cy="1144905"/>
          </a:xfrm>
        </p:grpSpPr>
        <p:sp>
          <p:nvSpPr>
            <p:cNvPr id="107" name="object 107"/>
            <p:cNvSpPr/>
            <p:nvPr/>
          </p:nvSpPr>
          <p:spPr>
            <a:xfrm>
              <a:off x="14107910" y="7959286"/>
              <a:ext cx="238125" cy="130810"/>
            </a:xfrm>
            <a:custGeom>
              <a:avLst/>
              <a:gdLst/>
              <a:ahLst/>
              <a:cxnLst/>
              <a:rect l="l" t="t" r="r" b="b"/>
              <a:pathLst>
                <a:path w="238125" h="130809">
                  <a:moveTo>
                    <a:pt x="237502" y="48425"/>
                  </a:moveTo>
                  <a:lnTo>
                    <a:pt x="234149" y="41351"/>
                  </a:lnTo>
                  <a:lnTo>
                    <a:pt x="221322" y="36804"/>
                  </a:lnTo>
                  <a:lnTo>
                    <a:pt x="214236" y="40144"/>
                  </a:lnTo>
                  <a:lnTo>
                    <a:pt x="198043" y="85585"/>
                  </a:lnTo>
                  <a:lnTo>
                    <a:pt x="158292" y="33896"/>
                  </a:lnTo>
                  <a:lnTo>
                    <a:pt x="144170" y="20332"/>
                  </a:lnTo>
                  <a:lnTo>
                    <a:pt x="130149" y="9829"/>
                  </a:lnTo>
                  <a:lnTo>
                    <a:pt x="115023" y="2603"/>
                  </a:lnTo>
                  <a:lnTo>
                    <a:pt x="98628" y="0"/>
                  </a:lnTo>
                  <a:lnTo>
                    <a:pt x="86652" y="1727"/>
                  </a:lnTo>
                  <a:lnTo>
                    <a:pt x="74942" y="6477"/>
                  </a:lnTo>
                  <a:lnTo>
                    <a:pt x="63398" y="14300"/>
                  </a:lnTo>
                  <a:lnTo>
                    <a:pt x="51943" y="25234"/>
                  </a:lnTo>
                  <a:lnTo>
                    <a:pt x="0" y="99923"/>
                  </a:lnTo>
                  <a:lnTo>
                    <a:pt x="1397" y="107619"/>
                  </a:lnTo>
                  <a:lnTo>
                    <a:pt x="12585" y="115379"/>
                  </a:lnTo>
                  <a:lnTo>
                    <a:pt x="20294" y="113995"/>
                  </a:lnTo>
                  <a:lnTo>
                    <a:pt x="70700" y="41300"/>
                  </a:lnTo>
                  <a:lnTo>
                    <a:pt x="78206" y="34086"/>
                  </a:lnTo>
                  <a:lnTo>
                    <a:pt x="85394" y="28930"/>
                  </a:lnTo>
                  <a:lnTo>
                    <a:pt x="92341" y="25806"/>
                  </a:lnTo>
                  <a:lnTo>
                    <a:pt x="99085" y="24688"/>
                  </a:lnTo>
                  <a:lnTo>
                    <a:pt x="109448" y="26746"/>
                  </a:lnTo>
                  <a:lnTo>
                    <a:pt x="119468" y="32245"/>
                  </a:lnTo>
                  <a:lnTo>
                    <a:pt x="129425" y="40182"/>
                  </a:lnTo>
                  <a:lnTo>
                    <a:pt x="139192" y="49555"/>
                  </a:lnTo>
                  <a:lnTo>
                    <a:pt x="178790" y="101066"/>
                  </a:lnTo>
                  <a:lnTo>
                    <a:pt x="122783" y="106832"/>
                  </a:lnTo>
                  <a:lnTo>
                    <a:pt x="117843" y="112890"/>
                  </a:lnTo>
                  <a:lnTo>
                    <a:pt x="119202" y="126022"/>
                  </a:lnTo>
                  <a:lnTo>
                    <a:pt x="124561" y="130759"/>
                  </a:lnTo>
                  <a:lnTo>
                    <a:pt x="130810" y="130759"/>
                  </a:lnTo>
                  <a:lnTo>
                    <a:pt x="202666" y="123418"/>
                  </a:lnTo>
                  <a:lnTo>
                    <a:pt x="204724" y="123418"/>
                  </a:lnTo>
                  <a:lnTo>
                    <a:pt x="207149" y="123418"/>
                  </a:lnTo>
                  <a:lnTo>
                    <a:pt x="207962" y="122885"/>
                  </a:lnTo>
                  <a:lnTo>
                    <a:pt x="210134" y="122656"/>
                  </a:lnTo>
                  <a:lnTo>
                    <a:pt x="214922" y="116751"/>
                  </a:lnTo>
                  <a:lnTo>
                    <a:pt x="215074" y="116573"/>
                  </a:lnTo>
                  <a:lnTo>
                    <a:pt x="215049" y="116370"/>
                  </a:lnTo>
                  <a:lnTo>
                    <a:pt x="216027" y="108940"/>
                  </a:lnTo>
                  <a:lnTo>
                    <a:pt x="237502" y="48425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234097" y="8116365"/>
              <a:ext cx="182765" cy="223930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13830377" y="7511230"/>
              <a:ext cx="747395" cy="1144905"/>
            </a:xfrm>
            <a:custGeom>
              <a:avLst/>
              <a:gdLst/>
              <a:ahLst/>
              <a:cxnLst/>
              <a:rect l="l" t="t" r="r" b="b"/>
              <a:pathLst>
                <a:path w="747394" h="1144904">
                  <a:moveTo>
                    <a:pt x="340791" y="774852"/>
                  </a:moveTo>
                  <a:lnTo>
                    <a:pt x="340702" y="761225"/>
                  </a:lnTo>
                  <a:lnTo>
                    <a:pt x="335191" y="755764"/>
                  </a:lnTo>
                  <a:lnTo>
                    <a:pt x="231114" y="756361"/>
                  </a:lnTo>
                  <a:lnTo>
                    <a:pt x="221907" y="755065"/>
                  </a:lnTo>
                  <a:lnTo>
                    <a:pt x="199453" y="726236"/>
                  </a:lnTo>
                  <a:lnTo>
                    <a:pt x="201307" y="718477"/>
                  </a:lnTo>
                  <a:lnTo>
                    <a:pt x="251015" y="637032"/>
                  </a:lnTo>
                  <a:lnTo>
                    <a:pt x="273316" y="682510"/>
                  </a:lnTo>
                  <a:lnTo>
                    <a:pt x="277685" y="685050"/>
                  </a:lnTo>
                  <a:lnTo>
                    <a:pt x="282257" y="685050"/>
                  </a:lnTo>
                  <a:lnTo>
                    <a:pt x="284086" y="685050"/>
                  </a:lnTo>
                  <a:lnTo>
                    <a:pt x="285940" y="684644"/>
                  </a:lnTo>
                  <a:lnTo>
                    <a:pt x="293801" y="680796"/>
                  </a:lnTo>
                  <a:lnTo>
                    <a:pt x="296341" y="673392"/>
                  </a:lnTo>
                  <a:lnTo>
                    <a:pt x="266268" y="612038"/>
                  </a:lnTo>
                  <a:lnTo>
                    <a:pt x="264464" y="604393"/>
                  </a:lnTo>
                  <a:lnTo>
                    <a:pt x="263258" y="603669"/>
                  </a:lnTo>
                  <a:lnTo>
                    <a:pt x="263004" y="602335"/>
                  </a:lnTo>
                  <a:lnTo>
                    <a:pt x="260781" y="600837"/>
                  </a:lnTo>
                  <a:lnTo>
                    <a:pt x="260299" y="599833"/>
                  </a:lnTo>
                  <a:lnTo>
                    <a:pt x="258330" y="599173"/>
                  </a:lnTo>
                  <a:lnTo>
                    <a:pt x="256527" y="597928"/>
                  </a:lnTo>
                  <a:lnTo>
                    <a:pt x="255397" y="598157"/>
                  </a:lnTo>
                  <a:lnTo>
                    <a:pt x="252895" y="597293"/>
                  </a:lnTo>
                  <a:lnTo>
                    <a:pt x="245211" y="599135"/>
                  </a:lnTo>
                  <a:lnTo>
                    <a:pt x="244500" y="600290"/>
                  </a:lnTo>
                  <a:lnTo>
                    <a:pt x="163334" y="616242"/>
                  </a:lnTo>
                  <a:lnTo>
                    <a:pt x="158978" y="622719"/>
                  </a:lnTo>
                  <a:lnTo>
                    <a:pt x="161442" y="635292"/>
                  </a:lnTo>
                  <a:lnTo>
                    <a:pt x="166598" y="639381"/>
                  </a:lnTo>
                  <a:lnTo>
                    <a:pt x="172389" y="639381"/>
                  </a:lnTo>
                  <a:lnTo>
                    <a:pt x="173177" y="639381"/>
                  </a:lnTo>
                  <a:lnTo>
                    <a:pt x="227114" y="628853"/>
                  </a:lnTo>
                  <a:lnTo>
                    <a:pt x="178866" y="708139"/>
                  </a:lnTo>
                  <a:lnTo>
                    <a:pt x="175056" y="721842"/>
                  </a:lnTo>
                  <a:lnTo>
                    <a:pt x="188645" y="762381"/>
                  </a:lnTo>
                  <a:lnTo>
                    <a:pt x="230530" y="781062"/>
                  </a:lnTo>
                  <a:lnTo>
                    <a:pt x="335305" y="780415"/>
                  </a:lnTo>
                  <a:lnTo>
                    <a:pt x="340791" y="774852"/>
                  </a:lnTo>
                  <a:close/>
                </a:path>
                <a:path w="747394" h="1144904">
                  <a:moveTo>
                    <a:pt x="746963" y="76631"/>
                  </a:moveTo>
                  <a:lnTo>
                    <a:pt x="740930" y="46824"/>
                  </a:lnTo>
                  <a:lnTo>
                    <a:pt x="725982" y="24676"/>
                  </a:lnTo>
                  <a:lnTo>
                    <a:pt x="724496" y="22466"/>
                  </a:lnTo>
                  <a:lnTo>
                    <a:pt x="722274" y="20967"/>
                  </a:lnTo>
                  <a:lnTo>
                    <a:pt x="722274" y="76631"/>
                  </a:lnTo>
                  <a:lnTo>
                    <a:pt x="722274" y="150901"/>
                  </a:lnTo>
                  <a:lnTo>
                    <a:pt x="710412" y="150901"/>
                  </a:lnTo>
                  <a:lnTo>
                    <a:pt x="703846" y="150329"/>
                  </a:lnTo>
                  <a:lnTo>
                    <a:pt x="703173" y="150901"/>
                  </a:lnTo>
                  <a:lnTo>
                    <a:pt x="696214" y="150901"/>
                  </a:lnTo>
                  <a:lnTo>
                    <a:pt x="696214" y="175590"/>
                  </a:lnTo>
                  <a:lnTo>
                    <a:pt x="621385" y="1071473"/>
                  </a:lnTo>
                  <a:lnTo>
                    <a:pt x="616077" y="1090688"/>
                  </a:lnTo>
                  <a:lnTo>
                    <a:pt x="604558" y="1106043"/>
                  </a:lnTo>
                  <a:lnTo>
                    <a:pt x="588264" y="1116228"/>
                  </a:lnTo>
                  <a:lnTo>
                    <a:pt x="568629" y="1119911"/>
                  </a:lnTo>
                  <a:lnTo>
                    <a:pt x="178155" y="1119911"/>
                  </a:lnTo>
                  <a:lnTo>
                    <a:pt x="142392" y="1105865"/>
                  </a:lnTo>
                  <a:lnTo>
                    <a:pt x="125412" y="1071460"/>
                  </a:lnTo>
                  <a:lnTo>
                    <a:pt x="50736" y="175590"/>
                  </a:lnTo>
                  <a:lnTo>
                    <a:pt x="696214" y="175590"/>
                  </a:lnTo>
                  <a:lnTo>
                    <a:pt x="696214" y="150901"/>
                  </a:lnTo>
                  <a:lnTo>
                    <a:pt x="43815" y="150901"/>
                  </a:lnTo>
                  <a:lnTo>
                    <a:pt x="43167" y="150329"/>
                  </a:lnTo>
                  <a:lnTo>
                    <a:pt x="36550" y="150901"/>
                  </a:lnTo>
                  <a:lnTo>
                    <a:pt x="24688" y="150901"/>
                  </a:lnTo>
                  <a:lnTo>
                    <a:pt x="24688" y="76631"/>
                  </a:lnTo>
                  <a:lnTo>
                    <a:pt x="28778" y="56426"/>
                  </a:lnTo>
                  <a:lnTo>
                    <a:pt x="39916" y="39916"/>
                  </a:lnTo>
                  <a:lnTo>
                    <a:pt x="56426" y="28765"/>
                  </a:lnTo>
                  <a:lnTo>
                    <a:pt x="76619" y="24676"/>
                  </a:lnTo>
                  <a:lnTo>
                    <a:pt x="670344" y="24676"/>
                  </a:lnTo>
                  <a:lnTo>
                    <a:pt x="690537" y="28765"/>
                  </a:lnTo>
                  <a:lnTo>
                    <a:pt x="707047" y="39916"/>
                  </a:lnTo>
                  <a:lnTo>
                    <a:pt x="718185" y="56426"/>
                  </a:lnTo>
                  <a:lnTo>
                    <a:pt x="722274" y="76631"/>
                  </a:lnTo>
                  <a:lnTo>
                    <a:pt x="722274" y="20967"/>
                  </a:lnTo>
                  <a:lnTo>
                    <a:pt x="700138" y="6032"/>
                  </a:lnTo>
                  <a:lnTo>
                    <a:pt x="670344" y="0"/>
                  </a:lnTo>
                  <a:lnTo>
                    <a:pt x="76619" y="0"/>
                  </a:lnTo>
                  <a:lnTo>
                    <a:pt x="46824" y="6032"/>
                  </a:lnTo>
                  <a:lnTo>
                    <a:pt x="22466" y="22466"/>
                  </a:lnTo>
                  <a:lnTo>
                    <a:pt x="6019" y="46824"/>
                  </a:lnTo>
                  <a:lnTo>
                    <a:pt x="0" y="76631"/>
                  </a:lnTo>
                  <a:lnTo>
                    <a:pt x="0" y="170065"/>
                  </a:lnTo>
                  <a:lnTo>
                    <a:pt x="5524" y="175590"/>
                  </a:lnTo>
                  <a:lnTo>
                    <a:pt x="25958" y="175590"/>
                  </a:lnTo>
                  <a:lnTo>
                    <a:pt x="100812" y="1073505"/>
                  </a:lnTo>
                  <a:lnTo>
                    <a:pt x="108673" y="1101432"/>
                  </a:lnTo>
                  <a:lnTo>
                    <a:pt x="125717" y="1124000"/>
                  </a:lnTo>
                  <a:lnTo>
                    <a:pt x="149644" y="1139101"/>
                  </a:lnTo>
                  <a:lnTo>
                    <a:pt x="169710" y="1142974"/>
                  </a:lnTo>
                  <a:lnTo>
                    <a:pt x="171348" y="1144600"/>
                  </a:lnTo>
                  <a:lnTo>
                    <a:pt x="178155" y="1144600"/>
                  </a:lnTo>
                  <a:lnTo>
                    <a:pt x="568629" y="1144600"/>
                  </a:lnTo>
                  <a:lnTo>
                    <a:pt x="575449" y="1144600"/>
                  </a:lnTo>
                  <a:lnTo>
                    <a:pt x="577024" y="1143025"/>
                  </a:lnTo>
                  <a:lnTo>
                    <a:pt x="621334" y="1124254"/>
                  </a:lnTo>
                  <a:lnTo>
                    <a:pt x="645998" y="1073518"/>
                  </a:lnTo>
                  <a:lnTo>
                    <a:pt x="720979" y="175590"/>
                  </a:lnTo>
                  <a:lnTo>
                    <a:pt x="741438" y="175590"/>
                  </a:lnTo>
                  <a:lnTo>
                    <a:pt x="746963" y="170065"/>
                  </a:lnTo>
                  <a:lnTo>
                    <a:pt x="746963" y="150901"/>
                  </a:lnTo>
                  <a:lnTo>
                    <a:pt x="746963" y="76631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/>
          <p:nvPr/>
        </p:nvSpPr>
        <p:spPr>
          <a:xfrm>
            <a:off x="5355209" y="5971139"/>
            <a:ext cx="1141730" cy="1084580"/>
          </a:xfrm>
          <a:custGeom>
            <a:avLst/>
            <a:gdLst/>
            <a:ahLst/>
            <a:cxnLst/>
            <a:rect l="l" t="t" r="r" b="b"/>
            <a:pathLst>
              <a:path w="1141729" h="1084579">
                <a:moveTo>
                  <a:pt x="1141196" y="572897"/>
                </a:moveTo>
                <a:lnTo>
                  <a:pt x="1141082" y="555383"/>
                </a:lnTo>
                <a:lnTo>
                  <a:pt x="1141018" y="553720"/>
                </a:lnTo>
                <a:lnTo>
                  <a:pt x="1140866" y="549173"/>
                </a:lnTo>
                <a:lnTo>
                  <a:pt x="1140815" y="547763"/>
                </a:lnTo>
                <a:lnTo>
                  <a:pt x="1140777" y="546976"/>
                </a:lnTo>
                <a:lnTo>
                  <a:pt x="1140447" y="540092"/>
                </a:lnTo>
                <a:lnTo>
                  <a:pt x="1140421" y="539750"/>
                </a:lnTo>
                <a:lnTo>
                  <a:pt x="1140117" y="533349"/>
                </a:lnTo>
                <a:lnTo>
                  <a:pt x="1134249" y="528142"/>
                </a:lnTo>
                <a:lnTo>
                  <a:pt x="1134110" y="528027"/>
                </a:lnTo>
                <a:lnTo>
                  <a:pt x="1127480" y="528459"/>
                </a:lnTo>
                <a:lnTo>
                  <a:pt x="1116495" y="529018"/>
                </a:lnTo>
                <a:lnTo>
                  <a:pt x="1116495" y="572897"/>
                </a:lnTo>
                <a:lnTo>
                  <a:pt x="1114310" y="620877"/>
                </a:lnTo>
                <a:lnTo>
                  <a:pt x="1107401" y="671525"/>
                </a:lnTo>
                <a:lnTo>
                  <a:pt x="1096137" y="720013"/>
                </a:lnTo>
                <a:lnTo>
                  <a:pt x="1080630" y="766914"/>
                </a:lnTo>
                <a:lnTo>
                  <a:pt x="1061021" y="811961"/>
                </a:lnTo>
                <a:lnTo>
                  <a:pt x="1037463" y="854925"/>
                </a:lnTo>
                <a:lnTo>
                  <a:pt x="1010107" y="895565"/>
                </a:lnTo>
                <a:lnTo>
                  <a:pt x="979106" y="933640"/>
                </a:lnTo>
                <a:lnTo>
                  <a:pt x="944613" y="968908"/>
                </a:lnTo>
                <a:lnTo>
                  <a:pt x="906754" y="1001141"/>
                </a:lnTo>
                <a:lnTo>
                  <a:pt x="865708" y="1030084"/>
                </a:lnTo>
                <a:lnTo>
                  <a:pt x="821613" y="1055497"/>
                </a:lnTo>
                <a:lnTo>
                  <a:pt x="653376" y="710222"/>
                </a:lnTo>
                <a:lnTo>
                  <a:pt x="686206" y="684682"/>
                </a:lnTo>
                <a:lnTo>
                  <a:pt x="711060" y="652221"/>
                </a:lnTo>
                <a:lnTo>
                  <a:pt x="726922" y="614426"/>
                </a:lnTo>
                <a:lnTo>
                  <a:pt x="732802" y="572897"/>
                </a:lnTo>
                <a:lnTo>
                  <a:pt x="840257" y="567524"/>
                </a:lnTo>
                <a:lnTo>
                  <a:pt x="1116330" y="553745"/>
                </a:lnTo>
                <a:lnTo>
                  <a:pt x="1116380" y="555078"/>
                </a:lnTo>
                <a:lnTo>
                  <a:pt x="1116495" y="572897"/>
                </a:lnTo>
                <a:lnTo>
                  <a:pt x="1116495" y="529018"/>
                </a:lnTo>
                <a:lnTo>
                  <a:pt x="731291" y="548259"/>
                </a:lnTo>
                <a:lnTo>
                  <a:pt x="723836" y="517525"/>
                </a:lnTo>
                <a:lnTo>
                  <a:pt x="710666" y="488962"/>
                </a:lnTo>
                <a:lnTo>
                  <a:pt x="708126" y="485444"/>
                </a:lnTo>
                <a:lnTo>
                  <a:pt x="708126" y="570661"/>
                </a:lnTo>
                <a:lnTo>
                  <a:pt x="702805" y="608888"/>
                </a:lnTo>
                <a:lnTo>
                  <a:pt x="663486" y="672249"/>
                </a:lnTo>
                <a:lnTo>
                  <a:pt x="631621" y="693940"/>
                </a:lnTo>
                <a:lnTo>
                  <a:pt x="586460" y="707263"/>
                </a:lnTo>
                <a:lnTo>
                  <a:pt x="570623" y="708164"/>
                </a:lnTo>
                <a:lnTo>
                  <a:pt x="550862" y="706767"/>
                </a:lnTo>
                <a:lnTo>
                  <a:pt x="531736" y="702602"/>
                </a:lnTo>
                <a:lnTo>
                  <a:pt x="513486" y="695744"/>
                </a:lnTo>
                <a:lnTo>
                  <a:pt x="496430" y="686320"/>
                </a:lnTo>
                <a:lnTo>
                  <a:pt x="496277" y="686219"/>
                </a:lnTo>
                <a:lnTo>
                  <a:pt x="472808" y="666673"/>
                </a:lnTo>
                <a:lnTo>
                  <a:pt x="472808" y="699960"/>
                </a:lnTo>
                <a:lnTo>
                  <a:pt x="265074" y="1023124"/>
                </a:lnTo>
                <a:lnTo>
                  <a:pt x="225488" y="993749"/>
                </a:lnTo>
                <a:lnTo>
                  <a:pt x="189064" y="961313"/>
                </a:lnTo>
                <a:lnTo>
                  <a:pt x="155930" y="926058"/>
                </a:lnTo>
                <a:lnTo>
                  <a:pt x="126212" y="888225"/>
                </a:lnTo>
                <a:lnTo>
                  <a:pt x="100037" y="848029"/>
                </a:lnTo>
                <a:lnTo>
                  <a:pt x="77546" y="805726"/>
                </a:lnTo>
                <a:lnTo>
                  <a:pt x="58851" y="761530"/>
                </a:lnTo>
                <a:lnTo>
                  <a:pt x="44081" y="715695"/>
                </a:lnTo>
                <a:lnTo>
                  <a:pt x="33375" y="668451"/>
                </a:lnTo>
                <a:lnTo>
                  <a:pt x="26860" y="620026"/>
                </a:lnTo>
                <a:lnTo>
                  <a:pt x="24701" y="571525"/>
                </a:lnTo>
                <a:lnTo>
                  <a:pt x="24815" y="557225"/>
                </a:lnTo>
                <a:lnTo>
                  <a:pt x="24892" y="554507"/>
                </a:lnTo>
                <a:lnTo>
                  <a:pt x="25006" y="550659"/>
                </a:lnTo>
                <a:lnTo>
                  <a:pt x="25260" y="544220"/>
                </a:lnTo>
                <a:lnTo>
                  <a:pt x="186334" y="555688"/>
                </a:lnTo>
                <a:lnTo>
                  <a:pt x="408444" y="571525"/>
                </a:lnTo>
                <a:lnTo>
                  <a:pt x="412953" y="608863"/>
                </a:lnTo>
                <a:lnTo>
                  <a:pt x="425615" y="643521"/>
                </a:lnTo>
                <a:lnTo>
                  <a:pt x="445795" y="674293"/>
                </a:lnTo>
                <a:lnTo>
                  <a:pt x="472808" y="699960"/>
                </a:lnTo>
                <a:lnTo>
                  <a:pt x="472808" y="666673"/>
                </a:lnTo>
                <a:lnTo>
                  <a:pt x="469734" y="664108"/>
                </a:lnTo>
                <a:lnTo>
                  <a:pt x="449872" y="636612"/>
                </a:lnTo>
                <a:lnTo>
                  <a:pt x="437438" y="605015"/>
                </a:lnTo>
                <a:lnTo>
                  <a:pt x="433235" y="571525"/>
                </a:lnTo>
                <a:lnTo>
                  <a:pt x="433120" y="567372"/>
                </a:lnTo>
                <a:lnTo>
                  <a:pt x="433247" y="564261"/>
                </a:lnTo>
                <a:lnTo>
                  <a:pt x="433514" y="560971"/>
                </a:lnTo>
                <a:lnTo>
                  <a:pt x="452577" y="500253"/>
                </a:lnTo>
                <a:lnTo>
                  <a:pt x="496874" y="454621"/>
                </a:lnTo>
                <a:lnTo>
                  <a:pt x="532168" y="438607"/>
                </a:lnTo>
                <a:lnTo>
                  <a:pt x="550875" y="434581"/>
                </a:lnTo>
                <a:lnTo>
                  <a:pt x="550367" y="434581"/>
                </a:lnTo>
                <a:lnTo>
                  <a:pt x="570636" y="433158"/>
                </a:lnTo>
                <a:lnTo>
                  <a:pt x="590461" y="434581"/>
                </a:lnTo>
                <a:lnTo>
                  <a:pt x="609739" y="438810"/>
                </a:lnTo>
                <a:lnTo>
                  <a:pt x="645655" y="455396"/>
                </a:lnTo>
                <a:lnTo>
                  <a:pt x="689317" y="501345"/>
                </a:lnTo>
                <a:lnTo>
                  <a:pt x="707872" y="561962"/>
                </a:lnTo>
                <a:lnTo>
                  <a:pt x="707885" y="562229"/>
                </a:lnTo>
                <a:lnTo>
                  <a:pt x="707923" y="562991"/>
                </a:lnTo>
                <a:lnTo>
                  <a:pt x="707999" y="564718"/>
                </a:lnTo>
                <a:lnTo>
                  <a:pt x="708126" y="570661"/>
                </a:lnTo>
                <a:lnTo>
                  <a:pt x="708126" y="485444"/>
                </a:lnTo>
                <a:lnTo>
                  <a:pt x="692264" y="463435"/>
                </a:lnTo>
                <a:lnTo>
                  <a:pt x="669137" y="441782"/>
                </a:lnTo>
                <a:lnTo>
                  <a:pt x="674751" y="433158"/>
                </a:lnTo>
                <a:lnTo>
                  <a:pt x="677900" y="428307"/>
                </a:lnTo>
                <a:lnTo>
                  <a:pt x="889139" y="103733"/>
                </a:lnTo>
                <a:lnTo>
                  <a:pt x="888796" y="102108"/>
                </a:lnTo>
                <a:lnTo>
                  <a:pt x="887526" y="96075"/>
                </a:lnTo>
                <a:lnTo>
                  <a:pt x="881811" y="92367"/>
                </a:lnTo>
                <a:lnTo>
                  <a:pt x="876096" y="88658"/>
                </a:lnTo>
                <a:lnTo>
                  <a:pt x="875703" y="88747"/>
                </a:lnTo>
                <a:lnTo>
                  <a:pt x="857923" y="78168"/>
                </a:lnTo>
                <a:lnTo>
                  <a:pt x="857923" y="106413"/>
                </a:lnTo>
                <a:lnTo>
                  <a:pt x="716838" y="323227"/>
                </a:lnTo>
                <a:lnTo>
                  <a:pt x="648462" y="428307"/>
                </a:lnTo>
                <a:lnTo>
                  <a:pt x="646696" y="427482"/>
                </a:lnTo>
                <a:lnTo>
                  <a:pt x="630085" y="419722"/>
                </a:lnTo>
                <a:lnTo>
                  <a:pt x="610857" y="413512"/>
                </a:lnTo>
                <a:lnTo>
                  <a:pt x="590969" y="409752"/>
                </a:lnTo>
                <a:lnTo>
                  <a:pt x="570636" y="408482"/>
                </a:lnTo>
                <a:lnTo>
                  <a:pt x="549808" y="409752"/>
                </a:lnTo>
                <a:lnTo>
                  <a:pt x="550392" y="409752"/>
                </a:lnTo>
                <a:lnTo>
                  <a:pt x="531190" y="413308"/>
                </a:lnTo>
                <a:lnTo>
                  <a:pt x="512356" y="419252"/>
                </a:lnTo>
                <a:lnTo>
                  <a:pt x="494372" y="427482"/>
                </a:lnTo>
                <a:lnTo>
                  <a:pt x="288340" y="103263"/>
                </a:lnTo>
                <a:lnTo>
                  <a:pt x="331876" y="79578"/>
                </a:lnTo>
                <a:lnTo>
                  <a:pt x="377177" y="60032"/>
                </a:lnTo>
                <a:lnTo>
                  <a:pt x="423976" y="44691"/>
                </a:lnTo>
                <a:lnTo>
                  <a:pt x="471995" y="33629"/>
                </a:lnTo>
                <a:lnTo>
                  <a:pt x="520306" y="27038"/>
                </a:lnTo>
                <a:lnTo>
                  <a:pt x="518972" y="27038"/>
                </a:lnTo>
                <a:lnTo>
                  <a:pt x="570636" y="24701"/>
                </a:lnTo>
                <a:lnTo>
                  <a:pt x="621347" y="27038"/>
                </a:lnTo>
                <a:lnTo>
                  <a:pt x="671296" y="33997"/>
                </a:lnTo>
                <a:lnTo>
                  <a:pt x="720204" y="45491"/>
                </a:lnTo>
                <a:lnTo>
                  <a:pt x="767791" y="61442"/>
                </a:lnTo>
                <a:lnTo>
                  <a:pt x="813790" y="81788"/>
                </a:lnTo>
                <a:lnTo>
                  <a:pt x="857923" y="106413"/>
                </a:lnTo>
                <a:lnTo>
                  <a:pt x="857923" y="78168"/>
                </a:lnTo>
                <a:lnTo>
                  <a:pt x="841235" y="68224"/>
                </a:lnTo>
                <a:lnTo>
                  <a:pt x="799020" y="47625"/>
                </a:lnTo>
                <a:lnTo>
                  <a:pt x="755383" y="30645"/>
                </a:lnTo>
                <a:lnTo>
                  <a:pt x="735355" y="24701"/>
                </a:lnTo>
                <a:lnTo>
                  <a:pt x="710514" y="17322"/>
                </a:lnTo>
                <a:lnTo>
                  <a:pt x="664641" y="7747"/>
                </a:lnTo>
                <a:lnTo>
                  <a:pt x="617943" y="1943"/>
                </a:lnTo>
                <a:lnTo>
                  <a:pt x="570636" y="0"/>
                </a:lnTo>
                <a:lnTo>
                  <a:pt x="516597" y="2540"/>
                </a:lnTo>
                <a:lnTo>
                  <a:pt x="463346" y="10121"/>
                </a:lnTo>
                <a:lnTo>
                  <a:pt x="411200" y="22644"/>
                </a:lnTo>
                <a:lnTo>
                  <a:pt x="360489" y="40017"/>
                </a:lnTo>
                <a:lnTo>
                  <a:pt x="311518" y="62141"/>
                </a:lnTo>
                <a:lnTo>
                  <a:pt x="270789" y="85394"/>
                </a:lnTo>
                <a:lnTo>
                  <a:pt x="270370" y="85293"/>
                </a:lnTo>
                <a:lnTo>
                  <a:pt x="264922" y="88734"/>
                </a:lnTo>
                <a:lnTo>
                  <a:pt x="264591" y="88925"/>
                </a:lnTo>
                <a:lnTo>
                  <a:pt x="261848" y="90678"/>
                </a:lnTo>
                <a:lnTo>
                  <a:pt x="258838" y="92583"/>
                </a:lnTo>
                <a:lnTo>
                  <a:pt x="257149" y="100215"/>
                </a:lnTo>
                <a:lnTo>
                  <a:pt x="259067" y="103251"/>
                </a:lnTo>
                <a:lnTo>
                  <a:pt x="331025" y="216484"/>
                </a:lnTo>
                <a:lnTo>
                  <a:pt x="473544" y="440740"/>
                </a:lnTo>
                <a:lnTo>
                  <a:pt x="450088" y="462191"/>
                </a:lnTo>
                <a:lnTo>
                  <a:pt x="431380" y="487603"/>
                </a:lnTo>
                <a:lnTo>
                  <a:pt x="417918" y="516115"/>
                </a:lnTo>
                <a:lnTo>
                  <a:pt x="410222" y="546887"/>
                </a:lnTo>
                <a:lnTo>
                  <a:pt x="400786" y="546214"/>
                </a:lnTo>
                <a:lnTo>
                  <a:pt x="372491" y="544195"/>
                </a:lnTo>
                <a:lnTo>
                  <a:pt x="7797" y="518134"/>
                </a:lnTo>
                <a:lnTo>
                  <a:pt x="1905" y="523303"/>
                </a:lnTo>
                <a:lnTo>
                  <a:pt x="1447" y="529297"/>
                </a:lnTo>
                <a:lnTo>
                  <a:pt x="1397" y="530085"/>
                </a:lnTo>
                <a:lnTo>
                  <a:pt x="1358" y="530542"/>
                </a:lnTo>
                <a:lnTo>
                  <a:pt x="914" y="536930"/>
                </a:lnTo>
                <a:lnTo>
                  <a:pt x="774" y="539826"/>
                </a:lnTo>
                <a:lnTo>
                  <a:pt x="406" y="547966"/>
                </a:lnTo>
                <a:lnTo>
                  <a:pt x="330" y="549859"/>
                </a:lnTo>
                <a:lnTo>
                  <a:pt x="203" y="554507"/>
                </a:lnTo>
                <a:lnTo>
                  <a:pt x="114" y="557758"/>
                </a:lnTo>
                <a:lnTo>
                  <a:pt x="1993" y="619048"/>
                </a:lnTo>
                <a:lnTo>
                  <a:pt x="7988" y="666584"/>
                </a:lnTo>
                <a:lnTo>
                  <a:pt x="17843" y="713079"/>
                </a:lnTo>
                <a:lnTo>
                  <a:pt x="31445" y="758304"/>
                </a:lnTo>
                <a:lnTo>
                  <a:pt x="48691" y="802081"/>
                </a:lnTo>
                <a:lnTo>
                  <a:pt x="69456" y="844194"/>
                </a:lnTo>
                <a:lnTo>
                  <a:pt x="93649" y="884453"/>
                </a:lnTo>
                <a:lnTo>
                  <a:pt x="121158" y="922642"/>
                </a:lnTo>
                <a:lnTo>
                  <a:pt x="151853" y="958557"/>
                </a:lnTo>
                <a:lnTo>
                  <a:pt x="185635" y="992009"/>
                </a:lnTo>
                <a:lnTo>
                  <a:pt x="222402" y="1022781"/>
                </a:lnTo>
                <a:lnTo>
                  <a:pt x="256197" y="1046594"/>
                </a:lnTo>
                <a:lnTo>
                  <a:pt x="256298" y="1047000"/>
                </a:lnTo>
                <a:lnTo>
                  <a:pt x="261988" y="1050671"/>
                </a:lnTo>
                <a:lnTo>
                  <a:pt x="263537" y="1051661"/>
                </a:lnTo>
                <a:lnTo>
                  <a:pt x="267779" y="1054379"/>
                </a:lnTo>
                <a:lnTo>
                  <a:pt x="275412" y="1052728"/>
                </a:lnTo>
                <a:lnTo>
                  <a:pt x="493560" y="713359"/>
                </a:lnTo>
                <a:lnTo>
                  <a:pt x="511657" y="721791"/>
                </a:lnTo>
                <a:lnTo>
                  <a:pt x="530669" y="727900"/>
                </a:lnTo>
                <a:lnTo>
                  <a:pt x="550392" y="731596"/>
                </a:lnTo>
                <a:lnTo>
                  <a:pt x="570623" y="732853"/>
                </a:lnTo>
                <a:lnTo>
                  <a:pt x="586181" y="732104"/>
                </a:lnTo>
                <a:lnTo>
                  <a:pt x="601560" y="729881"/>
                </a:lnTo>
                <a:lnTo>
                  <a:pt x="616623" y="726224"/>
                </a:lnTo>
                <a:lnTo>
                  <a:pt x="631228" y="721156"/>
                </a:lnTo>
                <a:lnTo>
                  <a:pt x="805053" y="1077887"/>
                </a:lnTo>
                <a:lnTo>
                  <a:pt x="806323" y="1080503"/>
                </a:lnTo>
                <a:lnTo>
                  <a:pt x="807034" y="1081938"/>
                </a:lnTo>
                <a:lnTo>
                  <a:pt x="811428" y="1084491"/>
                </a:lnTo>
                <a:lnTo>
                  <a:pt x="814641" y="1084491"/>
                </a:lnTo>
                <a:lnTo>
                  <a:pt x="816000" y="1084491"/>
                </a:lnTo>
                <a:lnTo>
                  <a:pt x="817829" y="1084491"/>
                </a:lnTo>
                <a:lnTo>
                  <a:pt x="818375" y="1084376"/>
                </a:lnTo>
                <a:lnTo>
                  <a:pt x="819670" y="1084084"/>
                </a:lnTo>
                <a:lnTo>
                  <a:pt x="827532" y="1080249"/>
                </a:lnTo>
                <a:lnTo>
                  <a:pt x="827671" y="1079830"/>
                </a:lnTo>
                <a:lnTo>
                  <a:pt x="865606" y="1059192"/>
                </a:lnTo>
                <a:lnTo>
                  <a:pt x="871194" y="1055497"/>
                </a:lnTo>
                <a:lnTo>
                  <a:pt x="907008" y="1031824"/>
                </a:lnTo>
                <a:lnTo>
                  <a:pt x="945489" y="1001331"/>
                </a:lnTo>
                <a:lnTo>
                  <a:pt x="980935" y="967917"/>
                </a:lnTo>
                <a:lnTo>
                  <a:pt x="1013193" y="931811"/>
                </a:lnTo>
                <a:lnTo>
                  <a:pt x="1042149" y="893203"/>
                </a:lnTo>
                <a:lnTo>
                  <a:pt x="1067676" y="852309"/>
                </a:lnTo>
                <a:lnTo>
                  <a:pt x="1089621" y="809332"/>
                </a:lnTo>
                <a:lnTo>
                  <a:pt x="1107884" y="764501"/>
                </a:lnTo>
                <a:lnTo>
                  <a:pt x="1122299" y="718007"/>
                </a:lnTo>
                <a:lnTo>
                  <a:pt x="1132763" y="670064"/>
                </a:lnTo>
                <a:lnTo>
                  <a:pt x="1139037" y="621652"/>
                </a:lnTo>
                <a:lnTo>
                  <a:pt x="1139139" y="620877"/>
                </a:lnTo>
                <a:lnTo>
                  <a:pt x="1141196" y="572897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12727" y="2782004"/>
            <a:ext cx="1026794" cy="1283970"/>
          </a:xfrm>
          <a:custGeom>
            <a:avLst/>
            <a:gdLst/>
            <a:ahLst/>
            <a:cxnLst/>
            <a:rect l="l" t="t" r="r" b="b"/>
            <a:pathLst>
              <a:path w="1026795" h="1283970">
                <a:moveTo>
                  <a:pt x="1026223" y="561365"/>
                </a:moveTo>
                <a:lnTo>
                  <a:pt x="1023569" y="556323"/>
                </a:lnTo>
                <a:lnTo>
                  <a:pt x="1014260" y="551561"/>
                </a:lnTo>
                <a:lnTo>
                  <a:pt x="1008634" y="552373"/>
                </a:lnTo>
                <a:lnTo>
                  <a:pt x="1004836" y="555942"/>
                </a:lnTo>
                <a:lnTo>
                  <a:pt x="978763" y="575475"/>
                </a:lnTo>
                <a:lnTo>
                  <a:pt x="948055" y="590842"/>
                </a:lnTo>
                <a:lnTo>
                  <a:pt x="913371" y="603694"/>
                </a:lnTo>
                <a:lnTo>
                  <a:pt x="832231" y="629399"/>
                </a:lnTo>
                <a:lnTo>
                  <a:pt x="787260" y="645934"/>
                </a:lnTo>
                <a:lnTo>
                  <a:pt x="741438" y="667346"/>
                </a:lnTo>
                <a:lnTo>
                  <a:pt x="695706" y="695642"/>
                </a:lnTo>
                <a:lnTo>
                  <a:pt x="647509" y="743115"/>
                </a:lnTo>
                <a:lnTo>
                  <a:pt x="620217" y="795248"/>
                </a:lnTo>
                <a:lnTo>
                  <a:pt x="608406" y="846188"/>
                </a:lnTo>
                <a:lnTo>
                  <a:pt x="606704" y="890041"/>
                </a:lnTo>
                <a:lnTo>
                  <a:pt x="609727" y="920965"/>
                </a:lnTo>
                <a:lnTo>
                  <a:pt x="609841" y="921588"/>
                </a:lnTo>
                <a:lnTo>
                  <a:pt x="574306" y="933335"/>
                </a:lnTo>
                <a:lnTo>
                  <a:pt x="541413" y="941971"/>
                </a:lnTo>
                <a:lnTo>
                  <a:pt x="525462" y="945261"/>
                </a:lnTo>
                <a:lnTo>
                  <a:pt x="525462" y="553681"/>
                </a:lnTo>
                <a:lnTo>
                  <a:pt x="543483" y="552500"/>
                </a:lnTo>
                <a:lnTo>
                  <a:pt x="568985" y="547128"/>
                </a:lnTo>
                <a:lnTo>
                  <a:pt x="627722" y="514756"/>
                </a:lnTo>
                <a:lnTo>
                  <a:pt x="654304" y="485292"/>
                </a:lnTo>
                <a:lnTo>
                  <a:pt x="675030" y="448551"/>
                </a:lnTo>
                <a:lnTo>
                  <a:pt x="689876" y="404647"/>
                </a:lnTo>
                <a:lnTo>
                  <a:pt x="698804" y="353669"/>
                </a:lnTo>
                <a:lnTo>
                  <a:pt x="701141" y="308063"/>
                </a:lnTo>
                <a:lnTo>
                  <a:pt x="703059" y="308063"/>
                </a:lnTo>
                <a:lnTo>
                  <a:pt x="735304" y="286689"/>
                </a:lnTo>
                <a:lnTo>
                  <a:pt x="738060" y="273075"/>
                </a:lnTo>
                <a:lnTo>
                  <a:pt x="738060" y="197040"/>
                </a:lnTo>
                <a:lnTo>
                  <a:pt x="716673" y="164795"/>
                </a:lnTo>
                <a:lnTo>
                  <a:pt x="713371" y="164134"/>
                </a:lnTo>
                <a:lnTo>
                  <a:pt x="713371" y="191350"/>
                </a:lnTo>
                <a:lnTo>
                  <a:pt x="713371" y="278752"/>
                </a:lnTo>
                <a:lnTo>
                  <a:pt x="708736" y="283375"/>
                </a:lnTo>
                <a:lnTo>
                  <a:pt x="676338" y="283375"/>
                </a:lnTo>
                <a:lnTo>
                  <a:pt x="676338" y="308063"/>
                </a:lnTo>
                <a:lnTo>
                  <a:pt x="672998" y="361556"/>
                </a:lnTo>
                <a:lnTo>
                  <a:pt x="660704" y="416979"/>
                </a:lnTo>
                <a:lnTo>
                  <a:pt x="640295" y="461810"/>
                </a:lnTo>
                <a:lnTo>
                  <a:pt x="611809" y="495871"/>
                </a:lnTo>
                <a:lnTo>
                  <a:pt x="578040" y="517436"/>
                </a:lnTo>
                <a:lnTo>
                  <a:pt x="523887" y="529018"/>
                </a:lnTo>
                <a:lnTo>
                  <a:pt x="520268" y="528878"/>
                </a:lnTo>
                <a:lnTo>
                  <a:pt x="519925" y="528523"/>
                </a:lnTo>
                <a:lnTo>
                  <a:pt x="519239" y="528523"/>
                </a:lnTo>
                <a:lnTo>
                  <a:pt x="518261" y="527761"/>
                </a:lnTo>
                <a:lnTo>
                  <a:pt x="513118" y="528434"/>
                </a:lnTo>
                <a:lnTo>
                  <a:pt x="508000" y="527761"/>
                </a:lnTo>
                <a:lnTo>
                  <a:pt x="506996" y="528523"/>
                </a:lnTo>
                <a:lnTo>
                  <a:pt x="506310" y="528523"/>
                </a:lnTo>
                <a:lnTo>
                  <a:pt x="505955" y="528878"/>
                </a:lnTo>
                <a:lnTo>
                  <a:pt x="448183" y="517436"/>
                </a:lnTo>
                <a:lnTo>
                  <a:pt x="414426" y="495871"/>
                </a:lnTo>
                <a:lnTo>
                  <a:pt x="385940" y="461810"/>
                </a:lnTo>
                <a:lnTo>
                  <a:pt x="365531" y="416979"/>
                </a:lnTo>
                <a:lnTo>
                  <a:pt x="353237" y="361556"/>
                </a:lnTo>
                <a:lnTo>
                  <a:pt x="349885" y="308063"/>
                </a:lnTo>
                <a:lnTo>
                  <a:pt x="676338" y="308063"/>
                </a:lnTo>
                <a:lnTo>
                  <a:pt x="676338" y="283375"/>
                </a:lnTo>
                <a:lnTo>
                  <a:pt x="317487" y="283375"/>
                </a:lnTo>
                <a:lnTo>
                  <a:pt x="312864" y="278752"/>
                </a:lnTo>
                <a:lnTo>
                  <a:pt x="312864" y="191350"/>
                </a:lnTo>
                <a:lnTo>
                  <a:pt x="317487" y="186728"/>
                </a:lnTo>
                <a:lnTo>
                  <a:pt x="407847" y="186728"/>
                </a:lnTo>
                <a:lnTo>
                  <a:pt x="414667" y="186728"/>
                </a:lnTo>
                <a:lnTo>
                  <a:pt x="708736" y="186728"/>
                </a:lnTo>
                <a:lnTo>
                  <a:pt x="713371" y="191350"/>
                </a:lnTo>
                <a:lnTo>
                  <a:pt x="713371" y="164134"/>
                </a:lnTo>
                <a:lnTo>
                  <a:pt x="703059" y="162039"/>
                </a:lnTo>
                <a:lnTo>
                  <a:pt x="623912" y="162039"/>
                </a:lnTo>
                <a:lnTo>
                  <a:pt x="623912" y="5524"/>
                </a:lnTo>
                <a:lnTo>
                  <a:pt x="618375" y="0"/>
                </a:lnTo>
                <a:lnTo>
                  <a:pt x="604761" y="0"/>
                </a:lnTo>
                <a:lnTo>
                  <a:pt x="599224" y="5524"/>
                </a:lnTo>
                <a:lnTo>
                  <a:pt x="599224" y="162039"/>
                </a:lnTo>
                <a:lnTo>
                  <a:pt x="427012" y="162039"/>
                </a:lnTo>
                <a:lnTo>
                  <a:pt x="427012" y="5524"/>
                </a:lnTo>
                <a:lnTo>
                  <a:pt x="421474" y="0"/>
                </a:lnTo>
                <a:lnTo>
                  <a:pt x="407847" y="0"/>
                </a:lnTo>
                <a:lnTo>
                  <a:pt x="402310" y="5524"/>
                </a:lnTo>
                <a:lnTo>
                  <a:pt x="402310" y="162039"/>
                </a:lnTo>
                <a:lnTo>
                  <a:pt x="323164" y="162039"/>
                </a:lnTo>
                <a:lnTo>
                  <a:pt x="309549" y="164795"/>
                </a:lnTo>
                <a:lnTo>
                  <a:pt x="298424" y="172300"/>
                </a:lnTo>
                <a:lnTo>
                  <a:pt x="290918" y="183426"/>
                </a:lnTo>
                <a:lnTo>
                  <a:pt x="288175" y="197040"/>
                </a:lnTo>
                <a:lnTo>
                  <a:pt x="288175" y="273075"/>
                </a:lnTo>
                <a:lnTo>
                  <a:pt x="290918" y="286689"/>
                </a:lnTo>
                <a:lnTo>
                  <a:pt x="298424" y="297815"/>
                </a:lnTo>
                <a:lnTo>
                  <a:pt x="309549" y="305320"/>
                </a:lnTo>
                <a:lnTo>
                  <a:pt x="323164" y="308063"/>
                </a:lnTo>
                <a:lnTo>
                  <a:pt x="325081" y="308063"/>
                </a:lnTo>
                <a:lnTo>
                  <a:pt x="327431" y="353669"/>
                </a:lnTo>
                <a:lnTo>
                  <a:pt x="336359" y="404647"/>
                </a:lnTo>
                <a:lnTo>
                  <a:pt x="351205" y="448551"/>
                </a:lnTo>
                <a:lnTo>
                  <a:pt x="371932" y="485292"/>
                </a:lnTo>
                <a:lnTo>
                  <a:pt x="398513" y="514756"/>
                </a:lnTo>
                <a:lnTo>
                  <a:pt x="457250" y="547128"/>
                </a:lnTo>
                <a:lnTo>
                  <a:pt x="500761" y="553681"/>
                </a:lnTo>
                <a:lnTo>
                  <a:pt x="500761" y="945261"/>
                </a:lnTo>
                <a:lnTo>
                  <a:pt x="484822" y="941971"/>
                </a:lnTo>
                <a:lnTo>
                  <a:pt x="451929" y="933335"/>
                </a:lnTo>
                <a:lnTo>
                  <a:pt x="416382" y="921588"/>
                </a:lnTo>
                <a:lnTo>
                  <a:pt x="416509" y="920965"/>
                </a:lnTo>
                <a:lnTo>
                  <a:pt x="419519" y="890041"/>
                </a:lnTo>
                <a:lnTo>
                  <a:pt x="417817" y="846188"/>
                </a:lnTo>
                <a:lnTo>
                  <a:pt x="406006" y="795248"/>
                </a:lnTo>
                <a:lnTo>
                  <a:pt x="378714" y="743115"/>
                </a:lnTo>
                <a:lnTo>
                  <a:pt x="330517" y="695642"/>
                </a:lnTo>
                <a:lnTo>
                  <a:pt x="284797" y="667346"/>
                </a:lnTo>
                <a:lnTo>
                  <a:pt x="238963" y="645934"/>
                </a:lnTo>
                <a:lnTo>
                  <a:pt x="193992" y="629399"/>
                </a:lnTo>
                <a:lnTo>
                  <a:pt x="112852" y="603694"/>
                </a:lnTo>
                <a:lnTo>
                  <a:pt x="78168" y="590842"/>
                </a:lnTo>
                <a:lnTo>
                  <a:pt x="47472" y="575475"/>
                </a:lnTo>
                <a:lnTo>
                  <a:pt x="21386" y="555942"/>
                </a:lnTo>
                <a:lnTo>
                  <a:pt x="17589" y="552373"/>
                </a:lnTo>
                <a:lnTo>
                  <a:pt x="11950" y="551561"/>
                </a:lnTo>
                <a:lnTo>
                  <a:pt x="2654" y="556323"/>
                </a:lnTo>
                <a:lnTo>
                  <a:pt x="0" y="561365"/>
                </a:lnTo>
                <a:lnTo>
                  <a:pt x="698" y="566534"/>
                </a:lnTo>
                <a:lnTo>
                  <a:pt x="3517" y="592836"/>
                </a:lnTo>
                <a:lnTo>
                  <a:pt x="5435" y="620026"/>
                </a:lnTo>
                <a:lnTo>
                  <a:pt x="6756" y="648093"/>
                </a:lnTo>
                <a:lnTo>
                  <a:pt x="9512" y="721233"/>
                </a:lnTo>
                <a:lnTo>
                  <a:pt x="12420" y="765644"/>
                </a:lnTo>
                <a:lnTo>
                  <a:pt x="17716" y="809193"/>
                </a:lnTo>
                <a:lnTo>
                  <a:pt x="26543" y="850900"/>
                </a:lnTo>
                <a:lnTo>
                  <a:pt x="40068" y="889723"/>
                </a:lnTo>
                <a:lnTo>
                  <a:pt x="59461" y="924674"/>
                </a:lnTo>
                <a:lnTo>
                  <a:pt x="85902" y="954747"/>
                </a:lnTo>
                <a:lnTo>
                  <a:pt x="120535" y="978916"/>
                </a:lnTo>
                <a:lnTo>
                  <a:pt x="164528" y="996188"/>
                </a:lnTo>
                <a:lnTo>
                  <a:pt x="219062" y="1005535"/>
                </a:lnTo>
                <a:lnTo>
                  <a:pt x="260997" y="1007198"/>
                </a:lnTo>
                <a:lnTo>
                  <a:pt x="303987" y="1005459"/>
                </a:lnTo>
                <a:lnTo>
                  <a:pt x="359778" y="997610"/>
                </a:lnTo>
                <a:lnTo>
                  <a:pt x="379209" y="987056"/>
                </a:lnTo>
                <a:lnTo>
                  <a:pt x="375729" y="973874"/>
                </a:lnTo>
                <a:lnTo>
                  <a:pt x="368998" y="969911"/>
                </a:lnTo>
                <a:lnTo>
                  <a:pt x="362394" y="971677"/>
                </a:lnTo>
                <a:lnTo>
                  <a:pt x="351370" y="974090"/>
                </a:lnTo>
                <a:lnTo>
                  <a:pt x="321665" y="978763"/>
                </a:lnTo>
                <a:lnTo>
                  <a:pt x="276999" y="982218"/>
                </a:lnTo>
                <a:lnTo>
                  <a:pt x="221081" y="980922"/>
                </a:lnTo>
                <a:lnTo>
                  <a:pt x="167703" y="971423"/>
                </a:lnTo>
                <a:lnTo>
                  <a:pt x="125780" y="953579"/>
                </a:lnTo>
                <a:lnTo>
                  <a:pt x="93878" y="928344"/>
                </a:lnTo>
                <a:lnTo>
                  <a:pt x="70548" y="896708"/>
                </a:lnTo>
                <a:lnTo>
                  <a:pt x="54381" y="859624"/>
                </a:lnTo>
                <a:lnTo>
                  <a:pt x="43916" y="818057"/>
                </a:lnTo>
                <a:lnTo>
                  <a:pt x="37731" y="772972"/>
                </a:lnTo>
                <a:lnTo>
                  <a:pt x="34391" y="725347"/>
                </a:lnTo>
                <a:lnTo>
                  <a:pt x="30861" y="634136"/>
                </a:lnTo>
                <a:lnTo>
                  <a:pt x="29743" y="613181"/>
                </a:lnTo>
                <a:lnTo>
                  <a:pt x="28244" y="592518"/>
                </a:lnTo>
                <a:lnTo>
                  <a:pt x="54114" y="606996"/>
                </a:lnTo>
                <a:lnTo>
                  <a:pt x="82321" y="619036"/>
                </a:lnTo>
                <a:lnTo>
                  <a:pt x="112331" y="629513"/>
                </a:lnTo>
                <a:lnTo>
                  <a:pt x="185331" y="652526"/>
                </a:lnTo>
                <a:lnTo>
                  <a:pt x="228701" y="668439"/>
                </a:lnTo>
                <a:lnTo>
                  <a:pt x="272681" y="688886"/>
                </a:lnTo>
                <a:lnTo>
                  <a:pt x="316179" y="715733"/>
                </a:lnTo>
                <a:lnTo>
                  <a:pt x="365061" y="766508"/>
                </a:lnTo>
                <a:lnTo>
                  <a:pt x="388835" y="821512"/>
                </a:lnTo>
                <a:lnTo>
                  <a:pt x="395566" y="872236"/>
                </a:lnTo>
                <a:lnTo>
                  <a:pt x="393344" y="910209"/>
                </a:lnTo>
                <a:lnTo>
                  <a:pt x="392925" y="912431"/>
                </a:lnTo>
                <a:lnTo>
                  <a:pt x="361327" y="899388"/>
                </a:lnTo>
                <a:lnTo>
                  <a:pt x="308038" y="872020"/>
                </a:lnTo>
                <a:lnTo>
                  <a:pt x="252412" y="836320"/>
                </a:lnTo>
                <a:lnTo>
                  <a:pt x="196646" y="791286"/>
                </a:lnTo>
                <a:lnTo>
                  <a:pt x="142963" y="735863"/>
                </a:lnTo>
                <a:lnTo>
                  <a:pt x="138569" y="730681"/>
                </a:lnTo>
                <a:lnTo>
                  <a:pt x="130759" y="730034"/>
                </a:lnTo>
                <a:lnTo>
                  <a:pt x="120383" y="738886"/>
                </a:lnTo>
                <a:lnTo>
                  <a:pt x="119761" y="746671"/>
                </a:lnTo>
                <a:lnTo>
                  <a:pt x="124180" y="751865"/>
                </a:lnTo>
                <a:lnTo>
                  <a:pt x="179857" y="809548"/>
                </a:lnTo>
                <a:lnTo>
                  <a:pt x="237401" y="856361"/>
                </a:lnTo>
                <a:lnTo>
                  <a:pt x="294640" y="893394"/>
                </a:lnTo>
                <a:lnTo>
                  <a:pt x="349440" y="921766"/>
                </a:lnTo>
                <a:lnTo>
                  <a:pt x="392049" y="939431"/>
                </a:lnTo>
                <a:lnTo>
                  <a:pt x="392544" y="940257"/>
                </a:lnTo>
                <a:lnTo>
                  <a:pt x="396557" y="941298"/>
                </a:lnTo>
                <a:lnTo>
                  <a:pt x="399656" y="942581"/>
                </a:lnTo>
                <a:lnTo>
                  <a:pt x="443128" y="956932"/>
                </a:lnTo>
                <a:lnTo>
                  <a:pt x="477710" y="965923"/>
                </a:lnTo>
                <a:lnTo>
                  <a:pt x="500761" y="970572"/>
                </a:lnTo>
                <a:lnTo>
                  <a:pt x="500761" y="1278255"/>
                </a:lnTo>
                <a:lnTo>
                  <a:pt x="506310" y="1283779"/>
                </a:lnTo>
                <a:lnTo>
                  <a:pt x="513118" y="1283779"/>
                </a:lnTo>
                <a:lnTo>
                  <a:pt x="519925" y="1283779"/>
                </a:lnTo>
                <a:lnTo>
                  <a:pt x="525462" y="1278255"/>
                </a:lnTo>
                <a:lnTo>
                  <a:pt x="525462" y="970572"/>
                </a:lnTo>
                <a:lnTo>
                  <a:pt x="548525" y="965923"/>
                </a:lnTo>
                <a:lnTo>
                  <a:pt x="583107" y="956932"/>
                </a:lnTo>
                <a:lnTo>
                  <a:pt x="626579" y="942581"/>
                </a:lnTo>
                <a:lnTo>
                  <a:pt x="629716" y="941285"/>
                </a:lnTo>
                <a:lnTo>
                  <a:pt x="633666" y="940269"/>
                </a:lnTo>
                <a:lnTo>
                  <a:pt x="634149" y="939444"/>
                </a:lnTo>
                <a:lnTo>
                  <a:pt x="676783" y="921766"/>
                </a:lnTo>
                <a:lnTo>
                  <a:pt x="731583" y="893394"/>
                </a:lnTo>
                <a:lnTo>
                  <a:pt x="788835" y="856361"/>
                </a:lnTo>
                <a:lnTo>
                  <a:pt x="846366" y="809548"/>
                </a:lnTo>
                <a:lnTo>
                  <a:pt x="902055" y="751865"/>
                </a:lnTo>
                <a:lnTo>
                  <a:pt x="906462" y="746671"/>
                </a:lnTo>
                <a:lnTo>
                  <a:pt x="905852" y="738886"/>
                </a:lnTo>
                <a:lnTo>
                  <a:pt x="895464" y="730034"/>
                </a:lnTo>
                <a:lnTo>
                  <a:pt x="887666" y="730681"/>
                </a:lnTo>
                <a:lnTo>
                  <a:pt x="883259" y="735863"/>
                </a:lnTo>
                <a:lnTo>
                  <a:pt x="829576" y="791286"/>
                </a:lnTo>
                <a:lnTo>
                  <a:pt x="773811" y="836320"/>
                </a:lnTo>
                <a:lnTo>
                  <a:pt x="718185" y="872020"/>
                </a:lnTo>
                <a:lnTo>
                  <a:pt x="664908" y="899388"/>
                </a:lnTo>
                <a:lnTo>
                  <a:pt x="633285" y="912444"/>
                </a:lnTo>
                <a:lnTo>
                  <a:pt x="632879" y="910209"/>
                </a:lnTo>
                <a:lnTo>
                  <a:pt x="630656" y="872236"/>
                </a:lnTo>
                <a:lnTo>
                  <a:pt x="637400" y="821512"/>
                </a:lnTo>
                <a:lnTo>
                  <a:pt x="661162" y="766508"/>
                </a:lnTo>
                <a:lnTo>
                  <a:pt x="710044" y="715733"/>
                </a:lnTo>
                <a:lnTo>
                  <a:pt x="753554" y="688886"/>
                </a:lnTo>
                <a:lnTo>
                  <a:pt x="797521" y="668439"/>
                </a:lnTo>
                <a:lnTo>
                  <a:pt x="840905" y="652526"/>
                </a:lnTo>
                <a:lnTo>
                  <a:pt x="913892" y="629513"/>
                </a:lnTo>
                <a:lnTo>
                  <a:pt x="943902" y="619036"/>
                </a:lnTo>
                <a:lnTo>
                  <a:pt x="972108" y="606996"/>
                </a:lnTo>
                <a:lnTo>
                  <a:pt x="997978" y="592518"/>
                </a:lnTo>
                <a:lnTo>
                  <a:pt x="996480" y="613181"/>
                </a:lnTo>
                <a:lnTo>
                  <a:pt x="995362" y="634123"/>
                </a:lnTo>
                <a:lnTo>
                  <a:pt x="991831" y="725347"/>
                </a:lnTo>
                <a:lnTo>
                  <a:pt x="988491" y="772972"/>
                </a:lnTo>
                <a:lnTo>
                  <a:pt x="982319" y="818045"/>
                </a:lnTo>
                <a:lnTo>
                  <a:pt x="971854" y="859612"/>
                </a:lnTo>
                <a:lnTo>
                  <a:pt x="955675" y="896708"/>
                </a:lnTo>
                <a:lnTo>
                  <a:pt x="932357" y="928344"/>
                </a:lnTo>
                <a:lnTo>
                  <a:pt x="900468" y="953579"/>
                </a:lnTo>
                <a:lnTo>
                  <a:pt x="858558" y="971423"/>
                </a:lnTo>
                <a:lnTo>
                  <a:pt x="805205" y="980922"/>
                </a:lnTo>
                <a:lnTo>
                  <a:pt x="749261" y="982218"/>
                </a:lnTo>
                <a:lnTo>
                  <a:pt x="704570" y="978776"/>
                </a:lnTo>
                <a:lnTo>
                  <a:pt x="674865" y="974090"/>
                </a:lnTo>
                <a:lnTo>
                  <a:pt x="663829" y="971677"/>
                </a:lnTo>
                <a:lnTo>
                  <a:pt x="657263" y="969911"/>
                </a:lnTo>
                <a:lnTo>
                  <a:pt x="650494" y="973874"/>
                </a:lnTo>
                <a:lnTo>
                  <a:pt x="688657" y="1001585"/>
                </a:lnTo>
                <a:lnTo>
                  <a:pt x="765238" y="1007198"/>
                </a:lnTo>
                <a:lnTo>
                  <a:pt x="775284" y="1007110"/>
                </a:lnTo>
                <a:lnTo>
                  <a:pt x="861745" y="996188"/>
                </a:lnTo>
                <a:lnTo>
                  <a:pt x="905725" y="978916"/>
                </a:lnTo>
                <a:lnTo>
                  <a:pt x="940358" y="954747"/>
                </a:lnTo>
                <a:lnTo>
                  <a:pt x="966774" y="924674"/>
                </a:lnTo>
                <a:lnTo>
                  <a:pt x="986167" y="889723"/>
                </a:lnTo>
                <a:lnTo>
                  <a:pt x="999693" y="850887"/>
                </a:lnTo>
                <a:lnTo>
                  <a:pt x="1008519" y="809193"/>
                </a:lnTo>
                <a:lnTo>
                  <a:pt x="1013802" y="765632"/>
                </a:lnTo>
                <a:lnTo>
                  <a:pt x="1016723" y="721233"/>
                </a:lnTo>
                <a:lnTo>
                  <a:pt x="1019479" y="648081"/>
                </a:lnTo>
                <a:lnTo>
                  <a:pt x="1020800" y="620026"/>
                </a:lnTo>
                <a:lnTo>
                  <a:pt x="1022718" y="592836"/>
                </a:lnTo>
                <a:lnTo>
                  <a:pt x="1026223" y="561365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2" name="object 112"/>
          <p:cNvGrpSpPr/>
          <p:nvPr/>
        </p:nvGrpSpPr>
        <p:grpSpPr>
          <a:xfrm>
            <a:off x="7128954" y="4348591"/>
            <a:ext cx="915035" cy="1158240"/>
            <a:chOff x="7128954" y="4348591"/>
            <a:chExt cx="915035" cy="1158240"/>
          </a:xfrm>
        </p:grpSpPr>
        <p:pic>
          <p:nvPicPr>
            <p:cNvPr id="113" name="object 11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459699" y="4348591"/>
              <a:ext cx="245018" cy="245018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7183681" y="4636080"/>
              <a:ext cx="790575" cy="870585"/>
            </a:xfrm>
            <a:custGeom>
              <a:avLst/>
              <a:gdLst/>
              <a:ahLst/>
              <a:cxnLst/>
              <a:rect l="l" t="t" r="r" b="b"/>
              <a:pathLst>
                <a:path w="790575" h="870585">
                  <a:moveTo>
                    <a:pt x="422419" y="804446"/>
                  </a:moveTo>
                  <a:lnTo>
                    <a:pt x="397731" y="804446"/>
                  </a:lnTo>
                  <a:lnTo>
                    <a:pt x="398054" y="815716"/>
                  </a:lnTo>
                  <a:lnTo>
                    <a:pt x="398162" y="819485"/>
                  </a:lnTo>
                  <a:lnTo>
                    <a:pt x="398287" y="823859"/>
                  </a:lnTo>
                  <a:lnTo>
                    <a:pt x="398390" y="827451"/>
                  </a:lnTo>
                  <a:lnTo>
                    <a:pt x="398495" y="831126"/>
                  </a:lnTo>
                  <a:lnTo>
                    <a:pt x="436468" y="867680"/>
                  </a:lnTo>
                  <a:lnTo>
                    <a:pt x="456504" y="870308"/>
                  </a:lnTo>
                  <a:lnTo>
                    <a:pt x="463300" y="870308"/>
                  </a:lnTo>
                  <a:lnTo>
                    <a:pt x="504816" y="849485"/>
                  </a:lnTo>
                  <a:lnTo>
                    <a:pt x="507488" y="845618"/>
                  </a:lnTo>
                  <a:lnTo>
                    <a:pt x="456504" y="845618"/>
                  </a:lnTo>
                  <a:lnTo>
                    <a:pt x="446194" y="844552"/>
                  </a:lnTo>
                  <a:lnTo>
                    <a:pt x="436405" y="841274"/>
                  </a:lnTo>
                  <a:lnTo>
                    <a:pt x="428312" y="835665"/>
                  </a:lnTo>
                  <a:lnTo>
                    <a:pt x="423091" y="827608"/>
                  </a:lnTo>
                  <a:lnTo>
                    <a:pt x="422555" y="809151"/>
                  </a:lnTo>
                  <a:lnTo>
                    <a:pt x="422538" y="808561"/>
                  </a:lnTo>
                  <a:lnTo>
                    <a:pt x="422419" y="804446"/>
                  </a:lnTo>
                  <a:close/>
                </a:path>
                <a:path w="790575" h="870585">
                  <a:moveTo>
                    <a:pt x="300697" y="185041"/>
                  </a:moveTo>
                  <a:lnTo>
                    <a:pt x="276007" y="185041"/>
                  </a:lnTo>
                  <a:lnTo>
                    <a:pt x="276105" y="428028"/>
                  </a:lnTo>
                  <a:lnTo>
                    <a:pt x="277864" y="797651"/>
                  </a:lnTo>
                  <a:lnTo>
                    <a:pt x="276182" y="808561"/>
                  </a:lnTo>
                  <a:lnTo>
                    <a:pt x="276577" y="819485"/>
                  </a:lnTo>
                  <a:lnTo>
                    <a:pt x="278989" y="829955"/>
                  </a:lnTo>
                  <a:lnTo>
                    <a:pt x="279031" y="830138"/>
                  </a:lnTo>
                  <a:lnTo>
                    <a:pt x="283417" y="840058"/>
                  </a:lnTo>
                  <a:lnTo>
                    <a:pt x="283514" y="840278"/>
                  </a:lnTo>
                  <a:lnTo>
                    <a:pt x="318142" y="867680"/>
                  </a:lnTo>
                  <a:lnTo>
                    <a:pt x="342134" y="869871"/>
                  </a:lnTo>
                  <a:lnTo>
                    <a:pt x="365196" y="863706"/>
                  </a:lnTo>
                  <a:lnTo>
                    <a:pt x="384551" y="850034"/>
                  </a:lnTo>
                  <a:lnTo>
                    <a:pt x="387241" y="845357"/>
                  </a:lnTo>
                  <a:lnTo>
                    <a:pt x="340630" y="845357"/>
                  </a:lnTo>
                  <a:lnTo>
                    <a:pt x="326487" y="844403"/>
                  </a:lnTo>
                  <a:lnTo>
                    <a:pt x="325367" y="843953"/>
                  </a:lnTo>
                  <a:lnTo>
                    <a:pt x="316393" y="841450"/>
                  </a:lnTo>
                  <a:lnTo>
                    <a:pt x="309357" y="835911"/>
                  </a:lnTo>
                  <a:lnTo>
                    <a:pt x="305053" y="828205"/>
                  </a:lnTo>
                  <a:lnTo>
                    <a:pt x="302392" y="822119"/>
                  </a:lnTo>
                  <a:lnTo>
                    <a:pt x="300999" y="815716"/>
                  </a:lnTo>
                  <a:lnTo>
                    <a:pt x="301001" y="808561"/>
                  </a:lnTo>
                  <a:lnTo>
                    <a:pt x="302090" y="802582"/>
                  </a:lnTo>
                  <a:lnTo>
                    <a:pt x="302404" y="801462"/>
                  </a:lnTo>
                  <a:lnTo>
                    <a:pt x="302561" y="800300"/>
                  </a:lnTo>
                  <a:lnTo>
                    <a:pt x="300796" y="428028"/>
                  </a:lnTo>
                  <a:lnTo>
                    <a:pt x="300697" y="185041"/>
                  </a:lnTo>
                  <a:close/>
                </a:path>
                <a:path w="790575" h="870585">
                  <a:moveTo>
                    <a:pt x="508565" y="149231"/>
                  </a:moveTo>
                  <a:lnTo>
                    <a:pt x="499382" y="153094"/>
                  </a:lnTo>
                  <a:lnTo>
                    <a:pt x="496408" y="157576"/>
                  </a:lnTo>
                  <a:lnTo>
                    <a:pt x="496406" y="407390"/>
                  </a:lnTo>
                  <a:lnTo>
                    <a:pt x="492289" y="797651"/>
                  </a:lnTo>
                  <a:lnTo>
                    <a:pt x="492269" y="800300"/>
                  </a:lnTo>
                  <a:lnTo>
                    <a:pt x="492425" y="801462"/>
                  </a:lnTo>
                  <a:lnTo>
                    <a:pt x="492733" y="802582"/>
                  </a:lnTo>
                  <a:lnTo>
                    <a:pt x="493821" y="808561"/>
                  </a:lnTo>
                  <a:lnTo>
                    <a:pt x="465697" y="845000"/>
                  </a:lnTo>
                  <a:lnTo>
                    <a:pt x="461017" y="845618"/>
                  </a:lnTo>
                  <a:lnTo>
                    <a:pt x="507488" y="845618"/>
                  </a:lnTo>
                  <a:lnTo>
                    <a:pt x="511329" y="840058"/>
                  </a:lnTo>
                  <a:lnTo>
                    <a:pt x="515698" y="830138"/>
                  </a:lnTo>
                  <a:lnTo>
                    <a:pt x="515779" y="829955"/>
                  </a:lnTo>
                  <a:lnTo>
                    <a:pt x="518196" y="819485"/>
                  </a:lnTo>
                  <a:lnTo>
                    <a:pt x="518363" y="815716"/>
                  </a:lnTo>
                  <a:lnTo>
                    <a:pt x="518612" y="809151"/>
                  </a:lnTo>
                  <a:lnTo>
                    <a:pt x="518634" y="808561"/>
                  </a:lnTo>
                  <a:lnTo>
                    <a:pt x="516984" y="797651"/>
                  </a:lnTo>
                  <a:lnTo>
                    <a:pt x="521088" y="407390"/>
                  </a:lnTo>
                  <a:lnTo>
                    <a:pt x="521088" y="192036"/>
                  </a:lnTo>
                  <a:lnTo>
                    <a:pt x="556170" y="192036"/>
                  </a:lnTo>
                  <a:lnTo>
                    <a:pt x="513842" y="150257"/>
                  </a:lnTo>
                  <a:lnTo>
                    <a:pt x="508565" y="149231"/>
                  </a:lnTo>
                  <a:close/>
                </a:path>
                <a:path w="790575" h="870585">
                  <a:moveTo>
                    <a:pt x="406066" y="422730"/>
                  </a:moveTo>
                  <a:lnTo>
                    <a:pt x="392683" y="422730"/>
                  </a:lnTo>
                  <a:lnTo>
                    <a:pt x="387267" y="428028"/>
                  </a:lnTo>
                  <a:lnTo>
                    <a:pt x="372452" y="819485"/>
                  </a:lnTo>
                  <a:lnTo>
                    <a:pt x="372358" y="821976"/>
                  </a:lnTo>
                  <a:lnTo>
                    <a:pt x="372287" y="823859"/>
                  </a:lnTo>
                  <a:lnTo>
                    <a:pt x="365429" y="834202"/>
                  </a:lnTo>
                  <a:lnTo>
                    <a:pt x="354244" y="841662"/>
                  </a:lnTo>
                  <a:lnTo>
                    <a:pt x="340630" y="845357"/>
                  </a:lnTo>
                  <a:lnTo>
                    <a:pt x="387241" y="845357"/>
                  </a:lnTo>
                  <a:lnTo>
                    <a:pt x="397731" y="804446"/>
                  </a:lnTo>
                  <a:lnTo>
                    <a:pt x="422419" y="804446"/>
                  </a:lnTo>
                  <a:lnTo>
                    <a:pt x="411490" y="428028"/>
                  </a:lnTo>
                  <a:lnTo>
                    <a:pt x="406066" y="422730"/>
                  </a:lnTo>
                  <a:close/>
                </a:path>
                <a:path w="790575" h="870585">
                  <a:moveTo>
                    <a:pt x="65563" y="67872"/>
                  </a:moveTo>
                  <a:lnTo>
                    <a:pt x="19607" y="86981"/>
                  </a:lnTo>
                  <a:lnTo>
                    <a:pt x="0" y="133399"/>
                  </a:lnTo>
                  <a:lnTo>
                    <a:pt x="4657" y="157576"/>
                  </a:lnTo>
                  <a:lnTo>
                    <a:pt x="77541" y="237781"/>
                  </a:lnTo>
                  <a:lnTo>
                    <a:pt x="111849" y="263291"/>
                  </a:lnTo>
                  <a:lnTo>
                    <a:pt x="147278" y="273824"/>
                  </a:lnTo>
                  <a:lnTo>
                    <a:pt x="181419" y="269074"/>
                  </a:lnTo>
                  <a:lnTo>
                    <a:pt x="212030" y="248861"/>
                  </a:lnTo>
                  <a:lnTo>
                    <a:pt x="212902" y="247996"/>
                  </a:lnTo>
                  <a:lnTo>
                    <a:pt x="142534" y="247996"/>
                  </a:lnTo>
                  <a:lnTo>
                    <a:pt x="117134" y="237781"/>
                  </a:lnTo>
                  <a:lnTo>
                    <a:pt x="94808" y="220181"/>
                  </a:lnTo>
                  <a:lnTo>
                    <a:pt x="36307" y="161680"/>
                  </a:lnTo>
                  <a:lnTo>
                    <a:pt x="27561" y="148465"/>
                  </a:lnTo>
                  <a:lnTo>
                    <a:pt x="24675" y="133399"/>
                  </a:lnTo>
                  <a:lnTo>
                    <a:pt x="27644" y="118316"/>
                  </a:lnTo>
                  <a:lnTo>
                    <a:pt x="57547" y="93337"/>
                  </a:lnTo>
                  <a:lnTo>
                    <a:pt x="65532" y="92552"/>
                  </a:lnTo>
                  <a:lnTo>
                    <a:pt x="116827" y="92552"/>
                  </a:lnTo>
                  <a:lnTo>
                    <a:pt x="111258" y="86981"/>
                  </a:lnTo>
                  <a:lnTo>
                    <a:pt x="101435" y="78814"/>
                  </a:lnTo>
                  <a:lnTo>
                    <a:pt x="90358" y="72828"/>
                  </a:lnTo>
                  <a:lnTo>
                    <a:pt x="78307" y="69142"/>
                  </a:lnTo>
                  <a:lnTo>
                    <a:pt x="65563" y="67872"/>
                  </a:lnTo>
                  <a:close/>
                </a:path>
                <a:path w="790575" h="870585">
                  <a:moveTo>
                    <a:pt x="556170" y="192036"/>
                  </a:moveTo>
                  <a:lnTo>
                    <a:pt x="521088" y="192036"/>
                  </a:lnTo>
                  <a:lnTo>
                    <a:pt x="578417" y="248861"/>
                  </a:lnTo>
                  <a:lnTo>
                    <a:pt x="609071" y="269074"/>
                  </a:lnTo>
                  <a:lnTo>
                    <a:pt x="643236" y="273824"/>
                  </a:lnTo>
                  <a:lnTo>
                    <a:pt x="678550" y="263291"/>
                  </a:lnTo>
                  <a:lnTo>
                    <a:pt x="699152" y="247996"/>
                  </a:lnTo>
                  <a:lnTo>
                    <a:pt x="648321" y="247996"/>
                  </a:lnTo>
                  <a:lnTo>
                    <a:pt x="621967" y="247097"/>
                  </a:lnTo>
                  <a:lnTo>
                    <a:pt x="621428" y="247097"/>
                  </a:lnTo>
                  <a:lnTo>
                    <a:pt x="595828" y="231354"/>
                  </a:lnTo>
                  <a:lnTo>
                    <a:pt x="556170" y="192036"/>
                  </a:lnTo>
                  <a:close/>
                </a:path>
                <a:path w="790575" h="870585">
                  <a:moveTo>
                    <a:pt x="288540" y="142184"/>
                  </a:moveTo>
                  <a:lnTo>
                    <a:pt x="283242" y="143199"/>
                  </a:lnTo>
                  <a:lnTo>
                    <a:pt x="279693" y="146676"/>
                  </a:lnTo>
                  <a:lnTo>
                    <a:pt x="194627" y="231354"/>
                  </a:lnTo>
                  <a:lnTo>
                    <a:pt x="169026" y="247097"/>
                  </a:lnTo>
                  <a:lnTo>
                    <a:pt x="142534" y="247996"/>
                  </a:lnTo>
                  <a:lnTo>
                    <a:pt x="212902" y="247996"/>
                  </a:lnTo>
                  <a:lnTo>
                    <a:pt x="276007" y="185041"/>
                  </a:lnTo>
                  <a:lnTo>
                    <a:pt x="300697" y="185041"/>
                  </a:lnTo>
                  <a:lnTo>
                    <a:pt x="300697" y="150518"/>
                  </a:lnTo>
                  <a:lnTo>
                    <a:pt x="297713" y="146026"/>
                  </a:lnTo>
                  <a:lnTo>
                    <a:pt x="288540" y="142184"/>
                  </a:lnTo>
                  <a:close/>
                </a:path>
                <a:path w="790575" h="870585">
                  <a:moveTo>
                    <a:pt x="774726" y="92552"/>
                  </a:moveTo>
                  <a:lnTo>
                    <a:pt x="724977" y="92552"/>
                  </a:lnTo>
                  <a:lnTo>
                    <a:pt x="732887" y="93337"/>
                  </a:lnTo>
                  <a:lnTo>
                    <a:pt x="740338" y="95617"/>
                  </a:lnTo>
                  <a:lnTo>
                    <a:pt x="765755" y="133399"/>
                  </a:lnTo>
                  <a:lnTo>
                    <a:pt x="762865" y="148465"/>
                  </a:lnTo>
                  <a:lnTo>
                    <a:pt x="754118" y="161680"/>
                  </a:lnTo>
                  <a:lnTo>
                    <a:pt x="695611" y="220181"/>
                  </a:lnTo>
                  <a:lnTo>
                    <a:pt x="673268" y="237781"/>
                  </a:lnTo>
                  <a:lnTo>
                    <a:pt x="647863" y="247996"/>
                  </a:lnTo>
                  <a:lnTo>
                    <a:pt x="699152" y="247996"/>
                  </a:lnTo>
                  <a:lnTo>
                    <a:pt x="712888" y="237781"/>
                  </a:lnTo>
                  <a:lnTo>
                    <a:pt x="771573" y="179135"/>
                  </a:lnTo>
                  <a:lnTo>
                    <a:pt x="785734" y="157759"/>
                  </a:lnTo>
                  <a:lnTo>
                    <a:pt x="790431" y="133399"/>
                  </a:lnTo>
                  <a:lnTo>
                    <a:pt x="785664" y="109022"/>
                  </a:lnTo>
                  <a:lnTo>
                    <a:pt x="774726" y="92552"/>
                  </a:lnTo>
                  <a:close/>
                </a:path>
                <a:path w="790575" h="870585">
                  <a:moveTo>
                    <a:pt x="116827" y="92552"/>
                  </a:moveTo>
                  <a:lnTo>
                    <a:pt x="65532" y="92552"/>
                  </a:lnTo>
                  <a:lnTo>
                    <a:pt x="73388" y="93337"/>
                  </a:lnTo>
                  <a:lnTo>
                    <a:pt x="80823" y="95617"/>
                  </a:lnTo>
                  <a:lnTo>
                    <a:pt x="87667" y="99322"/>
                  </a:lnTo>
                  <a:lnTo>
                    <a:pt x="93751" y="104384"/>
                  </a:lnTo>
                  <a:lnTo>
                    <a:pt x="146932" y="157576"/>
                  </a:lnTo>
                  <a:lnTo>
                    <a:pt x="154492" y="157576"/>
                  </a:lnTo>
                  <a:lnTo>
                    <a:pt x="185619" y="126446"/>
                  </a:lnTo>
                  <a:lnTo>
                    <a:pt x="150712" y="126446"/>
                  </a:lnTo>
                  <a:lnTo>
                    <a:pt x="116827" y="92552"/>
                  </a:lnTo>
                  <a:close/>
                </a:path>
                <a:path w="790575" h="870585">
                  <a:moveTo>
                    <a:pt x="535937" y="24655"/>
                  </a:moveTo>
                  <a:lnTo>
                    <a:pt x="462974" y="24655"/>
                  </a:lnTo>
                  <a:lnTo>
                    <a:pt x="472556" y="25188"/>
                  </a:lnTo>
                  <a:lnTo>
                    <a:pt x="483250" y="26980"/>
                  </a:lnTo>
                  <a:lnTo>
                    <a:pt x="518747" y="42564"/>
                  </a:lnTo>
                  <a:lnTo>
                    <a:pt x="635943" y="157576"/>
                  </a:lnTo>
                  <a:lnTo>
                    <a:pt x="643503" y="157576"/>
                  </a:lnTo>
                  <a:lnTo>
                    <a:pt x="674627" y="126446"/>
                  </a:lnTo>
                  <a:lnTo>
                    <a:pt x="639723" y="126446"/>
                  </a:lnTo>
                  <a:lnTo>
                    <a:pt x="549716" y="36428"/>
                  </a:lnTo>
                  <a:lnTo>
                    <a:pt x="541510" y="28914"/>
                  </a:lnTo>
                  <a:lnTo>
                    <a:pt x="535937" y="24655"/>
                  </a:lnTo>
                  <a:close/>
                </a:path>
                <a:path w="790575" h="870585">
                  <a:moveTo>
                    <a:pt x="463405" y="0"/>
                  </a:moveTo>
                  <a:lnTo>
                    <a:pt x="313747" y="0"/>
                  </a:lnTo>
                  <a:lnTo>
                    <a:pt x="304362" y="455"/>
                  </a:lnTo>
                  <a:lnTo>
                    <a:pt x="260248" y="17977"/>
                  </a:lnTo>
                  <a:lnTo>
                    <a:pt x="150712" y="126446"/>
                  </a:lnTo>
                  <a:lnTo>
                    <a:pt x="185619" y="126446"/>
                  </a:lnTo>
                  <a:lnTo>
                    <a:pt x="267858" y="44170"/>
                  </a:lnTo>
                  <a:lnTo>
                    <a:pt x="274811" y="37945"/>
                  </a:lnTo>
                  <a:lnTo>
                    <a:pt x="282948" y="32038"/>
                  </a:lnTo>
                  <a:lnTo>
                    <a:pt x="292226" y="27203"/>
                  </a:lnTo>
                  <a:lnTo>
                    <a:pt x="299339" y="25843"/>
                  </a:lnTo>
                  <a:lnTo>
                    <a:pt x="299051" y="25843"/>
                  </a:lnTo>
                  <a:lnTo>
                    <a:pt x="307257" y="24991"/>
                  </a:lnTo>
                  <a:lnTo>
                    <a:pt x="315044" y="24655"/>
                  </a:lnTo>
                  <a:lnTo>
                    <a:pt x="535937" y="24655"/>
                  </a:lnTo>
                  <a:lnTo>
                    <a:pt x="532795" y="22255"/>
                  </a:lnTo>
                  <a:lnTo>
                    <a:pt x="488669" y="2895"/>
                  </a:lnTo>
                  <a:lnTo>
                    <a:pt x="475295" y="660"/>
                  </a:lnTo>
                  <a:lnTo>
                    <a:pt x="463405" y="0"/>
                  </a:lnTo>
                  <a:close/>
                </a:path>
                <a:path w="790575" h="870585">
                  <a:moveTo>
                    <a:pt x="724873" y="67872"/>
                  </a:moveTo>
                  <a:lnTo>
                    <a:pt x="679178" y="86981"/>
                  </a:lnTo>
                  <a:lnTo>
                    <a:pt x="639723" y="126446"/>
                  </a:lnTo>
                  <a:lnTo>
                    <a:pt x="674627" y="126446"/>
                  </a:lnTo>
                  <a:lnTo>
                    <a:pt x="696685" y="104384"/>
                  </a:lnTo>
                  <a:lnTo>
                    <a:pt x="702762" y="99322"/>
                  </a:lnTo>
                  <a:lnTo>
                    <a:pt x="709603" y="95617"/>
                  </a:lnTo>
                  <a:lnTo>
                    <a:pt x="717046" y="93337"/>
                  </a:lnTo>
                  <a:lnTo>
                    <a:pt x="724977" y="92552"/>
                  </a:lnTo>
                  <a:lnTo>
                    <a:pt x="774726" y="92552"/>
                  </a:lnTo>
                  <a:lnTo>
                    <a:pt x="771437" y="87599"/>
                  </a:lnTo>
                  <a:lnTo>
                    <a:pt x="770829" y="86981"/>
                  </a:lnTo>
                  <a:lnTo>
                    <a:pt x="760961" y="78814"/>
                  </a:lnTo>
                  <a:lnTo>
                    <a:pt x="749857" y="72828"/>
                  </a:lnTo>
                  <a:lnTo>
                    <a:pt x="737789" y="69142"/>
                  </a:lnTo>
                  <a:lnTo>
                    <a:pt x="737925" y="69142"/>
                  </a:lnTo>
                  <a:lnTo>
                    <a:pt x="724873" y="6787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11752" y="4948792"/>
              <a:ext cx="193501" cy="220255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193411" y="4987468"/>
              <a:ext cx="136309" cy="166309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7128954" y="5192337"/>
              <a:ext cx="915035" cy="314325"/>
            </a:xfrm>
            <a:custGeom>
              <a:avLst/>
              <a:gdLst/>
              <a:ahLst/>
              <a:cxnLst/>
              <a:rect l="l" t="t" r="r" b="b"/>
              <a:pathLst>
                <a:path w="915034" h="314325">
                  <a:moveTo>
                    <a:pt x="265214" y="10363"/>
                  </a:moveTo>
                  <a:lnTo>
                    <a:pt x="264134" y="6832"/>
                  </a:lnTo>
                  <a:lnTo>
                    <a:pt x="259435" y="1524"/>
                  </a:lnTo>
                  <a:lnTo>
                    <a:pt x="256070" y="0"/>
                  </a:lnTo>
                  <a:lnTo>
                    <a:pt x="238544" y="0"/>
                  </a:lnTo>
                  <a:lnTo>
                    <a:pt x="238544" y="24701"/>
                  </a:lnTo>
                  <a:lnTo>
                    <a:pt x="205397" y="289369"/>
                  </a:lnTo>
                  <a:lnTo>
                    <a:pt x="59804" y="289369"/>
                  </a:lnTo>
                  <a:lnTo>
                    <a:pt x="26670" y="24701"/>
                  </a:lnTo>
                  <a:lnTo>
                    <a:pt x="238544" y="24701"/>
                  </a:lnTo>
                  <a:lnTo>
                    <a:pt x="238544" y="0"/>
                  </a:lnTo>
                  <a:lnTo>
                    <a:pt x="9144" y="0"/>
                  </a:lnTo>
                  <a:lnTo>
                    <a:pt x="5778" y="1524"/>
                  </a:lnTo>
                  <a:lnTo>
                    <a:pt x="1092" y="6832"/>
                  </a:lnTo>
                  <a:lnTo>
                    <a:pt x="0" y="10363"/>
                  </a:lnTo>
                  <a:lnTo>
                    <a:pt x="37439" y="309422"/>
                  </a:lnTo>
                  <a:lnTo>
                    <a:pt x="42684" y="314045"/>
                  </a:lnTo>
                  <a:lnTo>
                    <a:pt x="222516" y="314045"/>
                  </a:lnTo>
                  <a:lnTo>
                    <a:pt x="227774" y="309422"/>
                  </a:lnTo>
                  <a:lnTo>
                    <a:pt x="230289" y="289369"/>
                  </a:lnTo>
                  <a:lnTo>
                    <a:pt x="263410" y="24701"/>
                  </a:lnTo>
                  <a:lnTo>
                    <a:pt x="265214" y="10363"/>
                  </a:lnTo>
                  <a:close/>
                </a:path>
                <a:path w="915034" h="314325">
                  <a:moveTo>
                    <a:pt x="914857" y="10363"/>
                  </a:moveTo>
                  <a:lnTo>
                    <a:pt x="913765" y="6832"/>
                  </a:lnTo>
                  <a:lnTo>
                    <a:pt x="909078" y="1524"/>
                  </a:lnTo>
                  <a:lnTo>
                    <a:pt x="905713" y="0"/>
                  </a:lnTo>
                  <a:lnTo>
                    <a:pt x="888187" y="0"/>
                  </a:lnTo>
                  <a:lnTo>
                    <a:pt x="888187" y="24701"/>
                  </a:lnTo>
                  <a:lnTo>
                    <a:pt x="855040" y="289369"/>
                  </a:lnTo>
                  <a:lnTo>
                    <a:pt x="709447" y="289369"/>
                  </a:lnTo>
                  <a:lnTo>
                    <a:pt x="676313" y="24701"/>
                  </a:lnTo>
                  <a:lnTo>
                    <a:pt x="888187" y="24701"/>
                  </a:lnTo>
                  <a:lnTo>
                    <a:pt x="888187" y="0"/>
                  </a:lnTo>
                  <a:lnTo>
                    <a:pt x="658774" y="0"/>
                  </a:lnTo>
                  <a:lnTo>
                    <a:pt x="655408" y="1524"/>
                  </a:lnTo>
                  <a:lnTo>
                    <a:pt x="650722" y="6832"/>
                  </a:lnTo>
                  <a:lnTo>
                    <a:pt x="649630" y="10363"/>
                  </a:lnTo>
                  <a:lnTo>
                    <a:pt x="687070" y="309422"/>
                  </a:lnTo>
                  <a:lnTo>
                    <a:pt x="692315" y="314045"/>
                  </a:lnTo>
                  <a:lnTo>
                    <a:pt x="872159" y="314045"/>
                  </a:lnTo>
                  <a:lnTo>
                    <a:pt x="877404" y="309422"/>
                  </a:lnTo>
                  <a:lnTo>
                    <a:pt x="879919" y="289369"/>
                  </a:lnTo>
                  <a:lnTo>
                    <a:pt x="913066" y="24701"/>
                  </a:lnTo>
                  <a:lnTo>
                    <a:pt x="914857" y="1036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7161574" y="7439042"/>
            <a:ext cx="849630" cy="1238885"/>
            <a:chOff x="7161574" y="7439042"/>
            <a:chExt cx="849630" cy="1238885"/>
          </a:xfrm>
        </p:grpSpPr>
        <p:sp>
          <p:nvSpPr>
            <p:cNvPr id="119" name="object 119"/>
            <p:cNvSpPr/>
            <p:nvPr/>
          </p:nvSpPr>
          <p:spPr>
            <a:xfrm>
              <a:off x="7480125" y="8012110"/>
              <a:ext cx="259715" cy="146685"/>
            </a:xfrm>
            <a:custGeom>
              <a:avLst/>
              <a:gdLst/>
              <a:ahLst/>
              <a:cxnLst/>
              <a:rect l="l" t="t" r="r" b="b"/>
              <a:pathLst>
                <a:path w="259715" h="146684">
                  <a:moveTo>
                    <a:pt x="119158" y="0"/>
                  </a:moveTo>
                  <a:lnTo>
                    <a:pt x="76392" y="17066"/>
                  </a:lnTo>
                  <a:lnTo>
                    <a:pt x="0" y="120394"/>
                  </a:lnTo>
                  <a:lnTo>
                    <a:pt x="1382" y="128079"/>
                  </a:lnTo>
                  <a:lnTo>
                    <a:pt x="12586" y="135849"/>
                  </a:lnTo>
                  <a:lnTo>
                    <a:pt x="20282" y="134467"/>
                  </a:lnTo>
                  <a:lnTo>
                    <a:pt x="81505" y="46187"/>
                  </a:lnTo>
                  <a:lnTo>
                    <a:pt x="91200" y="36851"/>
                  </a:lnTo>
                  <a:lnTo>
                    <a:pt x="100570" y="30181"/>
                  </a:lnTo>
                  <a:lnTo>
                    <a:pt x="109676" y="26139"/>
                  </a:lnTo>
                  <a:lnTo>
                    <a:pt x="118582" y="24690"/>
                  </a:lnTo>
                  <a:lnTo>
                    <a:pt x="132105" y="27294"/>
                  </a:lnTo>
                  <a:lnTo>
                    <a:pt x="144998" y="34282"/>
                  </a:lnTo>
                  <a:lnTo>
                    <a:pt x="157698" y="44359"/>
                  </a:lnTo>
                  <a:lnTo>
                    <a:pt x="170089" y="56239"/>
                  </a:lnTo>
                  <a:lnTo>
                    <a:pt x="237961" y="144456"/>
                  </a:lnTo>
                  <a:lnTo>
                    <a:pt x="241615" y="146110"/>
                  </a:lnTo>
                  <a:lnTo>
                    <a:pt x="245322" y="146110"/>
                  </a:lnTo>
                  <a:lnTo>
                    <a:pt x="247950" y="146110"/>
                  </a:lnTo>
                  <a:lnTo>
                    <a:pt x="250589" y="145273"/>
                  </a:lnTo>
                  <a:lnTo>
                    <a:pt x="258232" y="139388"/>
                  </a:lnTo>
                  <a:lnTo>
                    <a:pt x="259248" y="131639"/>
                  </a:lnTo>
                  <a:lnTo>
                    <a:pt x="189208" y="40585"/>
                  </a:lnTo>
                  <a:lnTo>
                    <a:pt x="172626" y="24627"/>
                  </a:lnTo>
                  <a:lnTo>
                    <a:pt x="156050" y="12029"/>
                  </a:lnTo>
                  <a:lnTo>
                    <a:pt x="138291" y="3278"/>
                  </a:lnTo>
                  <a:lnTo>
                    <a:pt x="119158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624812" y="8057721"/>
              <a:ext cx="140991" cy="109528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635280" y="8205721"/>
              <a:ext cx="218774" cy="269325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334152" y="8196060"/>
              <a:ext cx="217700" cy="219944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7161568" y="7439044"/>
              <a:ext cx="849630" cy="1238885"/>
            </a:xfrm>
            <a:custGeom>
              <a:avLst/>
              <a:gdLst/>
              <a:ahLst/>
              <a:cxnLst/>
              <a:rect l="l" t="t" r="r" b="b"/>
              <a:pathLst>
                <a:path w="849629" h="1238884">
                  <a:moveTo>
                    <a:pt x="551624" y="324383"/>
                  </a:moveTo>
                  <a:lnTo>
                    <a:pt x="546100" y="296456"/>
                  </a:lnTo>
                  <a:lnTo>
                    <a:pt x="534250" y="268401"/>
                  </a:lnTo>
                  <a:lnTo>
                    <a:pt x="527431" y="255866"/>
                  </a:lnTo>
                  <a:lnTo>
                    <a:pt x="527431" y="331571"/>
                  </a:lnTo>
                  <a:lnTo>
                    <a:pt x="525716" y="351624"/>
                  </a:lnTo>
                  <a:lnTo>
                    <a:pt x="498792" y="397891"/>
                  </a:lnTo>
                  <a:lnTo>
                    <a:pt x="447776" y="418160"/>
                  </a:lnTo>
                  <a:lnTo>
                    <a:pt x="431507" y="415582"/>
                  </a:lnTo>
                  <a:lnTo>
                    <a:pt x="390118" y="387121"/>
                  </a:lnTo>
                  <a:lnTo>
                    <a:pt x="370611" y="352971"/>
                  </a:lnTo>
                  <a:lnTo>
                    <a:pt x="368046" y="338239"/>
                  </a:lnTo>
                  <a:lnTo>
                    <a:pt x="371729" y="311708"/>
                  </a:lnTo>
                  <a:lnTo>
                    <a:pt x="382270" y="269608"/>
                  </a:lnTo>
                  <a:lnTo>
                    <a:pt x="399211" y="213614"/>
                  </a:lnTo>
                  <a:lnTo>
                    <a:pt x="422097" y="145427"/>
                  </a:lnTo>
                  <a:lnTo>
                    <a:pt x="428942" y="140042"/>
                  </a:lnTo>
                  <a:lnTo>
                    <a:pt x="431800" y="140042"/>
                  </a:lnTo>
                  <a:lnTo>
                    <a:pt x="453999" y="174447"/>
                  </a:lnTo>
                  <a:lnTo>
                    <a:pt x="473303" y="208737"/>
                  </a:lnTo>
                  <a:lnTo>
                    <a:pt x="493268" y="244716"/>
                  </a:lnTo>
                  <a:lnTo>
                    <a:pt x="512521" y="280085"/>
                  </a:lnTo>
                  <a:lnTo>
                    <a:pt x="527431" y="331571"/>
                  </a:lnTo>
                  <a:lnTo>
                    <a:pt x="527431" y="255866"/>
                  </a:lnTo>
                  <a:lnTo>
                    <a:pt x="494880" y="196735"/>
                  </a:lnTo>
                  <a:lnTo>
                    <a:pt x="475500" y="162318"/>
                  </a:lnTo>
                  <a:lnTo>
                    <a:pt x="462838" y="140042"/>
                  </a:lnTo>
                  <a:lnTo>
                    <a:pt x="458203" y="131889"/>
                  </a:lnTo>
                  <a:lnTo>
                    <a:pt x="452374" y="124371"/>
                  </a:lnTo>
                  <a:lnTo>
                    <a:pt x="444881" y="118973"/>
                  </a:lnTo>
                  <a:lnTo>
                    <a:pt x="436168" y="115925"/>
                  </a:lnTo>
                  <a:lnTo>
                    <a:pt x="426681" y="115455"/>
                  </a:lnTo>
                  <a:lnTo>
                    <a:pt x="417461" y="117652"/>
                  </a:lnTo>
                  <a:lnTo>
                    <a:pt x="379514" y="194284"/>
                  </a:lnTo>
                  <a:lnTo>
                    <a:pt x="361683" y="251752"/>
                  </a:lnTo>
                  <a:lnTo>
                    <a:pt x="348551" y="302196"/>
                  </a:lnTo>
                  <a:lnTo>
                    <a:pt x="343382" y="338239"/>
                  </a:lnTo>
                  <a:lnTo>
                    <a:pt x="346887" y="359854"/>
                  </a:lnTo>
                  <a:lnTo>
                    <a:pt x="371995" y="403872"/>
                  </a:lnTo>
                  <a:lnTo>
                    <a:pt x="405091" y="431088"/>
                  </a:lnTo>
                  <a:lnTo>
                    <a:pt x="449351" y="442836"/>
                  </a:lnTo>
                  <a:lnTo>
                    <a:pt x="457174" y="442836"/>
                  </a:lnTo>
                  <a:lnTo>
                    <a:pt x="464997" y="441756"/>
                  </a:lnTo>
                  <a:lnTo>
                    <a:pt x="472732" y="439585"/>
                  </a:lnTo>
                  <a:lnTo>
                    <a:pt x="495249" y="430364"/>
                  </a:lnTo>
                  <a:lnTo>
                    <a:pt x="512610" y="418160"/>
                  </a:lnTo>
                  <a:lnTo>
                    <a:pt x="515086" y="416420"/>
                  </a:lnTo>
                  <a:lnTo>
                    <a:pt x="531431" y="398462"/>
                  </a:lnTo>
                  <a:lnTo>
                    <a:pt x="543496" y="377215"/>
                  </a:lnTo>
                  <a:lnTo>
                    <a:pt x="550748" y="351624"/>
                  </a:lnTo>
                  <a:lnTo>
                    <a:pt x="551192" y="338239"/>
                  </a:lnTo>
                  <a:lnTo>
                    <a:pt x="551624" y="324383"/>
                  </a:lnTo>
                  <a:close/>
                </a:path>
                <a:path w="849629" h="1238884">
                  <a:moveTo>
                    <a:pt x="849274" y="875258"/>
                  </a:moveTo>
                  <a:lnTo>
                    <a:pt x="846099" y="831240"/>
                  </a:lnTo>
                  <a:lnTo>
                    <a:pt x="841121" y="792746"/>
                  </a:lnTo>
                  <a:lnTo>
                    <a:pt x="835990" y="761479"/>
                  </a:lnTo>
                  <a:lnTo>
                    <a:pt x="824915" y="717969"/>
                  </a:lnTo>
                  <a:lnTo>
                    <a:pt x="824915" y="893076"/>
                  </a:lnTo>
                  <a:lnTo>
                    <a:pt x="822261" y="946023"/>
                  </a:lnTo>
                  <a:lnTo>
                    <a:pt x="812190" y="1000099"/>
                  </a:lnTo>
                  <a:lnTo>
                    <a:pt x="792378" y="1052741"/>
                  </a:lnTo>
                  <a:lnTo>
                    <a:pt x="760501" y="1101445"/>
                  </a:lnTo>
                  <a:lnTo>
                    <a:pt x="730643" y="1131176"/>
                  </a:lnTo>
                  <a:lnTo>
                    <a:pt x="695071" y="1156385"/>
                  </a:lnTo>
                  <a:lnTo>
                    <a:pt x="653834" y="1177061"/>
                  </a:lnTo>
                  <a:lnTo>
                    <a:pt x="606983" y="1193165"/>
                  </a:lnTo>
                  <a:lnTo>
                    <a:pt x="554583" y="1204696"/>
                  </a:lnTo>
                  <a:lnTo>
                    <a:pt x="496671" y="1211618"/>
                  </a:lnTo>
                  <a:lnTo>
                    <a:pt x="433311" y="1213942"/>
                  </a:lnTo>
                  <a:lnTo>
                    <a:pt x="375513" y="1211884"/>
                  </a:lnTo>
                  <a:lnTo>
                    <a:pt x="322033" y="1205712"/>
                  </a:lnTo>
                  <a:lnTo>
                    <a:pt x="272872" y="1195451"/>
                  </a:lnTo>
                  <a:lnTo>
                    <a:pt x="228041" y="1181100"/>
                  </a:lnTo>
                  <a:lnTo>
                    <a:pt x="187579" y="1162672"/>
                  </a:lnTo>
                  <a:lnTo>
                    <a:pt x="151485" y="1140167"/>
                  </a:lnTo>
                  <a:lnTo>
                    <a:pt x="119786" y="1113612"/>
                  </a:lnTo>
                  <a:lnTo>
                    <a:pt x="92494" y="1083017"/>
                  </a:lnTo>
                  <a:lnTo>
                    <a:pt x="69634" y="1048385"/>
                  </a:lnTo>
                  <a:lnTo>
                    <a:pt x="51206" y="1009713"/>
                  </a:lnTo>
                  <a:lnTo>
                    <a:pt x="37249" y="967041"/>
                  </a:lnTo>
                  <a:lnTo>
                    <a:pt x="28092" y="920623"/>
                  </a:lnTo>
                  <a:lnTo>
                    <a:pt x="24676" y="873556"/>
                  </a:lnTo>
                  <a:lnTo>
                    <a:pt x="26936" y="826338"/>
                  </a:lnTo>
                  <a:lnTo>
                    <a:pt x="34747" y="779513"/>
                  </a:lnTo>
                  <a:lnTo>
                    <a:pt x="48056" y="733602"/>
                  </a:lnTo>
                  <a:lnTo>
                    <a:pt x="66751" y="689127"/>
                  </a:lnTo>
                  <a:lnTo>
                    <a:pt x="90754" y="646607"/>
                  </a:lnTo>
                  <a:lnTo>
                    <a:pt x="142405" y="564476"/>
                  </a:lnTo>
                  <a:lnTo>
                    <a:pt x="187794" y="488619"/>
                  </a:lnTo>
                  <a:lnTo>
                    <a:pt x="227317" y="419061"/>
                  </a:lnTo>
                  <a:lnTo>
                    <a:pt x="242252" y="391299"/>
                  </a:lnTo>
                  <a:lnTo>
                    <a:pt x="243027" y="390817"/>
                  </a:lnTo>
                  <a:lnTo>
                    <a:pt x="245046" y="386168"/>
                  </a:lnTo>
                  <a:lnTo>
                    <a:pt x="245122" y="385965"/>
                  </a:lnTo>
                  <a:lnTo>
                    <a:pt x="261327" y="355828"/>
                  </a:lnTo>
                  <a:lnTo>
                    <a:pt x="290207" y="298958"/>
                  </a:lnTo>
                  <a:lnTo>
                    <a:pt x="314337" y="248462"/>
                  </a:lnTo>
                  <a:lnTo>
                    <a:pt x="334086" y="204393"/>
                  </a:lnTo>
                  <a:lnTo>
                    <a:pt x="349834" y="166751"/>
                  </a:lnTo>
                  <a:lnTo>
                    <a:pt x="370840" y="110921"/>
                  </a:lnTo>
                  <a:lnTo>
                    <a:pt x="381698" y="76187"/>
                  </a:lnTo>
                  <a:lnTo>
                    <a:pt x="387286" y="61772"/>
                  </a:lnTo>
                  <a:lnTo>
                    <a:pt x="395820" y="45415"/>
                  </a:lnTo>
                  <a:lnTo>
                    <a:pt x="399630" y="42405"/>
                  </a:lnTo>
                  <a:lnTo>
                    <a:pt x="399910" y="40017"/>
                  </a:lnTo>
                  <a:lnTo>
                    <a:pt x="406552" y="31305"/>
                  </a:lnTo>
                  <a:lnTo>
                    <a:pt x="418325" y="24396"/>
                  </a:lnTo>
                  <a:lnTo>
                    <a:pt x="425564" y="25488"/>
                  </a:lnTo>
                  <a:lnTo>
                    <a:pt x="474878" y="87960"/>
                  </a:lnTo>
                  <a:lnTo>
                    <a:pt x="519303" y="156260"/>
                  </a:lnTo>
                  <a:lnTo>
                    <a:pt x="546493" y="199580"/>
                  </a:lnTo>
                  <a:lnTo>
                    <a:pt x="575957" y="247853"/>
                  </a:lnTo>
                  <a:lnTo>
                    <a:pt x="606882" y="300266"/>
                  </a:lnTo>
                  <a:lnTo>
                    <a:pt x="638492" y="355955"/>
                  </a:lnTo>
                  <a:lnTo>
                    <a:pt x="669963" y="414058"/>
                  </a:lnTo>
                  <a:lnTo>
                    <a:pt x="700532" y="473748"/>
                  </a:lnTo>
                  <a:lnTo>
                    <a:pt x="729386" y="534162"/>
                  </a:lnTo>
                  <a:lnTo>
                    <a:pt x="755726" y="594461"/>
                  </a:lnTo>
                  <a:lnTo>
                    <a:pt x="778764" y="653783"/>
                  </a:lnTo>
                  <a:lnTo>
                    <a:pt x="797712" y="711301"/>
                  </a:lnTo>
                  <a:lnTo>
                    <a:pt x="811758" y="766140"/>
                  </a:lnTo>
                  <a:lnTo>
                    <a:pt x="822502" y="843749"/>
                  </a:lnTo>
                  <a:lnTo>
                    <a:pt x="824915" y="893076"/>
                  </a:lnTo>
                  <a:lnTo>
                    <a:pt x="824915" y="717969"/>
                  </a:lnTo>
                  <a:lnTo>
                    <a:pt x="802881" y="647712"/>
                  </a:lnTo>
                  <a:lnTo>
                    <a:pt x="779970" y="588073"/>
                  </a:lnTo>
                  <a:lnTo>
                    <a:pt x="753846" y="527634"/>
                  </a:lnTo>
                  <a:lnTo>
                    <a:pt x="725246" y="467207"/>
                  </a:lnTo>
                  <a:lnTo>
                    <a:pt x="694931" y="407581"/>
                  </a:lnTo>
                  <a:lnTo>
                    <a:pt x="663689" y="349542"/>
                  </a:lnTo>
                  <a:lnTo>
                    <a:pt x="632256" y="293903"/>
                  </a:lnTo>
                  <a:lnTo>
                    <a:pt x="601395" y="241427"/>
                  </a:lnTo>
                  <a:lnTo>
                    <a:pt x="571868" y="192938"/>
                  </a:lnTo>
                  <a:lnTo>
                    <a:pt x="544436" y="149212"/>
                  </a:lnTo>
                  <a:lnTo>
                    <a:pt x="519861" y="111048"/>
                  </a:lnTo>
                  <a:lnTo>
                    <a:pt x="498894" y="79235"/>
                  </a:lnTo>
                  <a:lnTo>
                    <a:pt x="469163" y="35560"/>
                  </a:lnTo>
                  <a:lnTo>
                    <a:pt x="469201" y="35382"/>
                  </a:lnTo>
                  <a:lnTo>
                    <a:pt x="465277" y="29819"/>
                  </a:lnTo>
                  <a:lnTo>
                    <a:pt x="464883" y="29362"/>
                  </a:lnTo>
                  <a:lnTo>
                    <a:pt x="461365" y="24257"/>
                  </a:lnTo>
                  <a:lnTo>
                    <a:pt x="460502" y="24117"/>
                  </a:lnTo>
                  <a:lnTo>
                    <a:pt x="453123" y="15252"/>
                  </a:lnTo>
                  <a:lnTo>
                    <a:pt x="440601" y="5410"/>
                  </a:lnTo>
                  <a:lnTo>
                    <a:pt x="427710" y="317"/>
                  </a:lnTo>
                  <a:lnTo>
                    <a:pt x="414528" y="0"/>
                  </a:lnTo>
                  <a:lnTo>
                    <a:pt x="391058" y="12179"/>
                  </a:lnTo>
                  <a:lnTo>
                    <a:pt x="385635" y="19062"/>
                  </a:lnTo>
                  <a:lnTo>
                    <a:pt x="378841" y="13398"/>
                  </a:lnTo>
                  <a:lnTo>
                    <a:pt x="371309" y="9740"/>
                  </a:lnTo>
                  <a:lnTo>
                    <a:pt x="371309" y="39103"/>
                  </a:lnTo>
                  <a:lnTo>
                    <a:pt x="362762" y="56324"/>
                  </a:lnTo>
                  <a:lnTo>
                    <a:pt x="357962" y="69392"/>
                  </a:lnTo>
                  <a:lnTo>
                    <a:pt x="353593" y="84010"/>
                  </a:lnTo>
                  <a:lnTo>
                    <a:pt x="347751" y="101498"/>
                  </a:lnTo>
                  <a:lnTo>
                    <a:pt x="326986" y="156502"/>
                  </a:lnTo>
                  <a:lnTo>
                    <a:pt x="311340" y="193878"/>
                  </a:lnTo>
                  <a:lnTo>
                    <a:pt x="291706" y="237744"/>
                  </a:lnTo>
                  <a:lnTo>
                    <a:pt x="273202" y="276517"/>
                  </a:lnTo>
                  <a:lnTo>
                    <a:pt x="274751" y="265379"/>
                  </a:lnTo>
                  <a:lnTo>
                    <a:pt x="280885" y="196710"/>
                  </a:lnTo>
                  <a:lnTo>
                    <a:pt x="289217" y="136131"/>
                  </a:lnTo>
                  <a:lnTo>
                    <a:pt x="309435" y="66535"/>
                  </a:lnTo>
                  <a:lnTo>
                    <a:pt x="333692" y="31826"/>
                  </a:lnTo>
                  <a:lnTo>
                    <a:pt x="342836" y="27647"/>
                  </a:lnTo>
                  <a:lnTo>
                    <a:pt x="355346" y="28790"/>
                  </a:lnTo>
                  <a:lnTo>
                    <a:pt x="366242" y="34734"/>
                  </a:lnTo>
                  <a:lnTo>
                    <a:pt x="371309" y="39103"/>
                  </a:lnTo>
                  <a:lnTo>
                    <a:pt x="371309" y="9740"/>
                  </a:lnTo>
                  <a:lnTo>
                    <a:pt x="360540" y="4508"/>
                  </a:lnTo>
                  <a:lnTo>
                    <a:pt x="337947" y="3441"/>
                  </a:lnTo>
                  <a:lnTo>
                    <a:pt x="318046" y="12509"/>
                  </a:lnTo>
                  <a:lnTo>
                    <a:pt x="285546" y="59524"/>
                  </a:lnTo>
                  <a:lnTo>
                    <a:pt x="272732" y="97802"/>
                  </a:lnTo>
                  <a:lnTo>
                    <a:pt x="259842" y="163029"/>
                  </a:lnTo>
                  <a:lnTo>
                    <a:pt x="250291" y="261759"/>
                  </a:lnTo>
                  <a:lnTo>
                    <a:pt x="245135" y="299364"/>
                  </a:lnTo>
                  <a:lnTo>
                    <a:pt x="236435" y="337324"/>
                  </a:lnTo>
                  <a:lnTo>
                    <a:pt x="223164" y="374205"/>
                  </a:lnTo>
                  <a:lnTo>
                    <a:pt x="166077" y="476669"/>
                  </a:lnTo>
                  <a:lnTo>
                    <a:pt x="121119" y="551929"/>
                  </a:lnTo>
                  <a:lnTo>
                    <a:pt x="70002" y="633247"/>
                  </a:lnTo>
                  <a:lnTo>
                    <a:pt x="44551" y="678332"/>
                  </a:lnTo>
                  <a:lnTo>
                    <a:pt x="24739" y="725500"/>
                  </a:lnTo>
                  <a:lnTo>
                    <a:pt x="10642" y="774217"/>
                  </a:lnTo>
                  <a:lnTo>
                    <a:pt x="2362" y="823912"/>
                  </a:lnTo>
                  <a:lnTo>
                    <a:pt x="0" y="874026"/>
                  </a:lnTo>
                  <a:lnTo>
                    <a:pt x="3632" y="924013"/>
                  </a:lnTo>
                  <a:lnTo>
                    <a:pt x="13373" y="973315"/>
                  </a:lnTo>
                  <a:lnTo>
                    <a:pt x="35407" y="1034999"/>
                  </a:lnTo>
                  <a:lnTo>
                    <a:pt x="72034" y="1095895"/>
                  </a:lnTo>
                  <a:lnTo>
                    <a:pt x="126695" y="1151356"/>
                  </a:lnTo>
                  <a:lnTo>
                    <a:pt x="161861" y="1175600"/>
                  </a:lnTo>
                  <a:lnTo>
                    <a:pt x="202831" y="1196733"/>
                  </a:lnTo>
                  <a:lnTo>
                    <a:pt x="250024" y="1214183"/>
                  </a:lnTo>
                  <a:lnTo>
                    <a:pt x="303885" y="1227366"/>
                  </a:lnTo>
                  <a:lnTo>
                    <a:pt x="364845" y="1235710"/>
                  </a:lnTo>
                  <a:lnTo>
                    <a:pt x="426199" y="1238326"/>
                  </a:lnTo>
                  <a:lnTo>
                    <a:pt x="426504" y="1238618"/>
                  </a:lnTo>
                  <a:lnTo>
                    <a:pt x="433311" y="1238618"/>
                  </a:lnTo>
                  <a:lnTo>
                    <a:pt x="440131" y="1238618"/>
                  </a:lnTo>
                  <a:lnTo>
                    <a:pt x="440359" y="1238389"/>
                  </a:lnTo>
                  <a:lnTo>
                    <a:pt x="491845" y="1236700"/>
                  </a:lnTo>
                  <a:lnTo>
                    <a:pt x="546087" y="1230985"/>
                  </a:lnTo>
                  <a:lnTo>
                    <a:pt x="595998" y="1221460"/>
                  </a:lnTo>
                  <a:lnTo>
                    <a:pt x="641553" y="1208163"/>
                  </a:lnTo>
                  <a:lnTo>
                    <a:pt x="682701" y="1191094"/>
                  </a:lnTo>
                  <a:lnTo>
                    <a:pt x="719416" y="1170254"/>
                  </a:lnTo>
                  <a:lnTo>
                    <a:pt x="751649" y="1145679"/>
                  </a:lnTo>
                  <a:lnTo>
                    <a:pt x="779360" y="1117371"/>
                  </a:lnTo>
                  <a:lnTo>
                    <a:pt x="810361" y="1071778"/>
                  </a:lnTo>
                  <a:lnTo>
                    <a:pt x="831176" y="1023035"/>
                  </a:lnTo>
                  <a:lnTo>
                    <a:pt x="843483" y="972883"/>
                  </a:lnTo>
                  <a:lnTo>
                    <a:pt x="848956" y="923048"/>
                  </a:lnTo>
                  <a:lnTo>
                    <a:pt x="849274" y="87525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/>
          <p:nvPr/>
        </p:nvSpPr>
        <p:spPr>
          <a:xfrm>
            <a:off x="6953353" y="3000827"/>
            <a:ext cx="1266190" cy="781050"/>
          </a:xfrm>
          <a:custGeom>
            <a:avLst/>
            <a:gdLst/>
            <a:ahLst/>
            <a:cxnLst/>
            <a:rect l="l" t="t" r="r" b="b"/>
            <a:pathLst>
              <a:path w="1266190" h="781050">
                <a:moveTo>
                  <a:pt x="226809" y="327660"/>
                </a:moveTo>
                <a:lnTo>
                  <a:pt x="181156" y="332740"/>
                </a:lnTo>
                <a:lnTo>
                  <a:pt x="138609" y="345440"/>
                </a:lnTo>
                <a:lnTo>
                  <a:pt x="100085" y="367030"/>
                </a:lnTo>
                <a:lnTo>
                  <a:pt x="66505" y="394970"/>
                </a:lnTo>
                <a:lnTo>
                  <a:pt x="38788" y="427990"/>
                </a:lnTo>
                <a:lnTo>
                  <a:pt x="17851" y="466090"/>
                </a:lnTo>
                <a:lnTo>
                  <a:pt x="4616" y="509270"/>
                </a:lnTo>
                <a:lnTo>
                  <a:pt x="0" y="554990"/>
                </a:lnTo>
                <a:lnTo>
                  <a:pt x="4616" y="600710"/>
                </a:lnTo>
                <a:lnTo>
                  <a:pt x="17851" y="642620"/>
                </a:lnTo>
                <a:lnTo>
                  <a:pt x="38788" y="681990"/>
                </a:lnTo>
                <a:lnTo>
                  <a:pt x="66505" y="715010"/>
                </a:lnTo>
                <a:lnTo>
                  <a:pt x="100085" y="742950"/>
                </a:lnTo>
                <a:lnTo>
                  <a:pt x="138609" y="763270"/>
                </a:lnTo>
                <a:lnTo>
                  <a:pt x="181156" y="777240"/>
                </a:lnTo>
                <a:lnTo>
                  <a:pt x="226809" y="781050"/>
                </a:lnTo>
                <a:lnTo>
                  <a:pt x="277093" y="775970"/>
                </a:lnTo>
                <a:lnTo>
                  <a:pt x="323466" y="759460"/>
                </a:lnTo>
                <a:lnTo>
                  <a:pt x="327805" y="756920"/>
                </a:lnTo>
                <a:lnTo>
                  <a:pt x="226809" y="756920"/>
                </a:lnTo>
                <a:lnTo>
                  <a:pt x="180520" y="751840"/>
                </a:lnTo>
                <a:lnTo>
                  <a:pt x="137997" y="736600"/>
                </a:lnTo>
                <a:lnTo>
                  <a:pt x="100463" y="712470"/>
                </a:lnTo>
                <a:lnTo>
                  <a:pt x="69142" y="680720"/>
                </a:lnTo>
                <a:lnTo>
                  <a:pt x="45256" y="643890"/>
                </a:lnTo>
                <a:lnTo>
                  <a:pt x="30027" y="600710"/>
                </a:lnTo>
                <a:lnTo>
                  <a:pt x="24679" y="554990"/>
                </a:lnTo>
                <a:lnTo>
                  <a:pt x="30027" y="508000"/>
                </a:lnTo>
                <a:lnTo>
                  <a:pt x="45256" y="466090"/>
                </a:lnTo>
                <a:lnTo>
                  <a:pt x="69142" y="427990"/>
                </a:lnTo>
                <a:lnTo>
                  <a:pt x="100463" y="397510"/>
                </a:lnTo>
                <a:lnTo>
                  <a:pt x="137997" y="373380"/>
                </a:lnTo>
                <a:lnTo>
                  <a:pt x="180520" y="358140"/>
                </a:lnTo>
                <a:lnTo>
                  <a:pt x="226809" y="353060"/>
                </a:lnTo>
                <a:lnTo>
                  <a:pt x="338677" y="353060"/>
                </a:lnTo>
                <a:lnTo>
                  <a:pt x="341708" y="345440"/>
                </a:lnTo>
                <a:lnTo>
                  <a:pt x="314943" y="345440"/>
                </a:lnTo>
                <a:lnTo>
                  <a:pt x="294129" y="337820"/>
                </a:lnTo>
                <a:lnTo>
                  <a:pt x="272427" y="332740"/>
                </a:lnTo>
                <a:lnTo>
                  <a:pt x="249950" y="328930"/>
                </a:lnTo>
                <a:lnTo>
                  <a:pt x="226809" y="327660"/>
                </a:lnTo>
                <a:close/>
              </a:path>
              <a:path w="1266190" h="781050">
                <a:moveTo>
                  <a:pt x="855798" y="201930"/>
                </a:moveTo>
                <a:lnTo>
                  <a:pt x="827053" y="201930"/>
                </a:lnTo>
                <a:lnTo>
                  <a:pt x="919825" y="361950"/>
                </a:lnTo>
                <a:lnTo>
                  <a:pt x="883924" y="389890"/>
                </a:lnTo>
                <a:lnTo>
                  <a:pt x="854200" y="424180"/>
                </a:lnTo>
                <a:lnTo>
                  <a:pt x="831688" y="463550"/>
                </a:lnTo>
                <a:lnTo>
                  <a:pt x="817421" y="508000"/>
                </a:lnTo>
                <a:lnTo>
                  <a:pt x="812435" y="554990"/>
                </a:lnTo>
                <a:lnTo>
                  <a:pt x="817052" y="600710"/>
                </a:lnTo>
                <a:lnTo>
                  <a:pt x="830289" y="642620"/>
                </a:lnTo>
                <a:lnTo>
                  <a:pt x="851227" y="681990"/>
                </a:lnTo>
                <a:lnTo>
                  <a:pt x="878947" y="715010"/>
                </a:lnTo>
                <a:lnTo>
                  <a:pt x="912529" y="742950"/>
                </a:lnTo>
                <a:lnTo>
                  <a:pt x="951054" y="763270"/>
                </a:lnTo>
                <a:lnTo>
                  <a:pt x="993603" y="777240"/>
                </a:lnTo>
                <a:lnTo>
                  <a:pt x="1039256" y="781050"/>
                </a:lnTo>
                <a:lnTo>
                  <a:pt x="1084909" y="777240"/>
                </a:lnTo>
                <a:lnTo>
                  <a:pt x="1127458" y="763270"/>
                </a:lnTo>
                <a:lnTo>
                  <a:pt x="1139497" y="756920"/>
                </a:lnTo>
                <a:lnTo>
                  <a:pt x="1039256" y="756920"/>
                </a:lnTo>
                <a:lnTo>
                  <a:pt x="992963" y="751840"/>
                </a:lnTo>
                <a:lnTo>
                  <a:pt x="950439" y="736600"/>
                </a:lnTo>
                <a:lnTo>
                  <a:pt x="912906" y="712470"/>
                </a:lnTo>
                <a:lnTo>
                  <a:pt x="881585" y="680720"/>
                </a:lnTo>
                <a:lnTo>
                  <a:pt x="857700" y="643890"/>
                </a:lnTo>
                <a:lnTo>
                  <a:pt x="842473" y="600710"/>
                </a:lnTo>
                <a:lnTo>
                  <a:pt x="837126" y="554990"/>
                </a:lnTo>
                <a:lnTo>
                  <a:pt x="843937" y="502920"/>
                </a:lnTo>
                <a:lnTo>
                  <a:pt x="863188" y="455930"/>
                </a:lnTo>
                <a:lnTo>
                  <a:pt x="893103" y="415290"/>
                </a:lnTo>
                <a:lnTo>
                  <a:pt x="931908" y="383540"/>
                </a:lnTo>
                <a:lnTo>
                  <a:pt x="959790" y="383540"/>
                </a:lnTo>
                <a:lnTo>
                  <a:pt x="953552" y="372110"/>
                </a:lnTo>
                <a:lnTo>
                  <a:pt x="973622" y="363220"/>
                </a:lnTo>
                <a:lnTo>
                  <a:pt x="994684" y="358140"/>
                </a:lnTo>
                <a:lnTo>
                  <a:pt x="1016606" y="354330"/>
                </a:lnTo>
                <a:lnTo>
                  <a:pt x="1039256" y="353060"/>
                </a:lnTo>
                <a:lnTo>
                  <a:pt x="1141055" y="353060"/>
                </a:lnTo>
                <a:lnTo>
                  <a:pt x="1136523" y="350520"/>
                </a:lnTo>
                <a:lnTo>
                  <a:pt x="941447" y="350520"/>
                </a:lnTo>
                <a:lnTo>
                  <a:pt x="855798" y="201930"/>
                </a:lnTo>
                <a:close/>
              </a:path>
              <a:path w="1266190" h="781050">
                <a:moveTo>
                  <a:pt x="453274" y="567690"/>
                </a:moveTo>
                <a:lnTo>
                  <a:pt x="428531" y="567690"/>
                </a:lnTo>
                <a:lnTo>
                  <a:pt x="420970" y="610870"/>
                </a:lnTo>
                <a:lnTo>
                  <a:pt x="404508" y="651510"/>
                </a:lnTo>
                <a:lnTo>
                  <a:pt x="380233" y="685800"/>
                </a:lnTo>
                <a:lnTo>
                  <a:pt x="349236" y="715010"/>
                </a:lnTo>
                <a:lnTo>
                  <a:pt x="312607" y="737870"/>
                </a:lnTo>
                <a:lnTo>
                  <a:pt x="271434" y="751840"/>
                </a:lnTo>
                <a:lnTo>
                  <a:pt x="226809" y="756920"/>
                </a:lnTo>
                <a:lnTo>
                  <a:pt x="327805" y="756920"/>
                </a:lnTo>
                <a:lnTo>
                  <a:pt x="364687" y="735330"/>
                </a:lnTo>
                <a:lnTo>
                  <a:pt x="399518" y="702310"/>
                </a:lnTo>
                <a:lnTo>
                  <a:pt x="426719" y="661670"/>
                </a:lnTo>
                <a:lnTo>
                  <a:pt x="445051" y="617220"/>
                </a:lnTo>
                <a:lnTo>
                  <a:pt x="453274" y="567690"/>
                </a:lnTo>
                <a:close/>
              </a:path>
              <a:path w="1266190" h="781050">
                <a:moveTo>
                  <a:pt x="1141055" y="353060"/>
                </a:moveTo>
                <a:lnTo>
                  <a:pt x="1039256" y="353060"/>
                </a:lnTo>
                <a:lnTo>
                  <a:pt x="1085549" y="358140"/>
                </a:lnTo>
                <a:lnTo>
                  <a:pt x="1128073" y="373380"/>
                </a:lnTo>
                <a:lnTo>
                  <a:pt x="1165606" y="397510"/>
                </a:lnTo>
                <a:lnTo>
                  <a:pt x="1196926" y="427990"/>
                </a:lnTo>
                <a:lnTo>
                  <a:pt x="1220811" y="466090"/>
                </a:lnTo>
                <a:lnTo>
                  <a:pt x="1236038" y="508000"/>
                </a:lnTo>
                <a:lnTo>
                  <a:pt x="1241386" y="554990"/>
                </a:lnTo>
                <a:lnTo>
                  <a:pt x="1236038" y="600710"/>
                </a:lnTo>
                <a:lnTo>
                  <a:pt x="1220811" y="643890"/>
                </a:lnTo>
                <a:lnTo>
                  <a:pt x="1196926" y="680720"/>
                </a:lnTo>
                <a:lnTo>
                  <a:pt x="1165606" y="712470"/>
                </a:lnTo>
                <a:lnTo>
                  <a:pt x="1128073" y="736600"/>
                </a:lnTo>
                <a:lnTo>
                  <a:pt x="1085549" y="751840"/>
                </a:lnTo>
                <a:lnTo>
                  <a:pt x="1039256" y="756920"/>
                </a:lnTo>
                <a:lnTo>
                  <a:pt x="1139497" y="756920"/>
                </a:lnTo>
                <a:lnTo>
                  <a:pt x="1199565" y="715010"/>
                </a:lnTo>
                <a:lnTo>
                  <a:pt x="1227285" y="681990"/>
                </a:lnTo>
                <a:lnTo>
                  <a:pt x="1248223" y="642620"/>
                </a:lnTo>
                <a:lnTo>
                  <a:pt x="1261460" y="600710"/>
                </a:lnTo>
                <a:lnTo>
                  <a:pt x="1266076" y="554990"/>
                </a:lnTo>
                <a:lnTo>
                  <a:pt x="1261460" y="509270"/>
                </a:lnTo>
                <a:lnTo>
                  <a:pt x="1248223" y="466090"/>
                </a:lnTo>
                <a:lnTo>
                  <a:pt x="1227285" y="427990"/>
                </a:lnTo>
                <a:lnTo>
                  <a:pt x="1199565" y="394970"/>
                </a:lnTo>
                <a:lnTo>
                  <a:pt x="1165983" y="367030"/>
                </a:lnTo>
                <a:lnTo>
                  <a:pt x="1141055" y="353060"/>
                </a:lnTo>
                <a:close/>
              </a:path>
              <a:path w="1266190" h="781050">
                <a:moveTo>
                  <a:pt x="338677" y="353060"/>
                </a:moveTo>
                <a:lnTo>
                  <a:pt x="226809" y="353060"/>
                </a:lnTo>
                <a:lnTo>
                  <a:pt x="247312" y="354330"/>
                </a:lnTo>
                <a:lnTo>
                  <a:pt x="267228" y="356870"/>
                </a:lnTo>
                <a:lnTo>
                  <a:pt x="286463" y="361950"/>
                </a:lnTo>
                <a:lnTo>
                  <a:pt x="304922" y="368300"/>
                </a:lnTo>
                <a:lnTo>
                  <a:pt x="213857" y="553720"/>
                </a:lnTo>
                <a:lnTo>
                  <a:pt x="214077" y="557530"/>
                </a:lnTo>
                <a:lnTo>
                  <a:pt x="218579" y="565150"/>
                </a:lnTo>
                <a:lnTo>
                  <a:pt x="222548" y="567690"/>
                </a:lnTo>
                <a:lnTo>
                  <a:pt x="680094" y="567690"/>
                </a:lnTo>
                <a:lnTo>
                  <a:pt x="681340" y="566420"/>
                </a:lnTo>
                <a:lnTo>
                  <a:pt x="683110" y="566420"/>
                </a:lnTo>
                <a:lnTo>
                  <a:pt x="684335" y="565150"/>
                </a:lnTo>
                <a:lnTo>
                  <a:pt x="686178" y="565150"/>
                </a:lnTo>
                <a:lnTo>
                  <a:pt x="687026" y="563880"/>
                </a:lnTo>
                <a:lnTo>
                  <a:pt x="687664" y="563880"/>
                </a:lnTo>
                <a:lnTo>
                  <a:pt x="688460" y="562610"/>
                </a:lnTo>
                <a:lnTo>
                  <a:pt x="689151" y="561340"/>
                </a:lnTo>
                <a:lnTo>
                  <a:pt x="689633" y="560070"/>
                </a:lnTo>
                <a:lnTo>
                  <a:pt x="690010" y="560070"/>
                </a:lnTo>
                <a:lnTo>
                  <a:pt x="690177" y="558800"/>
                </a:lnTo>
                <a:lnTo>
                  <a:pt x="696510" y="542290"/>
                </a:lnTo>
                <a:lnTo>
                  <a:pt x="246662" y="542290"/>
                </a:lnTo>
                <a:lnTo>
                  <a:pt x="327026" y="379730"/>
                </a:lnTo>
                <a:lnTo>
                  <a:pt x="370478" y="379730"/>
                </a:lnTo>
                <a:lnTo>
                  <a:pt x="337162" y="356870"/>
                </a:lnTo>
                <a:lnTo>
                  <a:pt x="338677" y="353060"/>
                </a:lnTo>
                <a:close/>
              </a:path>
              <a:path w="1266190" h="781050">
                <a:moveTo>
                  <a:pt x="959790" y="383540"/>
                </a:moveTo>
                <a:lnTo>
                  <a:pt x="931908" y="383540"/>
                </a:lnTo>
                <a:lnTo>
                  <a:pt x="1030659" y="565150"/>
                </a:lnTo>
                <a:lnTo>
                  <a:pt x="1034889" y="567690"/>
                </a:lnTo>
                <a:lnTo>
                  <a:pt x="1041256" y="567690"/>
                </a:lnTo>
                <a:lnTo>
                  <a:pt x="1043287" y="566420"/>
                </a:lnTo>
                <a:lnTo>
                  <a:pt x="1051151" y="562610"/>
                </a:lnTo>
                <a:lnTo>
                  <a:pt x="1053360" y="554990"/>
                </a:lnTo>
                <a:lnTo>
                  <a:pt x="959790" y="383540"/>
                </a:lnTo>
                <a:close/>
              </a:path>
              <a:path w="1266190" h="781050">
                <a:moveTo>
                  <a:pt x="370478" y="379730"/>
                </a:moveTo>
                <a:lnTo>
                  <a:pt x="327026" y="379730"/>
                </a:lnTo>
                <a:lnTo>
                  <a:pt x="366534" y="408940"/>
                </a:lnTo>
                <a:lnTo>
                  <a:pt x="397741" y="447040"/>
                </a:lnTo>
                <a:lnTo>
                  <a:pt x="418967" y="492760"/>
                </a:lnTo>
                <a:lnTo>
                  <a:pt x="428531" y="542290"/>
                </a:lnTo>
                <a:lnTo>
                  <a:pt x="453274" y="542290"/>
                </a:lnTo>
                <a:lnTo>
                  <a:pt x="445884" y="496570"/>
                </a:lnTo>
                <a:lnTo>
                  <a:pt x="429560" y="453390"/>
                </a:lnTo>
                <a:lnTo>
                  <a:pt x="405319" y="415290"/>
                </a:lnTo>
                <a:lnTo>
                  <a:pt x="374180" y="382270"/>
                </a:lnTo>
                <a:lnTo>
                  <a:pt x="370478" y="379730"/>
                </a:lnTo>
                <a:close/>
              </a:path>
              <a:path w="1266190" h="781050">
                <a:moveTo>
                  <a:pt x="426323" y="210820"/>
                </a:moveTo>
                <a:lnTo>
                  <a:pt x="395244" y="210820"/>
                </a:lnTo>
                <a:lnTo>
                  <a:pt x="653435" y="542290"/>
                </a:lnTo>
                <a:lnTo>
                  <a:pt x="696510" y="542290"/>
                </a:lnTo>
                <a:lnTo>
                  <a:pt x="701381" y="529590"/>
                </a:lnTo>
                <a:lnTo>
                  <a:pt x="674984" y="529590"/>
                </a:lnTo>
                <a:lnTo>
                  <a:pt x="426323" y="210820"/>
                </a:lnTo>
                <a:close/>
              </a:path>
              <a:path w="1266190" h="781050">
                <a:moveTo>
                  <a:pt x="846281" y="185420"/>
                </a:moveTo>
                <a:lnTo>
                  <a:pt x="806624" y="185420"/>
                </a:lnTo>
                <a:lnTo>
                  <a:pt x="674984" y="529590"/>
                </a:lnTo>
                <a:lnTo>
                  <a:pt x="701381" y="529590"/>
                </a:lnTo>
                <a:lnTo>
                  <a:pt x="827053" y="201930"/>
                </a:lnTo>
                <a:lnTo>
                  <a:pt x="855798" y="201930"/>
                </a:lnTo>
                <a:lnTo>
                  <a:pt x="846281" y="185420"/>
                </a:lnTo>
                <a:close/>
              </a:path>
              <a:path w="1266190" h="781050">
                <a:moveTo>
                  <a:pt x="1039256" y="327660"/>
                </a:moveTo>
                <a:lnTo>
                  <a:pt x="1013373" y="328930"/>
                </a:lnTo>
                <a:lnTo>
                  <a:pt x="988337" y="334010"/>
                </a:lnTo>
                <a:lnTo>
                  <a:pt x="964309" y="340360"/>
                </a:lnTo>
                <a:lnTo>
                  <a:pt x="941447" y="350520"/>
                </a:lnTo>
                <a:lnTo>
                  <a:pt x="1136523" y="350520"/>
                </a:lnTo>
                <a:lnTo>
                  <a:pt x="1127458" y="345440"/>
                </a:lnTo>
                <a:lnTo>
                  <a:pt x="1084909" y="332740"/>
                </a:lnTo>
                <a:lnTo>
                  <a:pt x="1039256" y="327660"/>
                </a:lnTo>
                <a:close/>
              </a:path>
              <a:path w="1266190" h="781050">
                <a:moveTo>
                  <a:pt x="845549" y="184150"/>
                </a:moveTo>
                <a:lnTo>
                  <a:pt x="379443" y="184150"/>
                </a:lnTo>
                <a:lnTo>
                  <a:pt x="314943" y="345440"/>
                </a:lnTo>
                <a:lnTo>
                  <a:pt x="341708" y="345440"/>
                </a:lnTo>
                <a:lnTo>
                  <a:pt x="395244" y="210820"/>
                </a:lnTo>
                <a:lnTo>
                  <a:pt x="426323" y="210820"/>
                </a:lnTo>
                <a:lnTo>
                  <a:pt x="416416" y="198120"/>
                </a:lnTo>
                <a:lnTo>
                  <a:pt x="806624" y="185420"/>
                </a:lnTo>
                <a:lnTo>
                  <a:pt x="846281" y="185420"/>
                </a:lnTo>
                <a:lnTo>
                  <a:pt x="845549" y="184150"/>
                </a:lnTo>
                <a:close/>
              </a:path>
              <a:path w="1266190" h="781050">
                <a:moveTo>
                  <a:pt x="278609" y="59690"/>
                </a:moveTo>
                <a:lnTo>
                  <a:pt x="243374" y="77470"/>
                </a:lnTo>
                <a:lnTo>
                  <a:pt x="225701" y="120650"/>
                </a:lnTo>
                <a:lnTo>
                  <a:pt x="227465" y="135890"/>
                </a:lnTo>
                <a:lnTo>
                  <a:pt x="259813" y="170180"/>
                </a:lnTo>
                <a:lnTo>
                  <a:pt x="299212" y="180340"/>
                </a:lnTo>
                <a:lnTo>
                  <a:pt x="338094" y="184150"/>
                </a:lnTo>
                <a:lnTo>
                  <a:pt x="363046" y="185420"/>
                </a:lnTo>
                <a:lnTo>
                  <a:pt x="366868" y="185420"/>
                </a:lnTo>
                <a:lnTo>
                  <a:pt x="372501" y="184150"/>
                </a:lnTo>
                <a:lnTo>
                  <a:pt x="845549" y="184150"/>
                </a:lnTo>
                <a:lnTo>
                  <a:pt x="841157" y="176530"/>
                </a:lnTo>
                <a:lnTo>
                  <a:pt x="845928" y="172720"/>
                </a:lnTo>
                <a:lnTo>
                  <a:pt x="420835" y="172720"/>
                </a:lnTo>
                <a:lnTo>
                  <a:pt x="432654" y="166370"/>
                </a:lnTo>
                <a:lnTo>
                  <a:pt x="439316" y="161290"/>
                </a:lnTo>
                <a:lnTo>
                  <a:pt x="362627" y="161290"/>
                </a:lnTo>
                <a:lnTo>
                  <a:pt x="331092" y="158750"/>
                </a:lnTo>
                <a:lnTo>
                  <a:pt x="270141" y="147320"/>
                </a:lnTo>
                <a:lnTo>
                  <a:pt x="250434" y="120650"/>
                </a:lnTo>
                <a:lnTo>
                  <a:pt x="252000" y="111760"/>
                </a:lnTo>
                <a:lnTo>
                  <a:pt x="278609" y="85090"/>
                </a:lnTo>
                <a:lnTo>
                  <a:pt x="351094" y="85090"/>
                </a:lnTo>
                <a:lnTo>
                  <a:pt x="346366" y="83820"/>
                </a:lnTo>
                <a:lnTo>
                  <a:pt x="332262" y="77470"/>
                </a:lnTo>
                <a:lnTo>
                  <a:pt x="319900" y="71120"/>
                </a:lnTo>
                <a:lnTo>
                  <a:pt x="306543" y="66040"/>
                </a:lnTo>
                <a:lnTo>
                  <a:pt x="292632" y="60960"/>
                </a:lnTo>
                <a:lnTo>
                  <a:pt x="278609" y="59690"/>
                </a:lnTo>
                <a:close/>
              </a:path>
              <a:path w="1266190" h="781050">
                <a:moveTo>
                  <a:pt x="882243" y="25400"/>
                </a:moveTo>
                <a:lnTo>
                  <a:pt x="833359" y="25400"/>
                </a:lnTo>
                <a:lnTo>
                  <a:pt x="847385" y="30480"/>
                </a:lnTo>
                <a:lnTo>
                  <a:pt x="862098" y="39370"/>
                </a:lnTo>
                <a:lnTo>
                  <a:pt x="877324" y="53340"/>
                </a:lnTo>
                <a:lnTo>
                  <a:pt x="882516" y="59690"/>
                </a:lnTo>
                <a:lnTo>
                  <a:pt x="885950" y="67310"/>
                </a:lnTo>
                <a:lnTo>
                  <a:pt x="887647" y="73660"/>
                </a:lnTo>
                <a:lnTo>
                  <a:pt x="887627" y="81280"/>
                </a:lnTo>
                <a:lnTo>
                  <a:pt x="860329" y="128270"/>
                </a:lnTo>
                <a:lnTo>
                  <a:pt x="820906" y="161290"/>
                </a:lnTo>
                <a:lnTo>
                  <a:pt x="420835" y="172720"/>
                </a:lnTo>
                <a:lnTo>
                  <a:pt x="845928" y="172720"/>
                </a:lnTo>
                <a:lnTo>
                  <a:pt x="882589" y="139700"/>
                </a:lnTo>
                <a:lnTo>
                  <a:pt x="912139" y="83820"/>
                </a:lnTo>
                <a:lnTo>
                  <a:pt x="912223" y="71120"/>
                </a:lnTo>
                <a:lnTo>
                  <a:pt x="909392" y="58420"/>
                </a:lnTo>
                <a:lnTo>
                  <a:pt x="903665" y="46990"/>
                </a:lnTo>
                <a:lnTo>
                  <a:pt x="895061" y="36830"/>
                </a:lnTo>
                <a:lnTo>
                  <a:pt x="882243" y="25400"/>
                </a:lnTo>
                <a:close/>
              </a:path>
              <a:path w="1266190" h="781050">
                <a:moveTo>
                  <a:pt x="351094" y="85090"/>
                </a:moveTo>
                <a:lnTo>
                  <a:pt x="278609" y="85090"/>
                </a:lnTo>
                <a:lnTo>
                  <a:pt x="288791" y="86360"/>
                </a:lnTo>
                <a:lnTo>
                  <a:pt x="299735" y="88900"/>
                </a:lnTo>
                <a:lnTo>
                  <a:pt x="310784" y="93980"/>
                </a:lnTo>
                <a:lnTo>
                  <a:pt x="321278" y="99060"/>
                </a:lnTo>
                <a:lnTo>
                  <a:pt x="328159" y="102870"/>
                </a:lnTo>
                <a:lnTo>
                  <a:pt x="334372" y="105410"/>
                </a:lnTo>
                <a:lnTo>
                  <a:pt x="340010" y="107950"/>
                </a:lnTo>
                <a:lnTo>
                  <a:pt x="345172" y="109220"/>
                </a:lnTo>
                <a:lnTo>
                  <a:pt x="351821" y="110490"/>
                </a:lnTo>
                <a:lnTo>
                  <a:pt x="366732" y="111760"/>
                </a:lnTo>
                <a:lnTo>
                  <a:pt x="408053" y="119380"/>
                </a:lnTo>
                <a:lnTo>
                  <a:pt x="423578" y="125730"/>
                </a:lnTo>
                <a:lnTo>
                  <a:pt x="429034" y="134620"/>
                </a:lnTo>
                <a:lnTo>
                  <a:pt x="421745" y="144780"/>
                </a:lnTo>
                <a:lnTo>
                  <a:pt x="405305" y="152400"/>
                </a:lnTo>
                <a:lnTo>
                  <a:pt x="384128" y="157480"/>
                </a:lnTo>
                <a:lnTo>
                  <a:pt x="362627" y="161290"/>
                </a:lnTo>
                <a:lnTo>
                  <a:pt x="439316" y="161290"/>
                </a:lnTo>
                <a:lnTo>
                  <a:pt x="442647" y="158750"/>
                </a:lnTo>
                <a:lnTo>
                  <a:pt x="449909" y="149860"/>
                </a:lnTo>
                <a:lnTo>
                  <a:pt x="453535" y="138430"/>
                </a:lnTo>
                <a:lnTo>
                  <a:pt x="447921" y="115570"/>
                </a:lnTo>
                <a:lnTo>
                  <a:pt x="428221" y="100330"/>
                </a:lnTo>
                <a:lnTo>
                  <a:pt x="400328" y="92710"/>
                </a:lnTo>
                <a:lnTo>
                  <a:pt x="370135" y="87630"/>
                </a:lnTo>
                <a:lnTo>
                  <a:pt x="355821" y="86360"/>
                </a:lnTo>
                <a:lnTo>
                  <a:pt x="351094" y="85090"/>
                </a:lnTo>
                <a:close/>
              </a:path>
              <a:path w="1266190" h="781050">
                <a:moveTo>
                  <a:pt x="816676" y="0"/>
                </a:moveTo>
                <a:lnTo>
                  <a:pt x="775808" y="24130"/>
                </a:lnTo>
                <a:lnTo>
                  <a:pt x="762835" y="45720"/>
                </a:lnTo>
                <a:lnTo>
                  <a:pt x="765139" y="53340"/>
                </a:lnTo>
                <a:lnTo>
                  <a:pt x="777190" y="59690"/>
                </a:lnTo>
                <a:lnTo>
                  <a:pt x="784667" y="57150"/>
                </a:lnTo>
                <a:lnTo>
                  <a:pt x="787839" y="50800"/>
                </a:lnTo>
                <a:lnTo>
                  <a:pt x="791863" y="44450"/>
                </a:lnTo>
                <a:lnTo>
                  <a:pt x="798531" y="36830"/>
                </a:lnTo>
                <a:lnTo>
                  <a:pt x="807943" y="29210"/>
                </a:lnTo>
                <a:lnTo>
                  <a:pt x="820194" y="25400"/>
                </a:lnTo>
                <a:lnTo>
                  <a:pt x="882243" y="25400"/>
                </a:lnTo>
                <a:lnTo>
                  <a:pt x="875121" y="19050"/>
                </a:lnTo>
                <a:lnTo>
                  <a:pt x="855374" y="6350"/>
                </a:lnTo>
                <a:lnTo>
                  <a:pt x="835874" y="1270"/>
                </a:lnTo>
                <a:lnTo>
                  <a:pt x="816676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" name="object 125"/>
          <p:cNvGrpSpPr/>
          <p:nvPr/>
        </p:nvGrpSpPr>
        <p:grpSpPr>
          <a:xfrm>
            <a:off x="5350584" y="7471026"/>
            <a:ext cx="1149985" cy="1175385"/>
            <a:chOff x="5350584" y="7471026"/>
            <a:chExt cx="1149985" cy="1175385"/>
          </a:xfrm>
        </p:grpSpPr>
        <p:sp>
          <p:nvSpPr>
            <p:cNvPr id="126" name="object 126"/>
            <p:cNvSpPr/>
            <p:nvPr/>
          </p:nvSpPr>
          <p:spPr>
            <a:xfrm>
              <a:off x="5350584" y="8096639"/>
              <a:ext cx="498475" cy="549910"/>
            </a:xfrm>
            <a:custGeom>
              <a:avLst/>
              <a:gdLst/>
              <a:ahLst/>
              <a:cxnLst/>
              <a:rect l="l" t="t" r="r" b="b"/>
              <a:pathLst>
                <a:path w="498475" h="549909">
                  <a:moveTo>
                    <a:pt x="417997" y="0"/>
                  </a:moveTo>
                  <a:lnTo>
                    <a:pt x="80081" y="0"/>
                  </a:lnTo>
                  <a:lnTo>
                    <a:pt x="74866" y="4533"/>
                  </a:lnTo>
                  <a:lnTo>
                    <a:pt x="0" y="539198"/>
                  </a:lnTo>
                  <a:lnTo>
                    <a:pt x="1057" y="542779"/>
                  </a:lnTo>
                  <a:lnTo>
                    <a:pt x="5748" y="548161"/>
                  </a:lnTo>
                  <a:lnTo>
                    <a:pt x="9141" y="549711"/>
                  </a:lnTo>
                  <a:lnTo>
                    <a:pt x="488937" y="549711"/>
                  </a:lnTo>
                  <a:lnTo>
                    <a:pt x="492330" y="548161"/>
                  </a:lnTo>
                  <a:lnTo>
                    <a:pt x="497011" y="542779"/>
                  </a:lnTo>
                  <a:lnTo>
                    <a:pt x="498079" y="539198"/>
                  </a:lnTo>
                  <a:lnTo>
                    <a:pt x="496093" y="525020"/>
                  </a:lnTo>
                  <a:lnTo>
                    <a:pt x="26910" y="525020"/>
                  </a:lnTo>
                  <a:lnTo>
                    <a:pt x="96970" y="24690"/>
                  </a:lnTo>
                  <a:lnTo>
                    <a:pt x="426034" y="24690"/>
                  </a:lnTo>
                  <a:lnTo>
                    <a:pt x="423212" y="4533"/>
                  </a:lnTo>
                  <a:lnTo>
                    <a:pt x="417997" y="0"/>
                  </a:lnTo>
                  <a:close/>
                </a:path>
                <a:path w="498475" h="549909">
                  <a:moveTo>
                    <a:pt x="426034" y="24690"/>
                  </a:moveTo>
                  <a:lnTo>
                    <a:pt x="401097" y="24690"/>
                  </a:lnTo>
                  <a:lnTo>
                    <a:pt x="471168" y="525020"/>
                  </a:lnTo>
                  <a:lnTo>
                    <a:pt x="496093" y="525020"/>
                  </a:lnTo>
                  <a:lnTo>
                    <a:pt x="426034" y="2469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85440" y="8210513"/>
              <a:ext cx="216297" cy="137953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5427040" y="7471034"/>
              <a:ext cx="1073785" cy="1143635"/>
            </a:xfrm>
            <a:custGeom>
              <a:avLst/>
              <a:gdLst/>
              <a:ahLst/>
              <a:cxnLst/>
              <a:rect l="l" t="t" r="r" b="b"/>
              <a:pathLst>
                <a:path w="1073785" h="1143634">
                  <a:moveTo>
                    <a:pt x="956081" y="860780"/>
                  </a:moveTo>
                  <a:lnTo>
                    <a:pt x="955052" y="857961"/>
                  </a:lnTo>
                  <a:lnTo>
                    <a:pt x="856284" y="741248"/>
                  </a:lnTo>
                  <a:lnTo>
                    <a:pt x="852843" y="739648"/>
                  </a:lnTo>
                  <a:lnTo>
                    <a:pt x="845832" y="739838"/>
                  </a:lnTo>
                  <a:lnTo>
                    <a:pt x="842137" y="741248"/>
                  </a:lnTo>
                  <a:lnTo>
                    <a:pt x="755065" y="844575"/>
                  </a:lnTo>
                  <a:lnTo>
                    <a:pt x="667677" y="741286"/>
                  </a:lnTo>
                  <a:lnTo>
                    <a:pt x="664298" y="739698"/>
                  </a:lnTo>
                  <a:lnTo>
                    <a:pt x="657288" y="739736"/>
                  </a:lnTo>
                  <a:lnTo>
                    <a:pt x="653745" y="741108"/>
                  </a:lnTo>
                  <a:lnTo>
                    <a:pt x="549567" y="857732"/>
                  </a:lnTo>
                  <a:lnTo>
                    <a:pt x="548436" y="860679"/>
                  </a:lnTo>
                  <a:lnTo>
                    <a:pt x="548436" y="1057859"/>
                  </a:lnTo>
                  <a:lnTo>
                    <a:pt x="553974" y="1063383"/>
                  </a:lnTo>
                  <a:lnTo>
                    <a:pt x="560781" y="1063383"/>
                  </a:lnTo>
                  <a:lnTo>
                    <a:pt x="567588" y="1063383"/>
                  </a:lnTo>
                  <a:lnTo>
                    <a:pt x="573138" y="1057859"/>
                  </a:lnTo>
                  <a:lnTo>
                    <a:pt x="573138" y="868413"/>
                  </a:lnTo>
                  <a:lnTo>
                    <a:pt x="660323" y="770813"/>
                  </a:lnTo>
                  <a:lnTo>
                    <a:pt x="742759" y="868248"/>
                  </a:lnTo>
                  <a:lnTo>
                    <a:pt x="742759" y="1057859"/>
                  </a:lnTo>
                  <a:lnTo>
                    <a:pt x="748284" y="1063383"/>
                  </a:lnTo>
                  <a:lnTo>
                    <a:pt x="761911" y="1063383"/>
                  </a:lnTo>
                  <a:lnTo>
                    <a:pt x="767448" y="1057859"/>
                  </a:lnTo>
                  <a:lnTo>
                    <a:pt x="767448" y="869429"/>
                  </a:lnTo>
                  <a:lnTo>
                    <a:pt x="768273" y="868718"/>
                  </a:lnTo>
                  <a:lnTo>
                    <a:pt x="768400" y="867079"/>
                  </a:lnTo>
                  <a:lnTo>
                    <a:pt x="849236" y="771131"/>
                  </a:lnTo>
                  <a:lnTo>
                    <a:pt x="931392" y="868222"/>
                  </a:lnTo>
                  <a:lnTo>
                    <a:pt x="931392" y="1118946"/>
                  </a:lnTo>
                  <a:lnTo>
                    <a:pt x="402082" y="1118946"/>
                  </a:lnTo>
                  <a:lnTo>
                    <a:pt x="396557" y="1124458"/>
                  </a:lnTo>
                  <a:lnTo>
                    <a:pt x="396557" y="1138097"/>
                  </a:lnTo>
                  <a:lnTo>
                    <a:pt x="402082" y="1143622"/>
                  </a:lnTo>
                  <a:lnTo>
                    <a:pt x="943737" y="1143622"/>
                  </a:lnTo>
                  <a:lnTo>
                    <a:pt x="950544" y="1143622"/>
                  </a:lnTo>
                  <a:lnTo>
                    <a:pt x="956081" y="1138097"/>
                  </a:lnTo>
                  <a:lnTo>
                    <a:pt x="956081" y="860780"/>
                  </a:lnTo>
                  <a:close/>
                </a:path>
                <a:path w="1073785" h="1143634">
                  <a:moveTo>
                    <a:pt x="1073404" y="321818"/>
                  </a:moveTo>
                  <a:lnTo>
                    <a:pt x="1059370" y="280466"/>
                  </a:lnTo>
                  <a:lnTo>
                    <a:pt x="1048804" y="269125"/>
                  </a:lnTo>
                  <a:lnTo>
                    <a:pt x="1048804" y="324053"/>
                  </a:lnTo>
                  <a:lnTo>
                    <a:pt x="1042250" y="357365"/>
                  </a:lnTo>
                  <a:lnTo>
                    <a:pt x="1017206" y="386321"/>
                  </a:lnTo>
                  <a:lnTo>
                    <a:pt x="975169" y="409727"/>
                  </a:lnTo>
                  <a:lnTo>
                    <a:pt x="917651" y="426427"/>
                  </a:lnTo>
                  <a:lnTo>
                    <a:pt x="911974" y="427558"/>
                  </a:lnTo>
                  <a:lnTo>
                    <a:pt x="907859" y="432473"/>
                  </a:lnTo>
                  <a:lnTo>
                    <a:pt x="900734" y="479005"/>
                  </a:lnTo>
                  <a:lnTo>
                    <a:pt x="883272" y="514159"/>
                  </a:lnTo>
                  <a:lnTo>
                    <a:pt x="826579" y="553910"/>
                  </a:lnTo>
                  <a:lnTo>
                    <a:pt x="796556" y="552488"/>
                  </a:lnTo>
                  <a:lnTo>
                    <a:pt x="743026" y="508749"/>
                  </a:lnTo>
                  <a:lnTo>
                    <a:pt x="721398" y="467931"/>
                  </a:lnTo>
                  <a:lnTo>
                    <a:pt x="719874" y="464273"/>
                  </a:lnTo>
                  <a:lnTo>
                    <a:pt x="716711" y="461581"/>
                  </a:lnTo>
                  <a:lnTo>
                    <a:pt x="709015" y="459740"/>
                  </a:lnTo>
                  <a:lnTo>
                    <a:pt x="704977" y="460717"/>
                  </a:lnTo>
                  <a:lnTo>
                    <a:pt x="669391" y="490728"/>
                  </a:lnTo>
                  <a:lnTo>
                    <a:pt x="636384" y="515620"/>
                  </a:lnTo>
                  <a:lnTo>
                    <a:pt x="602056" y="535851"/>
                  </a:lnTo>
                  <a:lnTo>
                    <a:pt x="565531" y="549249"/>
                  </a:lnTo>
                  <a:lnTo>
                    <a:pt x="525907" y="553681"/>
                  </a:lnTo>
                  <a:lnTo>
                    <a:pt x="482307" y="547001"/>
                  </a:lnTo>
                  <a:lnTo>
                    <a:pt x="433844" y="527062"/>
                  </a:lnTo>
                  <a:lnTo>
                    <a:pt x="421271" y="518871"/>
                  </a:lnTo>
                  <a:lnTo>
                    <a:pt x="379628" y="491731"/>
                  </a:lnTo>
                  <a:lnTo>
                    <a:pt x="376961" y="489712"/>
                  </a:lnTo>
                  <a:lnTo>
                    <a:pt x="373621" y="488861"/>
                  </a:lnTo>
                  <a:lnTo>
                    <a:pt x="366966" y="489851"/>
                  </a:lnTo>
                  <a:lnTo>
                    <a:pt x="363969" y="491731"/>
                  </a:lnTo>
                  <a:lnTo>
                    <a:pt x="362064" y="494411"/>
                  </a:lnTo>
                  <a:lnTo>
                    <a:pt x="341617" y="518871"/>
                  </a:lnTo>
                  <a:lnTo>
                    <a:pt x="319252" y="540131"/>
                  </a:lnTo>
                  <a:lnTo>
                    <a:pt x="299288" y="556514"/>
                  </a:lnTo>
                  <a:lnTo>
                    <a:pt x="286004" y="566343"/>
                  </a:lnTo>
                  <a:lnTo>
                    <a:pt x="85674" y="566343"/>
                  </a:lnTo>
                  <a:lnTo>
                    <a:pt x="67487" y="540778"/>
                  </a:lnTo>
                  <a:lnTo>
                    <a:pt x="43700" y="497700"/>
                  </a:lnTo>
                  <a:lnTo>
                    <a:pt x="25742" y="443496"/>
                  </a:lnTo>
                  <a:lnTo>
                    <a:pt x="25044" y="386321"/>
                  </a:lnTo>
                  <a:lnTo>
                    <a:pt x="25019" y="384556"/>
                  </a:lnTo>
                  <a:lnTo>
                    <a:pt x="55448" y="324053"/>
                  </a:lnTo>
                  <a:lnTo>
                    <a:pt x="119926" y="276225"/>
                  </a:lnTo>
                  <a:lnTo>
                    <a:pt x="122910" y="274713"/>
                  </a:lnTo>
                  <a:lnTo>
                    <a:pt x="125158" y="272072"/>
                  </a:lnTo>
                  <a:lnTo>
                    <a:pt x="127127" y="265684"/>
                  </a:lnTo>
                  <a:lnTo>
                    <a:pt x="126784" y="262229"/>
                  </a:lnTo>
                  <a:lnTo>
                    <a:pt x="125171" y="259295"/>
                  </a:lnTo>
                  <a:lnTo>
                    <a:pt x="114071" y="226136"/>
                  </a:lnTo>
                  <a:lnTo>
                    <a:pt x="114147" y="211378"/>
                  </a:lnTo>
                  <a:lnTo>
                    <a:pt x="114249" y="190741"/>
                  </a:lnTo>
                  <a:lnTo>
                    <a:pt x="125196" y="156362"/>
                  </a:lnTo>
                  <a:lnTo>
                    <a:pt x="146392" y="126263"/>
                  </a:lnTo>
                  <a:lnTo>
                    <a:pt x="178663" y="102743"/>
                  </a:lnTo>
                  <a:lnTo>
                    <a:pt x="217792" y="90728"/>
                  </a:lnTo>
                  <a:lnTo>
                    <a:pt x="262801" y="90246"/>
                  </a:lnTo>
                  <a:lnTo>
                    <a:pt x="312712" y="101307"/>
                  </a:lnTo>
                  <a:lnTo>
                    <a:pt x="366509" y="123913"/>
                  </a:lnTo>
                  <a:lnTo>
                    <a:pt x="372351" y="126911"/>
                  </a:lnTo>
                  <a:lnTo>
                    <a:pt x="379526" y="124790"/>
                  </a:lnTo>
                  <a:lnTo>
                    <a:pt x="416864" y="74091"/>
                  </a:lnTo>
                  <a:lnTo>
                    <a:pt x="458152" y="42837"/>
                  </a:lnTo>
                  <a:lnTo>
                    <a:pt x="505167" y="26174"/>
                  </a:lnTo>
                  <a:lnTo>
                    <a:pt x="556412" y="24917"/>
                  </a:lnTo>
                  <a:lnTo>
                    <a:pt x="602094" y="37426"/>
                  </a:lnTo>
                  <a:lnTo>
                    <a:pt x="641350" y="61290"/>
                  </a:lnTo>
                  <a:lnTo>
                    <a:pt x="671588" y="94386"/>
                  </a:lnTo>
                  <a:lnTo>
                    <a:pt x="690232" y="134620"/>
                  </a:lnTo>
                  <a:lnTo>
                    <a:pt x="691299" y="138417"/>
                  </a:lnTo>
                  <a:lnTo>
                    <a:pt x="694093" y="141478"/>
                  </a:lnTo>
                  <a:lnTo>
                    <a:pt x="701471" y="144246"/>
                  </a:lnTo>
                  <a:lnTo>
                    <a:pt x="705586" y="143789"/>
                  </a:lnTo>
                  <a:lnTo>
                    <a:pt x="708901" y="141617"/>
                  </a:lnTo>
                  <a:lnTo>
                    <a:pt x="747395" y="121513"/>
                  </a:lnTo>
                  <a:lnTo>
                    <a:pt x="780275" y="112699"/>
                  </a:lnTo>
                  <a:lnTo>
                    <a:pt x="785634" y="111252"/>
                  </a:lnTo>
                  <a:lnTo>
                    <a:pt x="821855" y="111201"/>
                  </a:lnTo>
                  <a:lnTo>
                    <a:pt x="874534" y="137693"/>
                  </a:lnTo>
                  <a:lnTo>
                    <a:pt x="899299" y="188963"/>
                  </a:lnTo>
                  <a:lnTo>
                    <a:pt x="902284" y="221272"/>
                  </a:lnTo>
                  <a:lnTo>
                    <a:pt x="902411" y="222631"/>
                  </a:lnTo>
                  <a:lnTo>
                    <a:pt x="902462" y="229946"/>
                  </a:lnTo>
                  <a:lnTo>
                    <a:pt x="907973" y="235546"/>
                  </a:lnTo>
                  <a:lnTo>
                    <a:pt x="914603" y="235546"/>
                  </a:lnTo>
                  <a:lnTo>
                    <a:pt x="968400" y="243967"/>
                  </a:lnTo>
                  <a:lnTo>
                    <a:pt x="1009929" y="264375"/>
                  </a:lnTo>
                  <a:lnTo>
                    <a:pt x="1037336" y="292493"/>
                  </a:lnTo>
                  <a:lnTo>
                    <a:pt x="1048804" y="324053"/>
                  </a:lnTo>
                  <a:lnTo>
                    <a:pt x="1048804" y="269125"/>
                  </a:lnTo>
                  <a:lnTo>
                    <a:pt x="1027785" y="246532"/>
                  </a:lnTo>
                  <a:lnTo>
                    <a:pt x="982370" y="222631"/>
                  </a:lnTo>
                  <a:lnTo>
                    <a:pt x="926833" y="211378"/>
                  </a:lnTo>
                  <a:lnTo>
                    <a:pt x="921219" y="174739"/>
                  </a:lnTo>
                  <a:lnTo>
                    <a:pt x="908951" y="143789"/>
                  </a:lnTo>
                  <a:lnTo>
                    <a:pt x="908850" y="143497"/>
                  </a:lnTo>
                  <a:lnTo>
                    <a:pt x="890003" y="118262"/>
                  </a:lnTo>
                  <a:lnTo>
                    <a:pt x="880389" y="111112"/>
                  </a:lnTo>
                  <a:lnTo>
                    <a:pt x="864997" y="99644"/>
                  </a:lnTo>
                  <a:lnTo>
                    <a:pt x="830186" y="87566"/>
                  </a:lnTo>
                  <a:lnTo>
                    <a:pt x="791324" y="85877"/>
                  </a:lnTo>
                  <a:lnTo>
                    <a:pt x="749985" y="94386"/>
                  </a:lnTo>
                  <a:lnTo>
                    <a:pt x="750138" y="94386"/>
                  </a:lnTo>
                  <a:lnTo>
                    <a:pt x="708901" y="112699"/>
                  </a:lnTo>
                  <a:lnTo>
                    <a:pt x="685330" y="71348"/>
                  </a:lnTo>
                  <a:lnTo>
                    <a:pt x="651027" y="37566"/>
                  </a:lnTo>
                  <a:lnTo>
                    <a:pt x="628764" y="24917"/>
                  </a:lnTo>
                  <a:lnTo>
                    <a:pt x="608304" y="13284"/>
                  </a:lnTo>
                  <a:lnTo>
                    <a:pt x="559523" y="431"/>
                  </a:lnTo>
                  <a:lnTo>
                    <a:pt x="514680" y="0"/>
                  </a:lnTo>
                  <a:lnTo>
                    <a:pt x="472033" y="9956"/>
                  </a:lnTo>
                  <a:lnTo>
                    <a:pt x="432612" y="29781"/>
                  </a:lnTo>
                  <a:lnTo>
                    <a:pt x="397421" y="58915"/>
                  </a:lnTo>
                  <a:lnTo>
                    <a:pt x="367499" y="96837"/>
                  </a:lnTo>
                  <a:lnTo>
                    <a:pt x="350024" y="90246"/>
                  </a:lnTo>
                  <a:lnTo>
                    <a:pt x="303263" y="72631"/>
                  </a:lnTo>
                  <a:lnTo>
                    <a:pt x="249428" y="64350"/>
                  </a:lnTo>
                  <a:lnTo>
                    <a:pt x="205536" y="67919"/>
                  </a:lnTo>
                  <a:lnTo>
                    <a:pt x="145567" y="94386"/>
                  </a:lnTo>
                  <a:lnTo>
                    <a:pt x="104508" y="142697"/>
                  </a:lnTo>
                  <a:lnTo>
                    <a:pt x="91020" y="181165"/>
                  </a:lnTo>
                  <a:lnTo>
                    <a:pt x="88722" y="221272"/>
                  </a:lnTo>
                  <a:lnTo>
                    <a:pt x="98094" y="259867"/>
                  </a:lnTo>
                  <a:lnTo>
                    <a:pt x="61087" y="284581"/>
                  </a:lnTo>
                  <a:lnTo>
                    <a:pt x="32486" y="312877"/>
                  </a:lnTo>
                  <a:lnTo>
                    <a:pt x="787" y="379869"/>
                  </a:lnTo>
                  <a:lnTo>
                    <a:pt x="177" y="425716"/>
                  </a:lnTo>
                  <a:lnTo>
                    <a:pt x="0" y="439991"/>
                  </a:lnTo>
                  <a:lnTo>
                    <a:pt x="15608" y="495350"/>
                  </a:lnTo>
                  <a:lnTo>
                    <a:pt x="38582" y="541350"/>
                  </a:lnTo>
                  <a:lnTo>
                    <a:pt x="59880" y="573354"/>
                  </a:lnTo>
                  <a:lnTo>
                    <a:pt x="76212" y="591032"/>
                  </a:lnTo>
                  <a:lnTo>
                    <a:pt x="292303" y="591032"/>
                  </a:lnTo>
                  <a:lnTo>
                    <a:pt x="324777" y="567842"/>
                  </a:lnTo>
                  <a:lnTo>
                    <a:pt x="326466" y="566343"/>
                  </a:lnTo>
                  <a:lnTo>
                    <a:pt x="349618" y="545846"/>
                  </a:lnTo>
                  <a:lnTo>
                    <a:pt x="374497" y="518871"/>
                  </a:lnTo>
                  <a:lnTo>
                    <a:pt x="374789" y="518871"/>
                  </a:lnTo>
                  <a:lnTo>
                    <a:pt x="429920" y="552729"/>
                  </a:lnTo>
                  <a:lnTo>
                    <a:pt x="480123" y="571830"/>
                  </a:lnTo>
                  <a:lnTo>
                    <a:pt x="525780" y="578192"/>
                  </a:lnTo>
                  <a:lnTo>
                    <a:pt x="567448" y="573925"/>
                  </a:lnTo>
                  <a:lnTo>
                    <a:pt x="605675" y="561124"/>
                  </a:lnTo>
                  <a:lnTo>
                    <a:pt x="619404" y="553681"/>
                  </a:lnTo>
                  <a:lnTo>
                    <a:pt x="641057" y="541921"/>
                  </a:lnTo>
                  <a:lnTo>
                    <a:pt x="674128" y="518439"/>
                  </a:lnTo>
                  <a:lnTo>
                    <a:pt x="705472" y="492772"/>
                  </a:lnTo>
                  <a:lnTo>
                    <a:pt x="740003" y="544664"/>
                  </a:lnTo>
                  <a:lnTo>
                    <a:pt x="775550" y="570865"/>
                  </a:lnTo>
                  <a:lnTo>
                    <a:pt x="807478" y="579361"/>
                  </a:lnTo>
                  <a:lnTo>
                    <a:pt x="830643" y="578192"/>
                  </a:lnTo>
                  <a:lnTo>
                    <a:pt x="831075" y="578192"/>
                  </a:lnTo>
                  <a:lnTo>
                    <a:pt x="868718" y="562775"/>
                  </a:lnTo>
                  <a:lnTo>
                    <a:pt x="899629" y="533882"/>
                  </a:lnTo>
                  <a:lnTo>
                    <a:pt x="921473" y="494753"/>
                  </a:lnTo>
                  <a:lnTo>
                    <a:pt x="931900" y="448640"/>
                  </a:lnTo>
                  <a:lnTo>
                    <a:pt x="1000175" y="425716"/>
                  </a:lnTo>
                  <a:lnTo>
                    <a:pt x="1042314" y="397052"/>
                  </a:lnTo>
                  <a:lnTo>
                    <a:pt x="1064475" y="367169"/>
                  </a:lnTo>
                  <a:lnTo>
                    <a:pt x="1072794" y="340575"/>
                  </a:lnTo>
                  <a:lnTo>
                    <a:pt x="1073327" y="324053"/>
                  </a:lnTo>
                  <a:lnTo>
                    <a:pt x="1073404" y="32181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586460" y="7678588"/>
              <a:ext cx="225071" cy="190926"/>
            </a:xfrm>
            <a:prstGeom prst="rect">
              <a:avLst/>
            </a:prstGeom>
          </p:spPr>
        </p:pic>
      </p:grpSp>
      <p:grpSp>
        <p:nvGrpSpPr>
          <p:cNvPr id="130" name="object 130"/>
          <p:cNvGrpSpPr/>
          <p:nvPr/>
        </p:nvGrpSpPr>
        <p:grpSpPr>
          <a:xfrm>
            <a:off x="15313260" y="4315242"/>
            <a:ext cx="1151890" cy="1305560"/>
            <a:chOff x="15313260" y="4315242"/>
            <a:chExt cx="1151890" cy="1305560"/>
          </a:xfrm>
        </p:grpSpPr>
        <p:sp>
          <p:nvSpPr>
            <p:cNvPr id="131" name="object 131"/>
            <p:cNvSpPr/>
            <p:nvPr/>
          </p:nvSpPr>
          <p:spPr>
            <a:xfrm>
              <a:off x="15313254" y="4405572"/>
              <a:ext cx="1151890" cy="1151255"/>
            </a:xfrm>
            <a:custGeom>
              <a:avLst/>
              <a:gdLst/>
              <a:ahLst/>
              <a:cxnLst/>
              <a:rect l="l" t="t" r="r" b="b"/>
              <a:pathLst>
                <a:path w="1151890" h="1151254">
                  <a:moveTo>
                    <a:pt x="502754" y="1127887"/>
                  </a:moveTo>
                  <a:lnTo>
                    <a:pt x="498132" y="1121587"/>
                  </a:lnTo>
                  <a:lnTo>
                    <a:pt x="491401" y="1120559"/>
                  </a:lnTo>
                  <a:lnTo>
                    <a:pt x="445147" y="1111364"/>
                  </a:lnTo>
                  <a:lnTo>
                    <a:pt x="400431" y="1098346"/>
                  </a:lnTo>
                  <a:lnTo>
                    <a:pt x="357390" y="1081709"/>
                  </a:lnTo>
                  <a:lnTo>
                    <a:pt x="316217" y="1061643"/>
                  </a:lnTo>
                  <a:lnTo>
                    <a:pt x="277050" y="1038326"/>
                  </a:lnTo>
                  <a:lnTo>
                    <a:pt x="240080" y="1011961"/>
                  </a:lnTo>
                  <a:lnTo>
                    <a:pt x="205447" y="982738"/>
                  </a:lnTo>
                  <a:lnTo>
                    <a:pt x="173329" y="950861"/>
                  </a:lnTo>
                  <a:lnTo>
                    <a:pt x="143903" y="916508"/>
                  </a:lnTo>
                  <a:lnTo>
                    <a:pt x="117309" y="879868"/>
                  </a:lnTo>
                  <a:lnTo>
                    <a:pt x="93726" y="841146"/>
                  </a:lnTo>
                  <a:lnTo>
                    <a:pt x="73317" y="800544"/>
                  </a:lnTo>
                  <a:lnTo>
                    <a:pt x="56248" y="758228"/>
                  </a:lnTo>
                  <a:lnTo>
                    <a:pt x="42697" y="714413"/>
                  </a:lnTo>
                  <a:lnTo>
                    <a:pt x="32804" y="669277"/>
                  </a:lnTo>
                  <a:lnTo>
                    <a:pt x="26746" y="623023"/>
                  </a:lnTo>
                  <a:lnTo>
                    <a:pt x="24688" y="575843"/>
                  </a:lnTo>
                  <a:lnTo>
                    <a:pt x="26797" y="528129"/>
                  </a:lnTo>
                  <a:lnTo>
                    <a:pt x="32981" y="481330"/>
                  </a:lnTo>
                  <a:lnTo>
                    <a:pt x="43091" y="435648"/>
                  </a:lnTo>
                  <a:lnTo>
                    <a:pt x="56972" y="391287"/>
                  </a:lnTo>
                  <a:lnTo>
                    <a:pt x="74434" y="348475"/>
                  </a:lnTo>
                  <a:lnTo>
                    <a:pt x="95326" y="307390"/>
                  </a:lnTo>
                  <a:lnTo>
                    <a:pt x="119481" y="268262"/>
                  </a:lnTo>
                  <a:lnTo>
                    <a:pt x="146735" y="231279"/>
                  </a:lnTo>
                  <a:lnTo>
                    <a:pt x="176923" y="196659"/>
                  </a:lnTo>
                  <a:lnTo>
                    <a:pt x="209867" y="164592"/>
                  </a:lnTo>
                  <a:lnTo>
                    <a:pt x="245414" y="135305"/>
                  </a:lnTo>
                  <a:lnTo>
                    <a:pt x="283400" y="109004"/>
                  </a:lnTo>
                  <a:lnTo>
                    <a:pt x="323659" y="85877"/>
                  </a:lnTo>
                  <a:lnTo>
                    <a:pt x="366014" y="66141"/>
                  </a:lnTo>
                  <a:lnTo>
                    <a:pt x="410311" y="50012"/>
                  </a:lnTo>
                  <a:lnTo>
                    <a:pt x="456387" y="37680"/>
                  </a:lnTo>
                  <a:lnTo>
                    <a:pt x="463042" y="36207"/>
                  </a:lnTo>
                  <a:lnTo>
                    <a:pt x="467245" y="29629"/>
                  </a:lnTo>
                  <a:lnTo>
                    <a:pt x="464299" y="16306"/>
                  </a:lnTo>
                  <a:lnTo>
                    <a:pt x="457669" y="12090"/>
                  </a:lnTo>
                  <a:lnTo>
                    <a:pt x="451053" y="13576"/>
                  </a:lnTo>
                  <a:lnTo>
                    <a:pt x="404393" y="25996"/>
                  </a:lnTo>
                  <a:lnTo>
                    <a:pt x="359067" y="42303"/>
                  </a:lnTo>
                  <a:lnTo>
                    <a:pt x="315302" y="62318"/>
                  </a:lnTo>
                  <a:lnTo>
                    <a:pt x="273367" y="85902"/>
                  </a:lnTo>
                  <a:lnTo>
                    <a:pt x="233502" y="112915"/>
                  </a:lnTo>
                  <a:lnTo>
                    <a:pt x="195948" y="143179"/>
                  </a:lnTo>
                  <a:lnTo>
                    <a:pt x="160947" y="176555"/>
                  </a:lnTo>
                  <a:lnTo>
                    <a:pt x="128765" y="212890"/>
                  </a:lnTo>
                  <a:lnTo>
                    <a:pt x="99402" y="252412"/>
                  </a:lnTo>
                  <a:lnTo>
                    <a:pt x="73621" y="294157"/>
                  </a:lnTo>
                  <a:lnTo>
                    <a:pt x="51536" y="337858"/>
                  </a:lnTo>
                  <a:lnTo>
                    <a:pt x="33248" y="383222"/>
                  </a:lnTo>
                  <a:lnTo>
                    <a:pt x="18846" y="429983"/>
                  </a:lnTo>
                  <a:lnTo>
                    <a:pt x="8445" y="477862"/>
                  </a:lnTo>
                  <a:lnTo>
                    <a:pt x="2133" y="526567"/>
                  </a:lnTo>
                  <a:lnTo>
                    <a:pt x="0" y="575843"/>
                  </a:lnTo>
                  <a:lnTo>
                    <a:pt x="2324" y="627481"/>
                  </a:lnTo>
                  <a:lnTo>
                    <a:pt x="9194" y="678383"/>
                  </a:lnTo>
                  <a:lnTo>
                    <a:pt x="20535" y="728281"/>
                  </a:lnTo>
                  <a:lnTo>
                    <a:pt x="36220" y="776871"/>
                  </a:lnTo>
                  <a:lnTo>
                    <a:pt x="56134" y="823887"/>
                  </a:lnTo>
                  <a:lnTo>
                    <a:pt x="80187" y="869010"/>
                  </a:lnTo>
                  <a:lnTo>
                    <a:pt x="108267" y="911974"/>
                  </a:lnTo>
                  <a:lnTo>
                    <a:pt x="140271" y="952487"/>
                  </a:lnTo>
                  <a:lnTo>
                    <a:pt x="175374" y="989609"/>
                  </a:lnTo>
                  <a:lnTo>
                    <a:pt x="213398" y="1023289"/>
                  </a:lnTo>
                  <a:lnTo>
                    <a:pt x="254063" y="1053388"/>
                  </a:lnTo>
                  <a:lnTo>
                    <a:pt x="297091" y="1079766"/>
                  </a:lnTo>
                  <a:lnTo>
                    <a:pt x="342239" y="1102245"/>
                  </a:lnTo>
                  <a:lnTo>
                    <a:pt x="389216" y="1120711"/>
                  </a:lnTo>
                  <a:lnTo>
                    <a:pt x="437781" y="1134986"/>
                  </a:lnTo>
                  <a:lnTo>
                    <a:pt x="487641" y="1144955"/>
                  </a:lnTo>
                  <a:lnTo>
                    <a:pt x="489534" y="1145095"/>
                  </a:lnTo>
                  <a:lnTo>
                    <a:pt x="495515" y="1145095"/>
                  </a:lnTo>
                  <a:lnTo>
                    <a:pt x="500786" y="1140726"/>
                  </a:lnTo>
                  <a:lnTo>
                    <a:pt x="502754" y="1127887"/>
                  </a:lnTo>
                  <a:close/>
                </a:path>
                <a:path w="1151890" h="1151254">
                  <a:moveTo>
                    <a:pt x="544436" y="696696"/>
                  </a:moveTo>
                  <a:lnTo>
                    <a:pt x="534187" y="641642"/>
                  </a:lnTo>
                  <a:lnTo>
                    <a:pt x="519861" y="610908"/>
                  </a:lnTo>
                  <a:lnTo>
                    <a:pt x="519861" y="699147"/>
                  </a:lnTo>
                  <a:lnTo>
                    <a:pt x="512635" y="742391"/>
                  </a:lnTo>
                  <a:lnTo>
                    <a:pt x="492988" y="779957"/>
                  </a:lnTo>
                  <a:lnTo>
                    <a:pt x="463181" y="809586"/>
                  </a:lnTo>
                  <a:lnTo>
                    <a:pt x="425488" y="829030"/>
                  </a:lnTo>
                  <a:lnTo>
                    <a:pt x="382168" y="836002"/>
                  </a:lnTo>
                  <a:lnTo>
                    <a:pt x="338848" y="829030"/>
                  </a:lnTo>
                  <a:lnTo>
                    <a:pt x="301155" y="809586"/>
                  </a:lnTo>
                  <a:lnTo>
                    <a:pt x="271360" y="779957"/>
                  </a:lnTo>
                  <a:lnTo>
                    <a:pt x="251714" y="742391"/>
                  </a:lnTo>
                  <a:lnTo>
                    <a:pt x="244487" y="699147"/>
                  </a:lnTo>
                  <a:lnTo>
                    <a:pt x="245351" y="693394"/>
                  </a:lnTo>
                  <a:lnTo>
                    <a:pt x="247154" y="682612"/>
                  </a:lnTo>
                  <a:lnTo>
                    <a:pt x="249999" y="667385"/>
                  </a:lnTo>
                  <a:lnTo>
                    <a:pt x="253961" y="648347"/>
                  </a:lnTo>
                  <a:lnTo>
                    <a:pt x="382168" y="379818"/>
                  </a:lnTo>
                  <a:lnTo>
                    <a:pt x="510387" y="648347"/>
                  </a:lnTo>
                  <a:lnTo>
                    <a:pt x="518998" y="693394"/>
                  </a:lnTo>
                  <a:lnTo>
                    <a:pt x="519861" y="699147"/>
                  </a:lnTo>
                  <a:lnTo>
                    <a:pt x="519861" y="610908"/>
                  </a:lnTo>
                  <a:lnTo>
                    <a:pt x="409536" y="379818"/>
                  </a:lnTo>
                  <a:lnTo>
                    <a:pt x="391261" y="341566"/>
                  </a:lnTo>
                  <a:lnTo>
                    <a:pt x="386930" y="338823"/>
                  </a:lnTo>
                  <a:lnTo>
                    <a:pt x="377405" y="338823"/>
                  </a:lnTo>
                  <a:lnTo>
                    <a:pt x="230670" y="639838"/>
                  </a:lnTo>
                  <a:lnTo>
                    <a:pt x="222338" y="681215"/>
                  </a:lnTo>
                  <a:lnTo>
                    <a:pt x="219900" y="696696"/>
                  </a:lnTo>
                  <a:lnTo>
                    <a:pt x="219913" y="699147"/>
                  </a:lnTo>
                  <a:lnTo>
                    <a:pt x="225615" y="741438"/>
                  </a:lnTo>
                  <a:lnTo>
                    <a:pt x="241896" y="779957"/>
                  </a:lnTo>
                  <a:lnTo>
                    <a:pt x="241998" y="780211"/>
                  </a:lnTo>
                  <a:lnTo>
                    <a:pt x="267411" y="813079"/>
                  </a:lnTo>
                  <a:lnTo>
                    <a:pt x="300278" y="838492"/>
                  </a:lnTo>
                  <a:lnTo>
                    <a:pt x="339051" y="854887"/>
                  </a:lnTo>
                  <a:lnTo>
                    <a:pt x="382168" y="860704"/>
                  </a:lnTo>
                  <a:lnTo>
                    <a:pt x="425284" y="854887"/>
                  </a:lnTo>
                  <a:lnTo>
                    <a:pt x="464058" y="838492"/>
                  </a:lnTo>
                  <a:lnTo>
                    <a:pt x="496938" y="813079"/>
                  </a:lnTo>
                  <a:lnTo>
                    <a:pt x="522351" y="780211"/>
                  </a:lnTo>
                  <a:lnTo>
                    <a:pt x="538734" y="741438"/>
                  </a:lnTo>
                  <a:lnTo>
                    <a:pt x="544436" y="699147"/>
                  </a:lnTo>
                  <a:lnTo>
                    <a:pt x="544436" y="696696"/>
                  </a:lnTo>
                  <a:close/>
                </a:path>
                <a:path w="1151890" h="1151254">
                  <a:moveTo>
                    <a:pt x="793851" y="475856"/>
                  </a:moveTo>
                  <a:lnTo>
                    <a:pt x="786536" y="435432"/>
                  </a:lnTo>
                  <a:lnTo>
                    <a:pt x="769175" y="398360"/>
                  </a:lnTo>
                  <a:lnTo>
                    <a:pt x="769175" y="476681"/>
                  </a:lnTo>
                  <a:lnTo>
                    <a:pt x="761657" y="512381"/>
                  </a:lnTo>
                  <a:lnTo>
                    <a:pt x="741768" y="541528"/>
                  </a:lnTo>
                  <a:lnTo>
                    <a:pt x="712444" y="561187"/>
                  </a:lnTo>
                  <a:lnTo>
                    <a:pt x="676630" y="568388"/>
                  </a:lnTo>
                  <a:lnTo>
                    <a:pt x="640829" y="561187"/>
                  </a:lnTo>
                  <a:lnTo>
                    <a:pt x="611492" y="541528"/>
                  </a:lnTo>
                  <a:lnTo>
                    <a:pt x="591591" y="512381"/>
                  </a:lnTo>
                  <a:lnTo>
                    <a:pt x="584085" y="476681"/>
                  </a:lnTo>
                  <a:lnTo>
                    <a:pt x="584708" y="472503"/>
                  </a:lnTo>
                  <a:lnTo>
                    <a:pt x="585965" y="465112"/>
                  </a:lnTo>
                  <a:lnTo>
                    <a:pt x="587883" y="454850"/>
                  </a:lnTo>
                  <a:lnTo>
                    <a:pt x="590524" y="442125"/>
                  </a:lnTo>
                  <a:lnTo>
                    <a:pt x="676630" y="261810"/>
                  </a:lnTo>
                  <a:lnTo>
                    <a:pt x="762736" y="442125"/>
                  </a:lnTo>
                  <a:lnTo>
                    <a:pt x="765378" y="454850"/>
                  </a:lnTo>
                  <a:lnTo>
                    <a:pt x="767283" y="465112"/>
                  </a:lnTo>
                  <a:lnTo>
                    <a:pt x="768540" y="472503"/>
                  </a:lnTo>
                  <a:lnTo>
                    <a:pt x="769048" y="475856"/>
                  </a:lnTo>
                  <a:lnTo>
                    <a:pt x="769175" y="476681"/>
                  </a:lnTo>
                  <a:lnTo>
                    <a:pt x="769175" y="398360"/>
                  </a:lnTo>
                  <a:lnTo>
                    <a:pt x="703973" y="261810"/>
                  </a:lnTo>
                  <a:lnTo>
                    <a:pt x="685711" y="223545"/>
                  </a:lnTo>
                  <a:lnTo>
                    <a:pt x="681380" y="220814"/>
                  </a:lnTo>
                  <a:lnTo>
                    <a:pt x="671868" y="220814"/>
                  </a:lnTo>
                  <a:lnTo>
                    <a:pt x="567232" y="433616"/>
                  </a:lnTo>
                  <a:lnTo>
                    <a:pt x="559930" y="471182"/>
                  </a:lnTo>
                  <a:lnTo>
                    <a:pt x="559396" y="475856"/>
                  </a:lnTo>
                  <a:lnTo>
                    <a:pt x="568629" y="521436"/>
                  </a:lnTo>
                  <a:lnTo>
                    <a:pt x="593775" y="558711"/>
                  </a:lnTo>
                  <a:lnTo>
                    <a:pt x="631037" y="583857"/>
                  </a:lnTo>
                  <a:lnTo>
                    <a:pt x="676630" y="593077"/>
                  </a:lnTo>
                  <a:lnTo>
                    <a:pt x="722210" y="583857"/>
                  </a:lnTo>
                  <a:lnTo>
                    <a:pt x="745134" y="568388"/>
                  </a:lnTo>
                  <a:lnTo>
                    <a:pt x="759485" y="558711"/>
                  </a:lnTo>
                  <a:lnTo>
                    <a:pt x="784631" y="521436"/>
                  </a:lnTo>
                  <a:lnTo>
                    <a:pt x="793851" y="475856"/>
                  </a:lnTo>
                  <a:close/>
                </a:path>
                <a:path w="1151890" h="1151254">
                  <a:moveTo>
                    <a:pt x="836218" y="821905"/>
                  </a:moveTo>
                  <a:lnTo>
                    <a:pt x="811517" y="751255"/>
                  </a:lnTo>
                  <a:lnTo>
                    <a:pt x="811517" y="822731"/>
                  </a:lnTo>
                  <a:lnTo>
                    <a:pt x="806462" y="846264"/>
                  </a:lnTo>
                  <a:lnTo>
                    <a:pt x="793280" y="865479"/>
                  </a:lnTo>
                  <a:lnTo>
                    <a:pt x="773887" y="878433"/>
                  </a:lnTo>
                  <a:lnTo>
                    <a:pt x="750252" y="883183"/>
                  </a:lnTo>
                  <a:lnTo>
                    <a:pt x="726592" y="878433"/>
                  </a:lnTo>
                  <a:lnTo>
                    <a:pt x="707212" y="865479"/>
                  </a:lnTo>
                  <a:lnTo>
                    <a:pt x="694029" y="846264"/>
                  </a:lnTo>
                  <a:lnTo>
                    <a:pt x="688987" y="822731"/>
                  </a:lnTo>
                  <a:lnTo>
                    <a:pt x="689660" y="818108"/>
                  </a:lnTo>
                  <a:lnTo>
                    <a:pt x="690664" y="811593"/>
                  </a:lnTo>
                  <a:lnTo>
                    <a:pt x="693305" y="799439"/>
                  </a:lnTo>
                  <a:lnTo>
                    <a:pt x="750252" y="680224"/>
                  </a:lnTo>
                  <a:lnTo>
                    <a:pt x="807173" y="799439"/>
                  </a:lnTo>
                  <a:lnTo>
                    <a:pt x="809815" y="811593"/>
                  </a:lnTo>
                  <a:lnTo>
                    <a:pt x="811390" y="821905"/>
                  </a:lnTo>
                  <a:lnTo>
                    <a:pt x="811517" y="822731"/>
                  </a:lnTo>
                  <a:lnTo>
                    <a:pt x="811517" y="751255"/>
                  </a:lnTo>
                  <a:lnTo>
                    <a:pt x="777608" y="680224"/>
                  </a:lnTo>
                  <a:lnTo>
                    <a:pt x="759333" y="641959"/>
                  </a:lnTo>
                  <a:lnTo>
                    <a:pt x="755002" y="639241"/>
                  </a:lnTo>
                  <a:lnTo>
                    <a:pt x="745477" y="639241"/>
                  </a:lnTo>
                  <a:lnTo>
                    <a:pt x="670013" y="790943"/>
                  </a:lnTo>
                  <a:lnTo>
                    <a:pt x="664286" y="821905"/>
                  </a:lnTo>
                  <a:lnTo>
                    <a:pt x="671042" y="855332"/>
                  </a:lnTo>
                  <a:lnTo>
                    <a:pt x="689483" y="882662"/>
                  </a:lnTo>
                  <a:lnTo>
                    <a:pt x="716813" y="901115"/>
                  </a:lnTo>
                  <a:lnTo>
                    <a:pt x="750252" y="907872"/>
                  </a:lnTo>
                  <a:lnTo>
                    <a:pt x="783678" y="901115"/>
                  </a:lnTo>
                  <a:lnTo>
                    <a:pt x="810247" y="883183"/>
                  </a:lnTo>
                  <a:lnTo>
                    <a:pt x="810996" y="882662"/>
                  </a:lnTo>
                  <a:lnTo>
                    <a:pt x="829449" y="855332"/>
                  </a:lnTo>
                  <a:lnTo>
                    <a:pt x="836218" y="821905"/>
                  </a:lnTo>
                  <a:close/>
                </a:path>
                <a:path w="1151890" h="1151254">
                  <a:moveTo>
                    <a:pt x="1151661" y="575843"/>
                  </a:moveTo>
                  <a:lnTo>
                    <a:pt x="1149756" y="528688"/>
                  </a:lnTo>
                  <a:lnTo>
                    <a:pt x="1144117" y="482561"/>
                  </a:lnTo>
                  <a:lnTo>
                    <a:pt x="1134897" y="437629"/>
                  </a:lnTo>
                  <a:lnTo>
                    <a:pt x="1122260" y="394030"/>
                  </a:lnTo>
                  <a:lnTo>
                    <a:pt x="1106347" y="351917"/>
                  </a:lnTo>
                  <a:lnTo>
                    <a:pt x="1087297" y="311442"/>
                  </a:lnTo>
                  <a:lnTo>
                    <a:pt x="1065276" y="272745"/>
                  </a:lnTo>
                  <a:lnTo>
                    <a:pt x="1040422" y="235978"/>
                  </a:lnTo>
                  <a:lnTo>
                    <a:pt x="1012888" y="201295"/>
                  </a:lnTo>
                  <a:lnTo>
                    <a:pt x="982814" y="168846"/>
                  </a:lnTo>
                  <a:lnTo>
                    <a:pt x="950366" y="138785"/>
                  </a:lnTo>
                  <a:lnTo>
                    <a:pt x="915695" y="111252"/>
                  </a:lnTo>
                  <a:lnTo>
                    <a:pt x="878928" y="86398"/>
                  </a:lnTo>
                  <a:lnTo>
                    <a:pt x="840244" y="64376"/>
                  </a:lnTo>
                  <a:lnTo>
                    <a:pt x="799757" y="45326"/>
                  </a:lnTo>
                  <a:lnTo>
                    <a:pt x="757643" y="29413"/>
                  </a:lnTo>
                  <a:lnTo>
                    <a:pt x="714044" y="16764"/>
                  </a:lnTo>
                  <a:lnTo>
                    <a:pt x="669112" y="7556"/>
                  </a:lnTo>
                  <a:lnTo>
                    <a:pt x="622998" y="1917"/>
                  </a:lnTo>
                  <a:lnTo>
                    <a:pt x="575843" y="0"/>
                  </a:lnTo>
                  <a:lnTo>
                    <a:pt x="569023" y="0"/>
                  </a:lnTo>
                  <a:lnTo>
                    <a:pt x="563486" y="5537"/>
                  </a:lnTo>
                  <a:lnTo>
                    <a:pt x="563486" y="19164"/>
                  </a:lnTo>
                  <a:lnTo>
                    <a:pt x="569023" y="24701"/>
                  </a:lnTo>
                  <a:lnTo>
                    <a:pt x="575843" y="24701"/>
                  </a:lnTo>
                  <a:lnTo>
                    <a:pt x="623328" y="26733"/>
                  </a:lnTo>
                  <a:lnTo>
                    <a:pt x="669696" y="32702"/>
                  </a:lnTo>
                  <a:lnTo>
                    <a:pt x="714794" y="42443"/>
                  </a:lnTo>
                  <a:lnTo>
                    <a:pt x="758456" y="55803"/>
                  </a:lnTo>
                  <a:lnTo>
                    <a:pt x="800506" y="72593"/>
                  </a:lnTo>
                  <a:lnTo>
                    <a:pt x="840790" y="92671"/>
                  </a:lnTo>
                  <a:lnTo>
                    <a:pt x="879119" y="115849"/>
                  </a:lnTo>
                  <a:lnTo>
                    <a:pt x="915339" y="141973"/>
                  </a:lnTo>
                  <a:lnTo>
                    <a:pt x="949299" y="170878"/>
                  </a:lnTo>
                  <a:lnTo>
                    <a:pt x="980808" y="202387"/>
                  </a:lnTo>
                  <a:lnTo>
                    <a:pt x="1009700" y="236334"/>
                  </a:lnTo>
                  <a:lnTo>
                    <a:pt x="1035824" y="272554"/>
                  </a:lnTo>
                  <a:lnTo>
                    <a:pt x="1059002" y="310896"/>
                  </a:lnTo>
                  <a:lnTo>
                    <a:pt x="1079080" y="351167"/>
                  </a:lnTo>
                  <a:lnTo>
                    <a:pt x="1095883" y="393217"/>
                  </a:lnTo>
                  <a:lnTo>
                    <a:pt x="1109230" y="436880"/>
                  </a:lnTo>
                  <a:lnTo>
                    <a:pt x="1118984" y="481990"/>
                  </a:lnTo>
                  <a:lnTo>
                    <a:pt x="1124953" y="528358"/>
                  </a:lnTo>
                  <a:lnTo>
                    <a:pt x="1126972" y="575843"/>
                  </a:lnTo>
                  <a:lnTo>
                    <a:pt x="1124889" y="623938"/>
                  </a:lnTo>
                  <a:lnTo>
                    <a:pt x="1118768" y="670915"/>
                  </a:lnTo>
                  <a:lnTo>
                    <a:pt x="1108760" y="716610"/>
                  </a:lnTo>
                  <a:lnTo>
                    <a:pt x="1095057" y="760857"/>
                  </a:lnTo>
                  <a:lnTo>
                    <a:pt x="1077798" y="803452"/>
                  </a:lnTo>
                  <a:lnTo>
                    <a:pt x="1057186" y="844219"/>
                  </a:lnTo>
                  <a:lnTo>
                    <a:pt x="1033373" y="883005"/>
                  </a:lnTo>
                  <a:lnTo>
                    <a:pt x="1006525" y="919594"/>
                  </a:lnTo>
                  <a:lnTo>
                    <a:pt x="976807" y="953833"/>
                  </a:lnTo>
                  <a:lnTo>
                    <a:pt x="944410" y="985520"/>
                  </a:lnTo>
                  <a:lnTo>
                    <a:pt x="909497" y="1014488"/>
                  </a:lnTo>
                  <a:lnTo>
                    <a:pt x="872223" y="1040561"/>
                  </a:lnTo>
                  <a:lnTo>
                    <a:pt x="832764" y="1063561"/>
                  </a:lnTo>
                  <a:lnTo>
                    <a:pt x="791298" y="1083284"/>
                  </a:lnTo>
                  <a:lnTo>
                    <a:pt x="747979" y="1099578"/>
                  </a:lnTo>
                  <a:lnTo>
                    <a:pt x="702995" y="1112253"/>
                  </a:lnTo>
                  <a:lnTo>
                    <a:pt x="656501" y="1121130"/>
                  </a:lnTo>
                  <a:lnTo>
                    <a:pt x="608672" y="1126020"/>
                  </a:lnTo>
                  <a:lnTo>
                    <a:pt x="601865" y="1126413"/>
                  </a:lnTo>
                  <a:lnTo>
                    <a:pt x="596671" y="1132255"/>
                  </a:lnTo>
                  <a:lnTo>
                    <a:pt x="597446" y="1145628"/>
                  </a:lnTo>
                  <a:lnTo>
                    <a:pt x="602894" y="1150683"/>
                  </a:lnTo>
                  <a:lnTo>
                    <a:pt x="609384" y="1150683"/>
                  </a:lnTo>
                  <a:lnTo>
                    <a:pt x="657491" y="1145921"/>
                  </a:lnTo>
                  <a:lnTo>
                    <a:pt x="703618" y="1137437"/>
                  </a:lnTo>
                  <a:lnTo>
                    <a:pt x="748360" y="1125385"/>
                  </a:lnTo>
                  <a:lnTo>
                    <a:pt x="791552" y="1109903"/>
                  </a:lnTo>
                  <a:lnTo>
                    <a:pt x="833043" y="1091158"/>
                  </a:lnTo>
                  <a:lnTo>
                    <a:pt x="872705" y="1069314"/>
                  </a:lnTo>
                  <a:lnTo>
                    <a:pt x="910348" y="1044536"/>
                  </a:lnTo>
                  <a:lnTo>
                    <a:pt x="945857" y="1016965"/>
                  </a:lnTo>
                  <a:lnTo>
                    <a:pt x="979068" y="986777"/>
                  </a:lnTo>
                  <a:lnTo>
                    <a:pt x="1009827" y="954125"/>
                  </a:lnTo>
                  <a:lnTo>
                    <a:pt x="1037996" y="919175"/>
                  </a:lnTo>
                  <a:lnTo>
                    <a:pt x="1063409" y="882078"/>
                  </a:lnTo>
                  <a:lnTo>
                    <a:pt x="1085913" y="843000"/>
                  </a:lnTo>
                  <a:lnTo>
                    <a:pt x="1105382" y="802106"/>
                  </a:lnTo>
                  <a:lnTo>
                    <a:pt x="1121638" y="759536"/>
                  </a:lnTo>
                  <a:lnTo>
                    <a:pt x="1134554" y="715479"/>
                  </a:lnTo>
                  <a:lnTo>
                    <a:pt x="1143952" y="670064"/>
                  </a:lnTo>
                  <a:lnTo>
                    <a:pt x="1149718" y="623468"/>
                  </a:lnTo>
                  <a:lnTo>
                    <a:pt x="1151661" y="57584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875262" y="4315242"/>
              <a:ext cx="146864" cy="22246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665013" y="5401046"/>
              <a:ext cx="155503" cy="219324"/>
            </a:xfrm>
            <a:prstGeom prst="rect">
              <a:avLst/>
            </a:prstGeom>
          </p:spPr>
        </p:pic>
      </p:grpSp>
      <p:grpSp>
        <p:nvGrpSpPr>
          <p:cNvPr id="134" name="object 134"/>
          <p:cNvGrpSpPr/>
          <p:nvPr/>
        </p:nvGrpSpPr>
        <p:grpSpPr>
          <a:xfrm>
            <a:off x="8980178" y="5858786"/>
            <a:ext cx="534035" cy="534035"/>
            <a:chOff x="8980178" y="5858786"/>
            <a:chExt cx="534035" cy="534035"/>
          </a:xfrm>
        </p:grpSpPr>
        <p:sp>
          <p:nvSpPr>
            <p:cNvPr id="135" name="object 135"/>
            <p:cNvSpPr/>
            <p:nvPr/>
          </p:nvSpPr>
          <p:spPr>
            <a:xfrm>
              <a:off x="9110498" y="5858795"/>
              <a:ext cx="273050" cy="534035"/>
            </a:xfrm>
            <a:custGeom>
              <a:avLst/>
              <a:gdLst/>
              <a:ahLst/>
              <a:cxnLst/>
              <a:rect l="l" t="t" r="r" b="b"/>
              <a:pathLst>
                <a:path w="273050" h="534035">
                  <a:moveTo>
                    <a:pt x="148767" y="427316"/>
                  </a:moveTo>
                  <a:lnTo>
                    <a:pt x="143243" y="421792"/>
                  </a:lnTo>
                  <a:lnTo>
                    <a:pt x="129603" y="421792"/>
                  </a:lnTo>
                  <a:lnTo>
                    <a:pt x="124079" y="427316"/>
                  </a:lnTo>
                  <a:lnTo>
                    <a:pt x="124079" y="527989"/>
                  </a:lnTo>
                  <a:lnTo>
                    <a:pt x="129603" y="533501"/>
                  </a:lnTo>
                  <a:lnTo>
                    <a:pt x="136423" y="533501"/>
                  </a:lnTo>
                  <a:lnTo>
                    <a:pt x="143243" y="533501"/>
                  </a:lnTo>
                  <a:lnTo>
                    <a:pt x="148767" y="527989"/>
                  </a:lnTo>
                  <a:lnTo>
                    <a:pt x="148767" y="427316"/>
                  </a:lnTo>
                  <a:close/>
                </a:path>
                <a:path w="273050" h="534035">
                  <a:moveTo>
                    <a:pt x="148767" y="5524"/>
                  </a:moveTo>
                  <a:lnTo>
                    <a:pt x="143243" y="0"/>
                  </a:lnTo>
                  <a:lnTo>
                    <a:pt x="129603" y="0"/>
                  </a:lnTo>
                  <a:lnTo>
                    <a:pt x="124079" y="5524"/>
                  </a:lnTo>
                  <a:lnTo>
                    <a:pt x="124079" y="106184"/>
                  </a:lnTo>
                  <a:lnTo>
                    <a:pt x="129603" y="111709"/>
                  </a:lnTo>
                  <a:lnTo>
                    <a:pt x="136423" y="111709"/>
                  </a:lnTo>
                  <a:lnTo>
                    <a:pt x="143243" y="111709"/>
                  </a:lnTo>
                  <a:lnTo>
                    <a:pt x="148767" y="106184"/>
                  </a:lnTo>
                  <a:lnTo>
                    <a:pt x="148767" y="5524"/>
                  </a:lnTo>
                  <a:close/>
                </a:path>
                <a:path w="273050" h="534035">
                  <a:moveTo>
                    <a:pt x="272846" y="266750"/>
                  </a:moveTo>
                  <a:lnTo>
                    <a:pt x="265887" y="223672"/>
                  </a:lnTo>
                  <a:lnTo>
                    <a:pt x="248170" y="189471"/>
                  </a:lnTo>
                  <a:lnTo>
                    <a:pt x="248170" y="266750"/>
                  </a:lnTo>
                  <a:lnTo>
                    <a:pt x="239445" y="309829"/>
                  </a:lnTo>
                  <a:lnTo>
                    <a:pt x="239369" y="310197"/>
                  </a:lnTo>
                  <a:lnTo>
                    <a:pt x="215404" y="345732"/>
                  </a:lnTo>
                  <a:lnTo>
                    <a:pt x="179882" y="369697"/>
                  </a:lnTo>
                  <a:lnTo>
                    <a:pt x="136423" y="378498"/>
                  </a:lnTo>
                  <a:lnTo>
                    <a:pt x="92976" y="369697"/>
                  </a:lnTo>
                  <a:lnTo>
                    <a:pt x="57454" y="345732"/>
                  </a:lnTo>
                  <a:lnTo>
                    <a:pt x="33477" y="310197"/>
                  </a:lnTo>
                  <a:lnTo>
                    <a:pt x="24688" y="266750"/>
                  </a:lnTo>
                  <a:lnTo>
                    <a:pt x="33401" y="223672"/>
                  </a:lnTo>
                  <a:lnTo>
                    <a:pt x="33477" y="223304"/>
                  </a:lnTo>
                  <a:lnTo>
                    <a:pt x="57454" y="187782"/>
                  </a:lnTo>
                  <a:lnTo>
                    <a:pt x="92976" y="163804"/>
                  </a:lnTo>
                  <a:lnTo>
                    <a:pt x="136423" y="155016"/>
                  </a:lnTo>
                  <a:lnTo>
                    <a:pt x="179882" y="163804"/>
                  </a:lnTo>
                  <a:lnTo>
                    <a:pt x="215404" y="187782"/>
                  </a:lnTo>
                  <a:lnTo>
                    <a:pt x="239369" y="223304"/>
                  </a:lnTo>
                  <a:lnTo>
                    <a:pt x="248170" y="266750"/>
                  </a:lnTo>
                  <a:lnTo>
                    <a:pt x="248170" y="189471"/>
                  </a:lnTo>
                  <a:lnTo>
                    <a:pt x="216941" y="156692"/>
                  </a:lnTo>
                  <a:lnTo>
                    <a:pt x="179501" y="137299"/>
                  </a:lnTo>
                  <a:lnTo>
                    <a:pt x="136423" y="130340"/>
                  </a:lnTo>
                  <a:lnTo>
                    <a:pt x="93345" y="137299"/>
                  </a:lnTo>
                  <a:lnTo>
                    <a:pt x="55905" y="156692"/>
                  </a:lnTo>
                  <a:lnTo>
                    <a:pt x="26352" y="186232"/>
                  </a:lnTo>
                  <a:lnTo>
                    <a:pt x="6959" y="223672"/>
                  </a:lnTo>
                  <a:lnTo>
                    <a:pt x="0" y="266750"/>
                  </a:lnTo>
                  <a:lnTo>
                    <a:pt x="6959" y="309829"/>
                  </a:lnTo>
                  <a:lnTo>
                    <a:pt x="26352" y="347268"/>
                  </a:lnTo>
                  <a:lnTo>
                    <a:pt x="55905" y="376821"/>
                  </a:lnTo>
                  <a:lnTo>
                    <a:pt x="93345" y="396214"/>
                  </a:lnTo>
                  <a:lnTo>
                    <a:pt x="136423" y="403174"/>
                  </a:lnTo>
                  <a:lnTo>
                    <a:pt x="179501" y="396214"/>
                  </a:lnTo>
                  <a:lnTo>
                    <a:pt x="213702" y="378498"/>
                  </a:lnTo>
                  <a:lnTo>
                    <a:pt x="216941" y="376821"/>
                  </a:lnTo>
                  <a:lnTo>
                    <a:pt x="246494" y="347268"/>
                  </a:lnTo>
                  <a:lnTo>
                    <a:pt x="265887" y="309829"/>
                  </a:lnTo>
                  <a:lnTo>
                    <a:pt x="272846" y="26675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351737" y="5932089"/>
              <a:ext cx="88636" cy="87431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053491" y="6230346"/>
              <a:ext cx="88625" cy="87431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8980170" y="6113201"/>
              <a:ext cx="534035" cy="24765"/>
            </a:xfrm>
            <a:custGeom>
              <a:avLst/>
              <a:gdLst/>
              <a:ahLst/>
              <a:cxnLst/>
              <a:rect l="l" t="t" r="r" b="b"/>
              <a:pathLst>
                <a:path w="534034" h="24764">
                  <a:moveTo>
                    <a:pt x="111709" y="5524"/>
                  </a:moveTo>
                  <a:lnTo>
                    <a:pt x="106172" y="0"/>
                  </a:lnTo>
                  <a:lnTo>
                    <a:pt x="5524" y="0"/>
                  </a:lnTo>
                  <a:lnTo>
                    <a:pt x="0" y="5524"/>
                  </a:lnTo>
                  <a:lnTo>
                    <a:pt x="0" y="19164"/>
                  </a:lnTo>
                  <a:lnTo>
                    <a:pt x="5524" y="24688"/>
                  </a:lnTo>
                  <a:lnTo>
                    <a:pt x="99364" y="24688"/>
                  </a:lnTo>
                  <a:lnTo>
                    <a:pt x="106172" y="24688"/>
                  </a:lnTo>
                  <a:lnTo>
                    <a:pt x="111709" y="19164"/>
                  </a:lnTo>
                  <a:lnTo>
                    <a:pt x="111709" y="5524"/>
                  </a:lnTo>
                  <a:close/>
                </a:path>
                <a:path w="534034" h="24764">
                  <a:moveTo>
                    <a:pt x="533501" y="5524"/>
                  </a:moveTo>
                  <a:lnTo>
                    <a:pt x="527977" y="0"/>
                  </a:lnTo>
                  <a:lnTo>
                    <a:pt x="427329" y="0"/>
                  </a:lnTo>
                  <a:lnTo>
                    <a:pt x="421805" y="5524"/>
                  </a:lnTo>
                  <a:lnTo>
                    <a:pt x="421805" y="19164"/>
                  </a:lnTo>
                  <a:lnTo>
                    <a:pt x="427329" y="24688"/>
                  </a:lnTo>
                  <a:lnTo>
                    <a:pt x="521157" y="24688"/>
                  </a:lnTo>
                  <a:lnTo>
                    <a:pt x="527977" y="24688"/>
                  </a:lnTo>
                  <a:lnTo>
                    <a:pt x="533501" y="19164"/>
                  </a:lnTo>
                  <a:lnTo>
                    <a:pt x="533501" y="552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351737" y="6230346"/>
              <a:ext cx="88636" cy="87431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053491" y="5932089"/>
              <a:ext cx="88625" cy="87431"/>
            </a:xfrm>
            <a:prstGeom prst="rect">
              <a:avLst/>
            </a:prstGeom>
          </p:spPr>
        </p:pic>
      </p:grpSp>
      <p:grpSp>
        <p:nvGrpSpPr>
          <p:cNvPr id="141" name="object 141"/>
          <p:cNvGrpSpPr/>
          <p:nvPr/>
        </p:nvGrpSpPr>
        <p:grpSpPr>
          <a:xfrm>
            <a:off x="8724282" y="6456756"/>
            <a:ext cx="1045844" cy="645795"/>
            <a:chOff x="8724282" y="6456756"/>
            <a:chExt cx="1045844" cy="645795"/>
          </a:xfrm>
        </p:grpSpPr>
        <p:sp>
          <p:nvSpPr>
            <p:cNvPr id="142" name="object 142"/>
            <p:cNvSpPr/>
            <p:nvPr/>
          </p:nvSpPr>
          <p:spPr>
            <a:xfrm>
              <a:off x="8724282" y="6457820"/>
              <a:ext cx="1045844" cy="419100"/>
            </a:xfrm>
            <a:custGeom>
              <a:avLst/>
              <a:gdLst/>
              <a:ahLst/>
              <a:cxnLst/>
              <a:rect l="l" t="t" r="r" b="b"/>
              <a:pathLst>
                <a:path w="1045845" h="419100">
                  <a:moveTo>
                    <a:pt x="779871" y="0"/>
                  </a:moveTo>
                  <a:lnTo>
                    <a:pt x="265426" y="0"/>
                  </a:lnTo>
                  <a:lnTo>
                    <a:pt x="261541" y="2104"/>
                  </a:lnTo>
                  <a:lnTo>
                    <a:pt x="198" y="403212"/>
                  </a:lnTo>
                  <a:lnTo>
                    <a:pt x="0" y="408050"/>
                  </a:lnTo>
                  <a:lnTo>
                    <a:pt x="4314" y="416018"/>
                  </a:lnTo>
                  <a:lnTo>
                    <a:pt x="8481" y="418500"/>
                  </a:lnTo>
                  <a:lnTo>
                    <a:pt x="1036827" y="418500"/>
                  </a:lnTo>
                  <a:lnTo>
                    <a:pt x="1040984" y="416018"/>
                  </a:lnTo>
                  <a:lnTo>
                    <a:pt x="1045298" y="408050"/>
                  </a:lnTo>
                  <a:lnTo>
                    <a:pt x="1045109" y="403212"/>
                  </a:lnTo>
                  <a:lnTo>
                    <a:pt x="1038982" y="393809"/>
                  </a:lnTo>
                  <a:lnTo>
                    <a:pt x="35779" y="393809"/>
                  </a:lnTo>
                  <a:lnTo>
                    <a:pt x="276295" y="24679"/>
                  </a:lnTo>
                  <a:lnTo>
                    <a:pt x="798465" y="24679"/>
                  </a:lnTo>
                  <a:lnTo>
                    <a:pt x="783756" y="2104"/>
                  </a:lnTo>
                  <a:lnTo>
                    <a:pt x="779871" y="0"/>
                  </a:lnTo>
                  <a:close/>
                </a:path>
                <a:path w="1045845" h="419100">
                  <a:moveTo>
                    <a:pt x="798465" y="24679"/>
                  </a:moveTo>
                  <a:lnTo>
                    <a:pt x="769002" y="24679"/>
                  </a:lnTo>
                  <a:lnTo>
                    <a:pt x="1009508" y="393809"/>
                  </a:lnTo>
                  <a:lnTo>
                    <a:pt x="1038982" y="393809"/>
                  </a:lnTo>
                  <a:lnTo>
                    <a:pt x="798465" y="2467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146486" y="6856440"/>
              <a:ext cx="200894" cy="245699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8818270" y="6456762"/>
              <a:ext cx="857885" cy="645795"/>
            </a:xfrm>
            <a:custGeom>
              <a:avLst/>
              <a:gdLst/>
              <a:ahLst/>
              <a:cxnLst/>
              <a:rect l="l" t="t" r="r" b="b"/>
              <a:pathLst>
                <a:path w="857884" h="645795">
                  <a:moveTo>
                    <a:pt x="646976" y="626224"/>
                  </a:moveTo>
                  <a:lnTo>
                    <a:pt x="641451" y="620699"/>
                  </a:lnTo>
                  <a:lnTo>
                    <a:pt x="215861" y="620699"/>
                  </a:lnTo>
                  <a:lnTo>
                    <a:pt x="210337" y="626224"/>
                  </a:lnTo>
                  <a:lnTo>
                    <a:pt x="210337" y="639864"/>
                  </a:lnTo>
                  <a:lnTo>
                    <a:pt x="215861" y="645388"/>
                  </a:lnTo>
                  <a:lnTo>
                    <a:pt x="634631" y="645388"/>
                  </a:lnTo>
                  <a:lnTo>
                    <a:pt x="641451" y="645388"/>
                  </a:lnTo>
                  <a:lnTo>
                    <a:pt x="646976" y="639864"/>
                  </a:lnTo>
                  <a:lnTo>
                    <a:pt x="646976" y="626224"/>
                  </a:lnTo>
                  <a:close/>
                </a:path>
                <a:path w="857884" h="645795">
                  <a:moveTo>
                    <a:pt x="857313" y="256908"/>
                  </a:moveTo>
                  <a:lnTo>
                    <a:pt x="851776" y="251396"/>
                  </a:lnTo>
                  <a:lnTo>
                    <a:pt x="564832" y="251396"/>
                  </a:lnTo>
                  <a:lnTo>
                    <a:pt x="544233" y="142951"/>
                  </a:lnTo>
                  <a:lnTo>
                    <a:pt x="753948" y="142951"/>
                  </a:lnTo>
                  <a:lnTo>
                    <a:pt x="760755" y="142951"/>
                  </a:lnTo>
                  <a:lnTo>
                    <a:pt x="766292" y="137426"/>
                  </a:lnTo>
                  <a:lnTo>
                    <a:pt x="766292" y="123799"/>
                  </a:lnTo>
                  <a:lnTo>
                    <a:pt x="760755" y="118275"/>
                  </a:lnTo>
                  <a:lnTo>
                    <a:pt x="539711" y="118275"/>
                  </a:lnTo>
                  <a:lnTo>
                    <a:pt x="539711" y="251396"/>
                  </a:lnTo>
                  <a:lnTo>
                    <a:pt x="317588" y="251396"/>
                  </a:lnTo>
                  <a:lnTo>
                    <a:pt x="338201" y="142951"/>
                  </a:lnTo>
                  <a:lnTo>
                    <a:pt x="519099" y="142951"/>
                  </a:lnTo>
                  <a:lnTo>
                    <a:pt x="539711" y="251396"/>
                  </a:lnTo>
                  <a:lnTo>
                    <a:pt x="539711" y="118275"/>
                  </a:lnTo>
                  <a:lnTo>
                    <a:pt x="539534" y="118275"/>
                  </a:lnTo>
                  <a:lnTo>
                    <a:pt x="517906" y="4394"/>
                  </a:lnTo>
                  <a:lnTo>
                    <a:pt x="511429" y="0"/>
                  </a:lnTo>
                  <a:lnTo>
                    <a:pt x="498043" y="2552"/>
                  </a:lnTo>
                  <a:lnTo>
                    <a:pt x="493649" y="9017"/>
                  </a:lnTo>
                  <a:lnTo>
                    <a:pt x="514413" y="118275"/>
                  </a:lnTo>
                  <a:lnTo>
                    <a:pt x="342887" y="118275"/>
                  </a:lnTo>
                  <a:lnTo>
                    <a:pt x="363664" y="9017"/>
                  </a:lnTo>
                  <a:lnTo>
                    <a:pt x="359257" y="2552"/>
                  </a:lnTo>
                  <a:lnTo>
                    <a:pt x="345833" y="0"/>
                  </a:lnTo>
                  <a:lnTo>
                    <a:pt x="339394" y="4394"/>
                  </a:lnTo>
                  <a:lnTo>
                    <a:pt x="317754" y="118275"/>
                  </a:lnTo>
                  <a:lnTo>
                    <a:pt x="92417" y="118275"/>
                  </a:lnTo>
                  <a:lnTo>
                    <a:pt x="86893" y="123799"/>
                  </a:lnTo>
                  <a:lnTo>
                    <a:pt x="86893" y="137426"/>
                  </a:lnTo>
                  <a:lnTo>
                    <a:pt x="92417" y="142951"/>
                  </a:lnTo>
                  <a:lnTo>
                    <a:pt x="313055" y="142951"/>
                  </a:lnTo>
                  <a:lnTo>
                    <a:pt x="292455" y="251396"/>
                  </a:lnTo>
                  <a:lnTo>
                    <a:pt x="5524" y="251396"/>
                  </a:lnTo>
                  <a:lnTo>
                    <a:pt x="0" y="256908"/>
                  </a:lnTo>
                  <a:lnTo>
                    <a:pt x="0" y="270548"/>
                  </a:lnTo>
                  <a:lnTo>
                    <a:pt x="5524" y="276072"/>
                  </a:lnTo>
                  <a:lnTo>
                    <a:pt x="287769" y="276072"/>
                  </a:lnTo>
                  <a:lnTo>
                    <a:pt x="262013" y="411619"/>
                  </a:lnTo>
                  <a:lnTo>
                    <a:pt x="266420" y="418071"/>
                  </a:lnTo>
                  <a:lnTo>
                    <a:pt x="273113" y="419354"/>
                  </a:lnTo>
                  <a:lnTo>
                    <a:pt x="275437" y="419569"/>
                  </a:lnTo>
                  <a:lnTo>
                    <a:pt x="281241" y="419569"/>
                  </a:lnTo>
                  <a:lnTo>
                    <a:pt x="286410" y="415442"/>
                  </a:lnTo>
                  <a:lnTo>
                    <a:pt x="312889" y="276072"/>
                  </a:lnTo>
                  <a:lnTo>
                    <a:pt x="544398" y="276072"/>
                  </a:lnTo>
                  <a:lnTo>
                    <a:pt x="570890" y="415442"/>
                  </a:lnTo>
                  <a:lnTo>
                    <a:pt x="576059" y="419569"/>
                  </a:lnTo>
                  <a:lnTo>
                    <a:pt x="581875" y="419569"/>
                  </a:lnTo>
                  <a:lnTo>
                    <a:pt x="582637" y="419569"/>
                  </a:lnTo>
                  <a:lnTo>
                    <a:pt x="590880" y="418071"/>
                  </a:lnTo>
                  <a:lnTo>
                    <a:pt x="595287" y="411619"/>
                  </a:lnTo>
                  <a:lnTo>
                    <a:pt x="569518" y="276072"/>
                  </a:lnTo>
                  <a:lnTo>
                    <a:pt x="844956" y="276072"/>
                  </a:lnTo>
                  <a:lnTo>
                    <a:pt x="851776" y="276072"/>
                  </a:lnTo>
                  <a:lnTo>
                    <a:pt x="857313" y="270548"/>
                  </a:lnTo>
                  <a:lnTo>
                    <a:pt x="857313" y="25690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/>
          <p:nvPr/>
        </p:nvSpPr>
        <p:spPr>
          <a:xfrm>
            <a:off x="11999011" y="2861112"/>
            <a:ext cx="1170940" cy="1010919"/>
          </a:xfrm>
          <a:custGeom>
            <a:avLst/>
            <a:gdLst/>
            <a:ahLst/>
            <a:cxnLst/>
            <a:rect l="l" t="t" r="r" b="b"/>
            <a:pathLst>
              <a:path w="1170940" h="1010920">
                <a:moveTo>
                  <a:pt x="900518" y="708545"/>
                </a:moveTo>
                <a:lnTo>
                  <a:pt x="900137" y="694918"/>
                </a:lnTo>
                <a:lnTo>
                  <a:pt x="894461" y="689432"/>
                </a:lnTo>
                <a:lnTo>
                  <a:pt x="887615" y="689762"/>
                </a:lnTo>
                <a:lnTo>
                  <a:pt x="829818" y="691349"/>
                </a:lnTo>
                <a:lnTo>
                  <a:pt x="776770" y="692581"/>
                </a:lnTo>
                <a:lnTo>
                  <a:pt x="728268" y="693483"/>
                </a:lnTo>
                <a:lnTo>
                  <a:pt x="684085" y="694080"/>
                </a:lnTo>
                <a:lnTo>
                  <a:pt x="643978" y="694372"/>
                </a:lnTo>
                <a:lnTo>
                  <a:pt x="607733" y="694397"/>
                </a:lnTo>
                <a:lnTo>
                  <a:pt x="607733" y="550202"/>
                </a:lnTo>
                <a:lnTo>
                  <a:pt x="602221" y="544677"/>
                </a:lnTo>
                <a:lnTo>
                  <a:pt x="588568" y="544677"/>
                </a:lnTo>
                <a:lnTo>
                  <a:pt x="583057" y="550202"/>
                </a:lnTo>
                <a:lnTo>
                  <a:pt x="583057" y="694220"/>
                </a:lnTo>
                <a:lnTo>
                  <a:pt x="484365" y="691286"/>
                </a:lnTo>
                <a:lnTo>
                  <a:pt x="424434" y="685584"/>
                </a:lnTo>
                <a:lnTo>
                  <a:pt x="390410" y="678040"/>
                </a:lnTo>
                <a:lnTo>
                  <a:pt x="369455" y="669645"/>
                </a:lnTo>
                <a:lnTo>
                  <a:pt x="356882" y="663930"/>
                </a:lnTo>
                <a:lnTo>
                  <a:pt x="342239" y="658837"/>
                </a:lnTo>
                <a:lnTo>
                  <a:pt x="335203" y="662279"/>
                </a:lnTo>
                <a:lnTo>
                  <a:pt x="330746" y="675144"/>
                </a:lnTo>
                <a:lnTo>
                  <a:pt x="334162" y="682180"/>
                </a:lnTo>
                <a:lnTo>
                  <a:pt x="347713" y="686866"/>
                </a:lnTo>
                <a:lnTo>
                  <a:pt x="359244" y="692124"/>
                </a:lnTo>
                <a:lnTo>
                  <a:pt x="406323" y="707567"/>
                </a:lnTo>
                <a:lnTo>
                  <a:pt x="450761" y="713562"/>
                </a:lnTo>
                <a:lnTo>
                  <a:pt x="520496" y="717613"/>
                </a:lnTo>
                <a:lnTo>
                  <a:pt x="624078" y="719099"/>
                </a:lnTo>
                <a:lnTo>
                  <a:pt x="666699" y="718921"/>
                </a:lnTo>
                <a:lnTo>
                  <a:pt x="714133" y="718388"/>
                </a:lnTo>
                <a:lnTo>
                  <a:pt x="766686" y="717473"/>
                </a:lnTo>
                <a:lnTo>
                  <a:pt x="824661" y="716165"/>
                </a:lnTo>
                <a:lnTo>
                  <a:pt x="895159" y="714235"/>
                </a:lnTo>
                <a:lnTo>
                  <a:pt x="900518" y="708545"/>
                </a:lnTo>
                <a:close/>
              </a:path>
              <a:path w="1170940" h="1010920">
                <a:moveTo>
                  <a:pt x="1170914" y="422910"/>
                </a:moveTo>
                <a:lnTo>
                  <a:pt x="1164742" y="392430"/>
                </a:lnTo>
                <a:lnTo>
                  <a:pt x="1147902" y="368300"/>
                </a:lnTo>
                <a:lnTo>
                  <a:pt x="1122959" y="350520"/>
                </a:lnTo>
                <a:lnTo>
                  <a:pt x="1092454" y="345440"/>
                </a:lnTo>
                <a:lnTo>
                  <a:pt x="410451" y="345440"/>
                </a:lnTo>
                <a:lnTo>
                  <a:pt x="377418" y="336550"/>
                </a:lnTo>
                <a:lnTo>
                  <a:pt x="350799" y="313690"/>
                </a:lnTo>
                <a:lnTo>
                  <a:pt x="333032" y="281940"/>
                </a:lnTo>
                <a:lnTo>
                  <a:pt x="326567" y="247650"/>
                </a:lnTo>
                <a:lnTo>
                  <a:pt x="326567" y="246380"/>
                </a:lnTo>
                <a:lnTo>
                  <a:pt x="333032" y="212090"/>
                </a:lnTo>
                <a:lnTo>
                  <a:pt x="350799" y="180340"/>
                </a:lnTo>
                <a:lnTo>
                  <a:pt x="377418" y="157480"/>
                </a:lnTo>
                <a:lnTo>
                  <a:pt x="410451" y="148590"/>
                </a:lnTo>
                <a:lnTo>
                  <a:pt x="481177" y="148590"/>
                </a:lnTo>
                <a:lnTo>
                  <a:pt x="481177" y="171450"/>
                </a:lnTo>
                <a:lnTo>
                  <a:pt x="483285" y="182880"/>
                </a:lnTo>
                <a:lnTo>
                  <a:pt x="489013" y="190500"/>
                </a:lnTo>
                <a:lnTo>
                  <a:pt x="497509" y="196850"/>
                </a:lnTo>
                <a:lnTo>
                  <a:pt x="507911" y="198120"/>
                </a:lnTo>
                <a:lnTo>
                  <a:pt x="557682" y="198120"/>
                </a:lnTo>
                <a:lnTo>
                  <a:pt x="560133" y="196850"/>
                </a:lnTo>
                <a:lnTo>
                  <a:pt x="574484" y="231140"/>
                </a:lnTo>
                <a:lnTo>
                  <a:pt x="596163" y="260350"/>
                </a:lnTo>
                <a:lnTo>
                  <a:pt x="623570" y="280670"/>
                </a:lnTo>
                <a:lnTo>
                  <a:pt x="655154" y="287020"/>
                </a:lnTo>
                <a:lnTo>
                  <a:pt x="716280" y="287020"/>
                </a:lnTo>
                <a:lnTo>
                  <a:pt x="721804" y="281940"/>
                </a:lnTo>
                <a:lnTo>
                  <a:pt x="721804" y="262890"/>
                </a:lnTo>
                <a:lnTo>
                  <a:pt x="721804" y="215900"/>
                </a:lnTo>
                <a:lnTo>
                  <a:pt x="820585" y="215900"/>
                </a:lnTo>
                <a:lnTo>
                  <a:pt x="826109" y="210820"/>
                </a:lnTo>
                <a:lnTo>
                  <a:pt x="826109" y="196850"/>
                </a:lnTo>
                <a:lnTo>
                  <a:pt x="820585" y="191770"/>
                </a:lnTo>
                <a:lnTo>
                  <a:pt x="721804" y="191770"/>
                </a:lnTo>
                <a:lnTo>
                  <a:pt x="721804" y="96520"/>
                </a:lnTo>
                <a:lnTo>
                  <a:pt x="820585" y="96520"/>
                </a:lnTo>
                <a:lnTo>
                  <a:pt x="826109" y="91440"/>
                </a:lnTo>
                <a:lnTo>
                  <a:pt x="826109" y="77470"/>
                </a:lnTo>
                <a:lnTo>
                  <a:pt x="820585" y="72390"/>
                </a:lnTo>
                <a:lnTo>
                  <a:pt x="721804" y="72390"/>
                </a:lnTo>
                <a:lnTo>
                  <a:pt x="721804" y="24130"/>
                </a:lnTo>
                <a:lnTo>
                  <a:pt x="721804" y="5080"/>
                </a:lnTo>
                <a:lnTo>
                  <a:pt x="716280" y="0"/>
                </a:lnTo>
                <a:lnTo>
                  <a:pt x="697115" y="0"/>
                </a:lnTo>
                <a:lnTo>
                  <a:pt x="697115" y="24130"/>
                </a:lnTo>
                <a:lnTo>
                  <a:pt x="697115" y="262890"/>
                </a:lnTo>
                <a:lnTo>
                  <a:pt x="655154" y="262890"/>
                </a:lnTo>
                <a:lnTo>
                  <a:pt x="626808" y="252730"/>
                </a:lnTo>
                <a:lnTo>
                  <a:pt x="602564" y="228600"/>
                </a:lnTo>
                <a:lnTo>
                  <a:pt x="586282" y="196850"/>
                </a:lnTo>
                <a:lnTo>
                  <a:pt x="585635" y="195580"/>
                </a:lnTo>
                <a:lnTo>
                  <a:pt x="581634" y="173990"/>
                </a:lnTo>
                <a:lnTo>
                  <a:pt x="579272" y="161290"/>
                </a:lnTo>
                <a:lnTo>
                  <a:pt x="579272" y="100330"/>
                </a:lnTo>
                <a:lnTo>
                  <a:pt x="579539" y="99060"/>
                </a:lnTo>
                <a:lnTo>
                  <a:pt x="585254" y="71120"/>
                </a:lnTo>
                <a:lnTo>
                  <a:pt x="601522" y="46990"/>
                </a:lnTo>
                <a:lnTo>
                  <a:pt x="625652" y="30480"/>
                </a:lnTo>
                <a:lnTo>
                  <a:pt x="655154" y="24130"/>
                </a:lnTo>
                <a:lnTo>
                  <a:pt x="697115" y="24130"/>
                </a:lnTo>
                <a:lnTo>
                  <a:pt x="697115" y="0"/>
                </a:lnTo>
                <a:lnTo>
                  <a:pt x="655154" y="0"/>
                </a:lnTo>
                <a:lnTo>
                  <a:pt x="621906" y="6350"/>
                </a:lnTo>
                <a:lnTo>
                  <a:pt x="593356" y="21590"/>
                </a:lnTo>
                <a:lnTo>
                  <a:pt x="571423" y="45720"/>
                </a:lnTo>
                <a:lnTo>
                  <a:pt x="558012" y="74930"/>
                </a:lnTo>
                <a:lnTo>
                  <a:pt x="554532" y="74930"/>
                </a:lnTo>
                <a:lnTo>
                  <a:pt x="554532" y="100330"/>
                </a:lnTo>
                <a:lnTo>
                  <a:pt x="554532" y="172720"/>
                </a:lnTo>
                <a:lnTo>
                  <a:pt x="553605" y="173990"/>
                </a:lnTo>
                <a:lnTo>
                  <a:pt x="506780" y="173990"/>
                </a:lnTo>
                <a:lnTo>
                  <a:pt x="505853" y="172720"/>
                </a:lnTo>
                <a:lnTo>
                  <a:pt x="505853" y="148590"/>
                </a:lnTo>
                <a:lnTo>
                  <a:pt x="505853" y="100330"/>
                </a:lnTo>
                <a:lnTo>
                  <a:pt x="506780" y="99060"/>
                </a:lnTo>
                <a:lnTo>
                  <a:pt x="553605" y="99060"/>
                </a:lnTo>
                <a:lnTo>
                  <a:pt x="554532" y="100330"/>
                </a:lnTo>
                <a:lnTo>
                  <a:pt x="554532" y="74930"/>
                </a:lnTo>
                <a:lnTo>
                  <a:pt x="507911" y="74930"/>
                </a:lnTo>
                <a:lnTo>
                  <a:pt x="497509" y="76200"/>
                </a:lnTo>
                <a:lnTo>
                  <a:pt x="489013" y="82550"/>
                </a:lnTo>
                <a:lnTo>
                  <a:pt x="483285" y="91440"/>
                </a:lnTo>
                <a:lnTo>
                  <a:pt x="481177" y="101600"/>
                </a:lnTo>
                <a:lnTo>
                  <a:pt x="481177" y="124460"/>
                </a:lnTo>
                <a:lnTo>
                  <a:pt x="410451" y="124460"/>
                </a:lnTo>
                <a:lnTo>
                  <a:pt x="367271" y="134620"/>
                </a:lnTo>
                <a:lnTo>
                  <a:pt x="332854" y="163830"/>
                </a:lnTo>
                <a:lnTo>
                  <a:pt x="310095" y="203200"/>
                </a:lnTo>
                <a:lnTo>
                  <a:pt x="301879" y="246380"/>
                </a:lnTo>
                <a:lnTo>
                  <a:pt x="301879" y="247650"/>
                </a:lnTo>
                <a:lnTo>
                  <a:pt x="310095" y="290830"/>
                </a:lnTo>
                <a:lnTo>
                  <a:pt x="332854" y="330200"/>
                </a:lnTo>
                <a:lnTo>
                  <a:pt x="367271" y="358140"/>
                </a:lnTo>
                <a:lnTo>
                  <a:pt x="410451" y="369570"/>
                </a:lnTo>
                <a:lnTo>
                  <a:pt x="1092454" y="369570"/>
                </a:lnTo>
                <a:lnTo>
                  <a:pt x="1113370" y="373380"/>
                </a:lnTo>
                <a:lnTo>
                  <a:pt x="1130452" y="384810"/>
                </a:lnTo>
                <a:lnTo>
                  <a:pt x="1141984" y="402590"/>
                </a:lnTo>
                <a:lnTo>
                  <a:pt x="1146213" y="422910"/>
                </a:lnTo>
                <a:lnTo>
                  <a:pt x="1146213" y="434340"/>
                </a:lnTo>
                <a:lnTo>
                  <a:pt x="1141882" y="457200"/>
                </a:lnTo>
                <a:lnTo>
                  <a:pt x="1130198" y="478790"/>
                </a:lnTo>
                <a:lnTo>
                  <a:pt x="1113066" y="495300"/>
                </a:lnTo>
                <a:lnTo>
                  <a:pt x="1092454" y="501650"/>
                </a:lnTo>
                <a:lnTo>
                  <a:pt x="1064933" y="501650"/>
                </a:lnTo>
                <a:lnTo>
                  <a:pt x="1034427" y="508000"/>
                </a:lnTo>
                <a:lnTo>
                  <a:pt x="1009484" y="524510"/>
                </a:lnTo>
                <a:lnTo>
                  <a:pt x="992657" y="548640"/>
                </a:lnTo>
                <a:lnTo>
                  <a:pt x="986485" y="580390"/>
                </a:lnTo>
                <a:lnTo>
                  <a:pt x="986485" y="581660"/>
                </a:lnTo>
                <a:lnTo>
                  <a:pt x="992657" y="612140"/>
                </a:lnTo>
                <a:lnTo>
                  <a:pt x="1009484" y="636270"/>
                </a:lnTo>
                <a:lnTo>
                  <a:pt x="1034427" y="654050"/>
                </a:lnTo>
                <a:lnTo>
                  <a:pt x="1064933" y="659130"/>
                </a:lnTo>
                <a:lnTo>
                  <a:pt x="1092454" y="659130"/>
                </a:lnTo>
                <a:lnTo>
                  <a:pt x="1107681" y="660400"/>
                </a:lnTo>
                <a:lnTo>
                  <a:pt x="1125397" y="666750"/>
                </a:lnTo>
                <a:lnTo>
                  <a:pt x="1140091" y="678180"/>
                </a:lnTo>
                <a:lnTo>
                  <a:pt x="1146213" y="699770"/>
                </a:lnTo>
                <a:lnTo>
                  <a:pt x="1146213" y="744220"/>
                </a:lnTo>
                <a:lnTo>
                  <a:pt x="1141984" y="765810"/>
                </a:lnTo>
                <a:lnTo>
                  <a:pt x="1130452" y="782320"/>
                </a:lnTo>
                <a:lnTo>
                  <a:pt x="1113370" y="793750"/>
                </a:lnTo>
                <a:lnTo>
                  <a:pt x="1092454" y="797560"/>
                </a:lnTo>
                <a:lnTo>
                  <a:pt x="984821" y="797560"/>
                </a:lnTo>
                <a:lnTo>
                  <a:pt x="977557" y="750570"/>
                </a:lnTo>
                <a:lnTo>
                  <a:pt x="963282" y="698500"/>
                </a:lnTo>
                <a:lnTo>
                  <a:pt x="961644" y="694829"/>
                </a:lnTo>
                <a:lnTo>
                  <a:pt x="961644" y="864870"/>
                </a:lnTo>
                <a:lnTo>
                  <a:pt x="959675" y="892810"/>
                </a:lnTo>
                <a:lnTo>
                  <a:pt x="885063" y="892810"/>
                </a:lnTo>
                <a:lnTo>
                  <a:pt x="873607" y="855980"/>
                </a:lnTo>
                <a:lnTo>
                  <a:pt x="861148" y="839698"/>
                </a:lnTo>
                <a:lnTo>
                  <a:pt x="861148" y="904240"/>
                </a:lnTo>
                <a:lnTo>
                  <a:pt x="854684" y="937260"/>
                </a:lnTo>
                <a:lnTo>
                  <a:pt x="837082" y="962660"/>
                </a:lnTo>
                <a:lnTo>
                  <a:pt x="810996" y="980440"/>
                </a:lnTo>
                <a:lnTo>
                  <a:pt x="779094" y="986790"/>
                </a:lnTo>
                <a:lnTo>
                  <a:pt x="747191" y="980440"/>
                </a:lnTo>
                <a:lnTo>
                  <a:pt x="721106" y="962660"/>
                </a:lnTo>
                <a:lnTo>
                  <a:pt x="703503" y="937260"/>
                </a:lnTo>
                <a:lnTo>
                  <a:pt x="699528" y="916940"/>
                </a:lnTo>
                <a:lnTo>
                  <a:pt x="697039" y="904240"/>
                </a:lnTo>
                <a:lnTo>
                  <a:pt x="721106" y="847090"/>
                </a:lnTo>
                <a:lnTo>
                  <a:pt x="779094" y="822960"/>
                </a:lnTo>
                <a:lnTo>
                  <a:pt x="810996" y="829310"/>
                </a:lnTo>
                <a:lnTo>
                  <a:pt x="837082" y="847090"/>
                </a:lnTo>
                <a:lnTo>
                  <a:pt x="854684" y="872490"/>
                </a:lnTo>
                <a:lnTo>
                  <a:pt x="861148" y="904240"/>
                </a:lnTo>
                <a:lnTo>
                  <a:pt x="861148" y="839698"/>
                </a:lnTo>
                <a:lnTo>
                  <a:pt x="850290" y="825500"/>
                </a:lnTo>
                <a:lnTo>
                  <a:pt x="846226" y="822960"/>
                </a:lnTo>
                <a:lnTo>
                  <a:pt x="817854" y="805180"/>
                </a:lnTo>
                <a:lnTo>
                  <a:pt x="779094" y="797560"/>
                </a:lnTo>
                <a:lnTo>
                  <a:pt x="740333" y="805180"/>
                </a:lnTo>
                <a:lnTo>
                  <a:pt x="707910" y="825500"/>
                </a:lnTo>
                <a:lnTo>
                  <a:pt x="684580" y="855980"/>
                </a:lnTo>
                <a:lnTo>
                  <a:pt x="673125" y="892810"/>
                </a:lnTo>
                <a:lnTo>
                  <a:pt x="356222" y="892810"/>
                </a:lnTo>
                <a:lnTo>
                  <a:pt x="344766" y="855980"/>
                </a:lnTo>
                <a:lnTo>
                  <a:pt x="332282" y="839673"/>
                </a:lnTo>
                <a:lnTo>
                  <a:pt x="332282" y="904240"/>
                </a:lnTo>
                <a:lnTo>
                  <a:pt x="332282" y="905510"/>
                </a:lnTo>
                <a:lnTo>
                  <a:pt x="325742" y="937260"/>
                </a:lnTo>
                <a:lnTo>
                  <a:pt x="308127" y="962660"/>
                </a:lnTo>
                <a:lnTo>
                  <a:pt x="282092" y="980440"/>
                </a:lnTo>
                <a:lnTo>
                  <a:pt x="250253" y="986790"/>
                </a:lnTo>
                <a:lnTo>
                  <a:pt x="218427" y="980440"/>
                </a:lnTo>
                <a:lnTo>
                  <a:pt x="192392" y="962660"/>
                </a:lnTo>
                <a:lnTo>
                  <a:pt x="174777" y="937260"/>
                </a:lnTo>
                <a:lnTo>
                  <a:pt x="168224" y="905510"/>
                </a:lnTo>
                <a:lnTo>
                  <a:pt x="168224" y="904240"/>
                </a:lnTo>
                <a:lnTo>
                  <a:pt x="192379" y="847090"/>
                </a:lnTo>
                <a:lnTo>
                  <a:pt x="250253" y="822960"/>
                </a:lnTo>
                <a:lnTo>
                  <a:pt x="282092" y="829310"/>
                </a:lnTo>
                <a:lnTo>
                  <a:pt x="308140" y="847090"/>
                </a:lnTo>
                <a:lnTo>
                  <a:pt x="325755" y="872490"/>
                </a:lnTo>
                <a:lnTo>
                  <a:pt x="332282" y="904240"/>
                </a:lnTo>
                <a:lnTo>
                  <a:pt x="332282" y="839673"/>
                </a:lnTo>
                <a:lnTo>
                  <a:pt x="321437" y="825500"/>
                </a:lnTo>
                <a:lnTo>
                  <a:pt x="317385" y="822960"/>
                </a:lnTo>
                <a:lnTo>
                  <a:pt x="289013" y="805180"/>
                </a:lnTo>
                <a:lnTo>
                  <a:pt x="250253" y="797560"/>
                </a:lnTo>
                <a:lnTo>
                  <a:pt x="211480" y="805180"/>
                </a:lnTo>
                <a:lnTo>
                  <a:pt x="179057" y="825500"/>
                </a:lnTo>
                <a:lnTo>
                  <a:pt x="155740" y="855980"/>
                </a:lnTo>
                <a:lnTo>
                  <a:pt x="144284" y="892810"/>
                </a:lnTo>
                <a:lnTo>
                  <a:pt x="24726" y="892810"/>
                </a:lnTo>
                <a:lnTo>
                  <a:pt x="31889" y="836930"/>
                </a:lnTo>
                <a:lnTo>
                  <a:pt x="50787" y="792480"/>
                </a:lnTo>
                <a:lnTo>
                  <a:pt x="78816" y="758190"/>
                </a:lnTo>
                <a:lnTo>
                  <a:pt x="113372" y="731520"/>
                </a:lnTo>
                <a:lnTo>
                  <a:pt x="151866" y="711200"/>
                </a:lnTo>
                <a:lnTo>
                  <a:pt x="191668" y="694690"/>
                </a:lnTo>
                <a:lnTo>
                  <a:pt x="230200" y="681990"/>
                </a:lnTo>
                <a:lnTo>
                  <a:pt x="239814" y="678180"/>
                </a:lnTo>
                <a:lnTo>
                  <a:pt x="249085" y="675640"/>
                </a:lnTo>
                <a:lnTo>
                  <a:pt x="257962" y="671830"/>
                </a:lnTo>
                <a:lnTo>
                  <a:pt x="266395" y="669290"/>
                </a:lnTo>
                <a:lnTo>
                  <a:pt x="288048" y="659130"/>
                </a:lnTo>
                <a:lnTo>
                  <a:pt x="308483" y="643890"/>
                </a:lnTo>
                <a:lnTo>
                  <a:pt x="328295" y="627380"/>
                </a:lnTo>
                <a:lnTo>
                  <a:pt x="348056" y="608330"/>
                </a:lnTo>
                <a:lnTo>
                  <a:pt x="375475" y="582930"/>
                </a:lnTo>
                <a:lnTo>
                  <a:pt x="405714" y="558800"/>
                </a:lnTo>
                <a:lnTo>
                  <a:pt x="440436" y="535940"/>
                </a:lnTo>
                <a:lnTo>
                  <a:pt x="481304" y="518160"/>
                </a:lnTo>
                <a:lnTo>
                  <a:pt x="529958" y="505460"/>
                </a:lnTo>
                <a:lnTo>
                  <a:pt x="588060" y="500380"/>
                </a:lnTo>
                <a:lnTo>
                  <a:pt x="643915" y="502920"/>
                </a:lnTo>
                <a:lnTo>
                  <a:pt x="695452" y="510540"/>
                </a:lnTo>
                <a:lnTo>
                  <a:pt x="742645" y="521970"/>
                </a:lnTo>
                <a:lnTo>
                  <a:pt x="785444" y="537210"/>
                </a:lnTo>
                <a:lnTo>
                  <a:pt x="823785" y="558800"/>
                </a:lnTo>
                <a:lnTo>
                  <a:pt x="857631" y="584200"/>
                </a:lnTo>
                <a:lnTo>
                  <a:pt x="886929" y="613410"/>
                </a:lnTo>
                <a:lnTo>
                  <a:pt x="922134" y="666750"/>
                </a:lnTo>
                <a:lnTo>
                  <a:pt x="944511" y="721360"/>
                </a:lnTo>
                <a:lnTo>
                  <a:pt x="956754" y="775970"/>
                </a:lnTo>
                <a:lnTo>
                  <a:pt x="961567" y="825500"/>
                </a:lnTo>
                <a:lnTo>
                  <a:pt x="961644" y="864870"/>
                </a:lnTo>
                <a:lnTo>
                  <a:pt x="961644" y="694829"/>
                </a:lnTo>
                <a:lnTo>
                  <a:pt x="940041" y="646430"/>
                </a:lnTo>
                <a:lnTo>
                  <a:pt x="905903" y="596900"/>
                </a:lnTo>
                <a:lnTo>
                  <a:pt x="874420" y="565150"/>
                </a:lnTo>
                <a:lnTo>
                  <a:pt x="838200" y="538480"/>
                </a:lnTo>
                <a:lnTo>
                  <a:pt x="797306" y="515620"/>
                </a:lnTo>
                <a:lnTo>
                  <a:pt x="755307" y="500380"/>
                </a:lnTo>
                <a:lnTo>
                  <a:pt x="701725" y="486410"/>
                </a:lnTo>
                <a:lnTo>
                  <a:pt x="647128" y="478790"/>
                </a:lnTo>
                <a:lnTo>
                  <a:pt x="588060" y="476250"/>
                </a:lnTo>
                <a:lnTo>
                  <a:pt x="525310" y="481330"/>
                </a:lnTo>
                <a:lnTo>
                  <a:pt x="472630" y="494030"/>
                </a:lnTo>
                <a:lnTo>
                  <a:pt x="428434" y="514350"/>
                </a:lnTo>
                <a:lnTo>
                  <a:pt x="391160" y="538480"/>
                </a:lnTo>
                <a:lnTo>
                  <a:pt x="359219" y="565150"/>
                </a:lnTo>
                <a:lnTo>
                  <a:pt x="312254" y="608330"/>
                </a:lnTo>
                <a:lnTo>
                  <a:pt x="294170" y="623570"/>
                </a:lnTo>
                <a:lnTo>
                  <a:pt x="276199" y="636270"/>
                </a:lnTo>
                <a:lnTo>
                  <a:pt x="257721" y="646430"/>
                </a:lnTo>
                <a:lnTo>
                  <a:pt x="249605" y="648970"/>
                </a:lnTo>
                <a:lnTo>
                  <a:pt x="240969" y="651510"/>
                </a:lnTo>
                <a:lnTo>
                  <a:pt x="231902" y="655320"/>
                </a:lnTo>
                <a:lnTo>
                  <a:pt x="187490" y="670560"/>
                </a:lnTo>
                <a:lnTo>
                  <a:pt x="150342" y="684530"/>
                </a:lnTo>
                <a:lnTo>
                  <a:pt x="113157" y="702310"/>
                </a:lnTo>
                <a:lnTo>
                  <a:pt x="78016" y="726440"/>
                </a:lnTo>
                <a:lnTo>
                  <a:pt x="47028" y="755650"/>
                </a:lnTo>
                <a:lnTo>
                  <a:pt x="22301" y="792480"/>
                </a:lnTo>
                <a:lnTo>
                  <a:pt x="5918" y="838200"/>
                </a:lnTo>
                <a:lnTo>
                  <a:pt x="0" y="894080"/>
                </a:lnTo>
                <a:lnTo>
                  <a:pt x="0" y="896620"/>
                </a:lnTo>
                <a:lnTo>
                  <a:pt x="469" y="897890"/>
                </a:lnTo>
                <a:lnTo>
                  <a:pt x="1231" y="899160"/>
                </a:lnTo>
                <a:lnTo>
                  <a:pt x="469" y="901700"/>
                </a:lnTo>
                <a:lnTo>
                  <a:pt x="0" y="902970"/>
                </a:lnTo>
                <a:lnTo>
                  <a:pt x="0" y="911860"/>
                </a:lnTo>
                <a:lnTo>
                  <a:pt x="5524" y="916940"/>
                </a:lnTo>
                <a:lnTo>
                  <a:pt x="144297" y="916940"/>
                </a:lnTo>
                <a:lnTo>
                  <a:pt x="155765" y="953770"/>
                </a:lnTo>
                <a:lnTo>
                  <a:pt x="179082" y="984250"/>
                </a:lnTo>
                <a:lnTo>
                  <a:pt x="211493" y="1004570"/>
                </a:lnTo>
                <a:lnTo>
                  <a:pt x="250253" y="1010920"/>
                </a:lnTo>
                <a:lnTo>
                  <a:pt x="289001" y="1004570"/>
                </a:lnTo>
                <a:lnTo>
                  <a:pt x="317373" y="986790"/>
                </a:lnTo>
                <a:lnTo>
                  <a:pt x="321424" y="984250"/>
                </a:lnTo>
                <a:lnTo>
                  <a:pt x="344741" y="953770"/>
                </a:lnTo>
                <a:lnTo>
                  <a:pt x="356209" y="916940"/>
                </a:lnTo>
                <a:lnTo>
                  <a:pt x="673138" y="916940"/>
                </a:lnTo>
                <a:lnTo>
                  <a:pt x="684606" y="953770"/>
                </a:lnTo>
                <a:lnTo>
                  <a:pt x="707923" y="984250"/>
                </a:lnTo>
                <a:lnTo>
                  <a:pt x="740346" y="1004570"/>
                </a:lnTo>
                <a:lnTo>
                  <a:pt x="779094" y="1010920"/>
                </a:lnTo>
                <a:lnTo>
                  <a:pt x="817841" y="1004570"/>
                </a:lnTo>
                <a:lnTo>
                  <a:pt x="846213" y="986790"/>
                </a:lnTo>
                <a:lnTo>
                  <a:pt x="850265" y="984250"/>
                </a:lnTo>
                <a:lnTo>
                  <a:pt x="873582" y="953770"/>
                </a:lnTo>
                <a:lnTo>
                  <a:pt x="885063" y="916940"/>
                </a:lnTo>
                <a:lnTo>
                  <a:pt x="976541" y="916940"/>
                </a:lnTo>
                <a:lnTo>
                  <a:pt x="981697" y="913130"/>
                </a:lnTo>
                <a:lnTo>
                  <a:pt x="982687" y="906780"/>
                </a:lnTo>
                <a:lnTo>
                  <a:pt x="983818" y="899160"/>
                </a:lnTo>
                <a:lnTo>
                  <a:pt x="984453" y="892810"/>
                </a:lnTo>
                <a:lnTo>
                  <a:pt x="985608" y="881380"/>
                </a:lnTo>
                <a:lnTo>
                  <a:pt x="986904" y="855980"/>
                </a:lnTo>
                <a:lnTo>
                  <a:pt x="986802" y="847090"/>
                </a:lnTo>
                <a:lnTo>
                  <a:pt x="986701" y="836930"/>
                </a:lnTo>
                <a:lnTo>
                  <a:pt x="986574" y="825500"/>
                </a:lnTo>
                <a:lnTo>
                  <a:pt x="986548" y="822960"/>
                </a:lnTo>
                <a:lnTo>
                  <a:pt x="1092454" y="822960"/>
                </a:lnTo>
                <a:lnTo>
                  <a:pt x="1122959" y="816610"/>
                </a:lnTo>
                <a:lnTo>
                  <a:pt x="1147902" y="800100"/>
                </a:lnTo>
                <a:lnTo>
                  <a:pt x="1149591" y="797560"/>
                </a:lnTo>
                <a:lnTo>
                  <a:pt x="1164742" y="774700"/>
                </a:lnTo>
                <a:lnTo>
                  <a:pt x="1170914" y="744220"/>
                </a:lnTo>
                <a:lnTo>
                  <a:pt x="1170914" y="699770"/>
                </a:lnTo>
                <a:lnTo>
                  <a:pt x="1165352" y="673100"/>
                </a:lnTo>
                <a:lnTo>
                  <a:pt x="1149553" y="652780"/>
                </a:lnTo>
                <a:lnTo>
                  <a:pt x="1124813" y="640080"/>
                </a:lnTo>
                <a:lnTo>
                  <a:pt x="1092454" y="635000"/>
                </a:lnTo>
                <a:lnTo>
                  <a:pt x="1064933" y="635000"/>
                </a:lnTo>
                <a:lnTo>
                  <a:pt x="1044028" y="631190"/>
                </a:lnTo>
                <a:lnTo>
                  <a:pt x="1026934" y="619760"/>
                </a:lnTo>
                <a:lnTo>
                  <a:pt x="1015403" y="601980"/>
                </a:lnTo>
                <a:lnTo>
                  <a:pt x="1011174" y="581660"/>
                </a:lnTo>
                <a:lnTo>
                  <a:pt x="1011174" y="580390"/>
                </a:lnTo>
                <a:lnTo>
                  <a:pt x="1015403" y="558800"/>
                </a:lnTo>
                <a:lnTo>
                  <a:pt x="1026934" y="542290"/>
                </a:lnTo>
                <a:lnTo>
                  <a:pt x="1044028" y="529590"/>
                </a:lnTo>
                <a:lnTo>
                  <a:pt x="1064933" y="525780"/>
                </a:lnTo>
                <a:lnTo>
                  <a:pt x="1092454" y="525780"/>
                </a:lnTo>
                <a:lnTo>
                  <a:pt x="1123353" y="518160"/>
                </a:lnTo>
                <a:lnTo>
                  <a:pt x="1148257" y="496570"/>
                </a:lnTo>
                <a:lnTo>
                  <a:pt x="1164869" y="466090"/>
                </a:lnTo>
                <a:lnTo>
                  <a:pt x="1170914" y="434340"/>
                </a:lnTo>
                <a:lnTo>
                  <a:pt x="1170914" y="42291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304233" y="7567203"/>
            <a:ext cx="1205865" cy="982980"/>
          </a:xfrm>
          <a:custGeom>
            <a:avLst/>
            <a:gdLst/>
            <a:ahLst/>
            <a:cxnLst/>
            <a:rect l="l" t="t" r="r" b="b"/>
            <a:pathLst>
              <a:path w="1205865" h="982979">
                <a:moveTo>
                  <a:pt x="685190" y="386080"/>
                </a:moveTo>
                <a:lnTo>
                  <a:pt x="637978" y="386080"/>
                </a:lnTo>
                <a:lnTo>
                  <a:pt x="592791" y="392430"/>
                </a:lnTo>
                <a:lnTo>
                  <a:pt x="549426" y="403860"/>
                </a:lnTo>
                <a:lnTo>
                  <a:pt x="507679" y="419100"/>
                </a:lnTo>
                <a:lnTo>
                  <a:pt x="467345" y="439420"/>
                </a:lnTo>
                <a:lnTo>
                  <a:pt x="428221" y="462280"/>
                </a:lnTo>
                <a:lnTo>
                  <a:pt x="390102" y="488950"/>
                </a:lnTo>
                <a:lnTo>
                  <a:pt x="352785" y="516890"/>
                </a:lnTo>
                <a:lnTo>
                  <a:pt x="316066" y="544830"/>
                </a:lnTo>
                <a:lnTo>
                  <a:pt x="279740" y="575310"/>
                </a:lnTo>
                <a:lnTo>
                  <a:pt x="235473" y="610870"/>
                </a:lnTo>
                <a:lnTo>
                  <a:pt x="191563" y="645160"/>
                </a:lnTo>
                <a:lnTo>
                  <a:pt x="147542" y="675640"/>
                </a:lnTo>
                <a:lnTo>
                  <a:pt x="102944" y="702310"/>
                </a:lnTo>
                <a:lnTo>
                  <a:pt x="57301" y="723900"/>
                </a:lnTo>
                <a:lnTo>
                  <a:pt x="10146" y="737870"/>
                </a:lnTo>
                <a:lnTo>
                  <a:pt x="5067" y="739140"/>
                </a:lnTo>
                <a:lnTo>
                  <a:pt x="1277" y="744220"/>
                </a:lnTo>
                <a:lnTo>
                  <a:pt x="0" y="754380"/>
                </a:lnTo>
                <a:lnTo>
                  <a:pt x="2649" y="759460"/>
                </a:lnTo>
                <a:lnTo>
                  <a:pt x="7277" y="762000"/>
                </a:lnTo>
                <a:lnTo>
                  <a:pt x="19071" y="767080"/>
                </a:lnTo>
                <a:lnTo>
                  <a:pt x="98383" y="805180"/>
                </a:lnTo>
                <a:lnTo>
                  <a:pt x="157880" y="831850"/>
                </a:lnTo>
                <a:lnTo>
                  <a:pt x="155915" y="839470"/>
                </a:lnTo>
                <a:lnTo>
                  <a:pt x="154462" y="848360"/>
                </a:lnTo>
                <a:lnTo>
                  <a:pt x="153561" y="855980"/>
                </a:lnTo>
                <a:lnTo>
                  <a:pt x="153251" y="864870"/>
                </a:lnTo>
                <a:lnTo>
                  <a:pt x="162641" y="910590"/>
                </a:lnTo>
                <a:lnTo>
                  <a:pt x="188231" y="948690"/>
                </a:lnTo>
                <a:lnTo>
                  <a:pt x="226152" y="974090"/>
                </a:lnTo>
                <a:lnTo>
                  <a:pt x="272536" y="982980"/>
                </a:lnTo>
                <a:lnTo>
                  <a:pt x="308090" y="977900"/>
                </a:lnTo>
                <a:lnTo>
                  <a:pt x="339382" y="962660"/>
                </a:lnTo>
                <a:lnTo>
                  <a:pt x="343613" y="958850"/>
                </a:lnTo>
                <a:lnTo>
                  <a:pt x="272536" y="958850"/>
                </a:lnTo>
                <a:lnTo>
                  <a:pt x="235752" y="951230"/>
                </a:lnTo>
                <a:lnTo>
                  <a:pt x="205680" y="930910"/>
                </a:lnTo>
                <a:lnTo>
                  <a:pt x="185388" y="901700"/>
                </a:lnTo>
                <a:lnTo>
                  <a:pt x="177942" y="864870"/>
                </a:lnTo>
                <a:lnTo>
                  <a:pt x="185388" y="828040"/>
                </a:lnTo>
                <a:lnTo>
                  <a:pt x="198071" y="808990"/>
                </a:lnTo>
                <a:lnTo>
                  <a:pt x="167031" y="808990"/>
                </a:lnTo>
                <a:lnTo>
                  <a:pt x="130804" y="792480"/>
                </a:lnTo>
                <a:lnTo>
                  <a:pt x="98190" y="778510"/>
                </a:lnTo>
                <a:lnTo>
                  <a:pt x="47192" y="753110"/>
                </a:lnTo>
                <a:lnTo>
                  <a:pt x="90586" y="736600"/>
                </a:lnTo>
                <a:lnTo>
                  <a:pt x="132625" y="713740"/>
                </a:lnTo>
                <a:lnTo>
                  <a:pt x="173715" y="688340"/>
                </a:lnTo>
                <a:lnTo>
                  <a:pt x="214264" y="659130"/>
                </a:lnTo>
                <a:lnTo>
                  <a:pt x="254677" y="627380"/>
                </a:lnTo>
                <a:lnTo>
                  <a:pt x="295362" y="594360"/>
                </a:lnTo>
                <a:lnTo>
                  <a:pt x="330301" y="565150"/>
                </a:lnTo>
                <a:lnTo>
                  <a:pt x="365602" y="537210"/>
                </a:lnTo>
                <a:lnTo>
                  <a:pt x="401448" y="510540"/>
                </a:lnTo>
                <a:lnTo>
                  <a:pt x="438019" y="486410"/>
                </a:lnTo>
                <a:lnTo>
                  <a:pt x="475496" y="463550"/>
                </a:lnTo>
                <a:lnTo>
                  <a:pt x="514059" y="444500"/>
                </a:lnTo>
                <a:lnTo>
                  <a:pt x="553891" y="429260"/>
                </a:lnTo>
                <a:lnTo>
                  <a:pt x="595171" y="417830"/>
                </a:lnTo>
                <a:lnTo>
                  <a:pt x="638081" y="411480"/>
                </a:lnTo>
                <a:lnTo>
                  <a:pt x="795593" y="411480"/>
                </a:lnTo>
                <a:lnTo>
                  <a:pt x="786508" y="407670"/>
                </a:lnTo>
                <a:lnTo>
                  <a:pt x="734632" y="393700"/>
                </a:lnTo>
                <a:lnTo>
                  <a:pt x="685190" y="386080"/>
                </a:lnTo>
                <a:close/>
              </a:path>
              <a:path w="1205865" h="982979">
                <a:moveTo>
                  <a:pt x="780507" y="924560"/>
                </a:moveTo>
                <a:lnTo>
                  <a:pt x="748877" y="924560"/>
                </a:lnTo>
                <a:lnTo>
                  <a:pt x="767533" y="948690"/>
                </a:lnTo>
                <a:lnTo>
                  <a:pt x="791651" y="967740"/>
                </a:lnTo>
                <a:lnTo>
                  <a:pt x="820103" y="979170"/>
                </a:lnTo>
                <a:lnTo>
                  <a:pt x="851764" y="982980"/>
                </a:lnTo>
                <a:lnTo>
                  <a:pt x="898152" y="974090"/>
                </a:lnTo>
                <a:lnTo>
                  <a:pt x="920905" y="958850"/>
                </a:lnTo>
                <a:lnTo>
                  <a:pt x="851764" y="958850"/>
                </a:lnTo>
                <a:lnTo>
                  <a:pt x="814987" y="951230"/>
                </a:lnTo>
                <a:lnTo>
                  <a:pt x="784918" y="930910"/>
                </a:lnTo>
                <a:lnTo>
                  <a:pt x="780507" y="924560"/>
                </a:lnTo>
                <a:close/>
              </a:path>
              <a:path w="1205865" h="982979">
                <a:moveTo>
                  <a:pt x="341672" y="769620"/>
                </a:moveTo>
                <a:lnTo>
                  <a:pt x="272536" y="769620"/>
                </a:lnTo>
                <a:lnTo>
                  <a:pt x="309324" y="777240"/>
                </a:lnTo>
                <a:lnTo>
                  <a:pt x="339395" y="797560"/>
                </a:lnTo>
                <a:lnTo>
                  <a:pt x="359685" y="828040"/>
                </a:lnTo>
                <a:lnTo>
                  <a:pt x="367130" y="864870"/>
                </a:lnTo>
                <a:lnTo>
                  <a:pt x="366858" y="871220"/>
                </a:lnTo>
                <a:lnTo>
                  <a:pt x="366059" y="878840"/>
                </a:lnTo>
                <a:lnTo>
                  <a:pt x="364753" y="885190"/>
                </a:lnTo>
                <a:lnTo>
                  <a:pt x="362962" y="891540"/>
                </a:lnTo>
                <a:lnTo>
                  <a:pt x="362700" y="892810"/>
                </a:lnTo>
                <a:lnTo>
                  <a:pt x="349404" y="919480"/>
                </a:lnTo>
                <a:lnTo>
                  <a:pt x="328877" y="939800"/>
                </a:lnTo>
                <a:lnTo>
                  <a:pt x="302715" y="953770"/>
                </a:lnTo>
                <a:lnTo>
                  <a:pt x="272536" y="958850"/>
                </a:lnTo>
                <a:lnTo>
                  <a:pt x="343613" y="958850"/>
                </a:lnTo>
                <a:lnTo>
                  <a:pt x="364768" y="939800"/>
                </a:lnTo>
                <a:lnTo>
                  <a:pt x="382606" y="910590"/>
                </a:lnTo>
                <a:lnTo>
                  <a:pt x="770802" y="910590"/>
                </a:lnTo>
                <a:lnTo>
                  <a:pt x="769920" y="909320"/>
                </a:lnTo>
                <a:lnTo>
                  <a:pt x="589251" y="909320"/>
                </a:lnTo>
                <a:lnTo>
                  <a:pt x="533583" y="905510"/>
                </a:lnTo>
                <a:lnTo>
                  <a:pt x="475060" y="900430"/>
                </a:lnTo>
                <a:lnTo>
                  <a:pt x="413757" y="891540"/>
                </a:lnTo>
                <a:lnTo>
                  <a:pt x="410835" y="891540"/>
                </a:lnTo>
                <a:lnTo>
                  <a:pt x="402061" y="889000"/>
                </a:lnTo>
                <a:lnTo>
                  <a:pt x="389673" y="886460"/>
                </a:lnTo>
                <a:lnTo>
                  <a:pt x="391035" y="878840"/>
                </a:lnTo>
                <a:lnTo>
                  <a:pt x="391820" y="872490"/>
                </a:lnTo>
                <a:lnTo>
                  <a:pt x="391820" y="864870"/>
                </a:lnTo>
                <a:lnTo>
                  <a:pt x="382430" y="817880"/>
                </a:lnTo>
                <a:lnTo>
                  <a:pt x="356841" y="779780"/>
                </a:lnTo>
                <a:lnTo>
                  <a:pt x="341672" y="769620"/>
                </a:lnTo>
                <a:close/>
              </a:path>
              <a:path w="1205865" h="982979">
                <a:moveTo>
                  <a:pt x="923105" y="769620"/>
                </a:moveTo>
                <a:lnTo>
                  <a:pt x="851764" y="769620"/>
                </a:lnTo>
                <a:lnTo>
                  <a:pt x="888554" y="777240"/>
                </a:lnTo>
                <a:lnTo>
                  <a:pt x="918629" y="797560"/>
                </a:lnTo>
                <a:lnTo>
                  <a:pt x="938922" y="828040"/>
                </a:lnTo>
                <a:lnTo>
                  <a:pt x="946369" y="864870"/>
                </a:lnTo>
                <a:lnTo>
                  <a:pt x="938922" y="901700"/>
                </a:lnTo>
                <a:lnTo>
                  <a:pt x="918629" y="930910"/>
                </a:lnTo>
                <a:lnTo>
                  <a:pt x="888554" y="951230"/>
                </a:lnTo>
                <a:lnTo>
                  <a:pt x="851764" y="958850"/>
                </a:lnTo>
                <a:lnTo>
                  <a:pt x="920905" y="958850"/>
                </a:lnTo>
                <a:lnTo>
                  <a:pt x="936073" y="948690"/>
                </a:lnTo>
                <a:lnTo>
                  <a:pt x="961660" y="910590"/>
                </a:lnTo>
                <a:lnTo>
                  <a:pt x="971048" y="864870"/>
                </a:lnTo>
                <a:lnTo>
                  <a:pt x="970751" y="855980"/>
                </a:lnTo>
                <a:lnTo>
                  <a:pt x="969886" y="848360"/>
                </a:lnTo>
                <a:lnTo>
                  <a:pt x="968495" y="840740"/>
                </a:lnTo>
                <a:lnTo>
                  <a:pt x="966619" y="833120"/>
                </a:lnTo>
                <a:lnTo>
                  <a:pt x="992390" y="807720"/>
                </a:lnTo>
                <a:lnTo>
                  <a:pt x="956976" y="807720"/>
                </a:lnTo>
                <a:lnTo>
                  <a:pt x="938454" y="782320"/>
                </a:lnTo>
                <a:lnTo>
                  <a:pt x="923105" y="769620"/>
                </a:lnTo>
                <a:close/>
              </a:path>
              <a:path w="1205865" h="982979">
                <a:moveTo>
                  <a:pt x="770802" y="910590"/>
                </a:moveTo>
                <a:lnTo>
                  <a:pt x="382606" y="910590"/>
                </a:lnTo>
                <a:lnTo>
                  <a:pt x="391689" y="911860"/>
                </a:lnTo>
                <a:lnTo>
                  <a:pt x="399502" y="914400"/>
                </a:lnTo>
                <a:lnTo>
                  <a:pt x="405675" y="915670"/>
                </a:lnTo>
                <a:lnTo>
                  <a:pt x="409840" y="915670"/>
                </a:lnTo>
                <a:lnTo>
                  <a:pt x="465566" y="924560"/>
                </a:lnTo>
                <a:lnTo>
                  <a:pt x="519104" y="929640"/>
                </a:lnTo>
                <a:lnTo>
                  <a:pt x="570404" y="933450"/>
                </a:lnTo>
                <a:lnTo>
                  <a:pt x="619415" y="934720"/>
                </a:lnTo>
                <a:lnTo>
                  <a:pt x="686734" y="932180"/>
                </a:lnTo>
                <a:lnTo>
                  <a:pt x="748877" y="924560"/>
                </a:lnTo>
                <a:lnTo>
                  <a:pt x="780507" y="924560"/>
                </a:lnTo>
                <a:lnTo>
                  <a:pt x="770802" y="910590"/>
                </a:lnTo>
                <a:close/>
              </a:path>
              <a:path w="1205865" h="982979">
                <a:moveTo>
                  <a:pt x="851764" y="745490"/>
                </a:moveTo>
                <a:lnTo>
                  <a:pt x="805382" y="754380"/>
                </a:lnTo>
                <a:lnTo>
                  <a:pt x="767464" y="779780"/>
                </a:lnTo>
                <a:lnTo>
                  <a:pt x="741878" y="817880"/>
                </a:lnTo>
                <a:lnTo>
                  <a:pt x="732490" y="864870"/>
                </a:lnTo>
                <a:lnTo>
                  <a:pt x="732767" y="871220"/>
                </a:lnTo>
                <a:lnTo>
                  <a:pt x="732878" y="873760"/>
                </a:lnTo>
                <a:lnTo>
                  <a:pt x="734015" y="882650"/>
                </a:lnTo>
                <a:lnTo>
                  <a:pt x="735861" y="892810"/>
                </a:lnTo>
                <a:lnTo>
                  <a:pt x="738375" y="901700"/>
                </a:lnTo>
                <a:lnTo>
                  <a:pt x="691722" y="906780"/>
                </a:lnTo>
                <a:lnTo>
                  <a:pt x="641989" y="909320"/>
                </a:lnTo>
                <a:lnTo>
                  <a:pt x="769920" y="909320"/>
                </a:lnTo>
                <a:lnTo>
                  <a:pt x="764626" y="901700"/>
                </a:lnTo>
                <a:lnTo>
                  <a:pt x="757181" y="864870"/>
                </a:lnTo>
                <a:lnTo>
                  <a:pt x="764626" y="828040"/>
                </a:lnTo>
                <a:lnTo>
                  <a:pt x="784918" y="797560"/>
                </a:lnTo>
                <a:lnTo>
                  <a:pt x="814987" y="777240"/>
                </a:lnTo>
                <a:lnTo>
                  <a:pt x="851764" y="769620"/>
                </a:lnTo>
                <a:lnTo>
                  <a:pt x="923105" y="769620"/>
                </a:lnTo>
                <a:lnTo>
                  <a:pt x="913896" y="762000"/>
                </a:lnTo>
                <a:lnTo>
                  <a:pt x="884574" y="749300"/>
                </a:lnTo>
                <a:lnTo>
                  <a:pt x="851764" y="745490"/>
                </a:lnTo>
                <a:close/>
              </a:path>
              <a:path w="1205865" h="982979">
                <a:moveTo>
                  <a:pt x="272536" y="745490"/>
                </a:moveTo>
                <a:lnTo>
                  <a:pt x="239563" y="749300"/>
                </a:lnTo>
                <a:lnTo>
                  <a:pt x="210128" y="763270"/>
                </a:lnTo>
                <a:lnTo>
                  <a:pt x="185520" y="782320"/>
                </a:lnTo>
                <a:lnTo>
                  <a:pt x="167031" y="808990"/>
                </a:lnTo>
                <a:lnTo>
                  <a:pt x="198071" y="808990"/>
                </a:lnTo>
                <a:lnTo>
                  <a:pt x="205680" y="797560"/>
                </a:lnTo>
                <a:lnTo>
                  <a:pt x="235752" y="777240"/>
                </a:lnTo>
                <a:lnTo>
                  <a:pt x="272536" y="769620"/>
                </a:lnTo>
                <a:lnTo>
                  <a:pt x="341672" y="769620"/>
                </a:lnTo>
                <a:lnTo>
                  <a:pt x="318920" y="754380"/>
                </a:lnTo>
                <a:lnTo>
                  <a:pt x="272536" y="745490"/>
                </a:lnTo>
                <a:close/>
              </a:path>
              <a:path w="1205865" h="982979">
                <a:moveTo>
                  <a:pt x="1059642" y="695960"/>
                </a:moveTo>
                <a:lnTo>
                  <a:pt x="1034125" y="695960"/>
                </a:lnTo>
                <a:lnTo>
                  <a:pt x="1019694" y="727710"/>
                </a:lnTo>
                <a:lnTo>
                  <a:pt x="1001990" y="756920"/>
                </a:lnTo>
                <a:lnTo>
                  <a:pt x="981066" y="783590"/>
                </a:lnTo>
                <a:lnTo>
                  <a:pt x="956976" y="807720"/>
                </a:lnTo>
                <a:lnTo>
                  <a:pt x="992390" y="807720"/>
                </a:lnTo>
                <a:lnTo>
                  <a:pt x="997544" y="802640"/>
                </a:lnTo>
                <a:lnTo>
                  <a:pt x="1023823" y="768350"/>
                </a:lnTo>
                <a:lnTo>
                  <a:pt x="1045392" y="731520"/>
                </a:lnTo>
                <a:lnTo>
                  <a:pt x="1059642" y="695960"/>
                </a:lnTo>
                <a:close/>
              </a:path>
              <a:path w="1205865" h="982979">
                <a:moveTo>
                  <a:pt x="756717" y="655320"/>
                </a:moveTo>
                <a:lnTo>
                  <a:pt x="685010" y="657860"/>
                </a:lnTo>
                <a:lnTo>
                  <a:pt x="619709" y="662940"/>
                </a:lnTo>
                <a:lnTo>
                  <a:pt x="561761" y="670560"/>
                </a:lnTo>
                <a:lnTo>
                  <a:pt x="471703" y="687070"/>
                </a:lnTo>
                <a:lnTo>
                  <a:pt x="422398" y="699770"/>
                </a:lnTo>
                <a:lnTo>
                  <a:pt x="415390" y="701040"/>
                </a:lnTo>
                <a:lnTo>
                  <a:pt x="408898" y="703580"/>
                </a:lnTo>
                <a:lnTo>
                  <a:pt x="405317" y="711200"/>
                </a:lnTo>
                <a:lnTo>
                  <a:pt x="409055" y="722630"/>
                </a:lnTo>
                <a:lnTo>
                  <a:pt x="413914" y="725170"/>
                </a:lnTo>
                <a:lnTo>
                  <a:pt x="422887" y="725170"/>
                </a:lnTo>
                <a:lnTo>
                  <a:pt x="429747" y="722630"/>
                </a:lnTo>
                <a:lnTo>
                  <a:pt x="448425" y="717550"/>
                </a:lnTo>
                <a:lnTo>
                  <a:pt x="478001" y="711200"/>
                </a:lnTo>
                <a:lnTo>
                  <a:pt x="517556" y="702310"/>
                </a:lnTo>
                <a:lnTo>
                  <a:pt x="566168" y="694690"/>
                </a:lnTo>
                <a:lnTo>
                  <a:pt x="622918" y="688340"/>
                </a:lnTo>
                <a:lnTo>
                  <a:pt x="686886" y="681990"/>
                </a:lnTo>
                <a:lnTo>
                  <a:pt x="757151" y="680720"/>
                </a:lnTo>
                <a:lnTo>
                  <a:pt x="1084268" y="680720"/>
                </a:lnTo>
                <a:lnTo>
                  <a:pt x="1100041" y="674370"/>
                </a:lnTo>
                <a:lnTo>
                  <a:pt x="1103100" y="671830"/>
                </a:lnTo>
                <a:lnTo>
                  <a:pt x="989692" y="671830"/>
                </a:lnTo>
                <a:lnTo>
                  <a:pt x="940076" y="666750"/>
                </a:lnTo>
                <a:lnTo>
                  <a:pt x="923500" y="665480"/>
                </a:lnTo>
                <a:lnTo>
                  <a:pt x="915574" y="664210"/>
                </a:lnTo>
                <a:lnTo>
                  <a:pt x="833887" y="657860"/>
                </a:lnTo>
                <a:lnTo>
                  <a:pt x="756717" y="655320"/>
                </a:lnTo>
                <a:close/>
              </a:path>
              <a:path w="1205865" h="982979">
                <a:moveTo>
                  <a:pt x="1084268" y="680720"/>
                </a:moveTo>
                <a:lnTo>
                  <a:pt x="757151" y="680720"/>
                </a:lnTo>
                <a:lnTo>
                  <a:pt x="832793" y="681990"/>
                </a:lnTo>
                <a:lnTo>
                  <a:pt x="912893" y="688340"/>
                </a:lnTo>
                <a:lnTo>
                  <a:pt x="920778" y="689610"/>
                </a:lnTo>
                <a:lnTo>
                  <a:pt x="937050" y="690880"/>
                </a:lnTo>
                <a:lnTo>
                  <a:pt x="960602" y="694690"/>
                </a:lnTo>
                <a:lnTo>
                  <a:pt x="1009442" y="697230"/>
                </a:lnTo>
                <a:lnTo>
                  <a:pt x="1034125" y="695960"/>
                </a:lnTo>
                <a:lnTo>
                  <a:pt x="1059642" y="695960"/>
                </a:lnTo>
                <a:lnTo>
                  <a:pt x="1062187" y="689610"/>
                </a:lnTo>
                <a:lnTo>
                  <a:pt x="1084268" y="680720"/>
                </a:lnTo>
                <a:close/>
              </a:path>
              <a:path w="1205865" h="982979">
                <a:moveTo>
                  <a:pt x="795593" y="411480"/>
                </a:moveTo>
                <a:lnTo>
                  <a:pt x="682802" y="411480"/>
                </a:lnTo>
                <a:lnTo>
                  <a:pt x="729515" y="417830"/>
                </a:lnTo>
                <a:lnTo>
                  <a:pt x="778400" y="431800"/>
                </a:lnTo>
                <a:lnTo>
                  <a:pt x="829639" y="452120"/>
                </a:lnTo>
                <a:lnTo>
                  <a:pt x="892460" y="492760"/>
                </a:lnTo>
                <a:lnTo>
                  <a:pt x="942444" y="535940"/>
                </a:lnTo>
                <a:lnTo>
                  <a:pt x="980799" y="577850"/>
                </a:lnTo>
                <a:lnTo>
                  <a:pt x="1008735" y="615950"/>
                </a:lnTo>
                <a:lnTo>
                  <a:pt x="1038177" y="670560"/>
                </a:lnTo>
                <a:lnTo>
                  <a:pt x="1014188" y="671830"/>
                </a:lnTo>
                <a:lnTo>
                  <a:pt x="1103100" y="671830"/>
                </a:lnTo>
                <a:lnTo>
                  <a:pt x="1112279" y="664210"/>
                </a:lnTo>
                <a:lnTo>
                  <a:pt x="1062543" y="664210"/>
                </a:lnTo>
                <a:lnTo>
                  <a:pt x="1054246" y="646430"/>
                </a:lnTo>
                <a:lnTo>
                  <a:pt x="1018123" y="585470"/>
                </a:lnTo>
                <a:lnTo>
                  <a:pt x="988387" y="548640"/>
                </a:lnTo>
                <a:lnTo>
                  <a:pt x="949595" y="509270"/>
                </a:lnTo>
                <a:lnTo>
                  <a:pt x="900791" y="468630"/>
                </a:lnTo>
                <a:lnTo>
                  <a:pt x="841021" y="430530"/>
                </a:lnTo>
                <a:lnTo>
                  <a:pt x="795593" y="411480"/>
                </a:lnTo>
                <a:close/>
              </a:path>
              <a:path w="1205865" h="982979">
                <a:moveTo>
                  <a:pt x="951717" y="189230"/>
                </a:moveTo>
                <a:lnTo>
                  <a:pt x="725549" y="189230"/>
                </a:lnTo>
                <a:lnTo>
                  <a:pt x="795786" y="191770"/>
                </a:lnTo>
                <a:lnTo>
                  <a:pt x="858356" y="196850"/>
                </a:lnTo>
                <a:lnTo>
                  <a:pt x="913700" y="205740"/>
                </a:lnTo>
                <a:lnTo>
                  <a:pt x="962262" y="218440"/>
                </a:lnTo>
                <a:lnTo>
                  <a:pt x="1004482" y="232410"/>
                </a:lnTo>
                <a:lnTo>
                  <a:pt x="1040804" y="247650"/>
                </a:lnTo>
                <a:lnTo>
                  <a:pt x="1097516" y="283210"/>
                </a:lnTo>
                <a:lnTo>
                  <a:pt x="1135933" y="320040"/>
                </a:lnTo>
                <a:lnTo>
                  <a:pt x="1163301" y="364490"/>
                </a:lnTo>
                <a:lnTo>
                  <a:pt x="1177558" y="407670"/>
                </a:lnTo>
                <a:lnTo>
                  <a:pt x="1181447" y="450850"/>
                </a:lnTo>
                <a:lnTo>
                  <a:pt x="1177708" y="491490"/>
                </a:lnTo>
                <a:lnTo>
                  <a:pt x="1147397" y="582930"/>
                </a:lnTo>
                <a:lnTo>
                  <a:pt x="1122006" y="622300"/>
                </a:lnTo>
                <a:lnTo>
                  <a:pt x="1093519" y="648970"/>
                </a:lnTo>
                <a:lnTo>
                  <a:pt x="1062543" y="664210"/>
                </a:lnTo>
                <a:lnTo>
                  <a:pt x="1112279" y="664210"/>
                </a:lnTo>
                <a:lnTo>
                  <a:pt x="1166513" y="599440"/>
                </a:lnTo>
                <a:lnTo>
                  <a:pt x="1192675" y="534670"/>
                </a:lnTo>
                <a:lnTo>
                  <a:pt x="1203778" y="483870"/>
                </a:lnTo>
                <a:lnTo>
                  <a:pt x="1205450" y="434340"/>
                </a:lnTo>
                <a:lnTo>
                  <a:pt x="1197812" y="387350"/>
                </a:lnTo>
                <a:lnTo>
                  <a:pt x="1180984" y="344170"/>
                </a:lnTo>
                <a:lnTo>
                  <a:pt x="1155085" y="304800"/>
                </a:lnTo>
                <a:lnTo>
                  <a:pt x="1118374" y="267970"/>
                </a:lnTo>
                <a:lnTo>
                  <a:pt x="1065942" y="233680"/>
                </a:lnTo>
                <a:lnTo>
                  <a:pt x="995000" y="201930"/>
                </a:lnTo>
                <a:lnTo>
                  <a:pt x="951717" y="189230"/>
                </a:lnTo>
                <a:close/>
              </a:path>
              <a:path w="1205865" h="982979">
                <a:moveTo>
                  <a:pt x="369475" y="0"/>
                </a:moveTo>
                <a:lnTo>
                  <a:pt x="290734" y="0"/>
                </a:lnTo>
                <a:lnTo>
                  <a:pt x="285205" y="5080"/>
                </a:lnTo>
                <a:lnTo>
                  <a:pt x="285205" y="91440"/>
                </a:lnTo>
                <a:lnTo>
                  <a:pt x="174109" y="91440"/>
                </a:lnTo>
                <a:lnTo>
                  <a:pt x="168570" y="97790"/>
                </a:lnTo>
                <a:lnTo>
                  <a:pt x="168570" y="110490"/>
                </a:lnTo>
                <a:lnTo>
                  <a:pt x="174109" y="116840"/>
                </a:lnTo>
                <a:lnTo>
                  <a:pt x="285205" y="116840"/>
                </a:lnTo>
                <a:lnTo>
                  <a:pt x="285205" y="248920"/>
                </a:lnTo>
                <a:lnTo>
                  <a:pt x="174109" y="248920"/>
                </a:lnTo>
                <a:lnTo>
                  <a:pt x="168570" y="254000"/>
                </a:lnTo>
                <a:lnTo>
                  <a:pt x="168570" y="267970"/>
                </a:lnTo>
                <a:lnTo>
                  <a:pt x="174109" y="273050"/>
                </a:lnTo>
                <a:lnTo>
                  <a:pt x="285205" y="273050"/>
                </a:lnTo>
                <a:lnTo>
                  <a:pt x="285205" y="360680"/>
                </a:lnTo>
                <a:lnTo>
                  <a:pt x="290734" y="365760"/>
                </a:lnTo>
                <a:lnTo>
                  <a:pt x="369475" y="365760"/>
                </a:lnTo>
                <a:lnTo>
                  <a:pt x="401904" y="358140"/>
                </a:lnTo>
                <a:lnTo>
                  <a:pt x="433300" y="341630"/>
                </a:lnTo>
                <a:lnTo>
                  <a:pt x="309896" y="341630"/>
                </a:lnTo>
                <a:lnTo>
                  <a:pt x="309896" y="24130"/>
                </a:lnTo>
                <a:lnTo>
                  <a:pt x="437844" y="24130"/>
                </a:lnTo>
                <a:lnTo>
                  <a:pt x="403343" y="6350"/>
                </a:lnTo>
                <a:lnTo>
                  <a:pt x="369475" y="0"/>
                </a:lnTo>
                <a:close/>
              </a:path>
              <a:path w="1205865" h="982979">
                <a:moveTo>
                  <a:pt x="437844" y="24130"/>
                </a:moveTo>
                <a:lnTo>
                  <a:pt x="369475" y="24130"/>
                </a:lnTo>
                <a:lnTo>
                  <a:pt x="406041" y="34290"/>
                </a:lnTo>
                <a:lnTo>
                  <a:pt x="449963" y="60960"/>
                </a:lnTo>
                <a:lnTo>
                  <a:pt x="492346" y="99060"/>
                </a:lnTo>
                <a:lnTo>
                  <a:pt x="524299" y="140970"/>
                </a:lnTo>
                <a:lnTo>
                  <a:pt x="536926" y="182880"/>
                </a:lnTo>
                <a:lnTo>
                  <a:pt x="524050" y="222250"/>
                </a:lnTo>
                <a:lnTo>
                  <a:pt x="491602" y="265430"/>
                </a:lnTo>
                <a:lnTo>
                  <a:pt x="448845" y="303530"/>
                </a:lnTo>
                <a:lnTo>
                  <a:pt x="405048" y="330200"/>
                </a:lnTo>
                <a:lnTo>
                  <a:pt x="369475" y="341630"/>
                </a:lnTo>
                <a:lnTo>
                  <a:pt x="433300" y="341630"/>
                </a:lnTo>
                <a:lnTo>
                  <a:pt x="480554" y="308610"/>
                </a:lnTo>
                <a:lnTo>
                  <a:pt x="517082" y="273050"/>
                </a:lnTo>
                <a:lnTo>
                  <a:pt x="545282" y="234950"/>
                </a:lnTo>
                <a:lnTo>
                  <a:pt x="560307" y="195580"/>
                </a:lnTo>
                <a:lnTo>
                  <a:pt x="647204" y="190500"/>
                </a:lnTo>
                <a:lnTo>
                  <a:pt x="725549" y="189230"/>
                </a:lnTo>
                <a:lnTo>
                  <a:pt x="951717" y="189230"/>
                </a:lnTo>
                <a:lnTo>
                  <a:pt x="902761" y="179070"/>
                </a:lnTo>
                <a:lnTo>
                  <a:pt x="847784" y="171450"/>
                </a:lnTo>
                <a:lnTo>
                  <a:pt x="560694" y="171450"/>
                </a:lnTo>
                <a:lnTo>
                  <a:pt x="546726" y="130810"/>
                </a:lnTo>
                <a:lnTo>
                  <a:pt x="519235" y="91440"/>
                </a:lnTo>
                <a:lnTo>
                  <a:pt x="482994" y="55880"/>
                </a:lnTo>
                <a:lnTo>
                  <a:pt x="442773" y="26670"/>
                </a:lnTo>
                <a:lnTo>
                  <a:pt x="437844" y="24130"/>
                </a:lnTo>
                <a:close/>
              </a:path>
              <a:path w="1205865" h="982979">
                <a:moveTo>
                  <a:pt x="718373" y="163830"/>
                </a:moveTo>
                <a:lnTo>
                  <a:pt x="643241" y="165100"/>
                </a:lnTo>
                <a:lnTo>
                  <a:pt x="560694" y="171450"/>
                </a:lnTo>
                <a:lnTo>
                  <a:pt x="847784" y="171450"/>
                </a:lnTo>
                <a:lnTo>
                  <a:pt x="786437" y="166370"/>
                </a:lnTo>
                <a:lnTo>
                  <a:pt x="718373" y="16383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7" name="object 147"/>
          <p:cNvGrpSpPr/>
          <p:nvPr/>
        </p:nvGrpSpPr>
        <p:grpSpPr>
          <a:xfrm>
            <a:off x="17026036" y="9003617"/>
            <a:ext cx="1024890" cy="1146175"/>
            <a:chOff x="17026036" y="9003617"/>
            <a:chExt cx="1024890" cy="1146175"/>
          </a:xfrm>
        </p:grpSpPr>
        <p:sp>
          <p:nvSpPr>
            <p:cNvPr id="148" name="object 148"/>
            <p:cNvSpPr/>
            <p:nvPr/>
          </p:nvSpPr>
          <p:spPr>
            <a:xfrm>
              <a:off x="17026027" y="9003620"/>
              <a:ext cx="1024890" cy="1146175"/>
            </a:xfrm>
            <a:custGeom>
              <a:avLst/>
              <a:gdLst/>
              <a:ahLst/>
              <a:cxnLst/>
              <a:rect l="l" t="t" r="r" b="b"/>
              <a:pathLst>
                <a:path w="1024890" h="1146175">
                  <a:moveTo>
                    <a:pt x="813371" y="436740"/>
                  </a:moveTo>
                  <a:lnTo>
                    <a:pt x="812901" y="407123"/>
                  </a:lnTo>
                  <a:lnTo>
                    <a:pt x="812876" y="404990"/>
                  </a:lnTo>
                  <a:lnTo>
                    <a:pt x="808189" y="374167"/>
                  </a:lnTo>
                  <a:lnTo>
                    <a:pt x="808126" y="373748"/>
                  </a:lnTo>
                  <a:lnTo>
                    <a:pt x="799223" y="343484"/>
                  </a:lnTo>
                  <a:lnTo>
                    <a:pt x="788416" y="319392"/>
                  </a:lnTo>
                  <a:lnTo>
                    <a:pt x="788416" y="435432"/>
                  </a:lnTo>
                  <a:lnTo>
                    <a:pt x="779576" y="485267"/>
                  </a:lnTo>
                  <a:lnTo>
                    <a:pt x="759307" y="530923"/>
                  </a:lnTo>
                  <a:lnTo>
                    <a:pt x="729322" y="569709"/>
                  </a:lnTo>
                  <a:lnTo>
                    <a:pt x="691121" y="600417"/>
                  </a:lnTo>
                  <a:lnTo>
                    <a:pt x="646252" y="621487"/>
                  </a:lnTo>
                  <a:lnTo>
                    <a:pt x="596265" y="631329"/>
                  </a:lnTo>
                  <a:lnTo>
                    <a:pt x="586105" y="631863"/>
                  </a:lnTo>
                  <a:lnTo>
                    <a:pt x="581075" y="631863"/>
                  </a:lnTo>
                  <a:lnTo>
                    <a:pt x="533501" y="626364"/>
                  </a:lnTo>
                  <a:lnTo>
                    <a:pt x="489813" y="610717"/>
                  </a:lnTo>
                  <a:lnTo>
                    <a:pt x="451243" y="586181"/>
                  </a:lnTo>
                  <a:lnTo>
                    <a:pt x="419061" y="553999"/>
                  </a:lnTo>
                  <a:lnTo>
                    <a:pt x="394512" y="515442"/>
                  </a:lnTo>
                  <a:lnTo>
                    <a:pt x="378866" y="471766"/>
                  </a:lnTo>
                  <a:lnTo>
                    <a:pt x="373367" y="424205"/>
                  </a:lnTo>
                  <a:lnTo>
                    <a:pt x="374891" y="398932"/>
                  </a:lnTo>
                  <a:lnTo>
                    <a:pt x="379425" y="374167"/>
                  </a:lnTo>
                  <a:lnTo>
                    <a:pt x="386892" y="350240"/>
                  </a:lnTo>
                  <a:lnTo>
                    <a:pt x="397243" y="327444"/>
                  </a:lnTo>
                  <a:lnTo>
                    <a:pt x="581063" y="18859"/>
                  </a:lnTo>
                  <a:lnTo>
                    <a:pt x="764540" y="326923"/>
                  </a:lnTo>
                  <a:lnTo>
                    <a:pt x="775970" y="352488"/>
                  </a:lnTo>
                  <a:lnTo>
                    <a:pt x="783818" y="379336"/>
                  </a:lnTo>
                  <a:lnTo>
                    <a:pt x="787996" y="407123"/>
                  </a:lnTo>
                  <a:lnTo>
                    <a:pt x="788416" y="435432"/>
                  </a:lnTo>
                  <a:lnTo>
                    <a:pt x="788416" y="319392"/>
                  </a:lnTo>
                  <a:lnTo>
                    <a:pt x="610146" y="18859"/>
                  </a:lnTo>
                  <a:lnTo>
                    <a:pt x="581063" y="0"/>
                  </a:lnTo>
                  <a:lnTo>
                    <a:pt x="572935" y="1041"/>
                  </a:lnTo>
                  <a:lnTo>
                    <a:pt x="375488" y="315188"/>
                  </a:lnTo>
                  <a:lnTo>
                    <a:pt x="355282" y="367931"/>
                  </a:lnTo>
                  <a:lnTo>
                    <a:pt x="348373" y="424205"/>
                  </a:lnTo>
                  <a:lnTo>
                    <a:pt x="353110" y="471030"/>
                  </a:lnTo>
                  <a:lnTo>
                    <a:pt x="366687" y="514667"/>
                  </a:lnTo>
                  <a:lnTo>
                    <a:pt x="388073" y="553999"/>
                  </a:lnTo>
                  <a:lnTo>
                    <a:pt x="388175" y="554189"/>
                  </a:lnTo>
                  <a:lnTo>
                    <a:pt x="416610" y="588632"/>
                  </a:lnTo>
                  <a:lnTo>
                    <a:pt x="451053" y="617054"/>
                  </a:lnTo>
                  <a:lnTo>
                    <a:pt x="490575" y="638530"/>
                  </a:lnTo>
                  <a:lnTo>
                    <a:pt x="534238" y="652119"/>
                  </a:lnTo>
                  <a:lnTo>
                    <a:pt x="581075" y="656856"/>
                  </a:lnTo>
                  <a:lnTo>
                    <a:pt x="586727" y="656856"/>
                  </a:lnTo>
                  <a:lnTo>
                    <a:pt x="646353" y="647611"/>
                  </a:lnTo>
                  <a:lnTo>
                    <a:pt x="684987" y="631863"/>
                  </a:lnTo>
                  <a:lnTo>
                    <a:pt x="729818" y="603173"/>
                  </a:lnTo>
                  <a:lnTo>
                    <a:pt x="762647" y="569709"/>
                  </a:lnTo>
                  <a:lnTo>
                    <a:pt x="788403" y="529907"/>
                  </a:lnTo>
                  <a:lnTo>
                    <a:pt x="805637" y="485267"/>
                  </a:lnTo>
                  <a:lnTo>
                    <a:pt x="813371" y="436740"/>
                  </a:lnTo>
                  <a:close/>
                </a:path>
                <a:path w="1024890" h="1146175">
                  <a:moveTo>
                    <a:pt x="1024293" y="798804"/>
                  </a:moveTo>
                  <a:lnTo>
                    <a:pt x="1012202" y="761873"/>
                  </a:lnTo>
                  <a:lnTo>
                    <a:pt x="980351" y="742810"/>
                  </a:lnTo>
                  <a:lnTo>
                    <a:pt x="976630" y="742810"/>
                  </a:lnTo>
                  <a:lnTo>
                    <a:pt x="953198" y="746620"/>
                  </a:lnTo>
                  <a:lnTo>
                    <a:pt x="924318" y="758253"/>
                  </a:lnTo>
                  <a:lnTo>
                    <a:pt x="889431" y="777989"/>
                  </a:lnTo>
                  <a:lnTo>
                    <a:pt x="847318" y="806564"/>
                  </a:lnTo>
                  <a:lnTo>
                    <a:pt x="811593" y="820915"/>
                  </a:lnTo>
                  <a:lnTo>
                    <a:pt x="766292" y="835672"/>
                  </a:lnTo>
                  <a:lnTo>
                    <a:pt x="716470" y="848347"/>
                  </a:lnTo>
                  <a:lnTo>
                    <a:pt x="667867" y="856094"/>
                  </a:lnTo>
                  <a:lnTo>
                    <a:pt x="609066" y="860145"/>
                  </a:lnTo>
                  <a:lnTo>
                    <a:pt x="549135" y="861580"/>
                  </a:lnTo>
                  <a:lnTo>
                    <a:pt x="529450" y="861390"/>
                  </a:lnTo>
                  <a:lnTo>
                    <a:pt x="483489" y="858647"/>
                  </a:lnTo>
                  <a:lnTo>
                    <a:pt x="453720" y="836244"/>
                  </a:lnTo>
                  <a:lnTo>
                    <a:pt x="458749" y="830453"/>
                  </a:lnTo>
                  <a:lnTo>
                    <a:pt x="504799" y="825093"/>
                  </a:lnTo>
                  <a:lnTo>
                    <a:pt x="548843" y="819518"/>
                  </a:lnTo>
                  <a:lnTo>
                    <a:pt x="589432" y="813701"/>
                  </a:lnTo>
                  <a:lnTo>
                    <a:pt x="640613" y="798296"/>
                  </a:lnTo>
                  <a:lnTo>
                    <a:pt x="673074" y="761669"/>
                  </a:lnTo>
                  <a:lnTo>
                    <a:pt x="679704" y="732751"/>
                  </a:lnTo>
                  <a:lnTo>
                    <a:pt x="677633" y="725017"/>
                  </a:lnTo>
                  <a:lnTo>
                    <a:pt x="640702" y="704253"/>
                  </a:lnTo>
                  <a:lnTo>
                    <a:pt x="609282" y="701027"/>
                  </a:lnTo>
                  <a:lnTo>
                    <a:pt x="592467" y="701789"/>
                  </a:lnTo>
                  <a:lnTo>
                    <a:pt x="574370" y="704049"/>
                  </a:lnTo>
                  <a:lnTo>
                    <a:pt x="555066" y="707821"/>
                  </a:lnTo>
                  <a:lnTo>
                    <a:pt x="534631" y="713079"/>
                  </a:lnTo>
                  <a:lnTo>
                    <a:pt x="515315" y="717270"/>
                  </a:lnTo>
                  <a:lnTo>
                    <a:pt x="494995" y="719543"/>
                  </a:lnTo>
                  <a:lnTo>
                    <a:pt x="473773" y="720547"/>
                  </a:lnTo>
                  <a:lnTo>
                    <a:pt x="451777" y="720915"/>
                  </a:lnTo>
                  <a:lnTo>
                    <a:pt x="414083" y="721893"/>
                  </a:lnTo>
                  <a:lnTo>
                    <a:pt x="374980" y="725982"/>
                  </a:lnTo>
                  <a:lnTo>
                    <a:pt x="335495" y="736257"/>
                  </a:lnTo>
                  <a:lnTo>
                    <a:pt x="296659" y="755815"/>
                  </a:lnTo>
                  <a:lnTo>
                    <a:pt x="259207" y="783475"/>
                  </a:lnTo>
                  <a:lnTo>
                    <a:pt x="194614" y="838390"/>
                  </a:lnTo>
                  <a:lnTo>
                    <a:pt x="160807" y="865416"/>
                  </a:lnTo>
                  <a:lnTo>
                    <a:pt x="120091" y="894588"/>
                  </a:lnTo>
                  <a:lnTo>
                    <a:pt x="69773" y="926299"/>
                  </a:lnTo>
                  <a:lnTo>
                    <a:pt x="4191" y="962533"/>
                  </a:lnTo>
                  <a:lnTo>
                    <a:pt x="2019" y="965149"/>
                  </a:lnTo>
                  <a:lnTo>
                    <a:pt x="0" y="971499"/>
                  </a:lnTo>
                  <a:lnTo>
                    <a:pt x="292" y="974877"/>
                  </a:lnTo>
                  <a:lnTo>
                    <a:pt x="4013" y="981989"/>
                  </a:lnTo>
                  <a:lnTo>
                    <a:pt x="8267" y="984554"/>
                  </a:lnTo>
                  <a:lnTo>
                    <a:pt x="14960" y="984554"/>
                  </a:lnTo>
                  <a:lnTo>
                    <a:pt x="82918" y="947496"/>
                  </a:lnTo>
                  <a:lnTo>
                    <a:pt x="134810" y="914692"/>
                  </a:lnTo>
                  <a:lnTo>
                    <a:pt x="176771" y="884593"/>
                  </a:lnTo>
                  <a:lnTo>
                    <a:pt x="211213" y="857059"/>
                  </a:lnTo>
                  <a:lnTo>
                    <a:pt x="257975" y="816991"/>
                  </a:lnTo>
                  <a:lnTo>
                    <a:pt x="274929" y="802881"/>
                  </a:lnTo>
                  <a:lnTo>
                    <a:pt x="310464" y="776693"/>
                  </a:lnTo>
                  <a:lnTo>
                    <a:pt x="344766" y="759472"/>
                  </a:lnTo>
                  <a:lnTo>
                    <a:pt x="416179" y="746798"/>
                  </a:lnTo>
                  <a:lnTo>
                    <a:pt x="474789" y="745515"/>
                  </a:lnTo>
                  <a:lnTo>
                    <a:pt x="497459" y="744410"/>
                  </a:lnTo>
                  <a:lnTo>
                    <a:pt x="519823" y="741845"/>
                  </a:lnTo>
                  <a:lnTo>
                    <a:pt x="541502" y="737095"/>
                  </a:lnTo>
                  <a:lnTo>
                    <a:pt x="560171" y="732294"/>
                  </a:lnTo>
                  <a:lnTo>
                    <a:pt x="577710" y="728840"/>
                  </a:lnTo>
                  <a:lnTo>
                    <a:pt x="594055" y="726770"/>
                  </a:lnTo>
                  <a:lnTo>
                    <a:pt x="609142" y="726084"/>
                  </a:lnTo>
                  <a:lnTo>
                    <a:pt x="620382" y="726528"/>
                  </a:lnTo>
                  <a:lnTo>
                    <a:pt x="630859" y="727862"/>
                  </a:lnTo>
                  <a:lnTo>
                    <a:pt x="640562" y="730072"/>
                  </a:lnTo>
                  <a:lnTo>
                    <a:pt x="649465" y="733171"/>
                  </a:lnTo>
                  <a:lnTo>
                    <a:pt x="656043" y="735926"/>
                  </a:lnTo>
                  <a:lnTo>
                    <a:pt x="654050" y="742772"/>
                  </a:lnTo>
                  <a:lnTo>
                    <a:pt x="627037" y="777443"/>
                  </a:lnTo>
                  <a:lnTo>
                    <a:pt x="559206" y="792899"/>
                  </a:lnTo>
                  <a:lnTo>
                    <a:pt x="515721" y="798576"/>
                  </a:lnTo>
                  <a:lnTo>
                    <a:pt x="462749" y="804862"/>
                  </a:lnTo>
                  <a:lnTo>
                    <a:pt x="449021" y="809142"/>
                  </a:lnTo>
                  <a:lnTo>
                    <a:pt x="438200" y="817854"/>
                  </a:lnTo>
                  <a:lnTo>
                    <a:pt x="431203" y="829932"/>
                  </a:lnTo>
                  <a:lnTo>
                    <a:pt x="428929" y="844321"/>
                  </a:lnTo>
                  <a:lnTo>
                    <a:pt x="431723" y="857758"/>
                  </a:lnTo>
                  <a:lnTo>
                    <a:pt x="462381" y="881164"/>
                  </a:lnTo>
                  <a:lnTo>
                    <a:pt x="510374" y="885774"/>
                  </a:lnTo>
                  <a:lnTo>
                    <a:pt x="549592" y="886574"/>
                  </a:lnTo>
                  <a:lnTo>
                    <a:pt x="579526" y="886206"/>
                  </a:lnTo>
                  <a:lnTo>
                    <a:pt x="640892" y="883348"/>
                  </a:lnTo>
                  <a:lnTo>
                    <a:pt x="722071" y="872705"/>
                  </a:lnTo>
                  <a:lnTo>
                    <a:pt x="774788" y="859243"/>
                  </a:lnTo>
                  <a:lnTo>
                    <a:pt x="822388" y="843584"/>
                  </a:lnTo>
                  <a:lnTo>
                    <a:pt x="859663" y="828382"/>
                  </a:lnTo>
                  <a:lnTo>
                    <a:pt x="905713" y="797344"/>
                  </a:lnTo>
                  <a:lnTo>
                    <a:pt x="938682" y="779119"/>
                  </a:lnTo>
                  <a:lnTo>
                    <a:pt x="961656" y="770153"/>
                  </a:lnTo>
                  <a:lnTo>
                    <a:pt x="976414" y="767753"/>
                  </a:lnTo>
                  <a:lnTo>
                    <a:pt x="980147" y="767943"/>
                  </a:lnTo>
                  <a:lnTo>
                    <a:pt x="988250" y="769759"/>
                  </a:lnTo>
                  <a:lnTo>
                    <a:pt x="995692" y="783234"/>
                  </a:lnTo>
                  <a:lnTo>
                    <a:pt x="999934" y="792327"/>
                  </a:lnTo>
                  <a:lnTo>
                    <a:pt x="981811" y="803884"/>
                  </a:lnTo>
                  <a:lnTo>
                    <a:pt x="976274" y="806640"/>
                  </a:lnTo>
                  <a:lnTo>
                    <a:pt x="923582" y="845324"/>
                  </a:lnTo>
                  <a:lnTo>
                    <a:pt x="877874" y="876566"/>
                  </a:lnTo>
                  <a:lnTo>
                    <a:pt x="837882" y="902271"/>
                  </a:lnTo>
                  <a:lnTo>
                    <a:pt x="788466" y="932751"/>
                  </a:lnTo>
                  <a:lnTo>
                    <a:pt x="740587" y="960450"/>
                  </a:lnTo>
                  <a:lnTo>
                    <a:pt x="655447" y="1007122"/>
                  </a:lnTo>
                  <a:lnTo>
                    <a:pt x="632752" y="1019937"/>
                  </a:lnTo>
                  <a:lnTo>
                    <a:pt x="623722" y="1024051"/>
                  </a:lnTo>
                  <a:lnTo>
                    <a:pt x="612571" y="1026922"/>
                  </a:lnTo>
                  <a:lnTo>
                    <a:pt x="598932" y="1028585"/>
                  </a:lnTo>
                  <a:lnTo>
                    <a:pt x="582447" y="1029131"/>
                  </a:lnTo>
                  <a:lnTo>
                    <a:pt x="574179" y="1029030"/>
                  </a:lnTo>
                  <a:lnTo>
                    <a:pt x="540854" y="1027684"/>
                  </a:lnTo>
                  <a:lnTo>
                    <a:pt x="453250" y="1025169"/>
                  </a:lnTo>
                  <a:lnTo>
                    <a:pt x="421360" y="1024623"/>
                  </a:lnTo>
                  <a:lnTo>
                    <a:pt x="388289" y="1024407"/>
                  </a:lnTo>
                  <a:lnTo>
                    <a:pt x="352526" y="1024737"/>
                  </a:lnTo>
                  <a:lnTo>
                    <a:pt x="297637" y="1027366"/>
                  </a:lnTo>
                  <a:lnTo>
                    <a:pt x="239179" y="1040714"/>
                  </a:lnTo>
                  <a:lnTo>
                    <a:pt x="193065" y="1059929"/>
                  </a:lnTo>
                  <a:lnTo>
                    <a:pt x="140589" y="1087234"/>
                  </a:lnTo>
                  <a:lnTo>
                    <a:pt x="81902" y="1122527"/>
                  </a:lnTo>
                  <a:lnTo>
                    <a:pt x="74383" y="1133970"/>
                  </a:lnTo>
                  <a:lnTo>
                    <a:pt x="80403" y="1143406"/>
                  </a:lnTo>
                  <a:lnTo>
                    <a:pt x="84340" y="1145578"/>
                  </a:lnTo>
                  <a:lnTo>
                    <a:pt x="88646" y="1145578"/>
                  </a:lnTo>
                  <a:lnTo>
                    <a:pt x="91020" y="1145578"/>
                  </a:lnTo>
                  <a:lnTo>
                    <a:pt x="93319" y="1144892"/>
                  </a:lnTo>
                  <a:lnTo>
                    <a:pt x="151536" y="1109789"/>
                  </a:lnTo>
                  <a:lnTo>
                    <a:pt x="201993" y="1083411"/>
                  </a:lnTo>
                  <a:lnTo>
                    <a:pt x="246049" y="1064793"/>
                  </a:lnTo>
                  <a:lnTo>
                    <a:pt x="283108" y="1054265"/>
                  </a:lnTo>
                  <a:lnTo>
                    <a:pt x="324027" y="1050582"/>
                  </a:lnTo>
                  <a:lnTo>
                    <a:pt x="386384" y="1049350"/>
                  </a:lnTo>
                  <a:lnTo>
                    <a:pt x="419214" y="1049566"/>
                  </a:lnTo>
                  <a:lnTo>
                    <a:pt x="450977" y="1050099"/>
                  </a:lnTo>
                  <a:lnTo>
                    <a:pt x="520280" y="1051928"/>
                  </a:lnTo>
                  <a:lnTo>
                    <a:pt x="565073" y="1053769"/>
                  </a:lnTo>
                  <a:lnTo>
                    <a:pt x="582460" y="1054125"/>
                  </a:lnTo>
                  <a:lnTo>
                    <a:pt x="630339" y="1048169"/>
                  </a:lnTo>
                  <a:lnTo>
                    <a:pt x="654875" y="1036053"/>
                  </a:lnTo>
                  <a:lnTo>
                    <a:pt x="752881" y="982205"/>
                  </a:lnTo>
                  <a:lnTo>
                    <a:pt x="801598" y="953985"/>
                  </a:lnTo>
                  <a:lnTo>
                    <a:pt x="851014" y="923518"/>
                  </a:lnTo>
                  <a:lnTo>
                    <a:pt x="891146" y="897750"/>
                  </a:lnTo>
                  <a:lnTo>
                    <a:pt x="937056" y="866419"/>
                  </a:lnTo>
                  <a:lnTo>
                    <a:pt x="988695" y="828509"/>
                  </a:lnTo>
                  <a:lnTo>
                    <a:pt x="994968" y="824915"/>
                  </a:lnTo>
                  <a:lnTo>
                    <a:pt x="1001077" y="821245"/>
                  </a:lnTo>
                  <a:lnTo>
                    <a:pt x="1016063" y="811555"/>
                  </a:lnTo>
                  <a:lnTo>
                    <a:pt x="1020965" y="806869"/>
                  </a:lnTo>
                  <a:lnTo>
                    <a:pt x="1024293" y="79880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473580" y="9412204"/>
              <a:ext cx="96960" cy="137723"/>
            </a:xfrm>
            <a:prstGeom prst="rect">
              <a:avLst/>
            </a:prstGeom>
          </p:spPr>
        </p:pic>
      </p:grpSp>
      <p:sp>
        <p:nvSpPr>
          <p:cNvPr id="150" name="object 150"/>
          <p:cNvSpPr/>
          <p:nvPr/>
        </p:nvSpPr>
        <p:spPr>
          <a:xfrm>
            <a:off x="10312603" y="2809703"/>
            <a:ext cx="1256665" cy="1212215"/>
          </a:xfrm>
          <a:custGeom>
            <a:avLst/>
            <a:gdLst/>
            <a:ahLst/>
            <a:cxnLst/>
            <a:rect l="l" t="t" r="r" b="b"/>
            <a:pathLst>
              <a:path w="1256665" h="1212214">
                <a:moveTo>
                  <a:pt x="490804" y="1101128"/>
                </a:moveTo>
                <a:lnTo>
                  <a:pt x="464172" y="895819"/>
                </a:lnTo>
                <a:lnTo>
                  <a:pt x="464172" y="1088186"/>
                </a:lnTo>
                <a:lnTo>
                  <a:pt x="326415" y="1132547"/>
                </a:lnTo>
                <a:lnTo>
                  <a:pt x="232232" y="1160551"/>
                </a:lnTo>
                <a:lnTo>
                  <a:pt x="272199" y="1103490"/>
                </a:lnTo>
                <a:lnTo>
                  <a:pt x="270852" y="1095768"/>
                </a:lnTo>
                <a:lnTo>
                  <a:pt x="225602" y="1061288"/>
                </a:lnTo>
                <a:lnTo>
                  <a:pt x="189077" y="1027684"/>
                </a:lnTo>
                <a:lnTo>
                  <a:pt x="155854" y="991273"/>
                </a:lnTo>
                <a:lnTo>
                  <a:pt x="126047" y="952284"/>
                </a:lnTo>
                <a:lnTo>
                  <a:pt x="99809" y="910945"/>
                </a:lnTo>
                <a:lnTo>
                  <a:pt x="77279" y="867498"/>
                </a:lnTo>
                <a:lnTo>
                  <a:pt x="58559" y="822172"/>
                </a:lnTo>
                <a:lnTo>
                  <a:pt x="43815" y="775195"/>
                </a:lnTo>
                <a:lnTo>
                  <a:pt x="33159" y="726821"/>
                </a:lnTo>
                <a:lnTo>
                  <a:pt x="26746" y="677252"/>
                </a:lnTo>
                <a:lnTo>
                  <a:pt x="24879" y="628967"/>
                </a:lnTo>
                <a:lnTo>
                  <a:pt x="24777" y="626186"/>
                </a:lnTo>
                <a:lnTo>
                  <a:pt x="27482" y="575183"/>
                </a:lnTo>
                <a:lnTo>
                  <a:pt x="34785" y="524611"/>
                </a:lnTo>
                <a:lnTo>
                  <a:pt x="46583" y="474853"/>
                </a:lnTo>
                <a:lnTo>
                  <a:pt x="62788" y="426326"/>
                </a:lnTo>
                <a:lnTo>
                  <a:pt x="83299" y="379412"/>
                </a:lnTo>
                <a:lnTo>
                  <a:pt x="108026" y="334505"/>
                </a:lnTo>
                <a:lnTo>
                  <a:pt x="115036" y="323062"/>
                </a:lnTo>
                <a:lnTo>
                  <a:pt x="277990" y="460692"/>
                </a:lnTo>
                <a:lnTo>
                  <a:pt x="273799" y="468833"/>
                </a:lnTo>
                <a:lnTo>
                  <a:pt x="254469" y="514032"/>
                </a:lnTo>
                <a:lnTo>
                  <a:pt x="241719" y="561314"/>
                </a:lnTo>
                <a:lnTo>
                  <a:pt x="235648" y="610019"/>
                </a:lnTo>
                <a:lnTo>
                  <a:pt x="236385" y="657352"/>
                </a:lnTo>
                <a:lnTo>
                  <a:pt x="236410" y="659460"/>
                </a:lnTo>
                <a:lnTo>
                  <a:pt x="244627" y="710895"/>
                </a:lnTo>
                <a:lnTo>
                  <a:pt x="260057" y="759980"/>
                </a:lnTo>
                <a:lnTo>
                  <a:pt x="282321" y="806043"/>
                </a:lnTo>
                <a:lnTo>
                  <a:pt x="311010" y="848410"/>
                </a:lnTo>
                <a:lnTo>
                  <a:pt x="345757" y="886409"/>
                </a:lnTo>
                <a:lnTo>
                  <a:pt x="386156" y="919353"/>
                </a:lnTo>
                <a:lnTo>
                  <a:pt x="390702" y="921613"/>
                </a:lnTo>
                <a:lnTo>
                  <a:pt x="394271" y="921613"/>
                </a:lnTo>
                <a:lnTo>
                  <a:pt x="398653" y="920851"/>
                </a:lnTo>
                <a:lnTo>
                  <a:pt x="401472" y="919035"/>
                </a:lnTo>
                <a:lnTo>
                  <a:pt x="420420" y="892009"/>
                </a:lnTo>
                <a:lnTo>
                  <a:pt x="435876" y="869962"/>
                </a:lnTo>
                <a:lnTo>
                  <a:pt x="464172" y="1088186"/>
                </a:lnTo>
                <a:lnTo>
                  <a:pt x="464172" y="895819"/>
                </a:lnTo>
                <a:lnTo>
                  <a:pt x="460819" y="869962"/>
                </a:lnTo>
                <a:lnTo>
                  <a:pt x="455663" y="830148"/>
                </a:lnTo>
                <a:lnTo>
                  <a:pt x="451929" y="825957"/>
                </a:lnTo>
                <a:lnTo>
                  <a:pt x="446011" y="824509"/>
                </a:lnTo>
                <a:lnTo>
                  <a:pt x="439762" y="824509"/>
                </a:lnTo>
                <a:lnTo>
                  <a:pt x="436232" y="826363"/>
                </a:lnTo>
                <a:lnTo>
                  <a:pt x="390220" y="892009"/>
                </a:lnTo>
                <a:lnTo>
                  <a:pt x="380606" y="884148"/>
                </a:lnTo>
                <a:lnTo>
                  <a:pt x="342252" y="847344"/>
                </a:lnTo>
                <a:lnTo>
                  <a:pt x="310730" y="805548"/>
                </a:lnTo>
                <a:lnTo>
                  <a:pt x="286448" y="759472"/>
                </a:lnTo>
                <a:lnTo>
                  <a:pt x="269760" y="709841"/>
                </a:lnTo>
                <a:lnTo>
                  <a:pt x="261048" y="657352"/>
                </a:lnTo>
                <a:lnTo>
                  <a:pt x="260629" y="610019"/>
                </a:lnTo>
                <a:lnTo>
                  <a:pt x="260604" y="606755"/>
                </a:lnTo>
                <a:lnTo>
                  <a:pt x="267804" y="557250"/>
                </a:lnTo>
                <a:lnTo>
                  <a:pt x="282511" y="509498"/>
                </a:lnTo>
                <a:lnTo>
                  <a:pt x="304571" y="464185"/>
                </a:lnTo>
                <a:lnTo>
                  <a:pt x="307619" y="458978"/>
                </a:lnTo>
                <a:lnTo>
                  <a:pt x="306501" y="452374"/>
                </a:lnTo>
                <a:lnTo>
                  <a:pt x="153365" y="323062"/>
                </a:lnTo>
                <a:lnTo>
                  <a:pt x="118262" y="293420"/>
                </a:lnTo>
                <a:lnTo>
                  <a:pt x="115760" y="292493"/>
                </a:lnTo>
                <a:lnTo>
                  <a:pt x="110858" y="292493"/>
                </a:lnTo>
                <a:lnTo>
                  <a:pt x="107378" y="292976"/>
                </a:lnTo>
                <a:lnTo>
                  <a:pt x="75692" y="340753"/>
                </a:lnTo>
                <a:lnTo>
                  <a:pt x="52946" y="385648"/>
                </a:lnTo>
                <a:lnTo>
                  <a:pt x="34150" y="432193"/>
                </a:lnTo>
                <a:lnTo>
                  <a:pt x="19380" y="480085"/>
                </a:lnTo>
                <a:lnTo>
                  <a:pt x="8712" y="529043"/>
                </a:lnTo>
                <a:lnTo>
                  <a:pt x="2222" y="578764"/>
                </a:lnTo>
                <a:lnTo>
                  <a:pt x="114" y="626186"/>
                </a:lnTo>
                <a:lnTo>
                  <a:pt x="0" y="628967"/>
                </a:lnTo>
                <a:lnTo>
                  <a:pt x="2006" y="677252"/>
                </a:lnTo>
                <a:lnTo>
                  <a:pt x="8394" y="728548"/>
                </a:lnTo>
                <a:lnTo>
                  <a:pt x="18745" y="776757"/>
                </a:lnTo>
                <a:lnTo>
                  <a:pt x="33032" y="823734"/>
                </a:lnTo>
                <a:lnTo>
                  <a:pt x="51104" y="869238"/>
                </a:lnTo>
                <a:lnTo>
                  <a:pt x="72859" y="913028"/>
                </a:lnTo>
                <a:lnTo>
                  <a:pt x="98158" y="954900"/>
                </a:lnTo>
                <a:lnTo>
                  <a:pt x="126860" y="994587"/>
                </a:lnTo>
                <a:lnTo>
                  <a:pt x="158851" y="1031862"/>
                </a:lnTo>
                <a:lnTo>
                  <a:pt x="193992" y="1066507"/>
                </a:lnTo>
                <a:lnTo>
                  <a:pt x="232168" y="1098257"/>
                </a:lnTo>
                <a:lnTo>
                  <a:pt x="240969" y="1104988"/>
                </a:lnTo>
                <a:lnTo>
                  <a:pt x="188607" y="1179741"/>
                </a:lnTo>
                <a:lnTo>
                  <a:pt x="188645" y="1185494"/>
                </a:lnTo>
                <a:lnTo>
                  <a:pt x="194043" y="1192974"/>
                </a:lnTo>
                <a:lnTo>
                  <a:pt x="197789" y="1194892"/>
                </a:lnTo>
                <a:lnTo>
                  <a:pt x="202946" y="1194892"/>
                </a:lnTo>
                <a:lnTo>
                  <a:pt x="204127" y="1194727"/>
                </a:lnTo>
                <a:lnTo>
                  <a:pt x="319074" y="1160551"/>
                </a:lnTo>
                <a:lnTo>
                  <a:pt x="332854" y="1156462"/>
                </a:lnTo>
                <a:lnTo>
                  <a:pt x="487235" y="1106754"/>
                </a:lnTo>
                <a:lnTo>
                  <a:pt x="490804" y="1101128"/>
                </a:lnTo>
                <a:close/>
              </a:path>
              <a:path w="1256665" h="1212214">
                <a:moveTo>
                  <a:pt x="1137208" y="345643"/>
                </a:moveTo>
                <a:lnTo>
                  <a:pt x="1136967" y="341972"/>
                </a:lnTo>
                <a:lnTo>
                  <a:pt x="1135329" y="338874"/>
                </a:lnTo>
                <a:lnTo>
                  <a:pt x="1111008" y="297053"/>
                </a:lnTo>
                <a:lnTo>
                  <a:pt x="1106995" y="291299"/>
                </a:lnTo>
                <a:lnTo>
                  <a:pt x="1106995" y="338201"/>
                </a:lnTo>
                <a:lnTo>
                  <a:pt x="908011" y="416585"/>
                </a:lnTo>
                <a:lnTo>
                  <a:pt x="873391" y="372783"/>
                </a:lnTo>
                <a:lnTo>
                  <a:pt x="839660" y="340842"/>
                </a:lnTo>
                <a:lnTo>
                  <a:pt x="802195" y="313677"/>
                </a:lnTo>
                <a:lnTo>
                  <a:pt x="761580" y="291604"/>
                </a:lnTo>
                <a:lnTo>
                  <a:pt x="741006" y="283667"/>
                </a:lnTo>
                <a:lnTo>
                  <a:pt x="718400" y="274942"/>
                </a:lnTo>
                <a:lnTo>
                  <a:pt x="673252" y="264007"/>
                </a:lnTo>
                <a:lnTo>
                  <a:pt x="626706" y="259130"/>
                </a:lnTo>
                <a:lnTo>
                  <a:pt x="622007" y="258940"/>
                </a:lnTo>
                <a:lnTo>
                  <a:pt x="611149" y="258940"/>
                </a:lnTo>
                <a:lnTo>
                  <a:pt x="535190" y="267474"/>
                </a:lnTo>
                <a:lnTo>
                  <a:pt x="497852" y="278193"/>
                </a:lnTo>
                <a:lnTo>
                  <a:pt x="461619" y="293141"/>
                </a:lnTo>
                <a:lnTo>
                  <a:pt x="454152" y="303758"/>
                </a:lnTo>
                <a:lnTo>
                  <a:pt x="454507" y="307301"/>
                </a:lnTo>
                <a:lnTo>
                  <a:pt x="483463" y="359905"/>
                </a:lnTo>
                <a:lnTo>
                  <a:pt x="275145" y="289293"/>
                </a:lnTo>
                <a:lnTo>
                  <a:pt x="312597" y="49847"/>
                </a:lnTo>
                <a:lnTo>
                  <a:pt x="344576" y="107899"/>
                </a:lnTo>
                <a:lnTo>
                  <a:pt x="348742" y="110337"/>
                </a:lnTo>
                <a:lnTo>
                  <a:pt x="355193" y="110337"/>
                </a:lnTo>
                <a:lnTo>
                  <a:pt x="357073" y="109880"/>
                </a:lnTo>
                <a:lnTo>
                  <a:pt x="358813" y="109016"/>
                </a:lnTo>
                <a:lnTo>
                  <a:pt x="407327" y="87236"/>
                </a:lnTo>
                <a:lnTo>
                  <a:pt x="423938" y="81572"/>
                </a:lnTo>
                <a:lnTo>
                  <a:pt x="457060" y="70256"/>
                </a:lnTo>
                <a:lnTo>
                  <a:pt x="507885" y="58102"/>
                </a:lnTo>
                <a:lnTo>
                  <a:pt x="559689" y="50787"/>
                </a:lnTo>
                <a:lnTo>
                  <a:pt x="609650" y="48463"/>
                </a:lnTo>
                <a:lnTo>
                  <a:pt x="627113" y="48463"/>
                </a:lnTo>
                <a:lnTo>
                  <a:pt x="681723" y="52578"/>
                </a:lnTo>
                <a:lnTo>
                  <a:pt x="728230" y="60388"/>
                </a:lnTo>
                <a:lnTo>
                  <a:pt x="773760" y="72059"/>
                </a:lnTo>
                <a:lnTo>
                  <a:pt x="818070" y="87426"/>
                </a:lnTo>
                <a:lnTo>
                  <a:pt x="860945" y="106362"/>
                </a:lnTo>
                <a:lnTo>
                  <a:pt x="902119" y="128727"/>
                </a:lnTo>
                <a:lnTo>
                  <a:pt x="941362" y="154355"/>
                </a:lnTo>
                <a:lnTo>
                  <a:pt x="978433" y="183121"/>
                </a:lnTo>
                <a:lnTo>
                  <a:pt x="1013079" y="214858"/>
                </a:lnTo>
                <a:lnTo>
                  <a:pt x="1045070" y="249453"/>
                </a:lnTo>
                <a:lnTo>
                  <a:pt x="1074166" y="286740"/>
                </a:lnTo>
                <a:lnTo>
                  <a:pt x="1100112" y="326580"/>
                </a:lnTo>
                <a:lnTo>
                  <a:pt x="1106995" y="338201"/>
                </a:lnTo>
                <a:lnTo>
                  <a:pt x="1106995" y="291299"/>
                </a:lnTo>
                <a:lnTo>
                  <a:pt x="1083576" y="257695"/>
                </a:lnTo>
                <a:lnTo>
                  <a:pt x="1053249" y="220929"/>
                </a:lnTo>
                <a:lnTo>
                  <a:pt x="1020216" y="186880"/>
                </a:lnTo>
                <a:lnTo>
                  <a:pt x="984707" y="155689"/>
                </a:lnTo>
                <a:lnTo>
                  <a:pt x="946912" y="127457"/>
                </a:lnTo>
                <a:lnTo>
                  <a:pt x="907021" y="102349"/>
                </a:lnTo>
                <a:lnTo>
                  <a:pt x="865263" y="80454"/>
                </a:lnTo>
                <a:lnTo>
                  <a:pt x="821829" y="61937"/>
                </a:lnTo>
                <a:lnTo>
                  <a:pt x="781596" y="48463"/>
                </a:lnTo>
                <a:lnTo>
                  <a:pt x="730758" y="35483"/>
                </a:lnTo>
                <a:lnTo>
                  <a:pt x="683526" y="27825"/>
                </a:lnTo>
                <a:lnTo>
                  <a:pt x="635444" y="24041"/>
                </a:lnTo>
                <a:lnTo>
                  <a:pt x="619950" y="23596"/>
                </a:lnTo>
                <a:lnTo>
                  <a:pt x="612254" y="23596"/>
                </a:lnTo>
                <a:lnTo>
                  <a:pt x="561771" y="25755"/>
                </a:lnTo>
                <a:lnTo>
                  <a:pt x="512000" y="32207"/>
                </a:lnTo>
                <a:lnTo>
                  <a:pt x="463042" y="42926"/>
                </a:lnTo>
                <a:lnTo>
                  <a:pt x="415023" y="57912"/>
                </a:lnTo>
                <a:lnTo>
                  <a:pt x="368058" y="77114"/>
                </a:lnTo>
                <a:lnTo>
                  <a:pt x="358330" y="81572"/>
                </a:lnTo>
                <a:lnTo>
                  <a:pt x="340842" y="49847"/>
                </a:lnTo>
                <a:lnTo>
                  <a:pt x="314617" y="2260"/>
                </a:lnTo>
                <a:lnTo>
                  <a:pt x="310807" y="0"/>
                </a:lnTo>
                <a:lnTo>
                  <a:pt x="303822" y="0"/>
                </a:lnTo>
                <a:lnTo>
                  <a:pt x="298627" y="914"/>
                </a:lnTo>
                <a:lnTo>
                  <a:pt x="294563" y="5054"/>
                </a:lnTo>
                <a:lnTo>
                  <a:pt x="248158" y="301726"/>
                </a:lnTo>
                <a:lnTo>
                  <a:pt x="251548" y="307301"/>
                </a:lnTo>
                <a:lnTo>
                  <a:pt x="251637" y="307467"/>
                </a:lnTo>
                <a:lnTo>
                  <a:pt x="506958" y="393979"/>
                </a:lnTo>
                <a:lnTo>
                  <a:pt x="508304" y="394208"/>
                </a:lnTo>
                <a:lnTo>
                  <a:pt x="513334" y="394208"/>
                </a:lnTo>
                <a:lnTo>
                  <a:pt x="516801" y="392582"/>
                </a:lnTo>
                <a:lnTo>
                  <a:pt x="522452" y="385851"/>
                </a:lnTo>
                <a:lnTo>
                  <a:pt x="522998" y="380377"/>
                </a:lnTo>
                <a:lnTo>
                  <a:pt x="511708" y="359905"/>
                </a:lnTo>
                <a:lnTo>
                  <a:pt x="484111" y="309791"/>
                </a:lnTo>
                <a:lnTo>
                  <a:pt x="524586" y="295694"/>
                </a:lnTo>
                <a:lnTo>
                  <a:pt x="582612" y="284924"/>
                </a:lnTo>
                <a:lnTo>
                  <a:pt x="610235" y="283667"/>
                </a:lnTo>
                <a:lnTo>
                  <a:pt x="621245" y="283667"/>
                </a:lnTo>
                <a:lnTo>
                  <a:pt x="671855" y="288823"/>
                </a:lnTo>
                <a:lnTo>
                  <a:pt x="716254" y="300050"/>
                </a:lnTo>
                <a:lnTo>
                  <a:pt x="758355" y="317195"/>
                </a:lnTo>
                <a:lnTo>
                  <a:pt x="797598" y="339940"/>
                </a:lnTo>
                <a:lnTo>
                  <a:pt x="833412" y="367931"/>
                </a:lnTo>
                <a:lnTo>
                  <a:pt x="865251" y="400875"/>
                </a:lnTo>
                <a:lnTo>
                  <a:pt x="892517" y="438404"/>
                </a:lnTo>
                <a:lnTo>
                  <a:pt x="894765" y="442048"/>
                </a:lnTo>
                <a:lnTo>
                  <a:pt x="898702" y="444220"/>
                </a:lnTo>
                <a:lnTo>
                  <a:pt x="904557" y="444220"/>
                </a:lnTo>
                <a:lnTo>
                  <a:pt x="906068" y="443941"/>
                </a:lnTo>
                <a:lnTo>
                  <a:pt x="975499" y="416585"/>
                </a:lnTo>
                <a:lnTo>
                  <a:pt x="1132192" y="354876"/>
                </a:lnTo>
                <a:lnTo>
                  <a:pt x="1134770" y="352247"/>
                </a:lnTo>
                <a:lnTo>
                  <a:pt x="1137208" y="345643"/>
                </a:lnTo>
                <a:close/>
              </a:path>
              <a:path w="1256665" h="1212214">
                <a:moveTo>
                  <a:pt x="1256436" y="632180"/>
                </a:moveTo>
                <a:lnTo>
                  <a:pt x="1254417" y="626872"/>
                </a:lnTo>
                <a:lnTo>
                  <a:pt x="1208874" y="595642"/>
                </a:lnTo>
                <a:lnTo>
                  <a:pt x="1208874" y="625627"/>
                </a:lnTo>
                <a:lnTo>
                  <a:pt x="1161364" y="631101"/>
                </a:lnTo>
                <a:lnTo>
                  <a:pt x="1156754" y="636066"/>
                </a:lnTo>
                <a:lnTo>
                  <a:pt x="1156538" y="642226"/>
                </a:lnTo>
                <a:lnTo>
                  <a:pt x="1152880" y="689267"/>
                </a:lnTo>
                <a:lnTo>
                  <a:pt x="1145159" y="737616"/>
                </a:lnTo>
                <a:lnTo>
                  <a:pt x="1133729" y="783551"/>
                </a:lnTo>
                <a:lnTo>
                  <a:pt x="1118590" y="828065"/>
                </a:lnTo>
                <a:lnTo>
                  <a:pt x="1099870" y="870978"/>
                </a:lnTo>
                <a:lnTo>
                  <a:pt x="1077658" y="912101"/>
                </a:lnTo>
                <a:lnTo>
                  <a:pt x="1052042" y="951255"/>
                </a:lnTo>
                <a:lnTo>
                  <a:pt x="1023137" y="988225"/>
                </a:lnTo>
                <a:lnTo>
                  <a:pt x="991044" y="1022858"/>
                </a:lnTo>
                <a:lnTo>
                  <a:pt x="955865" y="1054950"/>
                </a:lnTo>
                <a:lnTo>
                  <a:pt x="917689" y="1084326"/>
                </a:lnTo>
                <a:lnTo>
                  <a:pt x="875690" y="1111262"/>
                </a:lnTo>
                <a:lnTo>
                  <a:pt x="831862" y="1134249"/>
                </a:lnTo>
                <a:lnTo>
                  <a:pt x="786434" y="1153198"/>
                </a:lnTo>
                <a:lnTo>
                  <a:pt x="739609" y="1168057"/>
                </a:lnTo>
                <a:lnTo>
                  <a:pt x="691603" y="1178750"/>
                </a:lnTo>
                <a:lnTo>
                  <a:pt x="642632" y="1185227"/>
                </a:lnTo>
                <a:lnTo>
                  <a:pt x="592886" y="1187386"/>
                </a:lnTo>
                <a:lnTo>
                  <a:pt x="587463" y="1187386"/>
                </a:lnTo>
                <a:lnTo>
                  <a:pt x="567359" y="1186980"/>
                </a:lnTo>
                <a:lnTo>
                  <a:pt x="603808" y="976871"/>
                </a:lnTo>
                <a:lnTo>
                  <a:pt x="612965" y="976363"/>
                </a:lnTo>
                <a:lnTo>
                  <a:pt x="661733" y="970203"/>
                </a:lnTo>
                <a:lnTo>
                  <a:pt x="709002" y="957326"/>
                </a:lnTo>
                <a:lnTo>
                  <a:pt x="754087" y="937933"/>
                </a:lnTo>
                <a:lnTo>
                  <a:pt x="796391" y="912253"/>
                </a:lnTo>
                <a:lnTo>
                  <a:pt x="833996" y="881684"/>
                </a:lnTo>
                <a:lnTo>
                  <a:pt x="866838" y="846480"/>
                </a:lnTo>
                <a:lnTo>
                  <a:pt x="894537" y="807237"/>
                </a:lnTo>
                <a:lnTo>
                  <a:pt x="916698" y="764616"/>
                </a:lnTo>
                <a:lnTo>
                  <a:pt x="932954" y="719226"/>
                </a:lnTo>
                <a:lnTo>
                  <a:pt x="940308" y="684072"/>
                </a:lnTo>
                <a:lnTo>
                  <a:pt x="942911" y="671690"/>
                </a:lnTo>
                <a:lnTo>
                  <a:pt x="934212" y="657707"/>
                </a:lnTo>
                <a:lnTo>
                  <a:pt x="929233" y="657707"/>
                </a:lnTo>
                <a:lnTo>
                  <a:pt x="878890" y="663486"/>
                </a:lnTo>
                <a:lnTo>
                  <a:pt x="1022870" y="498068"/>
                </a:lnTo>
                <a:lnTo>
                  <a:pt x="1208874" y="625627"/>
                </a:lnTo>
                <a:lnTo>
                  <a:pt x="1208874" y="595642"/>
                </a:lnTo>
                <a:lnTo>
                  <a:pt x="1066609" y="498068"/>
                </a:lnTo>
                <a:lnTo>
                  <a:pt x="1025702" y="470027"/>
                </a:lnTo>
                <a:lnTo>
                  <a:pt x="1023289" y="469277"/>
                </a:lnTo>
                <a:lnTo>
                  <a:pt x="1017193" y="469277"/>
                </a:lnTo>
                <a:lnTo>
                  <a:pt x="1013790" y="470814"/>
                </a:lnTo>
                <a:lnTo>
                  <a:pt x="835901" y="675182"/>
                </a:lnTo>
                <a:lnTo>
                  <a:pt x="835279" y="680631"/>
                </a:lnTo>
                <a:lnTo>
                  <a:pt x="839812" y="689267"/>
                </a:lnTo>
                <a:lnTo>
                  <a:pt x="843991" y="691807"/>
                </a:lnTo>
                <a:lnTo>
                  <a:pt x="849210" y="691807"/>
                </a:lnTo>
                <a:lnTo>
                  <a:pt x="916228" y="684072"/>
                </a:lnTo>
                <a:lnTo>
                  <a:pt x="912380" y="700125"/>
                </a:lnTo>
                <a:lnTo>
                  <a:pt x="897890" y="745591"/>
                </a:lnTo>
                <a:lnTo>
                  <a:pt x="877214" y="788123"/>
                </a:lnTo>
                <a:lnTo>
                  <a:pt x="850747" y="827112"/>
                </a:lnTo>
                <a:lnTo>
                  <a:pt x="818921" y="861961"/>
                </a:lnTo>
                <a:lnTo>
                  <a:pt x="782129" y="892060"/>
                </a:lnTo>
                <a:lnTo>
                  <a:pt x="738695" y="918044"/>
                </a:lnTo>
                <a:lnTo>
                  <a:pt x="692327" y="936853"/>
                </a:lnTo>
                <a:lnTo>
                  <a:pt x="643674" y="948296"/>
                </a:lnTo>
                <a:lnTo>
                  <a:pt x="593394" y="952169"/>
                </a:lnTo>
                <a:lnTo>
                  <a:pt x="587362" y="952169"/>
                </a:lnTo>
                <a:lnTo>
                  <a:pt x="582231" y="956475"/>
                </a:lnTo>
                <a:lnTo>
                  <a:pt x="540042" y="1199705"/>
                </a:lnTo>
                <a:lnTo>
                  <a:pt x="540893" y="1203109"/>
                </a:lnTo>
                <a:lnTo>
                  <a:pt x="540931" y="1203261"/>
                </a:lnTo>
                <a:lnTo>
                  <a:pt x="585927" y="1212126"/>
                </a:lnTo>
                <a:lnTo>
                  <a:pt x="592632" y="1212126"/>
                </a:lnTo>
                <a:lnTo>
                  <a:pt x="644626" y="1209852"/>
                </a:lnTo>
                <a:lnTo>
                  <a:pt x="695807" y="1203109"/>
                </a:lnTo>
                <a:lnTo>
                  <a:pt x="745972" y="1191945"/>
                </a:lnTo>
                <a:lnTo>
                  <a:pt x="760323" y="1187386"/>
                </a:lnTo>
                <a:lnTo>
                  <a:pt x="794880" y="1176439"/>
                </a:lnTo>
                <a:lnTo>
                  <a:pt x="842327" y="1156652"/>
                </a:lnTo>
                <a:lnTo>
                  <a:pt x="888085" y="1132662"/>
                </a:lnTo>
                <a:lnTo>
                  <a:pt x="931926" y="1104544"/>
                </a:lnTo>
                <a:lnTo>
                  <a:pt x="970216" y="1075156"/>
                </a:lnTo>
                <a:lnTo>
                  <a:pt x="1005674" y="1043076"/>
                </a:lnTo>
                <a:lnTo>
                  <a:pt x="1038212" y="1008468"/>
                </a:lnTo>
                <a:lnTo>
                  <a:pt x="1067689" y="971537"/>
                </a:lnTo>
                <a:lnTo>
                  <a:pt x="1094041" y="932446"/>
                </a:lnTo>
                <a:lnTo>
                  <a:pt x="1117130" y="891413"/>
                </a:lnTo>
                <a:lnTo>
                  <a:pt x="1136865" y="848601"/>
                </a:lnTo>
                <a:lnTo>
                  <a:pt x="1153147" y="804189"/>
                </a:lnTo>
                <a:lnTo>
                  <a:pt x="1165872" y="758393"/>
                </a:lnTo>
                <a:lnTo>
                  <a:pt x="1174915" y="711377"/>
                </a:lnTo>
                <a:lnTo>
                  <a:pt x="1180109" y="664095"/>
                </a:lnTo>
                <a:lnTo>
                  <a:pt x="1180198" y="663321"/>
                </a:lnTo>
                <a:lnTo>
                  <a:pt x="1180858" y="653770"/>
                </a:lnTo>
                <a:lnTo>
                  <a:pt x="1249705" y="645883"/>
                </a:lnTo>
                <a:lnTo>
                  <a:pt x="1253871" y="642226"/>
                </a:lnTo>
                <a:lnTo>
                  <a:pt x="1255471" y="636066"/>
                </a:lnTo>
                <a:lnTo>
                  <a:pt x="1256436" y="63218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5865668" y="9489198"/>
            <a:ext cx="659130" cy="693420"/>
          </a:xfrm>
          <a:custGeom>
            <a:avLst/>
            <a:gdLst/>
            <a:ahLst/>
            <a:cxnLst/>
            <a:rect l="l" t="t" r="r" b="b"/>
            <a:pathLst>
              <a:path w="659130" h="693420">
                <a:moveTo>
                  <a:pt x="230401" y="235751"/>
                </a:moveTo>
                <a:lnTo>
                  <a:pt x="225521" y="235751"/>
                </a:lnTo>
                <a:lnTo>
                  <a:pt x="222464" y="236998"/>
                </a:lnTo>
                <a:lnTo>
                  <a:pt x="2387" y="452823"/>
                </a:lnTo>
                <a:lnTo>
                  <a:pt x="0" y="458520"/>
                </a:lnTo>
                <a:lnTo>
                  <a:pt x="0" y="470174"/>
                </a:lnTo>
                <a:lnTo>
                  <a:pt x="2376" y="475849"/>
                </a:lnTo>
                <a:lnTo>
                  <a:pt x="222464" y="691612"/>
                </a:lnTo>
                <a:lnTo>
                  <a:pt x="225521" y="692868"/>
                </a:lnTo>
                <a:lnTo>
                  <a:pt x="230401" y="692868"/>
                </a:lnTo>
                <a:lnTo>
                  <a:pt x="232003" y="692544"/>
                </a:lnTo>
                <a:lnTo>
                  <a:pt x="238097" y="689989"/>
                </a:lnTo>
                <a:lnTo>
                  <a:pt x="241060" y="685539"/>
                </a:lnTo>
                <a:lnTo>
                  <a:pt x="241060" y="651289"/>
                </a:lnTo>
                <a:lnTo>
                  <a:pt x="216464" y="651289"/>
                </a:lnTo>
                <a:lnTo>
                  <a:pt x="25789" y="464341"/>
                </a:lnTo>
                <a:lnTo>
                  <a:pt x="216464" y="277321"/>
                </a:lnTo>
                <a:lnTo>
                  <a:pt x="241060" y="277321"/>
                </a:lnTo>
                <a:lnTo>
                  <a:pt x="241060" y="243081"/>
                </a:lnTo>
                <a:lnTo>
                  <a:pt x="238097" y="238631"/>
                </a:lnTo>
                <a:lnTo>
                  <a:pt x="231992" y="236066"/>
                </a:lnTo>
                <a:lnTo>
                  <a:pt x="230401" y="235751"/>
                </a:lnTo>
                <a:close/>
              </a:path>
              <a:path w="659130" h="693420">
                <a:moveTo>
                  <a:pt x="241060" y="277321"/>
                </a:moveTo>
                <a:lnTo>
                  <a:pt x="216464" y="277321"/>
                </a:lnTo>
                <a:lnTo>
                  <a:pt x="216464" y="352753"/>
                </a:lnTo>
                <a:lnTo>
                  <a:pt x="221972" y="358261"/>
                </a:lnTo>
                <a:lnTo>
                  <a:pt x="586411" y="358261"/>
                </a:lnTo>
                <a:lnTo>
                  <a:pt x="520162" y="507136"/>
                </a:lnTo>
                <a:lnTo>
                  <a:pt x="499065" y="544781"/>
                </a:lnTo>
                <a:lnTo>
                  <a:pt x="451598" y="570349"/>
                </a:lnTo>
                <a:lnTo>
                  <a:pt x="221972" y="570349"/>
                </a:lnTo>
                <a:lnTo>
                  <a:pt x="216464" y="575867"/>
                </a:lnTo>
                <a:lnTo>
                  <a:pt x="216464" y="651289"/>
                </a:lnTo>
                <a:lnTo>
                  <a:pt x="241060" y="651289"/>
                </a:lnTo>
                <a:lnTo>
                  <a:pt x="241060" y="594934"/>
                </a:lnTo>
                <a:lnTo>
                  <a:pt x="451598" y="594934"/>
                </a:lnTo>
                <a:lnTo>
                  <a:pt x="497001" y="580179"/>
                </a:lnTo>
                <a:lnTo>
                  <a:pt x="533460" y="537051"/>
                </a:lnTo>
                <a:lnTo>
                  <a:pt x="534789" y="534591"/>
                </a:lnTo>
                <a:lnTo>
                  <a:pt x="537941" y="528591"/>
                </a:lnTo>
                <a:lnTo>
                  <a:pt x="540758" y="522382"/>
                </a:lnTo>
                <a:lnTo>
                  <a:pt x="542517" y="517533"/>
                </a:lnTo>
                <a:lnTo>
                  <a:pt x="543082" y="516036"/>
                </a:lnTo>
                <a:lnTo>
                  <a:pt x="624301" y="333665"/>
                </a:lnTo>
                <a:lnTo>
                  <a:pt x="241060" y="333665"/>
                </a:lnTo>
                <a:lnTo>
                  <a:pt x="241060" y="277321"/>
                </a:lnTo>
                <a:close/>
              </a:path>
              <a:path w="659130" h="693420">
                <a:moveTo>
                  <a:pt x="501942" y="0"/>
                </a:moveTo>
                <a:lnTo>
                  <a:pt x="494721" y="0"/>
                </a:lnTo>
                <a:lnTo>
                  <a:pt x="489587" y="1853"/>
                </a:lnTo>
                <a:lnTo>
                  <a:pt x="484854" y="5696"/>
                </a:lnTo>
                <a:lnTo>
                  <a:pt x="313529" y="133074"/>
                </a:lnTo>
                <a:lnTo>
                  <a:pt x="312744" y="133702"/>
                </a:lnTo>
                <a:lnTo>
                  <a:pt x="307927" y="137901"/>
                </a:lnTo>
                <a:lnTo>
                  <a:pt x="305048" y="143744"/>
                </a:lnTo>
                <a:lnTo>
                  <a:pt x="304221" y="156110"/>
                </a:lnTo>
                <a:lnTo>
                  <a:pt x="306063" y="161984"/>
                </a:lnTo>
                <a:lnTo>
                  <a:pt x="310262" y="167261"/>
                </a:lnTo>
                <a:lnTo>
                  <a:pt x="428793" y="333665"/>
                </a:lnTo>
                <a:lnTo>
                  <a:pt x="458991" y="333665"/>
                </a:lnTo>
                <a:lnTo>
                  <a:pt x="329497" y="151848"/>
                </a:lnTo>
                <a:lnTo>
                  <a:pt x="500288" y="24878"/>
                </a:lnTo>
                <a:lnTo>
                  <a:pt x="530832" y="24878"/>
                </a:lnTo>
                <a:lnTo>
                  <a:pt x="519094" y="8942"/>
                </a:lnTo>
                <a:lnTo>
                  <a:pt x="518926" y="8690"/>
                </a:lnTo>
                <a:lnTo>
                  <a:pt x="514225" y="3298"/>
                </a:lnTo>
                <a:lnTo>
                  <a:pt x="508403" y="429"/>
                </a:lnTo>
                <a:lnTo>
                  <a:pt x="501942" y="0"/>
                </a:lnTo>
                <a:close/>
              </a:path>
              <a:path w="659130" h="693420">
                <a:moveTo>
                  <a:pt x="530832" y="24878"/>
                </a:moveTo>
                <a:lnTo>
                  <a:pt x="500288" y="24878"/>
                </a:lnTo>
                <a:lnTo>
                  <a:pt x="595458" y="154079"/>
                </a:lnTo>
                <a:lnTo>
                  <a:pt x="613353" y="180151"/>
                </a:lnTo>
                <a:lnTo>
                  <a:pt x="631546" y="215249"/>
                </a:lnTo>
                <a:lnTo>
                  <a:pt x="633786" y="235751"/>
                </a:lnTo>
                <a:lnTo>
                  <a:pt x="633820" y="236066"/>
                </a:lnTo>
                <a:lnTo>
                  <a:pt x="633922" y="236998"/>
                </a:lnTo>
                <a:lnTo>
                  <a:pt x="634027" y="238631"/>
                </a:lnTo>
                <a:lnTo>
                  <a:pt x="628033" y="264808"/>
                </a:lnTo>
                <a:lnTo>
                  <a:pt x="627844" y="265353"/>
                </a:lnTo>
                <a:lnTo>
                  <a:pt x="627624" y="265897"/>
                </a:lnTo>
                <a:lnTo>
                  <a:pt x="626891" y="267363"/>
                </a:lnTo>
                <a:lnTo>
                  <a:pt x="597364" y="333665"/>
                </a:lnTo>
                <a:lnTo>
                  <a:pt x="624301" y="333665"/>
                </a:lnTo>
                <a:lnTo>
                  <a:pt x="648629" y="279038"/>
                </a:lnTo>
                <a:lnTo>
                  <a:pt x="648786" y="278431"/>
                </a:lnTo>
                <a:lnTo>
                  <a:pt x="649760" y="276452"/>
                </a:lnTo>
                <a:lnTo>
                  <a:pt x="649948" y="276127"/>
                </a:lnTo>
                <a:lnTo>
                  <a:pt x="658617" y="239558"/>
                </a:lnTo>
                <a:lnTo>
                  <a:pt x="654883" y="207949"/>
                </a:lnTo>
                <a:lnTo>
                  <a:pt x="644556" y="182885"/>
                </a:lnTo>
                <a:lnTo>
                  <a:pt x="633446" y="165953"/>
                </a:lnTo>
                <a:lnTo>
                  <a:pt x="615499" y="139828"/>
                </a:lnTo>
                <a:lnTo>
                  <a:pt x="530832" y="24878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5253805" y="9023787"/>
            <a:ext cx="1088390" cy="1064260"/>
          </a:xfrm>
          <a:custGeom>
            <a:avLst/>
            <a:gdLst/>
            <a:ahLst/>
            <a:cxnLst/>
            <a:rect l="l" t="t" r="r" b="b"/>
            <a:pathLst>
              <a:path w="1088390" h="1064259">
                <a:moveTo>
                  <a:pt x="533717" y="822223"/>
                </a:moveTo>
                <a:lnTo>
                  <a:pt x="510032" y="798093"/>
                </a:lnTo>
                <a:lnTo>
                  <a:pt x="509143" y="798093"/>
                </a:lnTo>
                <a:lnTo>
                  <a:pt x="509143" y="822680"/>
                </a:lnTo>
                <a:lnTo>
                  <a:pt x="509054" y="861695"/>
                </a:lnTo>
                <a:lnTo>
                  <a:pt x="508939" y="913358"/>
                </a:lnTo>
                <a:lnTo>
                  <a:pt x="508901" y="930084"/>
                </a:lnTo>
                <a:lnTo>
                  <a:pt x="508774" y="988060"/>
                </a:lnTo>
                <a:lnTo>
                  <a:pt x="508673" y="1039063"/>
                </a:lnTo>
                <a:lnTo>
                  <a:pt x="296964" y="1038555"/>
                </a:lnTo>
                <a:lnTo>
                  <a:pt x="283692" y="1035875"/>
                </a:lnTo>
                <a:lnTo>
                  <a:pt x="264147" y="1028560"/>
                </a:lnTo>
                <a:lnTo>
                  <a:pt x="240842" y="1013993"/>
                </a:lnTo>
                <a:lnTo>
                  <a:pt x="216941" y="989685"/>
                </a:lnTo>
                <a:lnTo>
                  <a:pt x="215633" y="988060"/>
                </a:lnTo>
                <a:lnTo>
                  <a:pt x="171005" y="933132"/>
                </a:lnTo>
                <a:lnTo>
                  <a:pt x="185470" y="913358"/>
                </a:lnTo>
                <a:lnTo>
                  <a:pt x="253301" y="820648"/>
                </a:lnTo>
                <a:lnTo>
                  <a:pt x="509143" y="822680"/>
                </a:lnTo>
                <a:lnTo>
                  <a:pt x="509143" y="798093"/>
                </a:lnTo>
                <a:lnTo>
                  <a:pt x="269786" y="796175"/>
                </a:lnTo>
                <a:lnTo>
                  <a:pt x="361670" y="659726"/>
                </a:lnTo>
                <a:lnTo>
                  <a:pt x="426516" y="717524"/>
                </a:lnTo>
                <a:lnTo>
                  <a:pt x="429425" y="718629"/>
                </a:lnTo>
                <a:lnTo>
                  <a:pt x="434251" y="718629"/>
                </a:lnTo>
                <a:lnTo>
                  <a:pt x="436092" y="718210"/>
                </a:lnTo>
                <a:lnTo>
                  <a:pt x="442214" y="715289"/>
                </a:lnTo>
                <a:lnTo>
                  <a:pt x="444957" y="710704"/>
                </a:lnTo>
                <a:lnTo>
                  <a:pt x="443382" y="677672"/>
                </a:lnTo>
                <a:lnTo>
                  <a:pt x="430631" y="410883"/>
                </a:lnTo>
                <a:lnTo>
                  <a:pt x="418757" y="387883"/>
                </a:lnTo>
                <a:lnTo>
                  <a:pt x="418757" y="677672"/>
                </a:lnTo>
                <a:lnTo>
                  <a:pt x="398614" y="659726"/>
                </a:lnTo>
                <a:lnTo>
                  <a:pt x="367982" y="632409"/>
                </a:lnTo>
                <a:lnTo>
                  <a:pt x="366839" y="631571"/>
                </a:lnTo>
                <a:lnTo>
                  <a:pt x="366255" y="631088"/>
                </a:lnTo>
                <a:lnTo>
                  <a:pt x="365429" y="630555"/>
                </a:lnTo>
                <a:lnTo>
                  <a:pt x="365074" y="630415"/>
                </a:lnTo>
                <a:lnTo>
                  <a:pt x="363601" y="629704"/>
                </a:lnTo>
                <a:lnTo>
                  <a:pt x="362204" y="629323"/>
                </a:lnTo>
                <a:lnTo>
                  <a:pt x="356285" y="629323"/>
                </a:lnTo>
                <a:lnTo>
                  <a:pt x="354457" y="629945"/>
                </a:lnTo>
                <a:lnTo>
                  <a:pt x="352386" y="631088"/>
                </a:lnTo>
                <a:lnTo>
                  <a:pt x="352069" y="631304"/>
                </a:lnTo>
                <a:lnTo>
                  <a:pt x="351790" y="631571"/>
                </a:lnTo>
                <a:lnTo>
                  <a:pt x="350786" y="632409"/>
                </a:lnTo>
                <a:lnTo>
                  <a:pt x="350240" y="632955"/>
                </a:lnTo>
                <a:lnTo>
                  <a:pt x="349885" y="633476"/>
                </a:lnTo>
                <a:lnTo>
                  <a:pt x="348818" y="634758"/>
                </a:lnTo>
                <a:lnTo>
                  <a:pt x="233121" y="806602"/>
                </a:lnTo>
                <a:lnTo>
                  <a:pt x="155003" y="913358"/>
                </a:lnTo>
                <a:lnTo>
                  <a:pt x="35928" y="755484"/>
                </a:lnTo>
                <a:lnTo>
                  <a:pt x="35420" y="754456"/>
                </a:lnTo>
                <a:lnTo>
                  <a:pt x="33362" y="750443"/>
                </a:lnTo>
                <a:lnTo>
                  <a:pt x="24714" y="704227"/>
                </a:lnTo>
                <a:lnTo>
                  <a:pt x="26543" y="682967"/>
                </a:lnTo>
                <a:lnTo>
                  <a:pt x="33921" y="665429"/>
                </a:lnTo>
                <a:lnTo>
                  <a:pt x="34099" y="665099"/>
                </a:lnTo>
                <a:lnTo>
                  <a:pt x="190931" y="492874"/>
                </a:lnTo>
                <a:lnTo>
                  <a:pt x="191465" y="492036"/>
                </a:lnTo>
                <a:lnTo>
                  <a:pt x="194881" y="482993"/>
                </a:lnTo>
                <a:lnTo>
                  <a:pt x="194538" y="480720"/>
                </a:lnTo>
                <a:lnTo>
                  <a:pt x="193751" y="478485"/>
                </a:lnTo>
                <a:lnTo>
                  <a:pt x="192443" y="476338"/>
                </a:lnTo>
                <a:lnTo>
                  <a:pt x="190652" y="474370"/>
                </a:lnTo>
                <a:lnTo>
                  <a:pt x="139585" y="428840"/>
                </a:lnTo>
                <a:lnTo>
                  <a:pt x="406019" y="410883"/>
                </a:lnTo>
                <a:lnTo>
                  <a:pt x="418757" y="677672"/>
                </a:lnTo>
                <a:lnTo>
                  <a:pt x="418757" y="387883"/>
                </a:lnTo>
                <a:lnTo>
                  <a:pt x="414401" y="386156"/>
                </a:lnTo>
                <a:lnTo>
                  <a:pt x="407174" y="386156"/>
                </a:lnTo>
                <a:lnTo>
                  <a:pt x="103759" y="406603"/>
                </a:lnTo>
                <a:lnTo>
                  <a:pt x="99529" y="409867"/>
                </a:lnTo>
                <a:lnTo>
                  <a:pt x="96291" y="419252"/>
                </a:lnTo>
                <a:lnTo>
                  <a:pt x="97650" y="424421"/>
                </a:lnTo>
                <a:lnTo>
                  <a:pt x="165188" y="484593"/>
                </a:lnTo>
                <a:lnTo>
                  <a:pt x="17640" y="646620"/>
                </a:lnTo>
                <a:lnTo>
                  <a:pt x="17424" y="646963"/>
                </a:lnTo>
                <a:lnTo>
                  <a:pt x="16522" y="647852"/>
                </a:lnTo>
                <a:lnTo>
                  <a:pt x="3721" y="672896"/>
                </a:lnTo>
                <a:lnTo>
                  <a:pt x="0" y="701865"/>
                </a:lnTo>
                <a:lnTo>
                  <a:pt x="1968" y="729081"/>
                </a:lnTo>
                <a:lnTo>
                  <a:pt x="6184" y="748880"/>
                </a:lnTo>
                <a:lnTo>
                  <a:pt x="17462" y="771398"/>
                </a:lnTo>
                <a:lnTo>
                  <a:pt x="18046" y="772210"/>
                </a:lnTo>
                <a:lnTo>
                  <a:pt x="29197" y="787285"/>
                </a:lnTo>
                <a:lnTo>
                  <a:pt x="136829" y="930084"/>
                </a:lnTo>
                <a:lnTo>
                  <a:pt x="196316" y="1003274"/>
                </a:lnTo>
                <a:lnTo>
                  <a:pt x="196596" y="1003528"/>
                </a:lnTo>
                <a:lnTo>
                  <a:pt x="197408" y="1004582"/>
                </a:lnTo>
                <a:lnTo>
                  <a:pt x="226593" y="1034034"/>
                </a:lnTo>
                <a:lnTo>
                  <a:pt x="279247" y="1060119"/>
                </a:lnTo>
                <a:lnTo>
                  <a:pt x="509358" y="1063650"/>
                </a:lnTo>
                <a:lnTo>
                  <a:pt x="515658" y="1063650"/>
                </a:lnTo>
                <a:lnTo>
                  <a:pt x="533361" y="988060"/>
                </a:lnTo>
                <a:lnTo>
                  <a:pt x="533488" y="930084"/>
                </a:lnTo>
                <a:lnTo>
                  <a:pt x="533527" y="913358"/>
                </a:lnTo>
                <a:lnTo>
                  <a:pt x="533641" y="861695"/>
                </a:lnTo>
                <a:lnTo>
                  <a:pt x="533717" y="822223"/>
                </a:lnTo>
                <a:close/>
              </a:path>
              <a:path w="1088390" h="1064259">
                <a:moveTo>
                  <a:pt x="1087831" y="179895"/>
                </a:moveTo>
                <a:lnTo>
                  <a:pt x="1086599" y="174701"/>
                </a:lnTo>
                <a:lnTo>
                  <a:pt x="1080681" y="169151"/>
                </a:lnTo>
                <a:lnTo>
                  <a:pt x="1077696" y="167970"/>
                </a:lnTo>
                <a:lnTo>
                  <a:pt x="1072819" y="167970"/>
                </a:lnTo>
                <a:lnTo>
                  <a:pt x="1071130" y="168325"/>
                </a:lnTo>
                <a:lnTo>
                  <a:pt x="1052868" y="176504"/>
                </a:lnTo>
                <a:lnTo>
                  <a:pt x="1052868" y="203441"/>
                </a:lnTo>
                <a:lnTo>
                  <a:pt x="960043" y="453847"/>
                </a:lnTo>
                <a:lnTo>
                  <a:pt x="711466" y="356120"/>
                </a:lnTo>
                <a:lnTo>
                  <a:pt x="774471" y="327875"/>
                </a:lnTo>
                <a:lnTo>
                  <a:pt x="775906" y="327012"/>
                </a:lnTo>
                <a:lnTo>
                  <a:pt x="781202" y="318643"/>
                </a:lnTo>
                <a:lnTo>
                  <a:pt x="781202" y="315150"/>
                </a:lnTo>
                <a:lnTo>
                  <a:pt x="781037" y="314210"/>
                </a:lnTo>
                <a:lnTo>
                  <a:pt x="780364" y="312000"/>
                </a:lnTo>
                <a:lnTo>
                  <a:pt x="779589" y="310667"/>
                </a:lnTo>
                <a:lnTo>
                  <a:pt x="779424" y="310146"/>
                </a:lnTo>
                <a:lnTo>
                  <a:pt x="690994" y="173824"/>
                </a:lnTo>
                <a:lnTo>
                  <a:pt x="594626" y="25273"/>
                </a:lnTo>
                <a:lnTo>
                  <a:pt x="565289" y="25273"/>
                </a:lnTo>
                <a:lnTo>
                  <a:pt x="646887" y="151053"/>
                </a:lnTo>
                <a:lnTo>
                  <a:pt x="528485" y="340017"/>
                </a:lnTo>
                <a:lnTo>
                  <a:pt x="331495" y="251015"/>
                </a:lnTo>
                <a:lnTo>
                  <a:pt x="439801" y="81902"/>
                </a:lnTo>
                <a:lnTo>
                  <a:pt x="440143" y="81267"/>
                </a:lnTo>
                <a:lnTo>
                  <a:pt x="470992" y="43141"/>
                </a:lnTo>
                <a:lnTo>
                  <a:pt x="514934" y="25273"/>
                </a:lnTo>
                <a:lnTo>
                  <a:pt x="800874" y="24993"/>
                </a:lnTo>
                <a:lnTo>
                  <a:pt x="823087" y="28676"/>
                </a:lnTo>
                <a:lnTo>
                  <a:pt x="865466" y="60566"/>
                </a:lnTo>
                <a:lnTo>
                  <a:pt x="866876" y="63334"/>
                </a:lnTo>
                <a:lnTo>
                  <a:pt x="974293" y="226110"/>
                </a:lnTo>
                <a:lnTo>
                  <a:pt x="974445" y="226263"/>
                </a:lnTo>
                <a:lnTo>
                  <a:pt x="975537" y="227876"/>
                </a:lnTo>
                <a:lnTo>
                  <a:pt x="976033" y="228473"/>
                </a:lnTo>
                <a:lnTo>
                  <a:pt x="983132" y="232359"/>
                </a:lnTo>
                <a:lnTo>
                  <a:pt x="987425" y="232359"/>
                </a:lnTo>
                <a:lnTo>
                  <a:pt x="989088" y="231787"/>
                </a:lnTo>
                <a:lnTo>
                  <a:pt x="989914" y="231559"/>
                </a:lnTo>
                <a:lnTo>
                  <a:pt x="991590" y="230860"/>
                </a:lnTo>
                <a:lnTo>
                  <a:pt x="1049896" y="204774"/>
                </a:lnTo>
                <a:lnTo>
                  <a:pt x="1052868" y="203441"/>
                </a:lnTo>
                <a:lnTo>
                  <a:pt x="1052868" y="176504"/>
                </a:lnTo>
                <a:lnTo>
                  <a:pt x="989685" y="204774"/>
                </a:lnTo>
                <a:lnTo>
                  <a:pt x="887069" y="49276"/>
                </a:lnTo>
                <a:lnTo>
                  <a:pt x="886714" y="48564"/>
                </a:lnTo>
                <a:lnTo>
                  <a:pt x="873455" y="29806"/>
                </a:lnTo>
                <a:lnTo>
                  <a:pt x="867092" y="24917"/>
                </a:lnTo>
                <a:lnTo>
                  <a:pt x="854760" y="15430"/>
                </a:lnTo>
                <a:lnTo>
                  <a:pt x="830910" y="5600"/>
                </a:lnTo>
                <a:lnTo>
                  <a:pt x="802144" y="482"/>
                </a:lnTo>
                <a:lnTo>
                  <a:pt x="800874" y="279"/>
                </a:lnTo>
                <a:lnTo>
                  <a:pt x="800112" y="279"/>
                </a:lnTo>
                <a:lnTo>
                  <a:pt x="795642" y="0"/>
                </a:lnTo>
                <a:lnTo>
                  <a:pt x="783336" y="0"/>
                </a:lnTo>
                <a:lnTo>
                  <a:pt x="780694" y="139"/>
                </a:lnTo>
                <a:lnTo>
                  <a:pt x="778052" y="279"/>
                </a:lnTo>
                <a:lnTo>
                  <a:pt x="753554" y="279"/>
                </a:lnTo>
                <a:lnTo>
                  <a:pt x="519480" y="660"/>
                </a:lnTo>
                <a:lnTo>
                  <a:pt x="516267" y="660"/>
                </a:lnTo>
                <a:lnTo>
                  <a:pt x="459054" y="21463"/>
                </a:lnTo>
                <a:lnTo>
                  <a:pt x="422211" y="61341"/>
                </a:lnTo>
                <a:lnTo>
                  <a:pt x="418071" y="70231"/>
                </a:lnTo>
                <a:lnTo>
                  <a:pt x="309499" y="239737"/>
                </a:lnTo>
                <a:lnTo>
                  <a:pt x="308927" y="240703"/>
                </a:lnTo>
                <a:lnTo>
                  <a:pt x="308673" y="241249"/>
                </a:lnTo>
                <a:lnTo>
                  <a:pt x="306501" y="250482"/>
                </a:lnTo>
                <a:lnTo>
                  <a:pt x="308013" y="259537"/>
                </a:lnTo>
                <a:lnTo>
                  <a:pt x="312801" y="267385"/>
                </a:lnTo>
                <a:lnTo>
                  <a:pt x="320471" y="272999"/>
                </a:lnTo>
                <a:lnTo>
                  <a:pt x="521995" y="364096"/>
                </a:lnTo>
                <a:lnTo>
                  <a:pt x="525360" y="364858"/>
                </a:lnTo>
                <a:lnTo>
                  <a:pt x="531609" y="364858"/>
                </a:lnTo>
                <a:lnTo>
                  <a:pt x="534403" y="364350"/>
                </a:lnTo>
                <a:lnTo>
                  <a:pt x="542709" y="361276"/>
                </a:lnTo>
                <a:lnTo>
                  <a:pt x="547166" y="357403"/>
                </a:lnTo>
                <a:lnTo>
                  <a:pt x="550151" y="351726"/>
                </a:lnTo>
                <a:lnTo>
                  <a:pt x="557491" y="340017"/>
                </a:lnTo>
                <a:lnTo>
                  <a:pt x="661657" y="173824"/>
                </a:lnTo>
                <a:lnTo>
                  <a:pt x="750963" y="311518"/>
                </a:lnTo>
                <a:lnTo>
                  <a:pt x="670179" y="347662"/>
                </a:lnTo>
                <a:lnTo>
                  <a:pt x="667321" y="352183"/>
                </a:lnTo>
                <a:lnTo>
                  <a:pt x="956284" y="478802"/>
                </a:lnTo>
                <a:lnTo>
                  <a:pt x="958977" y="479298"/>
                </a:lnTo>
                <a:lnTo>
                  <a:pt x="964717" y="479298"/>
                </a:lnTo>
                <a:lnTo>
                  <a:pt x="967727" y="478663"/>
                </a:lnTo>
                <a:lnTo>
                  <a:pt x="975982" y="474967"/>
                </a:lnTo>
                <a:lnTo>
                  <a:pt x="980084" y="470573"/>
                </a:lnTo>
                <a:lnTo>
                  <a:pt x="986282" y="453847"/>
                </a:lnTo>
                <a:lnTo>
                  <a:pt x="1079093" y="203441"/>
                </a:lnTo>
                <a:lnTo>
                  <a:pt x="1087831" y="179895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3" name="object 153"/>
          <p:cNvGrpSpPr/>
          <p:nvPr/>
        </p:nvGrpSpPr>
        <p:grpSpPr>
          <a:xfrm>
            <a:off x="11978483" y="4475798"/>
            <a:ext cx="1180465" cy="1035050"/>
            <a:chOff x="11978483" y="4475798"/>
            <a:chExt cx="1180465" cy="1035050"/>
          </a:xfrm>
        </p:grpSpPr>
        <p:sp>
          <p:nvSpPr>
            <p:cNvPr id="154" name="object 154"/>
            <p:cNvSpPr/>
            <p:nvPr/>
          </p:nvSpPr>
          <p:spPr>
            <a:xfrm>
              <a:off x="11978475" y="4475803"/>
              <a:ext cx="1180465" cy="845185"/>
            </a:xfrm>
            <a:custGeom>
              <a:avLst/>
              <a:gdLst/>
              <a:ahLst/>
              <a:cxnLst/>
              <a:rect l="l" t="t" r="r" b="b"/>
              <a:pathLst>
                <a:path w="1180465" h="845185">
                  <a:moveTo>
                    <a:pt x="641019" y="548398"/>
                  </a:moveTo>
                  <a:lnTo>
                    <a:pt x="640892" y="508241"/>
                  </a:lnTo>
                  <a:lnTo>
                    <a:pt x="636358" y="467690"/>
                  </a:lnTo>
                  <a:lnTo>
                    <a:pt x="626491" y="427253"/>
                  </a:lnTo>
                  <a:lnTo>
                    <a:pt x="616534" y="402602"/>
                  </a:lnTo>
                  <a:lnTo>
                    <a:pt x="616534" y="509981"/>
                  </a:lnTo>
                  <a:lnTo>
                    <a:pt x="616521" y="548398"/>
                  </a:lnTo>
                  <a:lnTo>
                    <a:pt x="607479" y="620725"/>
                  </a:lnTo>
                  <a:lnTo>
                    <a:pt x="591591" y="687908"/>
                  </a:lnTo>
                  <a:lnTo>
                    <a:pt x="575411" y="745985"/>
                  </a:lnTo>
                  <a:lnTo>
                    <a:pt x="564667" y="740549"/>
                  </a:lnTo>
                  <a:lnTo>
                    <a:pt x="514819" y="710717"/>
                  </a:lnTo>
                  <a:lnTo>
                    <a:pt x="470166" y="675398"/>
                  </a:lnTo>
                  <a:lnTo>
                    <a:pt x="430491" y="636206"/>
                  </a:lnTo>
                  <a:lnTo>
                    <a:pt x="395605" y="594766"/>
                  </a:lnTo>
                  <a:lnTo>
                    <a:pt x="365315" y="552691"/>
                  </a:lnTo>
                  <a:lnTo>
                    <a:pt x="339407" y="511594"/>
                  </a:lnTo>
                  <a:lnTo>
                    <a:pt x="317703" y="473100"/>
                  </a:lnTo>
                  <a:lnTo>
                    <a:pt x="299986" y="438823"/>
                  </a:lnTo>
                  <a:lnTo>
                    <a:pt x="281838" y="401599"/>
                  </a:lnTo>
                  <a:lnTo>
                    <a:pt x="278028" y="393827"/>
                  </a:lnTo>
                  <a:lnTo>
                    <a:pt x="274637" y="387083"/>
                  </a:lnTo>
                  <a:lnTo>
                    <a:pt x="271614" y="381406"/>
                  </a:lnTo>
                  <a:lnTo>
                    <a:pt x="269430" y="377482"/>
                  </a:lnTo>
                  <a:lnTo>
                    <a:pt x="265277" y="375043"/>
                  </a:lnTo>
                  <a:lnTo>
                    <a:pt x="258673" y="375043"/>
                  </a:lnTo>
                  <a:lnTo>
                    <a:pt x="256654" y="375577"/>
                  </a:lnTo>
                  <a:lnTo>
                    <a:pt x="248831" y="379920"/>
                  </a:lnTo>
                  <a:lnTo>
                    <a:pt x="246786" y="387083"/>
                  </a:lnTo>
                  <a:lnTo>
                    <a:pt x="246684" y="387464"/>
                  </a:lnTo>
                  <a:lnTo>
                    <a:pt x="249986" y="393407"/>
                  </a:lnTo>
                  <a:lnTo>
                    <a:pt x="252768" y="398653"/>
                  </a:lnTo>
                  <a:lnTo>
                    <a:pt x="255993" y="405053"/>
                  </a:lnTo>
                  <a:lnTo>
                    <a:pt x="259676" y="412572"/>
                  </a:lnTo>
                  <a:lnTo>
                    <a:pt x="263817" y="421132"/>
                  </a:lnTo>
                  <a:lnTo>
                    <a:pt x="277063" y="448233"/>
                  </a:lnTo>
                  <a:lnTo>
                    <a:pt x="314515" y="517994"/>
                  </a:lnTo>
                  <a:lnTo>
                    <a:pt x="339051" y="557771"/>
                  </a:lnTo>
                  <a:lnTo>
                    <a:pt x="367677" y="598881"/>
                  </a:lnTo>
                  <a:lnTo>
                    <a:pt x="400570" y="639902"/>
                  </a:lnTo>
                  <a:lnTo>
                    <a:pt x="437896" y="679386"/>
                  </a:lnTo>
                  <a:lnTo>
                    <a:pt x="479818" y="715899"/>
                  </a:lnTo>
                  <a:lnTo>
                    <a:pt x="526491" y="748004"/>
                  </a:lnTo>
                  <a:lnTo>
                    <a:pt x="547878" y="760818"/>
                  </a:lnTo>
                  <a:lnTo>
                    <a:pt x="523532" y="766127"/>
                  </a:lnTo>
                  <a:lnTo>
                    <a:pt x="485635" y="773493"/>
                  </a:lnTo>
                  <a:lnTo>
                    <a:pt x="448957" y="778764"/>
                  </a:lnTo>
                  <a:lnTo>
                    <a:pt x="413639" y="781939"/>
                  </a:lnTo>
                  <a:lnTo>
                    <a:pt x="379780" y="783005"/>
                  </a:lnTo>
                  <a:lnTo>
                    <a:pt x="315607" y="778903"/>
                  </a:lnTo>
                  <a:lnTo>
                    <a:pt x="259791" y="767359"/>
                  </a:lnTo>
                  <a:lnTo>
                    <a:pt x="211734" y="749439"/>
                  </a:lnTo>
                  <a:lnTo>
                    <a:pt x="170878" y="726249"/>
                  </a:lnTo>
                  <a:lnTo>
                    <a:pt x="136626" y="698868"/>
                  </a:lnTo>
                  <a:lnTo>
                    <a:pt x="108407" y="668401"/>
                  </a:lnTo>
                  <a:lnTo>
                    <a:pt x="85623" y="635939"/>
                  </a:lnTo>
                  <a:lnTo>
                    <a:pt x="54063" y="569353"/>
                  </a:lnTo>
                  <a:lnTo>
                    <a:pt x="37388" y="508241"/>
                  </a:lnTo>
                  <a:lnTo>
                    <a:pt x="28956" y="454291"/>
                  </a:lnTo>
                  <a:lnTo>
                    <a:pt x="25171" y="405485"/>
                  </a:lnTo>
                  <a:lnTo>
                    <a:pt x="25044" y="403898"/>
                  </a:lnTo>
                  <a:lnTo>
                    <a:pt x="24942" y="387083"/>
                  </a:lnTo>
                  <a:lnTo>
                    <a:pt x="24879" y="375043"/>
                  </a:lnTo>
                  <a:lnTo>
                    <a:pt x="24765" y="355257"/>
                  </a:lnTo>
                  <a:lnTo>
                    <a:pt x="27317" y="307022"/>
                  </a:lnTo>
                  <a:lnTo>
                    <a:pt x="31915" y="257810"/>
                  </a:lnTo>
                  <a:lnTo>
                    <a:pt x="37731" y="206248"/>
                  </a:lnTo>
                  <a:lnTo>
                    <a:pt x="41617" y="172389"/>
                  </a:lnTo>
                  <a:lnTo>
                    <a:pt x="45478" y="136563"/>
                  </a:lnTo>
                  <a:lnTo>
                    <a:pt x="49199" y="97790"/>
                  </a:lnTo>
                  <a:lnTo>
                    <a:pt x="52438" y="56870"/>
                  </a:lnTo>
                  <a:lnTo>
                    <a:pt x="53708" y="38544"/>
                  </a:lnTo>
                  <a:lnTo>
                    <a:pt x="68300" y="49707"/>
                  </a:lnTo>
                  <a:lnTo>
                    <a:pt x="128168" y="92786"/>
                  </a:lnTo>
                  <a:lnTo>
                    <a:pt x="166916" y="118592"/>
                  </a:lnTo>
                  <a:lnTo>
                    <a:pt x="209791" y="145542"/>
                  </a:lnTo>
                  <a:lnTo>
                    <a:pt x="255511" y="172389"/>
                  </a:lnTo>
                  <a:lnTo>
                    <a:pt x="302666" y="197802"/>
                  </a:lnTo>
                  <a:lnTo>
                    <a:pt x="350062" y="220560"/>
                  </a:lnTo>
                  <a:lnTo>
                    <a:pt x="396341" y="239382"/>
                  </a:lnTo>
                  <a:lnTo>
                    <a:pt x="452945" y="266141"/>
                  </a:lnTo>
                  <a:lnTo>
                    <a:pt x="499592" y="295783"/>
                  </a:lnTo>
                  <a:lnTo>
                    <a:pt x="537108" y="327901"/>
                  </a:lnTo>
                  <a:lnTo>
                    <a:pt x="566305" y="362026"/>
                  </a:lnTo>
                  <a:lnTo>
                    <a:pt x="588022" y="397725"/>
                  </a:lnTo>
                  <a:lnTo>
                    <a:pt x="603084" y="434581"/>
                  </a:lnTo>
                  <a:lnTo>
                    <a:pt x="612305" y="472147"/>
                  </a:lnTo>
                  <a:lnTo>
                    <a:pt x="616534" y="509981"/>
                  </a:lnTo>
                  <a:lnTo>
                    <a:pt x="616534" y="402602"/>
                  </a:lnTo>
                  <a:lnTo>
                    <a:pt x="587222" y="348818"/>
                  </a:lnTo>
                  <a:lnTo>
                    <a:pt x="556006" y="311873"/>
                  </a:lnTo>
                  <a:lnTo>
                    <a:pt x="515861" y="277114"/>
                  </a:lnTo>
                  <a:lnTo>
                    <a:pt x="465899" y="245084"/>
                  </a:lnTo>
                  <a:lnTo>
                    <a:pt x="405206" y="216293"/>
                  </a:lnTo>
                  <a:lnTo>
                    <a:pt x="352806" y="194564"/>
                  </a:lnTo>
                  <a:lnTo>
                    <a:pt x="297992" y="167284"/>
                  </a:lnTo>
                  <a:lnTo>
                    <a:pt x="243154" y="136563"/>
                  </a:lnTo>
                  <a:lnTo>
                    <a:pt x="190652" y="104444"/>
                  </a:lnTo>
                  <a:lnTo>
                    <a:pt x="142862" y="73025"/>
                  </a:lnTo>
                  <a:lnTo>
                    <a:pt x="102133" y="44361"/>
                  </a:lnTo>
                  <a:lnTo>
                    <a:pt x="94500" y="38544"/>
                  </a:lnTo>
                  <a:lnTo>
                    <a:pt x="70853" y="20548"/>
                  </a:lnTo>
                  <a:lnTo>
                    <a:pt x="51396" y="3632"/>
                  </a:lnTo>
                  <a:lnTo>
                    <a:pt x="49072" y="1295"/>
                  </a:lnTo>
                  <a:lnTo>
                    <a:pt x="45974" y="0"/>
                  </a:lnTo>
                  <a:lnTo>
                    <a:pt x="41148" y="0"/>
                  </a:lnTo>
                  <a:lnTo>
                    <a:pt x="39636" y="292"/>
                  </a:lnTo>
                  <a:lnTo>
                    <a:pt x="33642" y="2603"/>
                  </a:lnTo>
                  <a:lnTo>
                    <a:pt x="30543" y="6896"/>
                  </a:lnTo>
                  <a:lnTo>
                    <a:pt x="30314" y="11785"/>
                  </a:lnTo>
                  <a:lnTo>
                    <a:pt x="27038" y="65354"/>
                  </a:lnTo>
                  <a:lnTo>
                    <a:pt x="22809" y="114858"/>
                  </a:lnTo>
                  <a:lnTo>
                    <a:pt x="18034" y="160743"/>
                  </a:lnTo>
                  <a:lnTo>
                    <a:pt x="13157" y="203466"/>
                  </a:lnTo>
                  <a:lnTo>
                    <a:pt x="7226" y="256057"/>
                  </a:lnTo>
                  <a:lnTo>
                    <a:pt x="2565" y="306298"/>
                  </a:lnTo>
                  <a:lnTo>
                    <a:pt x="0" y="355257"/>
                  </a:lnTo>
                  <a:lnTo>
                    <a:pt x="114" y="375043"/>
                  </a:lnTo>
                  <a:lnTo>
                    <a:pt x="4394" y="457314"/>
                  </a:lnTo>
                  <a:lnTo>
                    <a:pt x="13030" y="512572"/>
                  </a:lnTo>
                  <a:lnTo>
                    <a:pt x="25374" y="561721"/>
                  </a:lnTo>
                  <a:lnTo>
                    <a:pt x="42392" y="606793"/>
                  </a:lnTo>
                  <a:lnTo>
                    <a:pt x="63906" y="647636"/>
                  </a:lnTo>
                  <a:lnTo>
                    <a:pt x="89776" y="684149"/>
                  </a:lnTo>
                  <a:lnTo>
                    <a:pt x="119849" y="716191"/>
                  </a:lnTo>
                  <a:lnTo>
                    <a:pt x="153962" y="743635"/>
                  </a:lnTo>
                  <a:lnTo>
                    <a:pt x="191973" y="766381"/>
                  </a:lnTo>
                  <a:lnTo>
                    <a:pt x="233705" y="784275"/>
                  </a:lnTo>
                  <a:lnTo>
                    <a:pt x="279031" y="797217"/>
                  </a:lnTo>
                  <a:lnTo>
                    <a:pt x="327787" y="805078"/>
                  </a:lnTo>
                  <a:lnTo>
                    <a:pt x="379806" y="807720"/>
                  </a:lnTo>
                  <a:lnTo>
                    <a:pt x="428180" y="805713"/>
                  </a:lnTo>
                  <a:lnTo>
                    <a:pt x="478980" y="799668"/>
                  </a:lnTo>
                  <a:lnTo>
                    <a:pt x="532015" y="789647"/>
                  </a:lnTo>
                  <a:lnTo>
                    <a:pt x="587082" y="775652"/>
                  </a:lnTo>
                  <a:lnTo>
                    <a:pt x="595731" y="766635"/>
                  </a:lnTo>
                  <a:lnTo>
                    <a:pt x="598055" y="757339"/>
                  </a:lnTo>
                  <a:lnTo>
                    <a:pt x="601091" y="745985"/>
                  </a:lnTo>
                  <a:lnTo>
                    <a:pt x="603605" y="736892"/>
                  </a:lnTo>
                  <a:lnTo>
                    <a:pt x="606602" y="726249"/>
                  </a:lnTo>
                  <a:lnTo>
                    <a:pt x="615403" y="694563"/>
                  </a:lnTo>
                  <a:lnTo>
                    <a:pt x="623912" y="661238"/>
                  </a:lnTo>
                  <a:lnTo>
                    <a:pt x="631634" y="625411"/>
                  </a:lnTo>
                  <a:lnTo>
                    <a:pt x="637628" y="587629"/>
                  </a:lnTo>
                  <a:lnTo>
                    <a:pt x="641019" y="548398"/>
                  </a:lnTo>
                  <a:close/>
                </a:path>
                <a:path w="1180465" h="845185">
                  <a:moveTo>
                    <a:pt x="1180401" y="165265"/>
                  </a:moveTo>
                  <a:lnTo>
                    <a:pt x="1178839" y="159702"/>
                  </a:lnTo>
                  <a:lnTo>
                    <a:pt x="1172552" y="154622"/>
                  </a:lnTo>
                  <a:lnTo>
                    <a:pt x="1169797" y="153657"/>
                  </a:lnTo>
                  <a:lnTo>
                    <a:pt x="1164653" y="153657"/>
                  </a:lnTo>
                  <a:lnTo>
                    <a:pt x="1162380" y="154305"/>
                  </a:lnTo>
                  <a:lnTo>
                    <a:pt x="1160399" y="155536"/>
                  </a:lnTo>
                  <a:lnTo>
                    <a:pt x="1119911" y="177292"/>
                  </a:lnTo>
                  <a:lnTo>
                    <a:pt x="1078052" y="192493"/>
                  </a:lnTo>
                  <a:lnTo>
                    <a:pt x="1030986" y="203263"/>
                  </a:lnTo>
                  <a:lnTo>
                    <a:pt x="974915" y="211721"/>
                  </a:lnTo>
                  <a:lnTo>
                    <a:pt x="831748" y="228790"/>
                  </a:lnTo>
                  <a:lnTo>
                    <a:pt x="789571" y="234149"/>
                  </a:lnTo>
                  <a:lnTo>
                    <a:pt x="743204" y="240461"/>
                  </a:lnTo>
                  <a:lnTo>
                    <a:pt x="705535" y="247294"/>
                  </a:lnTo>
                  <a:lnTo>
                    <a:pt x="638606" y="268973"/>
                  </a:lnTo>
                  <a:lnTo>
                    <a:pt x="604685" y="288074"/>
                  </a:lnTo>
                  <a:lnTo>
                    <a:pt x="603008" y="294449"/>
                  </a:lnTo>
                  <a:lnTo>
                    <a:pt x="603453" y="297789"/>
                  </a:lnTo>
                  <a:lnTo>
                    <a:pt x="607326" y="304419"/>
                  </a:lnTo>
                  <a:lnTo>
                    <a:pt x="611428" y="306768"/>
                  </a:lnTo>
                  <a:lnTo>
                    <a:pt x="617982" y="306768"/>
                  </a:lnTo>
                  <a:lnTo>
                    <a:pt x="620141" y="306184"/>
                  </a:lnTo>
                  <a:lnTo>
                    <a:pt x="622033" y="305079"/>
                  </a:lnTo>
                  <a:lnTo>
                    <a:pt x="648944" y="291439"/>
                  </a:lnTo>
                  <a:lnTo>
                    <a:pt x="711352" y="271335"/>
                  </a:lnTo>
                  <a:lnTo>
                    <a:pt x="792911" y="258660"/>
                  </a:lnTo>
                  <a:lnTo>
                    <a:pt x="834923" y="253314"/>
                  </a:lnTo>
                  <a:lnTo>
                    <a:pt x="976414" y="236448"/>
                  </a:lnTo>
                  <a:lnTo>
                    <a:pt x="1032535" y="228079"/>
                  </a:lnTo>
                  <a:lnTo>
                    <a:pt x="1080528" y="217449"/>
                  </a:lnTo>
                  <a:lnTo>
                    <a:pt x="1123721" y="202577"/>
                  </a:lnTo>
                  <a:lnTo>
                    <a:pt x="1143863" y="194081"/>
                  </a:lnTo>
                  <a:lnTo>
                    <a:pt x="1136929" y="214807"/>
                  </a:lnTo>
                  <a:lnTo>
                    <a:pt x="1121994" y="260464"/>
                  </a:lnTo>
                  <a:lnTo>
                    <a:pt x="1106957" y="308457"/>
                  </a:lnTo>
                  <a:lnTo>
                    <a:pt x="1092149" y="357657"/>
                  </a:lnTo>
                  <a:lnTo>
                    <a:pt x="1077874" y="406946"/>
                  </a:lnTo>
                  <a:lnTo>
                    <a:pt x="1064463" y="455193"/>
                  </a:lnTo>
                  <a:lnTo>
                    <a:pt x="1052220" y="501269"/>
                  </a:lnTo>
                  <a:lnTo>
                    <a:pt x="1041488" y="544042"/>
                  </a:lnTo>
                  <a:lnTo>
                    <a:pt x="1032573" y="582396"/>
                  </a:lnTo>
                  <a:lnTo>
                    <a:pt x="1019873" y="633171"/>
                  </a:lnTo>
                  <a:lnTo>
                    <a:pt x="1002385" y="684339"/>
                  </a:lnTo>
                  <a:lnTo>
                    <a:pt x="978446" y="732180"/>
                  </a:lnTo>
                  <a:lnTo>
                    <a:pt x="946340" y="772960"/>
                  </a:lnTo>
                  <a:lnTo>
                    <a:pt x="904379" y="802970"/>
                  </a:lnTo>
                  <a:lnTo>
                    <a:pt x="867143" y="815784"/>
                  </a:lnTo>
                  <a:lnTo>
                    <a:pt x="824903" y="820077"/>
                  </a:lnTo>
                  <a:lnTo>
                    <a:pt x="786231" y="817118"/>
                  </a:lnTo>
                  <a:lnTo>
                    <a:pt x="744143" y="808278"/>
                  </a:lnTo>
                  <a:lnTo>
                    <a:pt x="698804" y="793597"/>
                  </a:lnTo>
                  <a:lnTo>
                    <a:pt x="648677" y="772337"/>
                  </a:lnTo>
                  <a:lnTo>
                    <a:pt x="646912" y="771944"/>
                  </a:lnTo>
                  <a:lnTo>
                    <a:pt x="640321" y="771944"/>
                  </a:lnTo>
                  <a:lnTo>
                    <a:pt x="635939" y="774725"/>
                  </a:lnTo>
                  <a:lnTo>
                    <a:pt x="631012" y="785241"/>
                  </a:lnTo>
                  <a:lnTo>
                    <a:pt x="633691" y="792619"/>
                  </a:lnTo>
                  <a:lnTo>
                    <a:pt x="691413" y="817359"/>
                  </a:lnTo>
                  <a:lnTo>
                    <a:pt x="739165" y="832853"/>
                  </a:lnTo>
                  <a:lnTo>
                    <a:pt x="783475" y="842086"/>
                  </a:lnTo>
                  <a:lnTo>
                    <a:pt x="824687" y="845134"/>
                  </a:lnTo>
                  <a:lnTo>
                    <a:pt x="849071" y="843876"/>
                  </a:lnTo>
                  <a:lnTo>
                    <a:pt x="894473" y="833869"/>
                  </a:lnTo>
                  <a:lnTo>
                    <a:pt x="955179" y="798512"/>
                  </a:lnTo>
                  <a:lnTo>
                    <a:pt x="987018" y="763689"/>
                  </a:lnTo>
                  <a:lnTo>
                    <a:pt x="1011948" y="722947"/>
                  </a:lnTo>
                  <a:lnTo>
                    <a:pt x="1031138" y="678535"/>
                  </a:lnTo>
                  <a:lnTo>
                    <a:pt x="1045679" y="632714"/>
                  </a:lnTo>
                  <a:lnTo>
                    <a:pt x="1056728" y="587730"/>
                  </a:lnTo>
                  <a:lnTo>
                    <a:pt x="1066088" y="547535"/>
                  </a:lnTo>
                  <a:lnTo>
                    <a:pt x="1077366" y="502793"/>
                  </a:lnTo>
                  <a:lnTo>
                    <a:pt x="1090193" y="454787"/>
                  </a:lnTo>
                  <a:lnTo>
                    <a:pt x="1104188" y="404812"/>
                  </a:lnTo>
                  <a:lnTo>
                    <a:pt x="1118984" y="354139"/>
                  </a:lnTo>
                  <a:lnTo>
                    <a:pt x="1134198" y="304063"/>
                  </a:lnTo>
                  <a:lnTo>
                    <a:pt x="1149451" y="255854"/>
                  </a:lnTo>
                  <a:lnTo>
                    <a:pt x="1164386" y="210820"/>
                  </a:lnTo>
                  <a:lnTo>
                    <a:pt x="1180401" y="165265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2645799" y="4884048"/>
              <a:ext cx="239615" cy="208810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12454977" y="5305271"/>
              <a:ext cx="62230" cy="205740"/>
            </a:xfrm>
            <a:custGeom>
              <a:avLst/>
              <a:gdLst/>
              <a:ahLst/>
              <a:cxnLst/>
              <a:rect l="l" t="t" r="r" b="b"/>
              <a:pathLst>
                <a:path w="62229" h="205739">
                  <a:moveTo>
                    <a:pt x="49611" y="0"/>
                  </a:moveTo>
                  <a:lnTo>
                    <a:pt x="42941" y="0"/>
                  </a:lnTo>
                  <a:lnTo>
                    <a:pt x="38208" y="3465"/>
                  </a:lnTo>
                  <a:lnTo>
                    <a:pt x="17692" y="78281"/>
                  </a:lnTo>
                  <a:lnTo>
                    <a:pt x="6757" y="136112"/>
                  </a:lnTo>
                  <a:lnTo>
                    <a:pt x="1671" y="176181"/>
                  </a:lnTo>
                  <a:lnTo>
                    <a:pt x="0" y="199376"/>
                  </a:lnTo>
                  <a:lnTo>
                    <a:pt x="5256" y="205197"/>
                  </a:lnTo>
                  <a:lnTo>
                    <a:pt x="12135" y="205553"/>
                  </a:lnTo>
                  <a:lnTo>
                    <a:pt x="19287" y="205574"/>
                  </a:lnTo>
                  <a:lnTo>
                    <a:pt x="24690" y="200433"/>
                  </a:lnTo>
                  <a:lnTo>
                    <a:pt x="25035" y="193837"/>
                  </a:lnTo>
                  <a:lnTo>
                    <a:pt x="26348" y="177956"/>
                  </a:lnTo>
                  <a:lnTo>
                    <a:pt x="31318" y="139186"/>
                  </a:lnTo>
                  <a:lnTo>
                    <a:pt x="41919" y="83316"/>
                  </a:lnTo>
                  <a:lnTo>
                    <a:pt x="60123" y="16135"/>
                  </a:lnTo>
                  <a:lnTo>
                    <a:pt x="62197" y="9643"/>
                  </a:lnTo>
                  <a:lnTo>
                    <a:pt x="58595" y="2670"/>
                  </a:lnTo>
                  <a:lnTo>
                    <a:pt x="52113" y="596"/>
                  </a:lnTo>
                  <a:lnTo>
                    <a:pt x="49611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/>
          <p:nvPr/>
        </p:nvSpPr>
        <p:spPr>
          <a:xfrm>
            <a:off x="13643725" y="4437843"/>
            <a:ext cx="1170305" cy="1061720"/>
          </a:xfrm>
          <a:custGeom>
            <a:avLst/>
            <a:gdLst/>
            <a:ahLst/>
            <a:cxnLst/>
            <a:rect l="l" t="t" r="r" b="b"/>
            <a:pathLst>
              <a:path w="1170305" h="1061720">
                <a:moveTo>
                  <a:pt x="895845" y="428955"/>
                </a:moveTo>
                <a:lnTo>
                  <a:pt x="890282" y="423418"/>
                </a:lnTo>
                <a:lnTo>
                  <a:pt x="876668" y="423418"/>
                </a:lnTo>
                <a:lnTo>
                  <a:pt x="871118" y="428955"/>
                </a:lnTo>
                <a:lnTo>
                  <a:pt x="871118" y="520001"/>
                </a:lnTo>
                <a:lnTo>
                  <a:pt x="876668" y="525538"/>
                </a:lnTo>
                <a:lnTo>
                  <a:pt x="883475" y="525538"/>
                </a:lnTo>
                <a:lnTo>
                  <a:pt x="890282" y="525538"/>
                </a:lnTo>
                <a:lnTo>
                  <a:pt x="895845" y="520001"/>
                </a:lnTo>
                <a:lnTo>
                  <a:pt x="895845" y="428955"/>
                </a:lnTo>
                <a:close/>
              </a:path>
              <a:path w="1170305" h="1061720">
                <a:moveTo>
                  <a:pt x="975448" y="428955"/>
                </a:moveTo>
                <a:lnTo>
                  <a:pt x="969899" y="423418"/>
                </a:lnTo>
                <a:lnTo>
                  <a:pt x="956284" y="423418"/>
                </a:lnTo>
                <a:lnTo>
                  <a:pt x="950722" y="428955"/>
                </a:lnTo>
                <a:lnTo>
                  <a:pt x="950722" y="520001"/>
                </a:lnTo>
                <a:lnTo>
                  <a:pt x="956284" y="525538"/>
                </a:lnTo>
                <a:lnTo>
                  <a:pt x="963079" y="525538"/>
                </a:lnTo>
                <a:lnTo>
                  <a:pt x="969899" y="525538"/>
                </a:lnTo>
                <a:lnTo>
                  <a:pt x="975448" y="520001"/>
                </a:lnTo>
                <a:lnTo>
                  <a:pt x="975448" y="428955"/>
                </a:lnTo>
                <a:close/>
              </a:path>
              <a:path w="1170305" h="1061720">
                <a:moveTo>
                  <a:pt x="1169733" y="227330"/>
                </a:moveTo>
                <a:lnTo>
                  <a:pt x="1166418" y="212090"/>
                </a:lnTo>
                <a:lnTo>
                  <a:pt x="1165593" y="210820"/>
                </a:lnTo>
                <a:lnTo>
                  <a:pt x="1157363" y="198120"/>
                </a:lnTo>
                <a:lnTo>
                  <a:pt x="1145019" y="189941"/>
                </a:lnTo>
                <a:lnTo>
                  <a:pt x="1145019" y="218440"/>
                </a:lnTo>
                <a:lnTo>
                  <a:pt x="1145019" y="340360"/>
                </a:lnTo>
                <a:lnTo>
                  <a:pt x="1137196" y="347980"/>
                </a:lnTo>
                <a:lnTo>
                  <a:pt x="1101153" y="347980"/>
                </a:lnTo>
                <a:lnTo>
                  <a:pt x="1101153" y="373380"/>
                </a:lnTo>
                <a:lnTo>
                  <a:pt x="1085761" y="459740"/>
                </a:lnTo>
                <a:lnTo>
                  <a:pt x="1072756" y="505460"/>
                </a:lnTo>
                <a:lnTo>
                  <a:pt x="1051471" y="544830"/>
                </a:lnTo>
                <a:lnTo>
                  <a:pt x="1047318" y="549910"/>
                </a:lnTo>
                <a:lnTo>
                  <a:pt x="1042809" y="556260"/>
                </a:lnTo>
                <a:lnTo>
                  <a:pt x="1012355" y="585470"/>
                </a:lnTo>
                <a:lnTo>
                  <a:pt x="954189" y="612140"/>
                </a:lnTo>
                <a:lnTo>
                  <a:pt x="921918" y="615950"/>
                </a:lnTo>
                <a:lnTo>
                  <a:pt x="889647" y="612140"/>
                </a:lnTo>
                <a:lnTo>
                  <a:pt x="831469" y="585470"/>
                </a:lnTo>
                <a:lnTo>
                  <a:pt x="801090" y="556260"/>
                </a:lnTo>
                <a:lnTo>
                  <a:pt x="796582" y="549910"/>
                </a:lnTo>
                <a:lnTo>
                  <a:pt x="792378" y="544830"/>
                </a:lnTo>
                <a:lnTo>
                  <a:pt x="771093" y="505460"/>
                </a:lnTo>
                <a:lnTo>
                  <a:pt x="758088" y="459740"/>
                </a:lnTo>
                <a:lnTo>
                  <a:pt x="742683" y="373380"/>
                </a:lnTo>
                <a:lnTo>
                  <a:pt x="1101153" y="373380"/>
                </a:lnTo>
                <a:lnTo>
                  <a:pt x="1101153" y="347980"/>
                </a:lnTo>
                <a:lnTo>
                  <a:pt x="706653" y="347980"/>
                </a:lnTo>
                <a:lnTo>
                  <a:pt x="698817" y="340360"/>
                </a:lnTo>
                <a:lnTo>
                  <a:pt x="698817" y="218440"/>
                </a:lnTo>
                <a:lnTo>
                  <a:pt x="706653" y="210820"/>
                </a:lnTo>
                <a:lnTo>
                  <a:pt x="1137196" y="210820"/>
                </a:lnTo>
                <a:lnTo>
                  <a:pt x="1145019" y="218440"/>
                </a:lnTo>
                <a:lnTo>
                  <a:pt x="1145019" y="189941"/>
                </a:lnTo>
                <a:lnTo>
                  <a:pt x="1143952" y="189230"/>
                </a:lnTo>
                <a:lnTo>
                  <a:pt x="1127556" y="185420"/>
                </a:lnTo>
                <a:lnTo>
                  <a:pt x="1044867" y="185420"/>
                </a:lnTo>
                <a:lnTo>
                  <a:pt x="1044867" y="41910"/>
                </a:lnTo>
                <a:lnTo>
                  <a:pt x="1039317" y="36830"/>
                </a:lnTo>
                <a:lnTo>
                  <a:pt x="1025690" y="36830"/>
                </a:lnTo>
                <a:lnTo>
                  <a:pt x="1020152" y="41910"/>
                </a:lnTo>
                <a:lnTo>
                  <a:pt x="1020152" y="185420"/>
                </a:lnTo>
                <a:lnTo>
                  <a:pt x="823696" y="185420"/>
                </a:lnTo>
                <a:lnTo>
                  <a:pt x="823696" y="41910"/>
                </a:lnTo>
                <a:lnTo>
                  <a:pt x="818146" y="36830"/>
                </a:lnTo>
                <a:lnTo>
                  <a:pt x="804519" y="36830"/>
                </a:lnTo>
                <a:lnTo>
                  <a:pt x="798969" y="41910"/>
                </a:lnTo>
                <a:lnTo>
                  <a:pt x="798969" y="185420"/>
                </a:lnTo>
                <a:lnTo>
                  <a:pt x="716280" y="185420"/>
                </a:lnTo>
                <a:lnTo>
                  <a:pt x="699871" y="189230"/>
                </a:lnTo>
                <a:lnTo>
                  <a:pt x="686473" y="198120"/>
                </a:lnTo>
                <a:lnTo>
                  <a:pt x="677418" y="212090"/>
                </a:lnTo>
                <a:lnTo>
                  <a:pt x="674103" y="227330"/>
                </a:lnTo>
                <a:lnTo>
                  <a:pt x="674103" y="330200"/>
                </a:lnTo>
                <a:lnTo>
                  <a:pt x="696531" y="368300"/>
                </a:lnTo>
                <a:lnTo>
                  <a:pt x="717638" y="373380"/>
                </a:lnTo>
                <a:lnTo>
                  <a:pt x="733767" y="463550"/>
                </a:lnTo>
                <a:lnTo>
                  <a:pt x="748309" y="514350"/>
                </a:lnTo>
                <a:lnTo>
                  <a:pt x="772261" y="558800"/>
                </a:lnTo>
                <a:lnTo>
                  <a:pt x="812698" y="601980"/>
                </a:lnTo>
                <a:lnTo>
                  <a:pt x="870356" y="632460"/>
                </a:lnTo>
                <a:lnTo>
                  <a:pt x="909561" y="640080"/>
                </a:lnTo>
                <a:lnTo>
                  <a:pt x="909561" y="887730"/>
                </a:lnTo>
                <a:lnTo>
                  <a:pt x="901903" y="934720"/>
                </a:lnTo>
                <a:lnTo>
                  <a:pt x="880579" y="976630"/>
                </a:lnTo>
                <a:lnTo>
                  <a:pt x="848093" y="1008380"/>
                </a:lnTo>
                <a:lnTo>
                  <a:pt x="806919" y="1029970"/>
                </a:lnTo>
                <a:lnTo>
                  <a:pt x="759574" y="1037590"/>
                </a:lnTo>
                <a:lnTo>
                  <a:pt x="366598" y="1037590"/>
                </a:lnTo>
                <a:lnTo>
                  <a:pt x="319239" y="1029970"/>
                </a:lnTo>
                <a:lnTo>
                  <a:pt x="278066" y="1008380"/>
                </a:lnTo>
                <a:lnTo>
                  <a:pt x="245579" y="976630"/>
                </a:lnTo>
                <a:lnTo>
                  <a:pt x="224256" y="934720"/>
                </a:lnTo>
                <a:lnTo>
                  <a:pt x="216598" y="887730"/>
                </a:lnTo>
                <a:lnTo>
                  <a:pt x="216598" y="755650"/>
                </a:lnTo>
                <a:lnTo>
                  <a:pt x="221907" y="753110"/>
                </a:lnTo>
                <a:lnTo>
                  <a:pt x="222719" y="753110"/>
                </a:lnTo>
                <a:lnTo>
                  <a:pt x="229793" y="750570"/>
                </a:lnTo>
                <a:lnTo>
                  <a:pt x="237451" y="746760"/>
                </a:lnTo>
                <a:lnTo>
                  <a:pt x="245656" y="742950"/>
                </a:lnTo>
                <a:lnTo>
                  <a:pt x="254368" y="739140"/>
                </a:lnTo>
                <a:lnTo>
                  <a:pt x="281800" y="725170"/>
                </a:lnTo>
                <a:lnTo>
                  <a:pt x="342658" y="693420"/>
                </a:lnTo>
                <a:lnTo>
                  <a:pt x="403072" y="648970"/>
                </a:lnTo>
                <a:lnTo>
                  <a:pt x="429920" y="621030"/>
                </a:lnTo>
                <a:lnTo>
                  <a:pt x="452843" y="588010"/>
                </a:lnTo>
                <a:lnTo>
                  <a:pt x="470547" y="551180"/>
                </a:lnTo>
                <a:lnTo>
                  <a:pt x="481787" y="508000"/>
                </a:lnTo>
                <a:lnTo>
                  <a:pt x="485267" y="459740"/>
                </a:lnTo>
                <a:lnTo>
                  <a:pt x="479729" y="405130"/>
                </a:lnTo>
                <a:lnTo>
                  <a:pt x="463892" y="342900"/>
                </a:lnTo>
                <a:lnTo>
                  <a:pt x="461035" y="334010"/>
                </a:lnTo>
                <a:lnTo>
                  <a:pt x="461035" y="466090"/>
                </a:lnTo>
                <a:lnTo>
                  <a:pt x="456603" y="511810"/>
                </a:lnTo>
                <a:lnTo>
                  <a:pt x="443890" y="553720"/>
                </a:lnTo>
                <a:lnTo>
                  <a:pt x="424599" y="589280"/>
                </a:lnTo>
                <a:lnTo>
                  <a:pt x="399961" y="618490"/>
                </a:lnTo>
                <a:lnTo>
                  <a:pt x="371348" y="643890"/>
                </a:lnTo>
                <a:lnTo>
                  <a:pt x="340093" y="666750"/>
                </a:lnTo>
                <a:lnTo>
                  <a:pt x="275094" y="701040"/>
                </a:lnTo>
                <a:lnTo>
                  <a:pt x="244055" y="716280"/>
                </a:lnTo>
                <a:lnTo>
                  <a:pt x="217220" y="684530"/>
                </a:lnTo>
                <a:lnTo>
                  <a:pt x="214464" y="652780"/>
                </a:lnTo>
                <a:lnTo>
                  <a:pt x="214477" y="618490"/>
                </a:lnTo>
                <a:lnTo>
                  <a:pt x="216763" y="589280"/>
                </a:lnTo>
                <a:lnTo>
                  <a:pt x="216865" y="588010"/>
                </a:lnTo>
                <a:lnTo>
                  <a:pt x="216966" y="586740"/>
                </a:lnTo>
                <a:lnTo>
                  <a:pt x="217589" y="580390"/>
                </a:lnTo>
                <a:lnTo>
                  <a:pt x="222669" y="579120"/>
                </a:lnTo>
                <a:lnTo>
                  <a:pt x="248856" y="567690"/>
                </a:lnTo>
                <a:lnTo>
                  <a:pt x="253072" y="565150"/>
                </a:lnTo>
                <a:lnTo>
                  <a:pt x="272046" y="553720"/>
                </a:lnTo>
                <a:lnTo>
                  <a:pt x="284708" y="546100"/>
                </a:lnTo>
                <a:lnTo>
                  <a:pt x="324916" y="511810"/>
                </a:lnTo>
                <a:lnTo>
                  <a:pt x="364185" y="463550"/>
                </a:lnTo>
                <a:lnTo>
                  <a:pt x="367880" y="457200"/>
                </a:lnTo>
                <a:lnTo>
                  <a:pt x="366217" y="449580"/>
                </a:lnTo>
                <a:lnTo>
                  <a:pt x="358482" y="444500"/>
                </a:lnTo>
                <a:lnTo>
                  <a:pt x="349592" y="444500"/>
                </a:lnTo>
                <a:lnTo>
                  <a:pt x="345706" y="445770"/>
                </a:lnTo>
                <a:lnTo>
                  <a:pt x="343420" y="449580"/>
                </a:lnTo>
                <a:lnTo>
                  <a:pt x="316801" y="485140"/>
                </a:lnTo>
                <a:lnTo>
                  <a:pt x="288937" y="511810"/>
                </a:lnTo>
                <a:lnTo>
                  <a:pt x="261835" y="532130"/>
                </a:lnTo>
                <a:lnTo>
                  <a:pt x="237515" y="546100"/>
                </a:lnTo>
                <a:lnTo>
                  <a:pt x="221475" y="553720"/>
                </a:lnTo>
                <a:lnTo>
                  <a:pt x="225234" y="535940"/>
                </a:lnTo>
                <a:lnTo>
                  <a:pt x="238086" y="486410"/>
                </a:lnTo>
                <a:lnTo>
                  <a:pt x="253047" y="441960"/>
                </a:lnTo>
                <a:lnTo>
                  <a:pt x="268109" y="403860"/>
                </a:lnTo>
                <a:lnTo>
                  <a:pt x="281305" y="373380"/>
                </a:lnTo>
                <a:lnTo>
                  <a:pt x="284492" y="365760"/>
                </a:lnTo>
                <a:lnTo>
                  <a:pt x="287286" y="359410"/>
                </a:lnTo>
                <a:lnTo>
                  <a:pt x="289648" y="354330"/>
                </a:lnTo>
                <a:lnTo>
                  <a:pt x="293954" y="342900"/>
                </a:lnTo>
                <a:lnTo>
                  <a:pt x="290715" y="335280"/>
                </a:lnTo>
                <a:lnTo>
                  <a:pt x="282956" y="332740"/>
                </a:lnTo>
                <a:lnTo>
                  <a:pt x="274891" y="332740"/>
                </a:lnTo>
                <a:lnTo>
                  <a:pt x="270230" y="335280"/>
                </a:lnTo>
                <a:lnTo>
                  <a:pt x="266395" y="345440"/>
                </a:lnTo>
                <a:lnTo>
                  <a:pt x="258622" y="363220"/>
                </a:lnTo>
                <a:lnTo>
                  <a:pt x="227926" y="438150"/>
                </a:lnTo>
                <a:lnTo>
                  <a:pt x="211988" y="487680"/>
                </a:lnTo>
                <a:lnTo>
                  <a:pt x="198755" y="542290"/>
                </a:lnTo>
                <a:lnTo>
                  <a:pt x="194144" y="565150"/>
                </a:lnTo>
                <a:lnTo>
                  <a:pt x="182676" y="544830"/>
                </a:lnTo>
                <a:lnTo>
                  <a:pt x="167093" y="511810"/>
                </a:lnTo>
                <a:lnTo>
                  <a:pt x="153619" y="473710"/>
                </a:lnTo>
                <a:lnTo>
                  <a:pt x="145288" y="431800"/>
                </a:lnTo>
                <a:lnTo>
                  <a:pt x="145199" y="387350"/>
                </a:lnTo>
                <a:lnTo>
                  <a:pt x="145567" y="384810"/>
                </a:lnTo>
                <a:lnTo>
                  <a:pt x="144627" y="381000"/>
                </a:lnTo>
                <a:lnTo>
                  <a:pt x="140525" y="375920"/>
                </a:lnTo>
                <a:lnTo>
                  <a:pt x="137591" y="374650"/>
                </a:lnTo>
                <a:lnTo>
                  <a:pt x="134302" y="373380"/>
                </a:lnTo>
                <a:lnTo>
                  <a:pt x="126619" y="373380"/>
                </a:lnTo>
                <a:lnTo>
                  <a:pt x="121348" y="378460"/>
                </a:lnTo>
                <a:lnTo>
                  <a:pt x="120650" y="384810"/>
                </a:lnTo>
                <a:lnTo>
                  <a:pt x="121729" y="431800"/>
                </a:lnTo>
                <a:lnTo>
                  <a:pt x="121818" y="435610"/>
                </a:lnTo>
                <a:lnTo>
                  <a:pt x="121881" y="438150"/>
                </a:lnTo>
                <a:lnTo>
                  <a:pt x="121970" y="441960"/>
                </a:lnTo>
                <a:lnTo>
                  <a:pt x="135775" y="499110"/>
                </a:lnTo>
                <a:lnTo>
                  <a:pt x="155625" y="546100"/>
                </a:lnTo>
                <a:lnTo>
                  <a:pt x="175336" y="580390"/>
                </a:lnTo>
                <a:lnTo>
                  <a:pt x="190512" y="603250"/>
                </a:lnTo>
                <a:lnTo>
                  <a:pt x="190309" y="605790"/>
                </a:lnTo>
                <a:lnTo>
                  <a:pt x="189395" y="628650"/>
                </a:lnTo>
                <a:lnTo>
                  <a:pt x="189496" y="638810"/>
                </a:lnTo>
                <a:lnTo>
                  <a:pt x="189598" y="650240"/>
                </a:lnTo>
                <a:lnTo>
                  <a:pt x="190906" y="671830"/>
                </a:lnTo>
                <a:lnTo>
                  <a:pt x="193319" y="692150"/>
                </a:lnTo>
                <a:lnTo>
                  <a:pt x="196430" y="713740"/>
                </a:lnTo>
                <a:lnTo>
                  <a:pt x="179451" y="699770"/>
                </a:lnTo>
                <a:lnTo>
                  <a:pt x="138633" y="665480"/>
                </a:lnTo>
                <a:lnTo>
                  <a:pt x="103797" y="628650"/>
                </a:lnTo>
                <a:lnTo>
                  <a:pt x="75095" y="591820"/>
                </a:lnTo>
                <a:lnTo>
                  <a:pt x="52692" y="554990"/>
                </a:lnTo>
                <a:lnTo>
                  <a:pt x="36741" y="516890"/>
                </a:lnTo>
                <a:lnTo>
                  <a:pt x="27406" y="477520"/>
                </a:lnTo>
                <a:lnTo>
                  <a:pt x="25273" y="425450"/>
                </a:lnTo>
                <a:lnTo>
                  <a:pt x="35115" y="373380"/>
                </a:lnTo>
                <a:lnTo>
                  <a:pt x="56705" y="321310"/>
                </a:lnTo>
                <a:lnTo>
                  <a:pt x="89827" y="271780"/>
                </a:lnTo>
                <a:lnTo>
                  <a:pt x="124206" y="232410"/>
                </a:lnTo>
                <a:lnTo>
                  <a:pt x="159270" y="199390"/>
                </a:lnTo>
                <a:lnTo>
                  <a:pt x="195770" y="168910"/>
                </a:lnTo>
                <a:lnTo>
                  <a:pt x="234429" y="142240"/>
                </a:lnTo>
                <a:lnTo>
                  <a:pt x="275996" y="114300"/>
                </a:lnTo>
                <a:lnTo>
                  <a:pt x="298005" y="99060"/>
                </a:lnTo>
                <a:lnTo>
                  <a:pt x="321373" y="82550"/>
                </a:lnTo>
                <a:lnTo>
                  <a:pt x="345998" y="66040"/>
                </a:lnTo>
                <a:lnTo>
                  <a:pt x="371805" y="46990"/>
                </a:lnTo>
                <a:lnTo>
                  <a:pt x="384606" y="38100"/>
                </a:lnTo>
                <a:lnTo>
                  <a:pt x="385445" y="52070"/>
                </a:lnTo>
                <a:lnTo>
                  <a:pt x="385521" y="53340"/>
                </a:lnTo>
                <a:lnTo>
                  <a:pt x="388493" y="92710"/>
                </a:lnTo>
                <a:lnTo>
                  <a:pt x="393674" y="139700"/>
                </a:lnTo>
                <a:lnTo>
                  <a:pt x="401281" y="191770"/>
                </a:lnTo>
                <a:lnTo>
                  <a:pt x="411492" y="247650"/>
                </a:lnTo>
                <a:lnTo>
                  <a:pt x="424535" y="300990"/>
                </a:lnTo>
                <a:lnTo>
                  <a:pt x="440588" y="351790"/>
                </a:lnTo>
                <a:lnTo>
                  <a:pt x="456184" y="412750"/>
                </a:lnTo>
                <a:lnTo>
                  <a:pt x="461035" y="466090"/>
                </a:lnTo>
                <a:lnTo>
                  <a:pt x="461035" y="334010"/>
                </a:lnTo>
                <a:lnTo>
                  <a:pt x="447979" y="293370"/>
                </a:lnTo>
                <a:lnTo>
                  <a:pt x="434860" y="237490"/>
                </a:lnTo>
                <a:lnTo>
                  <a:pt x="424497" y="180340"/>
                </a:lnTo>
                <a:lnTo>
                  <a:pt x="416826" y="125730"/>
                </a:lnTo>
                <a:lnTo>
                  <a:pt x="411797" y="77470"/>
                </a:lnTo>
                <a:lnTo>
                  <a:pt x="409346" y="38100"/>
                </a:lnTo>
                <a:lnTo>
                  <a:pt x="409448" y="13970"/>
                </a:lnTo>
                <a:lnTo>
                  <a:pt x="409841" y="8890"/>
                </a:lnTo>
                <a:lnTo>
                  <a:pt x="407327" y="3810"/>
                </a:lnTo>
                <a:lnTo>
                  <a:pt x="401218" y="1270"/>
                </a:lnTo>
                <a:lnTo>
                  <a:pt x="399186" y="0"/>
                </a:lnTo>
                <a:lnTo>
                  <a:pt x="394398" y="0"/>
                </a:lnTo>
                <a:lnTo>
                  <a:pt x="391782" y="1270"/>
                </a:lnTo>
                <a:lnTo>
                  <a:pt x="389597" y="2540"/>
                </a:lnTo>
                <a:lnTo>
                  <a:pt x="354799" y="29210"/>
                </a:lnTo>
                <a:lnTo>
                  <a:pt x="291172" y="73660"/>
                </a:lnTo>
                <a:lnTo>
                  <a:pt x="219646" y="121920"/>
                </a:lnTo>
                <a:lnTo>
                  <a:pt x="179984" y="149860"/>
                </a:lnTo>
                <a:lnTo>
                  <a:pt x="142430" y="180340"/>
                </a:lnTo>
                <a:lnTo>
                  <a:pt x="106210" y="215900"/>
                </a:lnTo>
                <a:lnTo>
                  <a:pt x="70510" y="256540"/>
                </a:lnTo>
                <a:lnTo>
                  <a:pt x="40754" y="299720"/>
                </a:lnTo>
                <a:lnTo>
                  <a:pt x="19011" y="344170"/>
                </a:lnTo>
                <a:lnTo>
                  <a:pt x="5384" y="389890"/>
                </a:lnTo>
                <a:lnTo>
                  <a:pt x="0" y="435610"/>
                </a:lnTo>
                <a:lnTo>
                  <a:pt x="2984" y="481330"/>
                </a:lnTo>
                <a:lnTo>
                  <a:pt x="12065" y="520700"/>
                </a:lnTo>
                <a:lnTo>
                  <a:pt x="27012" y="558800"/>
                </a:lnTo>
                <a:lnTo>
                  <a:pt x="47790" y="596900"/>
                </a:lnTo>
                <a:lnTo>
                  <a:pt x="74345" y="633730"/>
                </a:lnTo>
                <a:lnTo>
                  <a:pt x="106680" y="669290"/>
                </a:lnTo>
                <a:lnTo>
                  <a:pt x="144754" y="703580"/>
                </a:lnTo>
                <a:lnTo>
                  <a:pt x="188531" y="737870"/>
                </a:lnTo>
                <a:lnTo>
                  <a:pt x="192709" y="740410"/>
                </a:lnTo>
                <a:lnTo>
                  <a:pt x="191897" y="746760"/>
                </a:lnTo>
                <a:lnTo>
                  <a:pt x="191884" y="887730"/>
                </a:lnTo>
                <a:lnTo>
                  <a:pt x="198145" y="933450"/>
                </a:lnTo>
                <a:lnTo>
                  <a:pt x="215773" y="975360"/>
                </a:lnTo>
                <a:lnTo>
                  <a:pt x="243116" y="1010920"/>
                </a:lnTo>
                <a:lnTo>
                  <a:pt x="278485" y="1038860"/>
                </a:lnTo>
                <a:lnTo>
                  <a:pt x="320205" y="1056640"/>
                </a:lnTo>
                <a:lnTo>
                  <a:pt x="366598" y="1061720"/>
                </a:lnTo>
                <a:lnTo>
                  <a:pt x="759574" y="1061720"/>
                </a:lnTo>
                <a:lnTo>
                  <a:pt x="805954" y="1056640"/>
                </a:lnTo>
                <a:lnTo>
                  <a:pt x="847674" y="1038860"/>
                </a:lnTo>
                <a:lnTo>
                  <a:pt x="883043" y="1010920"/>
                </a:lnTo>
                <a:lnTo>
                  <a:pt x="910386" y="975360"/>
                </a:lnTo>
                <a:lnTo>
                  <a:pt x="928027" y="933450"/>
                </a:lnTo>
                <a:lnTo>
                  <a:pt x="934275" y="887730"/>
                </a:lnTo>
                <a:lnTo>
                  <a:pt x="934275" y="640080"/>
                </a:lnTo>
                <a:lnTo>
                  <a:pt x="941933" y="638810"/>
                </a:lnTo>
                <a:lnTo>
                  <a:pt x="1003350" y="619760"/>
                </a:lnTo>
                <a:lnTo>
                  <a:pt x="1056411" y="577850"/>
                </a:lnTo>
                <a:lnTo>
                  <a:pt x="1084719" y="537210"/>
                </a:lnTo>
                <a:lnTo>
                  <a:pt x="1103998" y="490220"/>
                </a:lnTo>
                <a:lnTo>
                  <a:pt x="1126185" y="373380"/>
                </a:lnTo>
                <a:lnTo>
                  <a:pt x="1132547" y="372110"/>
                </a:lnTo>
                <a:lnTo>
                  <a:pt x="1147305" y="368300"/>
                </a:lnTo>
                <a:lnTo>
                  <a:pt x="1159090" y="358140"/>
                </a:lnTo>
                <a:lnTo>
                  <a:pt x="1165339" y="347980"/>
                </a:lnTo>
                <a:lnTo>
                  <a:pt x="1166901" y="345440"/>
                </a:lnTo>
                <a:lnTo>
                  <a:pt x="1169733" y="330200"/>
                </a:lnTo>
                <a:lnTo>
                  <a:pt x="1169733" y="22733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7030878" y="2259208"/>
            <a:ext cx="81280" cy="119380"/>
          </a:xfrm>
          <a:custGeom>
            <a:avLst/>
            <a:gdLst/>
            <a:ahLst/>
            <a:cxnLst/>
            <a:rect l="l" t="t" r="r" b="b"/>
            <a:pathLst>
              <a:path w="81280" h="119380">
                <a:moveTo>
                  <a:pt x="80670" y="0"/>
                </a:moveTo>
                <a:lnTo>
                  <a:pt x="54737" y="0"/>
                </a:lnTo>
                <a:lnTo>
                  <a:pt x="54737" y="48260"/>
                </a:lnTo>
                <a:lnTo>
                  <a:pt x="25984" y="48260"/>
                </a:lnTo>
                <a:lnTo>
                  <a:pt x="25984" y="0"/>
                </a:lnTo>
                <a:lnTo>
                  <a:pt x="0" y="0"/>
                </a:lnTo>
                <a:lnTo>
                  <a:pt x="0" y="48260"/>
                </a:lnTo>
                <a:lnTo>
                  <a:pt x="0" y="71120"/>
                </a:lnTo>
                <a:lnTo>
                  <a:pt x="0" y="119380"/>
                </a:lnTo>
                <a:lnTo>
                  <a:pt x="25984" y="119380"/>
                </a:lnTo>
                <a:lnTo>
                  <a:pt x="25984" y="71120"/>
                </a:lnTo>
                <a:lnTo>
                  <a:pt x="54737" y="71120"/>
                </a:lnTo>
                <a:lnTo>
                  <a:pt x="54737" y="119380"/>
                </a:lnTo>
                <a:lnTo>
                  <a:pt x="80670" y="119380"/>
                </a:lnTo>
                <a:lnTo>
                  <a:pt x="80670" y="71120"/>
                </a:lnTo>
                <a:lnTo>
                  <a:pt x="80670" y="48260"/>
                </a:lnTo>
                <a:lnTo>
                  <a:pt x="80670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9" name="object 15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7350043" y="2259732"/>
            <a:ext cx="95787" cy="118855"/>
          </a:xfrm>
          <a:prstGeom prst="rect">
            <a:avLst/>
          </a:prstGeom>
        </p:spPr>
      </p:pic>
      <p:sp>
        <p:nvSpPr>
          <p:cNvPr id="160" name="object 160"/>
          <p:cNvSpPr/>
          <p:nvPr/>
        </p:nvSpPr>
        <p:spPr>
          <a:xfrm>
            <a:off x="17686759" y="2259690"/>
            <a:ext cx="26034" cy="119380"/>
          </a:xfrm>
          <a:custGeom>
            <a:avLst/>
            <a:gdLst/>
            <a:ahLst/>
            <a:cxnLst/>
            <a:rect l="l" t="t" r="r" b="b"/>
            <a:pathLst>
              <a:path w="26034" h="119380">
                <a:moveTo>
                  <a:pt x="25999" y="0"/>
                </a:moveTo>
                <a:lnTo>
                  <a:pt x="0" y="0"/>
                </a:lnTo>
                <a:lnTo>
                  <a:pt x="0" y="118886"/>
                </a:lnTo>
                <a:lnTo>
                  <a:pt x="25999" y="118886"/>
                </a:lnTo>
                <a:lnTo>
                  <a:pt x="25999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952758" y="2259729"/>
            <a:ext cx="74295" cy="119380"/>
          </a:xfrm>
          <a:custGeom>
            <a:avLst/>
            <a:gdLst/>
            <a:ahLst/>
            <a:cxnLst/>
            <a:rect l="l" t="t" r="r" b="b"/>
            <a:pathLst>
              <a:path w="74294" h="119380">
                <a:moveTo>
                  <a:pt x="73952" y="0"/>
                </a:moveTo>
                <a:lnTo>
                  <a:pt x="0" y="0"/>
                </a:lnTo>
                <a:lnTo>
                  <a:pt x="0" y="22860"/>
                </a:lnTo>
                <a:lnTo>
                  <a:pt x="23723" y="22860"/>
                </a:lnTo>
                <a:lnTo>
                  <a:pt x="23723" y="119380"/>
                </a:lnTo>
                <a:lnTo>
                  <a:pt x="49771" y="119380"/>
                </a:lnTo>
                <a:lnTo>
                  <a:pt x="49771" y="22860"/>
                </a:lnTo>
                <a:lnTo>
                  <a:pt x="73952" y="22860"/>
                </a:lnTo>
                <a:lnTo>
                  <a:pt x="73952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266920" y="2259690"/>
            <a:ext cx="26034" cy="119380"/>
          </a:xfrm>
          <a:custGeom>
            <a:avLst/>
            <a:gdLst/>
            <a:ahLst/>
            <a:cxnLst/>
            <a:rect l="l" t="t" r="r" b="b"/>
            <a:pathLst>
              <a:path w="26034" h="119380">
                <a:moveTo>
                  <a:pt x="25915" y="0"/>
                </a:moveTo>
                <a:lnTo>
                  <a:pt x="0" y="0"/>
                </a:lnTo>
                <a:lnTo>
                  <a:pt x="0" y="118886"/>
                </a:lnTo>
                <a:lnTo>
                  <a:pt x="25915" y="118886"/>
                </a:lnTo>
                <a:lnTo>
                  <a:pt x="25915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300367" y="1355662"/>
            <a:ext cx="747395" cy="714375"/>
          </a:xfrm>
          <a:custGeom>
            <a:avLst/>
            <a:gdLst/>
            <a:ahLst/>
            <a:cxnLst/>
            <a:rect l="l" t="t" r="r" b="b"/>
            <a:pathLst>
              <a:path w="747394" h="714375">
                <a:moveTo>
                  <a:pt x="746804" y="0"/>
                </a:moveTo>
                <a:lnTo>
                  <a:pt x="501848" y="0"/>
                </a:lnTo>
                <a:lnTo>
                  <a:pt x="501262" y="362648"/>
                </a:lnTo>
                <a:lnTo>
                  <a:pt x="223773" y="0"/>
                </a:lnTo>
                <a:lnTo>
                  <a:pt x="0" y="0"/>
                </a:lnTo>
                <a:lnTo>
                  <a:pt x="0" y="714009"/>
                </a:lnTo>
                <a:lnTo>
                  <a:pt x="246044" y="714009"/>
                </a:lnTo>
                <a:lnTo>
                  <a:pt x="239887" y="348450"/>
                </a:lnTo>
                <a:lnTo>
                  <a:pt x="545501" y="714009"/>
                </a:lnTo>
                <a:lnTo>
                  <a:pt x="746804" y="714009"/>
                </a:lnTo>
                <a:lnTo>
                  <a:pt x="74680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6923484" y="1355655"/>
            <a:ext cx="243840" cy="173355"/>
          </a:xfrm>
          <a:custGeom>
            <a:avLst/>
            <a:gdLst/>
            <a:ahLst/>
            <a:cxnLst/>
            <a:rect l="l" t="t" r="r" b="b"/>
            <a:pathLst>
              <a:path w="243840" h="173355">
                <a:moveTo>
                  <a:pt x="243594" y="0"/>
                </a:moveTo>
                <a:lnTo>
                  <a:pt x="0" y="0"/>
                </a:lnTo>
                <a:lnTo>
                  <a:pt x="0" y="173219"/>
                </a:lnTo>
                <a:lnTo>
                  <a:pt x="243594" y="173219"/>
                </a:lnTo>
                <a:lnTo>
                  <a:pt x="24359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6923484" y="1600213"/>
            <a:ext cx="243840" cy="469900"/>
          </a:xfrm>
          <a:custGeom>
            <a:avLst/>
            <a:gdLst/>
            <a:ahLst/>
            <a:cxnLst/>
            <a:rect l="l" t="t" r="r" b="b"/>
            <a:pathLst>
              <a:path w="243840" h="469900">
                <a:moveTo>
                  <a:pt x="243594" y="0"/>
                </a:moveTo>
                <a:lnTo>
                  <a:pt x="0" y="0"/>
                </a:lnTo>
                <a:lnTo>
                  <a:pt x="0" y="469451"/>
                </a:lnTo>
                <a:lnTo>
                  <a:pt x="243594" y="469451"/>
                </a:lnTo>
                <a:lnTo>
                  <a:pt x="24359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6" name="object 166"/>
          <p:cNvGrpSpPr/>
          <p:nvPr/>
        </p:nvGrpSpPr>
        <p:grpSpPr>
          <a:xfrm>
            <a:off x="17616695" y="837669"/>
            <a:ext cx="1649730" cy="1243330"/>
            <a:chOff x="17616695" y="837669"/>
            <a:chExt cx="1649730" cy="1243330"/>
          </a:xfrm>
        </p:grpSpPr>
        <p:sp>
          <p:nvSpPr>
            <p:cNvPr id="167" name="object 167"/>
            <p:cNvSpPr/>
            <p:nvPr/>
          </p:nvSpPr>
          <p:spPr>
            <a:xfrm>
              <a:off x="18181181" y="1355680"/>
              <a:ext cx="800735" cy="714375"/>
            </a:xfrm>
            <a:custGeom>
              <a:avLst/>
              <a:gdLst/>
              <a:ahLst/>
              <a:cxnLst/>
              <a:rect l="l" t="t" r="r" b="b"/>
              <a:pathLst>
                <a:path w="800734" h="714375">
                  <a:moveTo>
                    <a:pt x="539534" y="395198"/>
                  </a:moveTo>
                  <a:lnTo>
                    <a:pt x="243776" y="0"/>
                  </a:lnTo>
                  <a:lnTo>
                    <a:pt x="0" y="0"/>
                  </a:lnTo>
                  <a:lnTo>
                    <a:pt x="0" y="713981"/>
                  </a:lnTo>
                  <a:lnTo>
                    <a:pt x="243776" y="713981"/>
                  </a:lnTo>
                  <a:lnTo>
                    <a:pt x="243776" y="340017"/>
                  </a:lnTo>
                  <a:lnTo>
                    <a:pt x="283273" y="395198"/>
                  </a:lnTo>
                  <a:lnTo>
                    <a:pt x="539534" y="395198"/>
                  </a:lnTo>
                  <a:close/>
                </a:path>
                <a:path w="800734" h="714375">
                  <a:moveTo>
                    <a:pt x="710463" y="517321"/>
                  </a:moveTo>
                  <a:lnTo>
                    <a:pt x="642785" y="434632"/>
                  </a:lnTo>
                  <a:lnTo>
                    <a:pt x="282397" y="434632"/>
                  </a:lnTo>
                  <a:lnTo>
                    <a:pt x="282397" y="517321"/>
                  </a:lnTo>
                  <a:lnTo>
                    <a:pt x="710463" y="517321"/>
                  </a:lnTo>
                  <a:close/>
                </a:path>
                <a:path w="800734" h="714375">
                  <a:moveTo>
                    <a:pt x="778027" y="713981"/>
                  </a:moveTo>
                  <a:lnTo>
                    <a:pt x="734733" y="656285"/>
                  </a:lnTo>
                  <a:lnTo>
                    <a:pt x="470255" y="656285"/>
                  </a:lnTo>
                  <a:lnTo>
                    <a:pt x="511784" y="713981"/>
                  </a:lnTo>
                  <a:lnTo>
                    <a:pt x="778027" y="713981"/>
                  </a:lnTo>
                  <a:close/>
                </a:path>
                <a:path w="800734" h="714375">
                  <a:moveTo>
                    <a:pt x="800620" y="629958"/>
                  </a:moveTo>
                  <a:lnTo>
                    <a:pt x="733005" y="547420"/>
                  </a:lnTo>
                  <a:lnTo>
                    <a:pt x="282397" y="547420"/>
                  </a:lnTo>
                  <a:lnTo>
                    <a:pt x="282397" y="629958"/>
                  </a:lnTo>
                  <a:lnTo>
                    <a:pt x="800620" y="62995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16695" y="985490"/>
              <a:ext cx="1473200" cy="1082040"/>
            </a:xfrm>
            <a:custGeom>
              <a:avLst/>
              <a:gdLst/>
              <a:ahLst/>
              <a:cxnLst/>
              <a:rect l="l" t="t" r="r" b="b"/>
              <a:pathLst>
                <a:path w="1473200" h="1082039">
                  <a:moveTo>
                    <a:pt x="674827" y="0"/>
                  </a:moveTo>
                  <a:lnTo>
                    <a:pt x="624784" y="1423"/>
                  </a:lnTo>
                  <a:lnTo>
                    <a:pt x="575019" y="5653"/>
                  </a:lnTo>
                  <a:lnTo>
                    <a:pt x="525696" y="12626"/>
                  </a:lnTo>
                  <a:lnTo>
                    <a:pt x="476982" y="22280"/>
                  </a:lnTo>
                  <a:lnTo>
                    <a:pt x="429041" y="34550"/>
                  </a:lnTo>
                  <a:lnTo>
                    <a:pt x="382039" y="49375"/>
                  </a:lnTo>
                  <a:lnTo>
                    <a:pt x="336141" y="66692"/>
                  </a:lnTo>
                  <a:lnTo>
                    <a:pt x="291512" y="86437"/>
                  </a:lnTo>
                  <a:lnTo>
                    <a:pt x="248317" y="108548"/>
                  </a:lnTo>
                  <a:lnTo>
                    <a:pt x="206722" y="132961"/>
                  </a:lnTo>
                  <a:lnTo>
                    <a:pt x="166892" y="159615"/>
                  </a:lnTo>
                  <a:lnTo>
                    <a:pt x="128992" y="188446"/>
                  </a:lnTo>
                  <a:lnTo>
                    <a:pt x="93188" y="219391"/>
                  </a:lnTo>
                  <a:lnTo>
                    <a:pt x="59644" y="252388"/>
                  </a:lnTo>
                  <a:lnTo>
                    <a:pt x="28526" y="287372"/>
                  </a:lnTo>
                  <a:lnTo>
                    <a:pt x="0" y="324283"/>
                  </a:lnTo>
                  <a:lnTo>
                    <a:pt x="830969" y="324984"/>
                  </a:lnTo>
                  <a:lnTo>
                    <a:pt x="1170498" y="764374"/>
                  </a:lnTo>
                  <a:lnTo>
                    <a:pt x="1225250" y="764908"/>
                  </a:lnTo>
                  <a:lnTo>
                    <a:pt x="1427715" y="1019141"/>
                  </a:lnTo>
                  <a:lnTo>
                    <a:pt x="1374575" y="1019141"/>
                  </a:lnTo>
                  <a:lnTo>
                    <a:pt x="1421129" y="1081579"/>
                  </a:lnTo>
                  <a:lnTo>
                    <a:pt x="1436609" y="1036980"/>
                  </a:lnTo>
                  <a:lnTo>
                    <a:pt x="1449480" y="991210"/>
                  </a:lnTo>
                  <a:lnTo>
                    <a:pt x="1459651" y="944358"/>
                  </a:lnTo>
                  <a:lnTo>
                    <a:pt x="1467030" y="896515"/>
                  </a:lnTo>
                  <a:lnTo>
                    <a:pt x="1471525" y="847771"/>
                  </a:lnTo>
                  <a:lnTo>
                    <a:pt x="1473044" y="798216"/>
                  </a:lnTo>
                  <a:lnTo>
                    <a:pt x="1471587" y="749592"/>
                  </a:lnTo>
                  <a:lnTo>
                    <a:pt x="1467274" y="701738"/>
                  </a:lnTo>
                  <a:lnTo>
                    <a:pt x="1460186" y="654738"/>
                  </a:lnTo>
                  <a:lnTo>
                    <a:pt x="1450408" y="608675"/>
                  </a:lnTo>
                  <a:lnTo>
                    <a:pt x="1438024" y="563633"/>
                  </a:lnTo>
                  <a:lnTo>
                    <a:pt x="1423115" y="519696"/>
                  </a:lnTo>
                  <a:lnTo>
                    <a:pt x="1405767" y="476946"/>
                  </a:lnTo>
                  <a:lnTo>
                    <a:pt x="1386061" y="435468"/>
                  </a:lnTo>
                  <a:lnTo>
                    <a:pt x="1364083" y="395344"/>
                  </a:lnTo>
                  <a:lnTo>
                    <a:pt x="1339914" y="356659"/>
                  </a:lnTo>
                  <a:lnTo>
                    <a:pt x="1313639" y="319496"/>
                  </a:lnTo>
                  <a:lnTo>
                    <a:pt x="1285341" y="283939"/>
                  </a:lnTo>
                  <a:lnTo>
                    <a:pt x="1255104" y="250070"/>
                  </a:lnTo>
                  <a:lnTo>
                    <a:pt x="1223010" y="217973"/>
                  </a:lnTo>
                  <a:lnTo>
                    <a:pt x="1189143" y="187733"/>
                  </a:lnTo>
                  <a:lnTo>
                    <a:pt x="1153587" y="159431"/>
                  </a:lnTo>
                  <a:lnTo>
                    <a:pt x="1116425" y="133153"/>
                  </a:lnTo>
                  <a:lnTo>
                    <a:pt x="1077741" y="108981"/>
                  </a:lnTo>
                  <a:lnTo>
                    <a:pt x="1037617" y="86999"/>
                  </a:lnTo>
                  <a:lnTo>
                    <a:pt x="996137" y="67291"/>
                  </a:lnTo>
                  <a:lnTo>
                    <a:pt x="953385" y="49939"/>
                  </a:lnTo>
                  <a:lnTo>
                    <a:pt x="909445" y="35028"/>
                  </a:lnTo>
                  <a:lnTo>
                    <a:pt x="864399" y="22640"/>
                  </a:lnTo>
                  <a:lnTo>
                    <a:pt x="818330" y="12860"/>
                  </a:lnTo>
                  <a:lnTo>
                    <a:pt x="771323" y="5771"/>
                  </a:lnTo>
                  <a:lnTo>
                    <a:pt x="723461" y="1456"/>
                  </a:lnTo>
                  <a:lnTo>
                    <a:pt x="674827" y="0"/>
                  </a:lnTo>
                  <a:close/>
                </a:path>
              </a:pathLst>
            </a:custGeom>
            <a:solidFill>
              <a:srgbClr val="D90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02606" y="837672"/>
              <a:ext cx="1464310" cy="1243330"/>
            </a:xfrm>
            <a:custGeom>
              <a:avLst/>
              <a:gdLst/>
              <a:ahLst/>
              <a:cxnLst/>
              <a:rect l="l" t="t" r="r" b="b"/>
              <a:pathLst>
                <a:path w="1464309" h="1243330">
                  <a:moveTo>
                    <a:pt x="138976" y="187071"/>
                  </a:moveTo>
                  <a:lnTo>
                    <a:pt x="117436" y="147828"/>
                  </a:lnTo>
                  <a:lnTo>
                    <a:pt x="114642" y="156565"/>
                  </a:lnTo>
                  <a:lnTo>
                    <a:pt x="110045" y="164566"/>
                  </a:lnTo>
                  <a:lnTo>
                    <a:pt x="103886" y="171399"/>
                  </a:lnTo>
                  <a:lnTo>
                    <a:pt x="96431" y="176644"/>
                  </a:lnTo>
                  <a:lnTo>
                    <a:pt x="81064" y="181749"/>
                  </a:lnTo>
                  <a:lnTo>
                    <a:pt x="66382" y="180517"/>
                  </a:lnTo>
                  <a:lnTo>
                    <a:pt x="53492" y="173443"/>
                  </a:lnTo>
                  <a:lnTo>
                    <a:pt x="43510" y="160997"/>
                  </a:lnTo>
                  <a:lnTo>
                    <a:pt x="38417" y="145923"/>
                  </a:lnTo>
                  <a:lnTo>
                    <a:pt x="39192" y="131051"/>
                  </a:lnTo>
                  <a:lnTo>
                    <a:pt x="45758" y="117805"/>
                  </a:lnTo>
                  <a:lnTo>
                    <a:pt x="57988" y="107594"/>
                  </a:lnTo>
                  <a:lnTo>
                    <a:pt x="66802" y="103924"/>
                  </a:lnTo>
                  <a:lnTo>
                    <a:pt x="76085" y="102298"/>
                  </a:lnTo>
                  <a:lnTo>
                    <a:pt x="85432" y="102870"/>
                  </a:lnTo>
                  <a:lnTo>
                    <a:pt x="94437" y="105740"/>
                  </a:lnTo>
                  <a:lnTo>
                    <a:pt x="72847" y="66357"/>
                  </a:lnTo>
                  <a:lnTo>
                    <a:pt x="26924" y="85039"/>
                  </a:lnTo>
                  <a:lnTo>
                    <a:pt x="2501" y="123037"/>
                  </a:lnTo>
                  <a:lnTo>
                    <a:pt x="0" y="137452"/>
                  </a:lnTo>
                  <a:lnTo>
                    <a:pt x="368" y="151930"/>
                  </a:lnTo>
                  <a:lnTo>
                    <a:pt x="17868" y="192493"/>
                  </a:lnTo>
                  <a:lnTo>
                    <a:pt x="55587" y="216217"/>
                  </a:lnTo>
                  <a:lnTo>
                    <a:pt x="70370" y="218465"/>
                  </a:lnTo>
                  <a:lnTo>
                    <a:pt x="85115" y="217982"/>
                  </a:lnTo>
                  <a:lnTo>
                    <a:pt x="126466" y="199377"/>
                  </a:lnTo>
                  <a:lnTo>
                    <a:pt x="132524" y="193624"/>
                  </a:lnTo>
                  <a:lnTo>
                    <a:pt x="138976" y="187071"/>
                  </a:lnTo>
                  <a:close/>
                </a:path>
                <a:path w="1464309" h="1243330">
                  <a:moveTo>
                    <a:pt x="153517" y="75095"/>
                  </a:moveTo>
                  <a:lnTo>
                    <a:pt x="144767" y="53733"/>
                  </a:lnTo>
                  <a:lnTo>
                    <a:pt x="113157" y="66840"/>
                  </a:lnTo>
                  <a:lnTo>
                    <a:pt x="121907" y="87985"/>
                  </a:lnTo>
                  <a:lnTo>
                    <a:pt x="153517" y="75095"/>
                  </a:lnTo>
                  <a:close/>
                </a:path>
                <a:path w="1464309" h="1243330">
                  <a:moveTo>
                    <a:pt x="192392" y="169037"/>
                  </a:moveTo>
                  <a:lnTo>
                    <a:pt x="155130" y="78511"/>
                  </a:lnTo>
                  <a:lnTo>
                    <a:pt x="122974" y="91579"/>
                  </a:lnTo>
                  <a:lnTo>
                    <a:pt x="160261" y="182270"/>
                  </a:lnTo>
                  <a:lnTo>
                    <a:pt x="192392" y="169037"/>
                  </a:lnTo>
                  <a:close/>
                </a:path>
                <a:path w="1464309" h="1243330">
                  <a:moveTo>
                    <a:pt x="371208" y="117906"/>
                  </a:moveTo>
                  <a:lnTo>
                    <a:pt x="356095" y="57340"/>
                  </a:lnTo>
                  <a:lnTo>
                    <a:pt x="350672" y="42672"/>
                  </a:lnTo>
                  <a:lnTo>
                    <a:pt x="342214" y="32143"/>
                  </a:lnTo>
                  <a:lnTo>
                    <a:pt x="330250" y="26835"/>
                  </a:lnTo>
                  <a:lnTo>
                    <a:pt x="314325" y="27838"/>
                  </a:lnTo>
                  <a:lnTo>
                    <a:pt x="304977" y="31356"/>
                  </a:lnTo>
                  <a:lnTo>
                    <a:pt x="296875" y="37058"/>
                  </a:lnTo>
                  <a:lnTo>
                    <a:pt x="290563" y="44704"/>
                  </a:lnTo>
                  <a:lnTo>
                    <a:pt x="286575" y="54051"/>
                  </a:lnTo>
                  <a:lnTo>
                    <a:pt x="278523" y="47396"/>
                  </a:lnTo>
                  <a:lnTo>
                    <a:pt x="269506" y="43624"/>
                  </a:lnTo>
                  <a:lnTo>
                    <a:pt x="259791" y="42532"/>
                  </a:lnTo>
                  <a:lnTo>
                    <a:pt x="249656" y="43929"/>
                  </a:lnTo>
                  <a:lnTo>
                    <a:pt x="241134" y="46964"/>
                  </a:lnTo>
                  <a:lnTo>
                    <a:pt x="233921" y="51625"/>
                  </a:lnTo>
                  <a:lnTo>
                    <a:pt x="228003" y="58064"/>
                  </a:lnTo>
                  <a:lnTo>
                    <a:pt x="223367" y="66446"/>
                  </a:lnTo>
                  <a:lnTo>
                    <a:pt x="222999" y="66522"/>
                  </a:lnTo>
                  <a:lnTo>
                    <a:pt x="220103" y="54660"/>
                  </a:lnTo>
                  <a:lnTo>
                    <a:pt x="186309" y="63093"/>
                  </a:lnTo>
                  <a:lnTo>
                    <a:pt x="210058" y="158089"/>
                  </a:lnTo>
                  <a:lnTo>
                    <a:pt x="243776" y="149720"/>
                  </a:lnTo>
                  <a:lnTo>
                    <a:pt x="232435" y="104292"/>
                  </a:lnTo>
                  <a:lnTo>
                    <a:pt x="230492" y="95643"/>
                  </a:lnTo>
                  <a:lnTo>
                    <a:pt x="229971" y="86575"/>
                  </a:lnTo>
                  <a:lnTo>
                    <a:pt x="232765" y="78752"/>
                  </a:lnTo>
                  <a:lnTo>
                    <a:pt x="240779" y="73888"/>
                  </a:lnTo>
                  <a:lnTo>
                    <a:pt x="250139" y="74396"/>
                  </a:lnTo>
                  <a:lnTo>
                    <a:pt x="256286" y="79984"/>
                  </a:lnTo>
                  <a:lnTo>
                    <a:pt x="260083" y="88252"/>
                  </a:lnTo>
                  <a:lnTo>
                    <a:pt x="262445" y="96799"/>
                  </a:lnTo>
                  <a:lnTo>
                    <a:pt x="273773" y="142227"/>
                  </a:lnTo>
                  <a:lnTo>
                    <a:pt x="307505" y="133794"/>
                  </a:lnTo>
                  <a:lnTo>
                    <a:pt x="296202" y="88315"/>
                  </a:lnTo>
                  <a:lnTo>
                    <a:pt x="294309" y="79476"/>
                  </a:lnTo>
                  <a:lnTo>
                    <a:pt x="294093" y="70662"/>
                  </a:lnTo>
                  <a:lnTo>
                    <a:pt x="297332" y="63207"/>
                  </a:lnTo>
                  <a:lnTo>
                    <a:pt x="305803" y="58483"/>
                  </a:lnTo>
                  <a:lnTo>
                    <a:pt x="314655" y="59067"/>
                  </a:lnTo>
                  <a:lnTo>
                    <a:pt x="320408" y="64655"/>
                  </a:lnTo>
                  <a:lnTo>
                    <a:pt x="323951" y="72758"/>
                  </a:lnTo>
                  <a:lnTo>
                    <a:pt x="326161" y="80911"/>
                  </a:lnTo>
                  <a:lnTo>
                    <a:pt x="337464" y="126352"/>
                  </a:lnTo>
                  <a:lnTo>
                    <a:pt x="371208" y="117906"/>
                  </a:lnTo>
                  <a:close/>
                </a:path>
                <a:path w="1464309" h="1243330">
                  <a:moveTo>
                    <a:pt x="487705" y="68846"/>
                  </a:moveTo>
                  <a:lnTo>
                    <a:pt x="487413" y="65278"/>
                  </a:lnTo>
                  <a:lnTo>
                    <a:pt x="484771" y="53505"/>
                  </a:lnTo>
                  <a:lnTo>
                    <a:pt x="482384" y="42900"/>
                  </a:lnTo>
                  <a:lnTo>
                    <a:pt x="478053" y="36741"/>
                  </a:lnTo>
                  <a:lnTo>
                    <a:pt x="470827" y="26441"/>
                  </a:lnTo>
                  <a:lnTo>
                    <a:pt x="454152" y="17145"/>
                  </a:lnTo>
                  <a:lnTo>
                    <a:pt x="454152" y="50927"/>
                  </a:lnTo>
                  <a:lnTo>
                    <a:pt x="413918" y="53505"/>
                  </a:lnTo>
                  <a:lnTo>
                    <a:pt x="416204" y="46672"/>
                  </a:lnTo>
                  <a:lnTo>
                    <a:pt x="420509" y="41541"/>
                  </a:lnTo>
                  <a:lnTo>
                    <a:pt x="426415" y="38201"/>
                  </a:lnTo>
                  <a:lnTo>
                    <a:pt x="433552" y="36741"/>
                  </a:lnTo>
                  <a:lnTo>
                    <a:pt x="440385" y="37376"/>
                  </a:lnTo>
                  <a:lnTo>
                    <a:pt x="446481" y="40081"/>
                  </a:lnTo>
                  <a:lnTo>
                    <a:pt x="451269" y="44665"/>
                  </a:lnTo>
                  <a:lnTo>
                    <a:pt x="454152" y="50927"/>
                  </a:lnTo>
                  <a:lnTo>
                    <a:pt x="454152" y="17145"/>
                  </a:lnTo>
                  <a:lnTo>
                    <a:pt x="453313" y="16675"/>
                  </a:lnTo>
                  <a:lnTo>
                    <a:pt x="430364" y="14325"/>
                  </a:lnTo>
                  <a:lnTo>
                    <a:pt x="408724" y="19304"/>
                  </a:lnTo>
                  <a:lnTo>
                    <a:pt x="392264" y="30734"/>
                  </a:lnTo>
                  <a:lnTo>
                    <a:pt x="382168" y="47879"/>
                  </a:lnTo>
                  <a:lnTo>
                    <a:pt x="379577" y="70015"/>
                  </a:lnTo>
                  <a:lnTo>
                    <a:pt x="385318" y="92138"/>
                  </a:lnTo>
                  <a:lnTo>
                    <a:pt x="398233" y="107696"/>
                  </a:lnTo>
                  <a:lnTo>
                    <a:pt x="416839" y="116497"/>
                  </a:lnTo>
                  <a:lnTo>
                    <a:pt x="439585" y="118376"/>
                  </a:lnTo>
                  <a:lnTo>
                    <a:pt x="455828" y="115366"/>
                  </a:lnTo>
                  <a:lnTo>
                    <a:pt x="470192" y="108318"/>
                  </a:lnTo>
                  <a:lnTo>
                    <a:pt x="481126" y="97104"/>
                  </a:lnTo>
                  <a:lnTo>
                    <a:pt x="482346" y="93954"/>
                  </a:lnTo>
                  <a:lnTo>
                    <a:pt x="487108" y="81622"/>
                  </a:lnTo>
                  <a:lnTo>
                    <a:pt x="453809" y="83769"/>
                  </a:lnTo>
                  <a:lnTo>
                    <a:pt x="450405" y="90576"/>
                  </a:lnTo>
                  <a:lnTo>
                    <a:pt x="445236" y="93484"/>
                  </a:lnTo>
                  <a:lnTo>
                    <a:pt x="414667" y="73520"/>
                  </a:lnTo>
                  <a:lnTo>
                    <a:pt x="487705" y="68846"/>
                  </a:lnTo>
                  <a:close/>
                </a:path>
                <a:path w="1464309" h="1243330">
                  <a:moveTo>
                    <a:pt x="611543" y="59563"/>
                  </a:moveTo>
                  <a:lnTo>
                    <a:pt x="610781" y="42964"/>
                  </a:lnTo>
                  <a:lnTo>
                    <a:pt x="605294" y="29667"/>
                  </a:lnTo>
                  <a:lnTo>
                    <a:pt x="594537" y="20485"/>
                  </a:lnTo>
                  <a:lnTo>
                    <a:pt x="577938" y="16205"/>
                  </a:lnTo>
                  <a:lnTo>
                    <a:pt x="568413" y="16319"/>
                  </a:lnTo>
                  <a:lnTo>
                    <a:pt x="559981" y="18376"/>
                  </a:lnTo>
                  <a:lnTo>
                    <a:pt x="552424" y="22694"/>
                  </a:lnTo>
                  <a:lnTo>
                    <a:pt x="545490" y="29591"/>
                  </a:lnTo>
                  <a:lnTo>
                    <a:pt x="545134" y="29591"/>
                  </a:lnTo>
                  <a:lnTo>
                    <a:pt x="546087" y="16979"/>
                  </a:lnTo>
                  <a:lnTo>
                    <a:pt x="511403" y="14338"/>
                  </a:lnTo>
                  <a:lnTo>
                    <a:pt x="503910" y="112179"/>
                  </a:lnTo>
                  <a:lnTo>
                    <a:pt x="538607" y="114782"/>
                  </a:lnTo>
                  <a:lnTo>
                    <a:pt x="542505" y="64096"/>
                  </a:lnTo>
                  <a:lnTo>
                    <a:pt x="544004" y="55473"/>
                  </a:lnTo>
                  <a:lnTo>
                    <a:pt x="547484" y="48475"/>
                  </a:lnTo>
                  <a:lnTo>
                    <a:pt x="553415" y="43954"/>
                  </a:lnTo>
                  <a:lnTo>
                    <a:pt x="562292" y="42773"/>
                  </a:lnTo>
                  <a:lnTo>
                    <a:pt x="571779" y="46215"/>
                  </a:lnTo>
                  <a:lnTo>
                    <a:pt x="575843" y="53213"/>
                  </a:lnTo>
                  <a:lnTo>
                    <a:pt x="576554" y="61722"/>
                  </a:lnTo>
                  <a:lnTo>
                    <a:pt x="572325" y="117297"/>
                  </a:lnTo>
                  <a:lnTo>
                    <a:pt x="606958" y="119926"/>
                  </a:lnTo>
                  <a:lnTo>
                    <a:pt x="611543" y="59563"/>
                  </a:lnTo>
                  <a:close/>
                </a:path>
                <a:path w="1464309" h="1243330">
                  <a:moveTo>
                    <a:pt x="703148" y="39255"/>
                  </a:moveTo>
                  <a:lnTo>
                    <a:pt x="683806" y="35496"/>
                  </a:lnTo>
                  <a:lnTo>
                    <a:pt x="689394" y="6705"/>
                  </a:lnTo>
                  <a:lnTo>
                    <a:pt x="655269" y="0"/>
                  </a:lnTo>
                  <a:lnTo>
                    <a:pt x="649668" y="28994"/>
                  </a:lnTo>
                  <a:lnTo>
                    <a:pt x="638594" y="26784"/>
                  </a:lnTo>
                  <a:lnTo>
                    <a:pt x="633158" y="54825"/>
                  </a:lnTo>
                  <a:lnTo>
                    <a:pt x="644182" y="57073"/>
                  </a:lnTo>
                  <a:lnTo>
                    <a:pt x="631024" y="125082"/>
                  </a:lnTo>
                  <a:lnTo>
                    <a:pt x="665111" y="131813"/>
                  </a:lnTo>
                  <a:lnTo>
                    <a:pt x="678357" y="63703"/>
                  </a:lnTo>
                  <a:lnTo>
                    <a:pt x="697674" y="67449"/>
                  </a:lnTo>
                  <a:lnTo>
                    <a:pt x="703148" y="39255"/>
                  </a:lnTo>
                  <a:close/>
                </a:path>
                <a:path w="1464309" h="1243330">
                  <a:moveTo>
                    <a:pt x="807377" y="99999"/>
                  </a:moveTo>
                  <a:lnTo>
                    <a:pt x="806704" y="97345"/>
                  </a:lnTo>
                  <a:lnTo>
                    <a:pt x="802500" y="80505"/>
                  </a:lnTo>
                  <a:lnTo>
                    <a:pt x="798296" y="75463"/>
                  </a:lnTo>
                  <a:lnTo>
                    <a:pt x="789673" y="65074"/>
                  </a:lnTo>
                  <a:lnTo>
                    <a:pt x="778179" y="59258"/>
                  </a:lnTo>
                  <a:lnTo>
                    <a:pt x="778179" y="97345"/>
                  </a:lnTo>
                  <a:lnTo>
                    <a:pt x="739749" y="85280"/>
                  </a:lnTo>
                  <a:lnTo>
                    <a:pt x="744296" y="79730"/>
                  </a:lnTo>
                  <a:lnTo>
                    <a:pt x="750138" y="76479"/>
                  </a:lnTo>
                  <a:lnTo>
                    <a:pt x="756843" y="75463"/>
                  </a:lnTo>
                  <a:lnTo>
                    <a:pt x="764006" y="76631"/>
                  </a:lnTo>
                  <a:lnTo>
                    <a:pt x="770153" y="79730"/>
                  </a:lnTo>
                  <a:lnTo>
                    <a:pt x="774877" y="84518"/>
                  </a:lnTo>
                  <a:lnTo>
                    <a:pt x="777709" y="90538"/>
                  </a:lnTo>
                  <a:lnTo>
                    <a:pt x="778179" y="97345"/>
                  </a:lnTo>
                  <a:lnTo>
                    <a:pt x="778179" y="59258"/>
                  </a:lnTo>
                  <a:lnTo>
                    <a:pt x="769137" y="54673"/>
                  </a:lnTo>
                  <a:lnTo>
                    <a:pt x="747128" y="51562"/>
                  </a:lnTo>
                  <a:lnTo>
                    <a:pt x="727646" y="56311"/>
                  </a:lnTo>
                  <a:lnTo>
                    <a:pt x="712038" y="68656"/>
                  </a:lnTo>
                  <a:lnTo>
                    <a:pt x="701649" y="88315"/>
                  </a:lnTo>
                  <a:lnTo>
                    <a:pt x="699071" y="111061"/>
                  </a:lnTo>
                  <a:lnTo>
                    <a:pt x="705561" y="130263"/>
                  </a:lnTo>
                  <a:lnTo>
                    <a:pt x="719747" y="145199"/>
                  </a:lnTo>
                  <a:lnTo>
                    <a:pt x="740321" y="155155"/>
                  </a:lnTo>
                  <a:lnTo>
                    <a:pt x="756564" y="158165"/>
                  </a:lnTo>
                  <a:lnTo>
                    <a:pt x="772490" y="156705"/>
                  </a:lnTo>
                  <a:lnTo>
                    <a:pt x="786739" y="150177"/>
                  </a:lnTo>
                  <a:lnTo>
                    <a:pt x="797915" y="137947"/>
                  </a:lnTo>
                  <a:lnTo>
                    <a:pt x="784745" y="133794"/>
                  </a:lnTo>
                  <a:lnTo>
                    <a:pt x="766038" y="127914"/>
                  </a:lnTo>
                  <a:lnTo>
                    <a:pt x="760425" y="133057"/>
                  </a:lnTo>
                  <a:lnTo>
                    <a:pt x="754570" y="133794"/>
                  </a:lnTo>
                  <a:lnTo>
                    <a:pt x="747458" y="131483"/>
                  </a:lnTo>
                  <a:lnTo>
                    <a:pt x="738860" y="127355"/>
                  </a:lnTo>
                  <a:lnTo>
                    <a:pt x="733602" y="121373"/>
                  </a:lnTo>
                  <a:lnTo>
                    <a:pt x="731697" y="113652"/>
                  </a:lnTo>
                  <a:lnTo>
                    <a:pt x="733171" y="104305"/>
                  </a:lnTo>
                  <a:lnTo>
                    <a:pt x="803008" y="126225"/>
                  </a:lnTo>
                  <a:lnTo>
                    <a:pt x="804075" y="122605"/>
                  </a:lnTo>
                  <a:lnTo>
                    <a:pt x="806742" y="104305"/>
                  </a:lnTo>
                  <a:lnTo>
                    <a:pt x="807377" y="99999"/>
                  </a:lnTo>
                  <a:close/>
                </a:path>
                <a:path w="1464309" h="1243330">
                  <a:moveTo>
                    <a:pt x="910805" y="113588"/>
                  </a:moveTo>
                  <a:lnTo>
                    <a:pt x="904722" y="110756"/>
                  </a:lnTo>
                  <a:lnTo>
                    <a:pt x="895451" y="107657"/>
                  </a:lnTo>
                  <a:lnTo>
                    <a:pt x="886244" y="106959"/>
                  </a:lnTo>
                  <a:lnTo>
                    <a:pt x="877277" y="108851"/>
                  </a:lnTo>
                  <a:lnTo>
                    <a:pt x="868756" y="113588"/>
                  </a:lnTo>
                  <a:lnTo>
                    <a:pt x="868375" y="113411"/>
                  </a:lnTo>
                  <a:lnTo>
                    <a:pt x="875004" y="98780"/>
                  </a:lnTo>
                  <a:lnTo>
                    <a:pt x="843267" y="84467"/>
                  </a:lnTo>
                  <a:lnTo>
                    <a:pt x="802932" y="173723"/>
                  </a:lnTo>
                  <a:lnTo>
                    <a:pt x="834593" y="188036"/>
                  </a:lnTo>
                  <a:lnTo>
                    <a:pt x="850849" y="152044"/>
                  </a:lnTo>
                  <a:lnTo>
                    <a:pt x="856653" y="141744"/>
                  </a:lnTo>
                  <a:lnTo>
                    <a:pt x="863942" y="134721"/>
                  </a:lnTo>
                  <a:lnTo>
                    <a:pt x="873239" y="132067"/>
                  </a:lnTo>
                  <a:lnTo>
                    <a:pt x="885037" y="134886"/>
                  </a:lnTo>
                  <a:lnTo>
                    <a:pt x="889876" y="137185"/>
                  </a:lnTo>
                  <a:lnTo>
                    <a:pt x="893775" y="139547"/>
                  </a:lnTo>
                  <a:lnTo>
                    <a:pt x="897115" y="143954"/>
                  </a:lnTo>
                  <a:lnTo>
                    <a:pt x="910805" y="113588"/>
                  </a:lnTo>
                  <a:close/>
                </a:path>
                <a:path w="1464309" h="1243330">
                  <a:moveTo>
                    <a:pt x="959091" y="142316"/>
                  </a:moveTo>
                  <a:lnTo>
                    <a:pt x="928801" y="125234"/>
                  </a:lnTo>
                  <a:lnTo>
                    <a:pt x="880719" y="210591"/>
                  </a:lnTo>
                  <a:lnTo>
                    <a:pt x="911047" y="227749"/>
                  </a:lnTo>
                  <a:lnTo>
                    <a:pt x="959091" y="142316"/>
                  </a:lnTo>
                  <a:close/>
                </a:path>
                <a:path w="1464309" h="1243330">
                  <a:moveTo>
                    <a:pt x="973201" y="117525"/>
                  </a:moveTo>
                  <a:lnTo>
                    <a:pt x="943419" y="100787"/>
                  </a:lnTo>
                  <a:lnTo>
                    <a:pt x="932167" y="120865"/>
                  </a:lnTo>
                  <a:lnTo>
                    <a:pt x="961936" y="137541"/>
                  </a:lnTo>
                  <a:lnTo>
                    <a:pt x="973201" y="117525"/>
                  </a:lnTo>
                  <a:close/>
                </a:path>
                <a:path w="1464309" h="1243330">
                  <a:moveTo>
                    <a:pt x="1050975" y="217500"/>
                  </a:moveTo>
                  <a:lnTo>
                    <a:pt x="1043495" y="198856"/>
                  </a:lnTo>
                  <a:lnTo>
                    <a:pt x="1042174" y="197548"/>
                  </a:lnTo>
                  <a:lnTo>
                    <a:pt x="1027163" y="182600"/>
                  </a:lnTo>
                  <a:lnTo>
                    <a:pt x="1024318" y="181216"/>
                  </a:lnTo>
                  <a:lnTo>
                    <a:pt x="1024318" y="219405"/>
                  </a:lnTo>
                  <a:lnTo>
                    <a:pt x="1022667" y="226047"/>
                  </a:lnTo>
                  <a:lnTo>
                    <a:pt x="1012380" y="218795"/>
                  </a:lnTo>
                  <a:lnTo>
                    <a:pt x="989736" y="202831"/>
                  </a:lnTo>
                  <a:lnTo>
                    <a:pt x="995794" y="198856"/>
                  </a:lnTo>
                  <a:lnTo>
                    <a:pt x="1002385" y="197548"/>
                  </a:lnTo>
                  <a:lnTo>
                    <a:pt x="1009078" y="198691"/>
                  </a:lnTo>
                  <a:lnTo>
                    <a:pt x="1024318" y="219405"/>
                  </a:lnTo>
                  <a:lnTo>
                    <a:pt x="1024318" y="181216"/>
                  </a:lnTo>
                  <a:lnTo>
                    <a:pt x="1007186" y="172872"/>
                  </a:lnTo>
                  <a:lnTo>
                    <a:pt x="987209" y="171399"/>
                  </a:lnTo>
                  <a:lnTo>
                    <a:pt x="968578" y="178371"/>
                  </a:lnTo>
                  <a:lnTo>
                    <a:pt x="952652" y="193929"/>
                  </a:lnTo>
                  <a:lnTo>
                    <a:pt x="943203" y="214782"/>
                  </a:lnTo>
                  <a:lnTo>
                    <a:pt x="943241" y="217500"/>
                  </a:lnTo>
                  <a:lnTo>
                    <a:pt x="943356" y="226047"/>
                  </a:lnTo>
                  <a:lnTo>
                    <a:pt x="968883" y="269367"/>
                  </a:lnTo>
                  <a:lnTo>
                    <a:pt x="999045" y="280746"/>
                  </a:lnTo>
                  <a:lnTo>
                    <a:pt x="1014590" y="278917"/>
                  </a:lnTo>
                  <a:lnTo>
                    <a:pt x="1028966" y="270725"/>
                  </a:lnTo>
                  <a:lnTo>
                    <a:pt x="1006055" y="254546"/>
                  </a:lnTo>
                  <a:lnTo>
                    <a:pt x="1001649" y="251421"/>
                  </a:lnTo>
                  <a:lnTo>
                    <a:pt x="994816" y="254546"/>
                  </a:lnTo>
                  <a:lnTo>
                    <a:pt x="989393" y="253555"/>
                  </a:lnTo>
                  <a:lnTo>
                    <a:pt x="989076" y="253555"/>
                  </a:lnTo>
                  <a:lnTo>
                    <a:pt x="982980" y="249085"/>
                  </a:lnTo>
                  <a:lnTo>
                    <a:pt x="976045" y="242506"/>
                  </a:lnTo>
                  <a:lnTo>
                    <a:pt x="972883" y="235191"/>
                  </a:lnTo>
                  <a:lnTo>
                    <a:pt x="973455" y="227253"/>
                  </a:lnTo>
                  <a:lnTo>
                    <a:pt x="977760" y="218795"/>
                  </a:lnTo>
                  <a:lnTo>
                    <a:pt x="1037475" y="260997"/>
                  </a:lnTo>
                  <a:lnTo>
                    <a:pt x="1039533" y="258152"/>
                  </a:lnTo>
                  <a:lnTo>
                    <a:pt x="1049642" y="237578"/>
                  </a:lnTo>
                  <a:lnTo>
                    <a:pt x="1050328" y="227253"/>
                  </a:lnTo>
                  <a:lnTo>
                    <a:pt x="1050404" y="226047"/>
                  </a:lnTo>
                  <a:lnTo>
                    <a:pt x="1050848" y="219405"/>
                  </a:lnTo>
                  <a:lnTo>
                    <a:pt x="1050886" y="218795"/>
                  </a:lnTo>
                  <a:lnTo>
                    <a:pt x="1050975" y="217500"/>
                  </a:lnTo>
                  <a:close/>
                </a:path>
                <a:path w="1464309" h="1243330">
                  <a:moveTo>
                    <a:pt x="1275321" y="363080"/>
                  </a:moveTo>
                  <a:lnTo>
                    <a:pt x="1250873" y="334632"/>
                  </a:lnTo>
                  <a:lnTo>
                    <a:pt x="1184109" y="391947"/>
                  </a:lnTo>
                  <a:lnTo>
                    <a:pt x="1183881" y="391782"/>
                  </a:lnTo>
                  <a:lnTo>
                    <a:pt x="1205953" y="282282"/>
                  </a:lnTo>
                  <a:lnTo>
                    <a:pt x="1181595" y="253949"/>
                  </a:lnTo>
                  <a:lnTo>
                    <a:pt x="1072362" y="347878"/>
                  </a:lnTo>
                  <a:lnTo>
                    <a:pt x="1096746" y="376237"/>
                  </a:lnTo>
                  <a:lnTo>
                    <a:pt x="1163675" y="318681"/>
                  </a:lnTo>
                  <a:lnTo>
                    <a:pt x="1163916" y="319011"/>
                  </a:lnTo>
                  <a:lnTo>
                    <a:pt x="1141679" y="428498"/>
                  </a:lnTo>
                  <a:lnTo>
                    <a:pt x="1166050" y="456946"/>
                  </a:lnTo>
                  <a:lnTo>
                    <a:pt x="1275321" y="363080"/>
                  </a:lnTo>
                  <a:close/>
                </a:path>
                <a:path w="1464309" h="1243330">
                  <a:moveTo>
                    <a:pt x="1315110" y="515975"/>
                  </a:moveTo>
                  <a:lnTo>
                    <a:pt x="1314653" y="515213"/>
                  </a:lnTo>
                  <a:lnTo>
                    <a:pt x="1300314" y="490943"/>
                  </a:lnTo>
                  <a:lnTo>
                    <a:pt x="1297393" y="486016"/>
                  </a:lnTo>
                  <a:lnTo>
                    <a:pt x="1289151" y="490943"/>
                  </a:lnTo>
                  <a:lnTo>
                    <a:pt x="1290802" y="482701"/>
                  </a:lnTo>
                  <a:lnTo>
                    <a:pt x="1290421" y="474294"/>
                  </a:lnTo>
                  <a:lnTo>
                    <a:pt x="1266698" y="441566"/>
                  </a:lnTo>
                  <a:lnTo>
                    <a:pt x="1266698" y="490601"/>
                  </a:lnTo>
                  <a:lnTo>
                    <a:pt x="1266151" y="499097"/>
                  </a:lnTo>
                  <a:lnTo>
                    <a:pt x="1262303" y="506425"/>
                  </a:lnTo>
                  <a:lnTo>
                    <a:pt x="1255699" y="512025"/>
                  </a:lnTo>
                  <a:lnTo>
                    <a:pt x="1247508" y="515213"/>
                  </a:lnTo>
                  <a:lnTo>
                    <a:pt x="1239291" y="515035"/>
                  </a:lnTo>
                  <a:lnTo>
                    <a:pt x="1231734" y="511378"/>
                  </a:lnTo>
                  <a:lnTo>
                    <a:pt x="1225486" y="504088"/>
                  </a:lnTo>
                  <a:lnTo>
                    <a:pt x="1222108" y="495096"/>
                  </a:lnTo>
                  <a:lnTo>
                    <a:pt x="1222514" y="486702"/>
                  </a:lnTo>
                  <a:lnTo>
                    <a:pt x="1226261" y="479412"/>
                  </a:lnTo>
                  <a:lnTo>
                    <a:pt x="1232916" y="473748"/>
                  </a:lnTo>
                  <a:lnTo>
                    <a:pt x="1240726" y="470712"/>
                  </a:lnTo>
                  <a:lnTo>
                    <a:pt x="1249324" y="470712"/>
                  </a:lnTo>
                  <a:lnTo>
                    <a:pt x="1257046" y="474294"/>
                  </a:lnTo>
                  <a:lnTo>
                    <a:pt x="1263408" y="481520"/>
                  </a:lnTo>
                  <a:lnTo>
                    <a:pt x="1266698" y="490601"/>
                  </a:lnTo>
                  <a:lnTo>
                    <a:pt x="1266698" y="441566"/>
                  </a:lnTo>
                  <a:lnTo>
                    <a:pt x="1253223" y="435800"/>
                  </a:lnTo>
                  <a:lnTo>
                    <a:pt x="1233817" y="435622"/>
                  </a:lnTo>
                  <a:lnTo>
                    <a:pt x="1214805" y="442772"/>
                  </a:lnTo>
                  <a:lnTo>
                    <a:pt x="1199438" y="456095"/>
                  </a:lnTo>
                  <a:lnTo>
                    <a:pt x="1190294" y="473354"/>
                  </a:lnTo>
                  <a:lnTo>
                    <a:pt x="1188466" y="492594"/>
                  </a:lnTo>
                  <a:lnTo>
                    <a:pt x="1195031" y="511898"/>
                  </a:lnTo>
                  <a:lnTo>
                    <a:pt x="1200150" y="518871"/>
                  </a:lnTo>
                  <a:lnTo>
                    <a:pt x="1206550" y="524662"/>
                  </a:lnTo>
                  <a:lnTo>
                    <a:pt x="1214005" y="528624"/>
                  </a:lnTo>
                  <a:lnTo>
                    <a:pt x="1222298" y="530148"/>
                  </a:lnTo>
                  <a:lnTo>
                    <a:pt x="1222438" y="530517"/>
                  </a:lnTo>
                  <a:lnTo>
                    <a:pt x="1213078" y="536067"/>
                  </a:lnTo>
                  <a:lnTo>
                    <a:pt x="1230795" y="565975"/>
                  </a:lnTo>
                  <a:lnTo>
                    <a:pt x="1315110" y="515975"/>
                  </a:lnTo>
                  <a:close/>
                </a:path>
                <a:path w="1464309" h="1243330">
                  <a:moveTo>
                    <a:pt x="1369796" y="649744"/>
                  </a:moveTo>
                  <a:lnTo>
                    <a:pt x="1358315" y="617054"/>
                  </a:lnTo>
                  <a:lnTo>
                    <a:pt x="1265897" y="649630"/>
                  </a:lnTo>
                  <a:lnTo>
                    <a:pt x="1277454" y="682472"/>
                  </a:lnTo>
                  <a:lnTo>
                    <a:pt x="1369796" y="649744"/>
                  </a:lnTo>
                  <a:close/>
                </a:path>
                <a:path w="1464309" h="1243330">
                  <a:moveTo>
                    <a:pt x="1370787" y="569125"/>
                  </a:moveTo>
                  <a:lnTo>
                    <a:pt x="1356753" y="537311"/>
                  </a:lnTo>
                  <a:lnTo>
                    <a:pt x="1329880" y="549249"/>
                  </a:lnTo>
                  <a:lnTo>
                    <a:pt x="1325295" y="538861"/>
                  </a:lnTo>
                  <a:lnTo>
                    <a:pt x="1299108" y="550443"/>
                  </a:lnTo>
                  <a:lnTo>
                    <a:pt x="1303693" y="560793"/>
                  </a:lnTo>
                  <a:lnTo>
                    <a:pt x="1240269" y="588835"/>
                  </a:lnTo>
                  <a:lnTo>
                    <a:pt x="1254340" y="620585"/>
                  </a:lnTo>
                  <a:lnTo>
                    <a:pt x="1317701" y="592607"/>
                  </a:lnTo>
                  <a:lnTo>
                    <a:pt x="1325638" y="610539"/>
                  </a:lnTo>
                  <a:lnTo>
                    <a:pt x="1351851" y="598982"/>
                  </a:lnTo>
                  <a:lnTo>
                    <a:pt x="1343888" y="581025"/>
                  </a:lnTo>
                  <a:lnTo>
                    <a:pt x="1370787" y="569125"/>
                  </a:lnTo>
                  <a:close/>
                </a:path>
                <a:path w="1464309" h="1243330">
                  <a:moveTo>
                    <a:pt x="1384668" y="1182014"/>
                  </a:moveTo>
                  <a:lnTo>
                    <a:pt x="1382877" y="1175207"/>
                  </a:lnTo>
                  <a:lnTo>
                    <a:pt x="1380896" y="1167638"/>
                  </a:lnTo>
                  <a:lnTo>
                    <a:pt x="1379588" y="1162634"/>
                  </a:lnTo>
                  <a:lnTo>
                    <a:pt x="1366951" y="1147254"/>
                  </a:lnTo>
                  <a:lnTo>
                    <a:pt x="1360881" y="1144206"/>
                  </a:lnTo>
                  <a:lnTo>
                    <a:pt x="1360881" y="1192161"/>
                  </a:lnTo>
                  <a:lnTo>
                    <a:pt x="1359814" y="1199375"/>
                  </a:lnTo>
                  <a:lnTo>
                    <a:pt x="1356829" y="1205522"/>
                  </a:lnTo>
                  <a:lnTo>
                    <a:pt x="1352169" y="1210297"/>
                  </a:lnTo>
                  <a:lnTo>
                    <a:pt x="1346238" y="1213231"/>
                  </a:lnTo>
                  <a:lnTo>
                    <a:pt x="1339443" y="1213853"/>
                  </a:lnTo>
                  <a:lnTo>
                    <a:pt x="1350746" y="1175207"/>
                  </a:lnTo>
                  <a:lnTo>
                    <a:pt x="1356436" y="1179664"/>
                  </a:lnTo>
                  <a:lnTo>
                    <a:pt x="1359776" y="1185443"/>
                  </a:lnTo>
                  <a:lnTo>
                    <a:pt x="1360881" y="1192161"/>
                  </a:lnTo>
                  <a:lnTo>
                    <a:pt x="1360881" y="1144206"/>
                  </a:lnTo>
                  <a:lnTo>
                    <a:pt x="1347038" y="1137234"/>
                  </a:lnTo>
                  <a:lnTo>
                    <a:pt x="1324330" y="1135049"/>
                  </a:lnTo>
                  <a:lnTo>
                    <a:pt x="1305306" y="1141857"/>
                  </a:lnTo>
                  <a:lnTo>
                    <a:pt x="1290650" y="1156271"/>
                  </a:lnTo>
                  <a:lnTo>
                    <a:pt x="1281049" y="1176947"/>
                  </a:lnTo>
                  <a:lnTo>
                    <a:pt x="1278331" y="1193241"/>
                  </a:lnTo>
                  <a:lnTo>
                    <a:pt x="1280020" y="1209128"/>
                  </a:lnTo>
                  <a:lnTo>
                    <a:pt x="1286751" y="1223238"/>
                  </a:lnTo>
                  <a:lnTo>
                    <a:pt x="1299133" y="1234160"/>
                  </a:lnTo>
                  <a:lnTo>
                    <a:pt x="1308633" y="1202207"/>
                  </a:lnTo>
                  <a:lnTo>
                    <a:pt x="1303451" y="1196619"/>
                  </a:lnTo>
                  <a:lnTo>
                    <a:pt x="1302626" y="1190840"/>
                  </a:lnTo>
                  <a:lnTo>
                    <a:pt x="1304734" y="1183665"/>
                  </a:lnTo>
                  <a:lnTo>
                    <a:pt x="1308633" y="1175207"/>
                  </a:lnTo>
                  <a:lnTo>
                    <a:pt x="1308722" y="1175004"/>
                  </a:lnTo>
                  <a:lnTo>
                    <a:pt x="1314640" y="1169670"/>
                  </a:lnTo>
                  <a:lnTo>
                    <a:pt x="1322349" y="1167638"/>
                  </a:lnTo>
                  <a:lnTo>
                    <a:pt x="1331722" y="1168958"/>
                  </a:lnTo>
                  <a:lnTo>
                    <a:pt x="1311071" y="1239126"/>
                  </a:lnTo>
                  <a:lnTo>
                    <a:pt x="1314538" y="1240116"/>
                  </a:lnTo>
                  <a:lnTo>
                    <a:pt x="1356664" y="1237830"/>
                  </a:lnTo>
                  <a:lnTo>
                    <a:pt x="1381925" y="1204048"/>
                  </a:lnTo>
                  <a:lnTo>
                    <a:pt x="1384668" y="1182014"/>
                  </a:lnTo>
                  <a:close/>
                </a:path>
                <a:path w="1464309" h="1243330">
                  <a:moveTo>
                    <a:pt x="1395539" y="639584"/>
                  </a:moveTo>
                  <a:lnTo>
                    <a:pt x="1384071" y="607326"/>
                  </a:lnTo>
                  <a:lnTo>
                    <a:pt x="1362367" y="615137"/>
                  </a:lnTo>
                  <a:lnTo>
                    <a:pt x="1373809" y="647280"/>
                  </a:lnTo>
                  <a:lnTo>
                    <a:pt x="1395539" y="639584"/>
                  </a:lnTo>
                  <a:close/>
                </a:path>
                <a:path w="1464309" h="1243330">
                  <a:moveTo>
                    <a:pt x="1397368" y="752741"/>
                  </a:moveTo>
                  <a:lnTo>
                    <a:pt x="1395730" y="731037"/>
                  </a:lnTo>
                  <a:lnTo>
                    <a:pt x="1395653" y="730008"/>
                  </a:lnTo>
                  <a:lnTo>
                    <a:pt x="1391462" y="719556"/>
                  </a:lnTo>
                  <a:lnTo>
                    <a:pt x="1387170" y="708812"/>
                  </a:lnTo>
                  <a:lnTo>
                    <a:pt x="1372997" y="692772"/>
                  </a:lnTo>
                  <a:lnTo>
                    <a:pt x="1366659" y="689813"/>
                  </a:lnTo>
                  <a:lnTo>
                    <a:pt x="1366659" y="746391"/>
                  </a:lnTo>
                  <a:lnTo>
                    <a:pt x="1363573" y="754316"/>
                  </a:lnTo>
                  <a:lnTo>
                    <a:pt x="1357693" y="760196"/>
                  </a:lnTo>
                  <a:lnTo>
                    <a:pt x="1349717" y="763625"/>
                  </a:lnTo>
                  <a:lnTo>
                    <a:pt x="1340942" y="764146"/>
                  </a:lnTo>
                  <a:lnTo>
                    <a:pt x="1333182" y="761479"/>
                  </a:lnTo>
                  <a:lnTo>
                    <a:pt x="1327073" y="755675"/>
                  </a:lnTo>
                  <a:lnTo>
                    <a:pt x="1323276" y="746848"/>
                  </a:lnTo>
                  <a:lnTo>
                    <a:pt x="1322755" y="737235"/>
                  </a:lnTo>
                  <a:lnTo>
                    <a:pt x="1325676" y="729322"/>
                  </a:lnTo>
                  <a:lnTo>
                    <a:pt x="1331480" y="723468"/>
                  </a:lnTo>
                  <a:lnTo>
                    <a:pt x="1339608" y="720013"/>
                  </a:lnTo>
                  <a:lnTo>
                    <a:pt x="1348257" y="719556"/>
                  </a:lnTo>
                  <a:lnTo>
                    <a:pt x="1356118" y="722223"/>
                  </a:lnTo>
                  <a:lnTo>
                    <a:pt x="1362379" y="727976"/>
                  </a:lnTo>
                  <a:lnTo>
                    <a:pt x="1366240" y="736790"/>
                  </a:lnTo>
                  <a:lnTo>
                    <a:pt x="1366659" y="746391"/>
                  </a:lnTo>
                  <a:lnTo>
                    <a:pt x="1366659" y="689813"/>
                  </a:lnTo>
                  <a:lnTo>
                    <a:pt x="1354074" y="683933"/>
                  </a:lnTo>
                  <a:lnTo>
                    <a:pt x="1331290" y="684326"/>
                  </a:lnTo>
                  <a:lnTo>
                    <a:pt x="1310703" y="694067"/>
                  </a:lnTo>
                  <a:lnTo>
                    <a:pt x="1297698" y="710399"/>
                  </a:lnTo>
                  <a:lnTo>
                    <a:pt x="1292148" y="731037"/>
                  </a:lnTo>
                  <a:lnTo>
                    <a:pt x="1293812" y="752741"/>
                  </a:lnTo>
                  <a:lnTo>
                    <a:pt x="1293888" y="753694"/>
                  </a:lnTo>
                  <a:lnTo>
                    <a:pt x="1302346" y="774827"/>
                  </a:lnTo>
                  <a:lnTo>
                    <a:pt x="1316469" y="790829"/>
                  </a:lnTo>
                  <a:lnTo>
                    <a:pt x="1335341" y="799680"/>
                  </a:lnTo>
                  <a:lnTo>
                    <a:pt x="1358049" y="799325"/>
                  </a:lnTo>
                  <a:lnTo>
                    <a:pt x="1378648" y="789635"/>
                  </a:lnTo>
                  <a:lnTo>
                    <a:pt x="1391729" y="773353"/>
                  </a:lnTo>
                  <a:lnTo>
                    <a:pt x="1394244" y="764146"/>
                  </a:lnTo>
                  <a:lnTo>
                    <a:pt x="1397368" y="752741"/>
                  </a:lnTo>
                  <a:close/>
                </a:path>
                <a:path w="1464309" h="1243330">
                  <a:moveTo>
                    <a:pt x="1417967" y="881570"/>
                  </a:moveTo>
                  <a:lnTo>
                    <a:pt x="1416392" y="872210"/>
                  </a:lnTo>
                  <a:lnTo>
                    <a:pt x="1413065" y="864222"/>
                  </a:lnTo>
                  <a:lnTo>
                    <a:pt x="1407617" y="857427"/>
                  </a:lnTo>
                  <a:lnTo>
                    <a:pt x="1399679" y="851674"/>
                  </a:lnTo>
                  <a:lnTo>
                    <a:pt x="1399667" y="851179"/>
                  </a:lnTo>
                  <a:lnTo>
                    <a:pt x="1412176" y="850303"/>
                  </a:lnTo>
                  <a:lnTo>
                    <a:pt x="1409458" y="815505"/>
                  </a:lnTo>
                  <a:lnTo>
                    <a:pt x="1311795" y="823315"/>
                  </a:lnTo>
                  <a:lnTo>
                    <a:pt x="1314475" y="857897"/>
                  </a:lnTo>
                  <a:lnTo>
                    <a:pt x="1365123" y="853909"/>
                  </a:lnTo>
                  <a:lnTo>
                    <a:pt x="1373886" y="854087"/>
                  </a:lnTo>
                  <a:lnTo>
                    <a:pt x="1381340" y="856449"/>
                  </a:lnTo>
                  <a:lnTo>
                    <a:pt x="1386725" y="861644"/>
                  </a:lnTo>
                  <a:lnTo>
                    <a:pt x="1389253" y="870267"/>
                  </a:lnTo>
                  <a:lnTo>
                    <a:pt x="1387297" y="880198"/>
                  </a:lnTo>
                  <a:lnTo>
                    <a:pt x="1381010" y="885266"/>
                  </a:lnTo>
                  <a:lnTo>
                    <a:pt x="1372717" y="887247"/>
                  </a:lnTo>
                  <a:lnTo>
                    <a:pt x="1317167" y="891743"/>
                  </a:lnTo>
                  <a:lnTo>
                    <a:pt x="1319847" y="926299"/>
                  </a:lnTo>
                  <a:lnTo>
                    <a:pt x="1380223" y="921626"/>
                  </a:lnTo>
                  <a:lnTo>
                    <a:pt x="1396555" y="918286"/>
                  </a:lnTo>
                  <a:lnTo>
                    <a:pt x="1408874" y="910767"/>
                  </a:lnTo>
                  <a:lnTo>
                    <a:pt x="1416304" y="898664"/>
                  </a:lnTo>
                  <a:lnTo>
                    <a:pt x="1417967" y="881570"/>
                  </a:lnTo>
                  <a:close/>
                </a:path>
                <a:path w="1464309" h="1243330">
                  <a:moveTo>
                    <a:pt x="1418209" y="995324"/>
                  </a:moveTo>
                  <a:lnTo>
                    <a:pt x="1415973" y="979335"/>
                  </a:lnTo>
                  <a:lnTo>
                    <a:pt x="1415846" y="978471"/>
                  </a:lnTo>
                  <a:lnTo>
                    <a:pt x="1415389" y="975144"/>
                  </a:lnTo>
                  <a:lnTo>
                    <a:pt x="1405153" y="958875"/>
                  </a:lnTo>
                  <a:lnTo>
                    <a:pt x="1389291" y="947686"/>
                  </a:lnTo>
                  <a:lnTo>
                    <a:pt x="1387487" y="947242"/>
                  </a:lnTo>
                  <a:lnTo>
                    <a:pt x="1387487" y="1002296"/>
                  </a:lnTo>
                  <a:lnTo>
                    <a:pt x="1385785" y="1008748"/>
                  </a:lnTo>
                  <a:lnTo>
                    <a:pt x="1384947" y="1011720"/>
                  </a:lnTo>
                  <a:lnTo>
                    <a:pt x="1379753" y="1018311"/>
                  </a:lnTo>
                  <a:lnTo>
                    <a:pt x="1372400" y="1022184"/>
                  </a:lnTo>
                  <a:lnTo>
                    <a:pt x="1363764" y="1023048"/>
                  </a:lnTo>
                  <a:lnTo>
                    <a:pt x="1355242" y="1020953"/>
                  </a:lnTo>
                  <a:lnTo>
                    <a:pt x="1352931" y="1019263"/>
                  </a:lnTo>
                  <a:lnTo>
                    <a:pt x="1348613" y="1016088"/>
                  </a:lnTo>
                  <a:lnTo>
                    <a:pt x="1344498" y="1008748"/>
                  </a:lnTo>
                  <a:lnTo>
                    <a:pt x="1343469" y="999197"/>
                  </a:lnTo>
                  <a:lnTo>
                    <a:pt x="1345819" y="989888"/>
                  </a:lnTo>
                  <a:lnTo>
                    <a:pt x="1350924" y="983208"/>
                  </a:lnTo>
                  <a:lnTo>
                    <a:pt x="1358176" y="979335"/>
                  </a:lnTo>
                  <a:lnTo>
                    <a:pt x="1366913" y="978471"/>
                  </a:lnTo>
                  <a:lnTo>
                    <a:pt x="1375321" y="980554"/>
                  </a:lnTo>
                  <a:lnTo>
                    <a:pt x="1382064" y="985405"/>
                  </a:lnTo>
                  <a:lnTo>
                    <a:pt x="1386370" y="992746"/>
                  </a:lnTo>
                  <a:lnTo>
                    <a:pt x="1387487" y="1002296"/>
                  </a:lnTo>
                  <a:lnTo>
                    <a:pt x="1387487" y="947242"/>
                  </a:lnTo>
                  <a:lnTo>
                    <a:pt x="1369606" y="942708"/>
                  </a:lnTo>
                  <a:lnTo>
                    <a:pt x="1349387" y="944918"/>
                  </a:lnTo>
                  <a:lnTo>
                    <a:pt x="1332052" y="953922"/>
                  </a:lnTo>
                  <a:lnTo>
                    <a:pt x="1319580" y="968730"/>
                  </a:lnTo>
                  <a:lnTo>
                    <a:pt x="1313954" y="988377"/>
                  </a:lnTo>
                  <a:lnTo>
                    <a:pt x="1314081" y="992746"/>
                  </a:lnTo>
                  <a:lnTo>
                    <a:pt x="1314208" y="996988"/>
                  </a:lnTo>
                  <a:lnTo>
                    <a:pt x="1316202" y="1005344"/>
                  </a:lnTo>
                  <a:lnTo>
                    <a:pt x="1320088" y="1012850"/>
                  </a:lnTo>
                  <a:lnTo>
                    <a:pt x="1326032" y="1018921"/>
                  </a:lnTo>
                  <a:lnTo>
                    <a:pt x="1326007" y="1019263"/>
                  </a:lnTo>
                  <a:lnTo>
                    <a:pt x="1315135" y="1018514"/>
                  </a:lnTo>
                  <a:lnTo>
                    <a:pt x="1312659" y="1053096"/>
                  </a:lnTo>
                  <a:lnTo>
                    <a:pt x="1410411" y="1059954"/>
                  </a:lnTo>
                  <a:lnTo>
                    <a:pt x="1412836" y="1025258"/>
                  </a:lnTo>
                  <a:lnTo>
                    <a:pt x="1403311" y="1024699"/>
                  </a:lnTo>
                  <a:lnTo>
                    <a:pt x="1405026" y="1023048"/>
                  </a:lnTo>
                  <a:lnTo>
                    <a:pt x="1409319" y="1018921"/>
                  </a:lnTo>
                  <a:lnTo>
                    <a:pt x="1409598" y="1018514"/>
                  </a:lnTo>
                  <a:lnTo>
                    <a:pt x="1413865" y="1011720"/>
                  </a:lnTo>
                  <a:lnTo>
                    <a:pt x="1416824" y="1003706"/>
                  </a:lnTo>
                  <a:lnTo>
                    <a:pt x="1418209" y="995324"/>
                  </a:lnTo>
                  <a:close/>
                </a:path>
                <a:path w="1464309" h="1243330">
                  <a:moveTo>
                    <a:pt x="1463814" y="1102969"/>
                  </a:moveTo>
                  <a:lnTo>
                    <a:pt x="1307960" y="1074267"/>
                  </a:lnTo>
                  <a:lnTo>
                    <a:pt x="1301686" y="1108557"/>
                  </a:lnTo>
                  <a:lnTo>
                    <a:pt x="1457566" y="1137234"/>
                  </a:lnTo>
                  <a:lnTo>
                    <a:pt x="1463814" y="110296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" name="object 170"/>
          <p:cNvSpPr/>
          <p:nvPr/>
        </p:nvSpPr>
        <p:spPr>
          <a:xfrm>
            <a:off x="16100990" y="1349751"/>
            <a:ext cx="712470" cy="722630"/>
          </a:xfrm>
          <a:custGeom>
            <a:avLst/>
            <a:gdLst/>
            <a:ahLst/>
            <a:cxnLst/>
            <a:rect l="l" t="t" r="r" b="b"/>
            <a:pathLst>
              <a:path w="712469" h="722630">
                <a:moveTo>
                  <a:pt x="361130" y="0"/>
                </a:moveTo>
                <a:lnTo>
                  <a:pt x="312130" y="3296"/>
                </a:lnTo>
                <a:lnTo>
                  <a:pt x="265133" y="12899"/>
                </a:lnTo>
                <a:lnTo>
                  <a:pt x="220569" y="28379"/>
                </a:lnTo>
                <a:lnTo>
                  <a:pt x="178869" y="49304"/>
                </a:lnTo>
                <a:lnTo>
                  <a:pt x="140462" y="75245"/>
                </a:lnTo>
                <a:lnTo>
                  <a:pt x="105779" y="105771"/>
                </a:lnTo>
                <a:lnTo>
                  <a:pt x="75251" y="140453"/>
                </a:lnTo>
                <a:lnTo>
                  <a:pt x="49308" y="178859"/>
                </a:lnTo>
                <a:lnTo>
                  <a:pt x="28381" y="220561"/>
                </a:lnTo>
                <a:lnTo>
                  <a:pt x="12901" y="265126"/>
                </a:lnTo>
                <a:lnTo>
                  <a:pt x="3297" y="312126"/>
                </a:lnTo>
                <a:lnTo>
                  <a:pt x="0" y="361130"/>
                </a:lnTo>
                <a:lnTo>
                  <a:pt x="3297" y="410136"/>
                </a:lnTo>
                <a:lnTo>
                  <a:pt x="12901" y="457139"/>
                </a:lnTo>
                <a:lnTo>
                  <a:pt x="28381" y="501707"/>
                </a:lnTo>
                <a:lnTo>
                  <a:pt x="49308" y="543411"/>
                </a:lnTo>
                <a:lnTo>
                  <a:pt x="75251" y="581819"/>
                </a:lnTo>
                <a:lnTo>
                  <a:pt x="105779" y="616503"/>
                </a:lnTo>
                <a:lnTo>
                  <a:pt x="140462" y="647031"/>
                </a:lnTo>
                <a:lnTo>
                  <a:pt x="178869" y="672974"/>
                </a:lnTo>
                <a:lnTo>
                  <a:pt x="220569" y="693900"/>
                </a:lnTo>
                <a:lnTo>
                  <a:pt x="265133" y="709381"/>
                </a:lnTo>
                <a:lnTo>
                  <a:pt x="312130" y="718984"/>
                </a:lnTo>
                <a:lnTo>
                  <a:pt x="361130" y="722281"/>
                </a:lnTo>
                <a:lnTo>
                  <a:pt x="410946" y="718874"/>
                </a:lnTo>
                <a:lnTo>
                  <a:pt x="458681" y="708956"/>
                </a:lnTo>
                <a:lnTo>
                  <a:pt x="503882" y="692977"/>
                </a:lnTo>
                <a:lnTo>
                  <a:pt x="546099" y="671391"/>
                </a:lnTo>
                <a:lnTo>
                  <a:pt x="584880" y="644649"/>
                </a:lnTo>
                <a:lnTo>
                  <a:pt x="619772" y="613203"/>
                </a:lnTo>
                <a:lnTo>
                  <a:pt x="650324" y="577507"/>
                </a:lnTo>
                <a:lnTo>
                  <a:pt x="676084" y="538011"/>
                </a:lnTo>
                <a:lnTo>
                  <a:pt x="696601" y="495168"/>
                </a:lnTo>
                <a:lnTo>
                  <a:pt x="711423" y="449431"/>
                </a:lnTo>
                <a:lnTo>
                  <a:pt x="494330" y="447232"/>
                </a:lnTo>
                <a:lnTo>
                  <a:pt x="469448" y="476952"/>
                </a:lnTo>
                <a:lnTo>
                  <a:pt x="438073" y="499815"/>
                </a:lnTo>
                <a:lnTo>
                  <a:pt x="401526" y="514502"/>
                </a:lnTo>
                <a:lnTo>
                  <a:pt x="361130" y="519690"/>
                </a:lnTo>
                <a:lnTo>
                  <a:pt x="311015" y="511608"/>
                </a:lnTo>
                <a:lnTo>
                  <a:pt x="267491" y="489100"/>
                </a:lnTo>
                <a:lnTo>
                  <a:pt x="233170" y="454777"/>
                </a:lnTo>
                <a:lnTo>
                  <a:pt x="210662" y="411250"/>
                </a:lnTo>
                <a:lnTo>
                  <a:pt x="202580" y="361130"/>
                </a:lnTo>
                <a:lnTo>
                  <a:pt x="210662" y="311004"/>
                </a:lnTo>
                <a:lnTo>
                  <a:pt x="233170" y="267474"/>
                </a:lnTo>
                <a:lnTo>
                  <a:pt x="267491" y="233150"/>
                </a:lnTo>
                <a:lnTo>
                  <a:pt x="311015" y="210642"/>
                </a:lnTo>
                <a:lnTo>
                  <a:pt x="361130" y="202559"/>
                </a:lnTo>
                <a:lnTo>
                  <a:pt x="402189" y="207920"/>
                </a:lnTo>
                <a:lnTo>
                  <a:pt x="439237" y="223082"/>
                </a:lnTo>
                <a:lnTo>
                  <a:pt x="470891" y="246662"/>
                </a:lnTo>
                <a:lnTo>
                  <a:pt x="495765" y="277279"/>
                </a:lnTo>
                <a:lnTo>
                  <a:pt x="712261" y="276431"/>
                </a:lnTo>
                <a:lnTo>
                  <a:pt x="697770" y="230161"/>
                </a:lnTo>
                <a:lnTo>
                  <a:pt x="677463" y="186795"/>
                </a:lnTo>
                <a:lnTo>
                  <a:pt x="651802" y="146796"/>
                </a:lnTo>
                <a:lnTo>
                  <a:pt x="621249" y="110629"/>
                </a:lnTo>
                <a:lnTo>
                  <a:pt x="586268" y="78755"/>
                </a:lnTo>
                <a:lnTo>
                  <a:pt x="547321" y="51638"/>
                </a:lnTo>
                <a:lnTo>
                  <a:pt x="504872" y="29741"/>
                </a:lnTo>
                <a:lnTo>
                  <a:pt x="459381" y="13527"/>
                </a:lnTo>
                <a:lnTo>
                  <a:pt x="411313" y="3458"/>
                </a:lnTo>
                <a:lnTo>
                  <a:pt x="361130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5" name="object 175"/>
          <p:cNvGrpSpPr/>
          <p:nvPr/>
        </p:nvGrpSpPr>
        <p:grpSpPr>
          <a:xfrm>
            <a:off x="3886626" y="7653069"/>
            <a:ext cx="939800" cy="945515"/>
            <a:chOff x="3886626" y="7653069"/>
            <a:chExt cx="939800" cy="945515"/>
          </a:xfrm>
        </p:grpSpPr>
        <p:sp>
          <p:nvSpPr>
            <p:cNvPr id="176" name="object 176"/>
            <p:cNvSpPr/>
            <p:nvPr/>
          </p:nvSpPr>
          <p:spPr>
            <a:xfrm>
              <a:off x="3886619" y="7653076"/>
              <a:ext cx="673100" cy="945515"/>
            </a:xfrm>
            <a:custGeom>
              <a:avLst/>
              <a:gdLst/>
              <a:ahLst/>
              <a:cxnLst/>
              <a:rect l="l" t="t" r="r" b="b"/>
              <a:pathLst>
                <a:path w="673100" h="945515">
                  <a:moveTo>
                    <a:pt x="406539" y="824776"/>
                  </a:moveTo>
                  <a:lnTo>
                    <a:pt x="401167" y="819404"/>
                  </a:lnTo>
                  <a:lnTo>
                    <a:pt x="271424" y="819404"/>
                  </a:lnTo>
                  <a:lnTo>
                    <a:pt x="266052" y="824776"/>
                  </a:lnTo>
                  <a:lnTo>
                    <a:pt x="266052" y="838022"/>
                  </a:lnTo>
                  <a:lnTo>
                    <a:pt x="271424" y="843381"/>
                  </a:lnTo>
                  <a:lnTo>
                    <a:pt x="394550" y="843381"/>
                  </a:lnTo>
                  <a:lnTo>
                    <a:pt x="401167" y="843381"/>
                  </a:lnTo>
                  <a:lnTo>
                    <a:pt x="406539" y="838022"/>
                  </a:lnTo>
                  <a:lnTo>
                    <a:pt x="406539" y="824776"/>
                  </a:lnTo>
                  <a:close/>
                </a:path>
                <a:path w="673100" h="945515">
                  <a:moveTo>
                    <a:pt x="672655" y="109626"/>
                  </a:moveTo>
                  <a:lnTo>
                    <a:pt x="664019" y="66992"/>
                  </a:lnTo>
                  <a:lnTo>
                    <a:pt x="640499" y="32143"/>
                  </a:lnTo>
                  <a:lnTo>
                    <a:pt x="605650" y="8623"/>
                  </a:lnTo>
                  <a:lnTo>
                    <a:pt x="563016" y="0"/>
                  </a:lnTo>
                  <a:lnTo>
                    <a:pt x="109626" y="0"/>
                  </a:lnTo>
                  <a:lnTo>
                    <a:pt x="66992" y="8623"/>
                  </a:lnTo>
                  <a:lnTo>
                    <a:pt x="32143" y="32143"/>
                  </a:lnTo>
                  <a:lnTo>
                    <a:pt x="8636" y="66992"/>
                  </a:lnTo>
                  <a:lnTo>
                    <a:pt x="0" y="109626"/>
                  </a:lnTo>
                  <a:lnTo>
                    <a:pt x="0" y="835888"/>
                  </a:lnTo>
                  <a:lnTo>
                    <a:pt x="8636" y="878522"/>
                  </a:lnTo>
                  <a:lnTo>
                    <a:pt x="32143" y="913371"/>
                  </a:lnTo>
                  <a:lnTo>
                    <a:pt x="66992" y="936891"/>
                  </a:lnTo>
                  <a:lnTo>
                    <a:pt x="109626" y="945515"/>
                  </a:lnTo>
                  <a:lnTo>
                    <a:pt x="563016" y="945515"/>
                  </a:lnTo>
                  <a:lnTo>
                    <a:pt x="605650" y="936891"/>
                  </a:lnTo>
                  <a:lnTo>
                    <a:pt x="640499" y="913371"/>
                  </a:lnTo>
                  <a:lnTo>
                    <a:pt x="664019" y="878522"/>
                  </a:lnTo>
                  <a:lnTo>
                    <a:pt x="672655" y="835888"/>
                  </a:lnTo>
                  <a:lnTo>
                    <a:pt x="672655" y="808799"/>
                  </a:lnTo>
                  <a:lnTo>
                    <a:pt x="667283" y="803440"/>
                  </a:lnTo>
                  <a:lnTo>
                    <a:pt x="654024" y="803440"/>
                  </a:lnTo>
                  <a:lnTo>
                    <a:pt x="648665" y="808799"/>
                  </a:lnTo>
                  <a:lnTo>
                    <a:pt x="648665" y="835888"/>
                  </a:lnTo>
                  <a:lnTo>
                    <a:pt x="641921" y="869188"/>
                  </a:lnTo>
                  <a:lnTo>
                    <a:pt x="623544" y="896416"/>
                  </a:lnTo>
                  <a:lnTo>
                    <a:pt x="596328" y="914793"/>
                  </a:lnTo>
                  <a:lnTo>
                    <a:pt x="563016" y="921524"/>
                  </a:lnTo>
                  <a:lnTo>
                    <a:pt x="109626" y="921524"/>
                  </a:lnTo>
                  <a:lnTo>
                    <a:pt x="76327" y="914793"/>
                  </a:lnTo>
                  <a:lnTo>
                    <a:pt x="49098" y="896416"/>
                  </a:lnTo>
                  <a:lnTo>
                    <a:pt x="30734" y="869188"/>
                  </a:lnTo>
                  <a:lnTo>
                    <a:pt x="23990" y="835888"/>
                  </a:lnTo>
                  <a:lnTo>
                    <a:pt x="23990" y="109626"/>
                  </a:lnTo>
                  <a:lnTo>
                    <a:pt x="30734" y="76327"/>
                  </a:lnTo>
                  <a:lnTo>
                    <a:pt x="49098" y="49098"/>
                  </a:lnTo>
                  <a:lnTo>
                    <a:pt x="76327" y="30734"/>
                  </a:lnTo>
                  <a:lnTo>
                    <a:pt x="109626" y="23990"/>
                  </a:lnTo>
                  <a:lnTo>
                    <a:pt x="563016" y="23990"/>
                  </a:lnTo>
                  <a:lnTo>
                    <a:pt x="596328" y="30734"/>
                  </a:lnTo>
                  <a:lnTo>
                    <a:pt x="623544" y="49098"/>
                  </a:lnTo>
                  <a:lnTo>
                    <a:pt x="641921" y="76327"/>
                  </a:lnTo>
                  <a:lnTo>
                    <a:pt x="648665" y="109626"/>
                  </a:lnTo>
                  <a:lnTo>
                    <a:pt x="648665" y="459155"/>
                  </a:lnTo>
                  <a:lnTo>
                    <a:pt x="654024" y="464515"/>
                  </a:lnTo>
                  <a:lnTo>
                    <a:pt x="667283" y="464515"/>
                  </a:lnTo>
                  <a:lnTo>
                    <a:pt x="672655" y="459155"/>
                  </a:lnTo>
                  <a:lnTo>
                    <a:pt x="672655" y="109626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107966" y="7653071"/>
              <a:ext cx="229888" cy="94771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4268986" y="7979435"/>
              <a:ext cx="557530" cy="516255"/>
            </a:xfrm>
            <a:custGeom>
              <a:avLst/>
              <a:gdLst/>
              <a:ahLst/>
              <a:cxnLst/>
              <a:rect l="l" t="t" r="r" b="b"/>
              <a:pathLst>
                <a:path w="557529" h="516254">
                  <a:moveTo>
                    <a:pt x="72281" y="306459"/>
                  </a:moveTo>
                  <a:lnTo>
                    <a:pt x="51761" y="312241"/>
                  </a:lnTo>
                  <a:lnTo>
                    <a:pt x="34897" y="325280"/>
                  </a:lnTo>
                  <a:lnTo>
                    <a:pt x="23963" y="344427"/>
                  </a:lnTo>
                  <a:lnTo>
                    <a:pt x="21327" y="366326"/>
                  </a:lnTo>
                  <a:lnTo>
                    <a:pt x="27059" y="386834"/>
                  </a:lnTo>
                  <a:lnTo>
                    <a:pt x="39970" y="403658"/>
                  </a:lnTo>
                  <a:lnTo>
                    <a:pt x="58873" y="414508"/>
                  </a:lnTo>
                  <a:lnTo>
                    <a:pt x="311582" y="508809"/>
                  </a:lnTo>
                  <a:lnTo>
                    <a:pt x="314897" y="508809"/>
                  </a:lnTo>
                  <a:lnTo>
                    <a:pt x="328036" y="512080"/>
                  </a:lnTo>
                  <a:lnTo>
                    <a:pt x="341256" y="514405"/>
                  </a:lnTo>
                  <a:lnTo>
                    <a:pt x="354514" y="515793"/>
                  </a:lnTo>
                  <a:lnTo>
                    <a:pt x="367764" y="516254"/>
                  </a:lnTo>
                  <a:lnTo>
                    <a:pt x="396032" y="514136"/>
                  </a:lnTo>
                  <a:lnTo>
                    <a:pt x="423662" y="507826"/>
                  </a:lnTo>
                  <a:lnTo>
                    <a:pt x="450230" y="497387"/>
                  </a:lnTo>
                  <a:lnTo>
                    <a:pt x="459945" y="491769"/>
                  </a:lnTo>
                  <a:lnTo>
                    <a:pt x="354971" y="491769"/>
                  </a:lnTo>
                  <a:lnTo>
                    <a:pt x="317703" y="484622"/>
                  </a:lnTo>
                  <a:lnTo>
                    <a:pt x="316520" y="484255"/>
                  </a:lnTo>
                  <a:lnTo>
                    <a:pt x="315383" y="484077"/>
                  </a:lnTo>
                  <a:lnTo>
                    <a:pt x="313913" y="484077"/>
                  </a:lnTo>
                  <a:lnTo>
                    <a:pt x="66831" y="391881"/>
                  </a:lnTo>
                  <a:lnTo>
                    <a:pt x="55943" y="385665"/>
                  </a:lnTo>
                  <a:lnTo>
                    <a:pt x="48531" y="376078"/>
                  </a:lnTo>
                  <a:lnTo>
                    <a:pt x="45245" y="364413"/>
                  </a:lnTo>
                  <a:lnTo>
                    <a:pt x="46737" y="351966"/>
                  </a:lnTo>
                  <a:lnTo>
                    <a:pt x="52954" y="341078"/>
                  </a:lnTo>
                  <a:lnTo>
                    <a:pt x="62541" y="333665"/>
                  </a:lnTo>
                  <a:lnTo>
                    <a:pt x="74205" y="330379"/>
                  </a:lnTo>
                  <a:lnTo>
                    <a:pt x="158607" y="330379"/>
                  </a:lnTo>
                  <a:lnTo>
                    <a:pt x="94181" y="309088"/>
                  </a:lnTo>
                  <a:lnTo>
                    <a:pt x="72281" y="306459"/>
                  </a:lnTo>
                  <a:close/>
                </a:path>
                <a:path w="557529" h="516254">
                  <a:moveTo>
                    <a:pt x="314897" y="508809"/>
                  </a:moveTo>
                  <a:lnTo>
                    <a:pt x="311980" y="508809"/>
                  </a:lnTo>
                  <a:lnTo>
                    <a:pt x="313148" y="508966"/>
                  </a:lnTo>
                  <a:lnTo>
                    <a:pt x="314897" y="508809"/>
                  </a:lnTo>
                  <a:close/>
                </a:path>
                <a:path w="557529" h="516254">
                  <a:moveTo>
                    <a:pt x="442919" y="99711"/>
                  </a:moveTo>
                  <a:lnTo>
                    <a:pt x="380876" y="99711"/>
                  </a:lnTo>
                  <a:lnTo>
                    <a:pt x="402111" y="101955"/>
                  </a:lnTo>
                  <a:lnTo>
                    <a:pt x="421309" y="111302"/>
                  </a:lnTo>
                  <a:lnTo>
                    <a:pt x="504409" y="228912"/>
                  </a:lnTo>
                  <a:lnTo>
                    <a:pt x="524472" y="269667"/>
                  </a:lnTo>
                  <a:lnTo>
                    <a:pt x="533024" y="312241"/>
                  </a:lnTo>
                  <a:lnTo>
                    <a:pt x="533122" y="312728"/>
                  </a:lnTo>
                  <a:lnTo>
                    <a:pt x="530796" y="355338"/>
                  </a:lnTo>
                  <a:lnTo>
                    <a:pt x="530769" y="355848"/>
                  </a:lnTo>
                  <a:lnTo>
                    <a:pt x="517821" y="396777"/>
                  </a:lnTo>
                  <a:lnTo>
                    <a:pt x="494690" y="433268"/>
                  </a:lnTo>
                  <a:lnTo>
                    <a:pt x="461782" y="463072"/>
                  </a:lnTo>
                  <a:lnTo>
                    <a:pt x="392252" y="490437"/>
                  </a:lnTo>
                  <a:lnTo>
                    <a:pt x="354971" y="491769"/>
                  </a:lnTo>
                  <a:lnTo>
                    <a:pt x="459945" y="491769"/>
                  </a:lnTo>
                  <a:lnTo>
                    <a:pt x="508243" y="454211"/>
                  </a:lnTo>
                  <a:lnTo>
                    <a:pt x="533029" y="419674"/>
                  </a:lnTo>
                  <a:lnTo>
                    <a:pt x="549372" y="380890"/>
                  </a:lnTo>
                  <a:lnTo>
                    <a:pt x="556975" y="339475"/>
                  </a:lnTo>
                  <a:lnTo>
                    <a:pt x="555540" y="297045"/>
                  </a:lnTo>
                  <a:lnTo>
                    <a:pt x="544770" y="255215"/>
                  </a:lnTo>
                  <a:lnTo>
                    <a:pt x="524367" y="215604"/>
                  </a:lnTo>
                  <a:lnTo>
                    <a:pt x="456547" y="113900"/>
                  </a:lnTo>
                  <a:lnTo>
                    <a:pt x="442919" y="99711"/>
                  </a:lnTo>
                  <a:close/>
                </a:path>
                <a:path w="557529" h="516254">
                  <a:moveTo>
                    <a:pt x="158607" y="330379"/>
                  </a:moveTo>
                  <a:lnTo>
                    <a:pt x="74205" y="330379"/>
                  </a:lnTo>
                  <a:lnTo>
                    <a:pt x="86652" y="331872"/>
                  </a:lnTo>
                  <a:lnTo>
                    <a:pt x="204272" y="370740"/>
                  </a:lnTo>
                  <a:lnTo>
                    <a:pt x="215989" y="355338"/>
                  </a:lnTo>
                  <a:lnTo>
                    <a:pt x="202708" y="335422"/>
                  </a:lnTo>
                  <a:lnTo>
                    <a:pt x="173864" y="335422"/>
                  </a:lnTo>
                  <a:lnTo>
                    <a:pt x="158607" y="330379"/>
                  </a:lnTo>
                  <a:close/>
                </a:path>
                <a:path w="557529" h="516254">
                  <a:moveTo>
                    <a:pt x="55140" y="0"/>
                  </a:moveTo>
                  <a:lnTo>
                    <a:pt x="43717" y="1107"/>
                  </a:lnTo>
                  <a:lnTo>
                    <a:pt x="44084" y="1107"/>
                  </a:lnTo>
                  <a:lnTo>
                    <a:pt x="33453" y="4326"/>
                  </a:lnTo>
                  <a:lnTo>
                    <a:pt x="33600" y="4326"/>
                  </a:lnTo>
                  <a:lnTo>
                    <a:pt x="23974" y="9484"/>
                  </a:lnTo>
                  <a:lnTo>
                    <a:pt x="8285" y="25250"/>
                  </a:lnTo>
                  <a:lnTo>
                    <a:pt x="115" y="45183"/>
                  </a:lnTo>
                  <a:lnTo>
                    <a:pt x="0" y="66724"/>
                  </a:lnTo>
                  <a:lnTo>
                    <a:pt x="8445" y="87346"/>
                  </a:lnTo>
                  <a:lnTo>
                    <a:pt x="173864" y="335422"/>
                  </a:lnTo>
                  <a:lnTo>
                    <a:pt x="202708" y="335422"/>
                  </a:lnTo>
                  <a:lnTo>
                    <a:pt x="28403" y="74037"/>
                  </a:lnTo>
                  <a:lnTo>
                    <a:pt x="23562" y="62226"/>
                  </a:lnTo>
                  <a:lnTo>
                    <a:pt x="42920" y="26416"/>
                  </a:lnTo>
                  <a:lnTo>
                    <a:pt x="48828" y="24625"/>
                  </a:lnTo>
                  <a:lnTo>
                    <a:pt x="48645" y="24625"/>
                  </a:lnTo>
                  <a:lnTo>
                    <a:pt x="55150" y="23992"/>
                  </a:lnTo>
                  <a:lnTo>
                    <a:pt x="101055" y="23992"/>
                  </a:lnTo>
                  <a:lnTo>
                    <a:pt x="94879" y="16433"/>
                  </a:lnTo>
                  <a:lnTo>
                    <a:pt x="86439" y="9484"/>
                  </a:lnTo>
                  <a:lnTo>
                    <a:pt x="76800" y="4326"/>
                  </a:lnTo>
                  <a:lnTo>
                    <a:pt x="66182" y="1107"/>
                  </a:lnTo>
                  <a:lnTo>
                    <a:pt x="55140" y="0"/>
                  </a:lnTo>
                  <a:close/>
                </a:path>
                <a:path w="557529" h="516254">
                  <a:moveTo>
                    <a:pt x="101055" y="23992"/>
                  </a:moveTo>
                  <a:lnTo>
                    <a:pt x="55150" y="23992"/>
                  </a:lnTo>
                  <a:lnTo>
                    <a:pt x="61480" y="24625"/>
                  </a:lnTo>
                  <a:lnTo>
                    <a:pt x="70433" y="26416"/>
                  </a:lnTo>
                  <a:lnTo>
                    <a:pt x="70066" y="26416"/>
                  </a:lnTo>
                  <a:lnTo>
                    <a:pt x="77176" y="31180"/>
                  </a:lnTo>
                  <a:lnTo>
                    <a:pt x="180472" y="186086"/>
                  </a:lnTo>
                  <a:lnTo>
                    <a:pt x="186953" y="187856"/>
                  </a:lnTo>
                  <a:lnTo>
                    <a:pt x="246824" y="159145"/>
                  </a:lnTo>
                  <a:lnTo>
                    <a:pt x="191340" y="159145"/>
                  </a:lnTo>
                  <a:lnTo>
                    <a:pt x="101898" y="25023"/>
                  </a:lnTo>
                  <a:lnTo>
                    <a:pt x="101055" y="23992"/>
                  </a:lnTo>
                  <a:close/>
                </a:path>
                <a:path w="557529" h="516254">
                  <a:moveTo>
                    <a:pt x="379175" y="75806"/>
                  </a:moveTo>
                  <a:lnTo>
                    <a:pt x="349377" y="83356"/>
                  </a:lnTo>
                  <a:lnTo>
                    <a:pt x="191340" y="159145"/>
                  </a:lnTo>
                  <a:lnTo>
                    <a:pt x="246824" y="159145"/>
                  </a:lnTo>
                  <a:lnTo>
                    <a:pt x="359492" y="105115"/>
                  </a:lnTo>
                  <a:lnTo>
                    <a:pt x="380876" y="99711"/>
                  </a:lnTo>
                  <a:lnTo>
                    <a:pt x="442919" y="99711"/>
                  </a:lnTo>
                  <a:lnTo>
                    <a:pt x="435361" y="91842"/>
                  </a:lnTo>
                  <a:lnTo>
                    <a:pt x="408703" y="78889"/>
                  </a:lnTo>
                  <a:lnTo>
                    <a:pt x="379175" y="75806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3778399" y="4666788"/>
            <a:ext cx="973455" cy="765810"/>
            <a:chOff x="3778399" y="4666788"/>
            <a:chExt cx="973455" cy="765810"/>
          </a:xfrm>
        </p:grpSpPr>
        <p:sp>
          <p:nvSpPr>
            <p:cNvPr id="180" name="object 180"/>
            <p:cNvSpPr/>
            <p:nvPr/>
          </p:nvSpPr>
          <p:spPr>
            <a:xfrm>
              <a:off x="3967102" y="4749215"/>
              <a:ext cx="596265" cy="683260"/>
            </a:xfrm>
            <a:custGeom>
              <a:avLst/>
              <a:gdLst/>
              <a:ahLst/>
              <a:cxnLst/>
              <a:rect l="l" t="t" r="r" b="b"/>
              <a:pathLst>
                <a:path w="596264" h="683260">
                  <a:moveTo>
                    <a:pt x="278577" y="0"/>
                  </a:moveTo>
                  <a:lnTo>
                    <a:pt x="229212" y="7404"/>
                  </a:lnTo>
                  <a:lnTo>
                    <a:pt x="182748" y="22729"/>
                  </a:lnTo>
                  <a:lnTo>
                    <a:pt x="139917" y="45219"/>
                  </a:lnTo>
                  <a:lnTo>
                    <a:pt x="101446" y="74122"/>
                  </a:lnTo>
                  <a:lnTo>
                    <a:pt x="68063" y="108682"/>
                  </a:lnTo>
                  <a:lnTo>
                    <a:pt x="40499" y="148145"/>
                  </a:lnTo>
                  <a:lnTo>
                    <a:pt x="19481" y="191759"/>
                  </a:lnTo>
                  <a:lnTo>
                    <a:pt x="5738" y="238769"/>
                  </a:lnTo>
                  <a:lnTo>
                    <a:pt x="0" y="288420"/>
                  </a:lnTo>
                  <a:lnTo>
                    <a:pt x="2206" y="335206"/>
                  </a:lnTo>
                  <a:lnTo>
                    <a:pt x="11414" y="380266"/>
                  </a:lnTo>
                  <a:lnTo>
                    <a:pt x="27334" y="422971"/>
                  </a:lnTo>
                  <a:lnTo>
                    <a:pt x="49672" y="462692"/>
                  </a:lnTo>
                  <a:lnTo>
                    <a:pt x="78137" y="498800"/>
                  </a:lnTo>
                  <a:lnTo>
                    <a:pt x="112436" y="530664"/>
                  </a:lnTo>
                  <a:lnTo>
                    <a:pt x="123714" y="541667"/>
                  </a:lnTo>
                  <a:lnTo>
                    <a:pt x="132420" y="554484"/>
                  </a:lnTo>
                  <a:lnTo>
                    <a:pt x="138298" y="568649"/>
                  </a:lnTo>
                  <a:lnTo>
                    <a:pt x="141095" y="583699"/>
                  </a:lnTo>
                  <a:lnTo>
                    <a:pt x="148330" y="678188"/>
                  </a:lnTo>
                  <a:lnTo>
                    <a:pt x="153545" y="683015"/>
                  </a:lnTo>
                  <a:lnTo>
                    <a:pt x="304514" y="683015"/>
                  </a:lnTo>
                  <a:lnTo>
                    <a:pt x="309896" y="677644"/>
                  </a:lnTo>
                  <a:lnTo>
                    <a:pt x="309896" y="664398"/>
                  </a:lnTo>
                  <a:lnTo>
                    <a:pt x="304514" y="659027"/>
                  </a:lnTo>
                  <a:lnTo>
                    <a:pt x="170937" y="659027"/>
                  </a:lnTo>
                  <a:lnTo>
                    <a:pt x="165021" y="581867"/>
                  </a:lnTo>
                  <a:lnTo>
                    <a:pt x="153611" y="543242"/>
                  </a:lnTo>
                  <a:lnTo>
                    <a:pt x="127367" y="511890"/>
                  </a:lnTo>
                  <a:lnTo>
                    <a:pt x="90157" y="476242"/>
                  </a:lnTo>
                  <a:lnTo>
                    <a:pt x="60748" y="435142"/>
                  </a:lnTo>
                  <a:lnTo>
                    <a:pt x="39606" y="389590"/>
                  </a:lnTo>
                  <a:lnTo>
                    <a:pt x="27198" y="340586"/>
                  </a:lnTo>
                  <a:lnTo>
                    <a:pt x="23988" y="289132"/>
                  </a:lnTo>
                  <a:lnTo>
                    <a:pt x="29262" y="243478"/>
                  </a:lnTo>
                  <a:lnTo>
                    <a:pt x="41894" y="200252"/>
                  </a:lnTo>
                  <a:lnTo>
                    <a:pt x="61214" y="160149"/>
                  </a:lnTo>
                  <a:lnTo>
                    <a:pt x="86552" y="123862"/>
                  </a:lnTo>
                  <a:lnTo>
                    <a:pt x="117239" y="92085"/>
                  </a:lnTo>
                  <a:lnTo>
                    <a:pt x="152604" y="65511"/>
                  </a:lnTo>
                  <a:lnTo>
                    <a:pt x="191978" y="44834"/>
                  </a:lnTo>
                  <a:lnTo>
                    <a:pt x="234692" y="30748"/>
                  </a:lnTo>
                  <a:lnTo>
                    <a:pt x="280075" y="23946"/>
                  </a:lnTo>
                  <a:lnTo>
                    <a:pt x="325535" y="24703"/>
                  </a:lnTo>
                  <a:lnTo>
                    <a:pt x="369446" y="32683"/>
                  </a:lnTo>
                  <a:lnTo>
                    <a:pt x="411165" y="47648"/>
                  </a:lnTo>
                  <a:lnTo>
                    <a:pt x="450048" y="69359"/>
                  </a:lnTo>
                  <a:lnTo>
                    <a:pt x="485451" y="97578"/>
                  </a:lnTo>
                  <a:lnTo>
                    <a:pt x="515859" y="131124"/>
                  </a:lnTo>
                  <a:lnTo>
                    <a:pt x="539983" y="168507"/>
                  </a:lnTo>
                  <a:lnTo>
                    <a:pt x="557550" y="209100"/>
                  </a:lnTo>
                  <a:lnTo>
                    <a:pt x="568290" y="252278"/>
                  </a:lnTo>
                  <a:lnTo>
                    <a:pt x="571930" y="297415"/>
                  </a:lnTo>
                  <a:lnTo>
                    <a:pt x="567465" y="347032"/>
                  </a:lnTo>
                  <a:lnTo>
                    <a:pt x="554382" y="394280"/>
                  </a:lnTo>
                  <a:lnTo>
                    <a:pt x="533146" y="438195"/>
                  </a:lnTo>
                  <a:lnTo>
                    <a:pt x="504223" y="477814"/>
                  </a:lnTo>
                  <a:lnTo>
                    <a:pt x="468079" y="512172"/>
                  </a:lnTo>
                  <a:lnTo>
                    <a:pt x="453427" y="526404"/>
                  </a:lnTo>
                  <a:lnTo>
                    <a:pt x="442122" y="542971"/>
                  </a:lnTo>
                  <a:lnTo>
                    <a:pt x="434492" y="561272"/>
                  </a:lnTo>
                  <a:lnTo>
                    <a:pt x="430866" y="580704"/>
                  </a:lnTo>
                  <a:lnTo>
                    <a:pt x="423515" y="676701"/>
                  </a:lnTo>
                  <a:lnTo>
                    <a:pt x="428458" y="682471"/>
                  </a:lnTo>
                  <a:lnTo>
                    <a:pt x="435997" y="683015"/>
                  </a:lnTo>
                  <a:lnTo>
                    <a:pt x="442206" y="683015"/>
                  </a:lnTo>
                  <a:lnTo>
                    <a:pt x="447462" y="678230"/>
                  </a:lnTo>
                  <a:lnTo>
                    <a:pt x="454781" y="582516"/>
                  </a:lnTo>
                  <a:lnTo>
                    <a:pt x="457518" y="567965"/>
                  </a:lnTo>
                  <a:lnTo>
                    <a:pt x="463298" y="554221"/>
                  </a:lnTo>
                  <a:lnTo>
                    <a:pt x="471872" y="541737"/>
                  </a:lnTo>
                  <a:lnTo>
                    <a:pt x="482990" y="530968"/>
                  </a:lnTo>
                  <a:lnTo>
                    <a:pt x="522293" y="493600"/>
                  </a:lnTo>
                  <a:lnTo>
                    <a:pt x="553744" y="450514"/>
                  </a:lnTo>
                  <a:lnTo>
                    <a:pt x="576837" y="402755"/>
                  </a:lnTo>
                  <a:lnTo>
                    <a:pt x="591064" y="351373"/>
                  </a:lnTo>
                  <a:lnTo>
                    <a:pt x="595919" y="297415"/>
                  </a:lnTo>
                  <a:lnTo>
                    <a:pt x="591875" y="248717"/>
                  </a:lnTo>
                  <a:lnTo>
                    <a:pt x="580026" y="201659"/>
                  </a:lnTo>
                  <a:lnTo>
                    <a:pt x="560792" y="157218"/>
                  </a:lnTo>
                  <a:lnTo>
                    <a:pt x="534596" y="116370"/>
                  </a:lnTo>
                  <a:lnTo>
                    <a:pt x="501859" y="80091"/>
                  </a:lnTo>
                  <a:lnTo>
                    <a:pt x="463363" y="49401"/>
                  </a:lnTo>
                  <a:lnTo>
                    <a:pt x="421085" y="25799"/>
                  </a:lnTo>
                  <a:lnTo>
                    <a:pt x="375726" y="9533"/>
                  </a:lnTo>
                  <a:lnTo>
                    <a:pt x="327989" y="850"/>
                  </a:lnTo>
                  <a:lnTo>
                    <a:pt x="27857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492845" y="4666788"/>
              <a:ext cx="100028" cy="100122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937134" y="4666788"/>
              <a:ext cx="100028" cy="100122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3778389" y="4961095"/>
              <a:ext cx="973455" cy="24130"/>
            </a:xfrm>
            <a:custGeom>
              <a:avLst/>
              <a:gdLst/>
              <a:ahLst/>
              <a:cxnLst/>
              <a:rect l="l" t="t" r="r" b="b"/>
              <a:pathLst>
                <a:path w="973454" h="24129">
                  <a:moveTo>
                    <a:pt x="132156" y="5372"/>
                  </a:moveTo>
                  <a:lnTo>
                    <a:pt x="126784" y="0"/>
                  </a:lnTo>
                  <a:lnTo>
                    <a:pt x="5372" y="0"/>
                  </a:lnTo>
                  <a:lnTo>
                    <a:pt x="0" y="5372"/>
                  </a:lnTo>
                  <a:lnTo>
                    <a:pt x="0" y="18618"/>
                  </a:lnTo>
                  <a:lnTo>
                    <a:pt x="5372" y="23990"/>
                  </a:lnTo>
                  <a:lnTo>
                    <a:pt x="120154" y="23990"/>
                  </a:lnTo>
                  <a:lnTo>
                    <a:pt x="126784" y="23990"/>
                  </a:lnTo>
                  <a:lnTo>
                    <a:pt x="132156" y="18618"/>
                  </a:lnTo>
                  <a:lnTo>
                    <a:pt x="132156" y="5372"/>
                  </a:lnTo>
                  <a:close/>
                </a:path>
                <a:path w="973454" h="24129">
                  <a:moveTo>
                    <a:pt x="973201" y="5372"/>
                  </a:moveTo>
                  <a:lnTo>
                    <a:pt x="967828" y="0"/>
                  </a:lnTo>
                  <a:lnTo>
                    <a:pt x="846429" y="0"/>
                  </a:lnTo>
                  <a:lnTo>
                    <a:pt x="841057" y="5372"/>
                  </a:lnTo>
                  <a:lnTo>
                    <a:pt x="841057" y="18618"/>
                  </a:lnTo>
                  <a:lnTo>
                    <a:pt x="846429" y="23990"/>
                  </a:lnTo>
                  <a:lnTo>
                    <a:pt x="961199" y="23990"/>
                  </a:lnTo>
                  <a:lnTo>
                    <a:pt x="967828" y="23990"/>
                  </a:lnTo>
                  <a:lnTo>
                    <a:pt x="973201" y="18618"/>
                  </a:lnTo>
                  <a:lnTo>
                    <a:pt x="973201" y="537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194859" y="5137688"/>
              <a:ext cx="140278" cy="289257"/>
            </a:xfrm>
            <a:prstGeom prst="rect">
              <a:avLst/>
            </a:prstGeom>
          </p:spPr>
        </p:pic>
      </p:grpSp>
      <p:sp>
        <p:nvSpPr>
          <p:cNvPr id="185" name="object 185"/>
          <p:cNvSpPr/>
          <p:nvPr/>
        </p:nvSpPr>
        <p:spPr>
          <a:xfrm>
            <a:off x="4138350" y="5568210"/>
            <a:ext cx="253365" cy="24130"/>
          </a:xfrm>
          <a:custGeom>
            <a:avLst/>
            <a:gdLst/>
            <a:ahLst/>
            <a:cxnLst/>
            <a:rect l="l" t="t" r="r" b="b"/>
            <a:pathLst>
              <a:path w="253364" h="24129">
                <a:moveTo>
                  <a:pt x="247929" y="0"/>
                </a:moveTo>
                <a:lnTo>
                  <a:pt x="5371" y="0"/>
                </a:lnTo>
                <a:lnTo>
                  <a:pt x="0" y="5371"/>
                </a:lnTo>
                <a:lnTo>
                  <a:pt x="0" y="18617"/>
                </a:lnTo>
                <a:lnTo>
                  <a:pt x="5371" y="23988"/>
                </a:lnTo>
                <a:lnTo>
                  <a:pt x="241301" y="23988"/>
                </a:lnTo>
                <a:lnTo>
                  <a:pt x="247929" y="23988"/>
                </a:lnTo>
                <a:lnTo>
                  <a:pt x="253301" y="18617"/>
                </a:lnTo>
                <a:lnTo>
                  <a:pt x="253301" y="5371"/>
                </a:lnTo>
                <a:lnTo>
                  <a:pt x="247929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123556" y="5488125"/>
            <a:ext cx="283210" cy="24130"/>
          </a:xfrm>
          <a:custGeom>
            <a:avLst/>
            <a:gdLst/>
            <a:ahLst/>
            <a:cxnLst/>
            <a:rect l="l" t="t" r="r" b="b"/>
            <a:pathLst>
              <a:path w="283210" h="24129">
                <a:moveTo>
                  <a:pt x="277530" y="0"/>
                </a:moveTo>
                <a:lnTo>
                  <a:pt x="5371" y="0"/>
                </a:lnTo>
                <a:lnTo>
                  <a:pt x="0" y="5371"/>
                </a:lnTo>
                <a:lnTo>
                  <a:pt x="0" y="18617"/>
                </a:lnTo>
                <a:lnTo>
                  <a:pt x="5371" y="23988"/>
                </a:lnTo>
                <a:lnTo>
                  <a:pt x="270902" y="23988"/>
                </a:lnTo>
                <a:lnTo>
                  <a:pt x="277530" y="23988"/>
                </a:lnTo>
                <a:lnTo>
                  <a:pt x="282902" y="18617"/>
                </a:lnTo>
                <a:lnTo>
                  <a:pt x="282902" y="5371"/>
                </a:lnTo>
                <a:lnTo>
                  <a:pt x="277530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203482" y="5648092"/>
            <a:ext cx="123189" cy="24130"/>
          </a:xfrm>
          <a:custGeom>
            <a:avLst/>
            <a:gdLst/>
            <a:ahLst/>
            <a:cxnLst/>
            <a:rect l="l" t="t" r="r" b="b"/>
            <a:pathLst>
              <a:path w="123189" h="24129">
                <a:moveTo>
                  <a:pt x="117682" y="0"/>
                </a:moveTo>
                <a:lnTo>
                  <a:pt x="5361" y="0"/>
                </a:lnTo>
                <a:lnTo>
                  <a:pt x="0" y="5371"/>
                </a:lnTo>
                <a:lnTo>
                  <a:pt x="0" y="18617"/>
                </a:lnTo>
                <a:lnTo>
                  <a:pt x="5361" y="23988"/>
                </a:lnTo>
                <a:lnTo>
                  <a:pt x="111054" y="23988"/>
                </a:lnTo>
                <a:lnTo>
                  <a:pt x="117682" y="23988"/>
                </a:lnTo>
                <a:lnTo>
                  <a:pt x="123053" y="18617"/>
                </a:lnTo>
                <a:lnTo>
                  <a:pt x="123053" y="5371"/>
                </a:lnTo>
                <a:lnTo>
                  <a:pt x="117682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253004" y="4540695"/>
            <a:ext cx="24130" cy="135890"/>
          </a:xfrm>
          <a:custGeom>
            <a:avLst/>
            <a:gdLst/>
            <a:ahLst/>
            <a:cxnLst/>
            <a:rect l="l" t="t" r="r" b="b"/>
            <a:pathLst>
              <a:path w="24129" h="135889">
                <a:moveTo>
                  <a:pt x="18617" y="0"/>
                </a:moveTo>
                <a:lnTo>
                  <a:pt x="5371" y="0"/>
                </a:lnTo>
                <a:lnTo>
                  <a:pt x="0" y="5371"/>
                </a:lnTo>
                <a:lnTo>
                  <a:pt x="0" y="130247"/>
                </a:lnTo>
                <a:lnTo>
                  <a:pt x="5371" y="135618"/>
                </a:lnTo>
                <a:lnTo>
                  <a:pt x="11999" y="135618"/>
                </a:lnTo>
                <a:lnTo>
                  <a:pt x="18617" y="135618"/>
                </a:lnTo>
                <a:lnTo>
                  <a:pt x="23999" y="130247"/>
                </a:lnTo>
                <a:lnTo>
                  <a:pt x="23999" y="5371"/>
                </a:lnTo>
                <a:lnTo>
                  <a:pt x="18617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9" name="object 189"/>
          <p:cNvGrpSpPr/>
          <p:nvPr/>
        </p:nvGrpSpPr>
        <p:grpSpPr>
          <a:xfrm>
            <a:off x="2105186" y="6084216"/>
            <a:ext cx="1003935" cy="992505"/>
            <a:chOff x="2105186" y="6084216"/>
            <a:chExt cx="1003935" cy="992505"/>
          </a:xfrm>
        </p:grpSpPr>
        <p:pic>
          <p:nvPicPr>
            <p:cNvPr id="190" name="object 19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882144" y="6915350"/>
              <a:ext cx="226527" cy="161157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2105186" y="6915350"/>
              <a:ext cx="359410" cy="161290"/>
            </a:xfrm>
            <a:custGeom>
              <a:avLst/>
              <a:gdLst/>
              <a:ahLst/>
              <a:cxnLst/>
              <a:rect l="l" t="t" r="r" b="b"/>
              <a:pathLst>
                <a:path w="359410" h="161290">
                  <a:moveTo>
                    <a:pt x="282504" y="0"/>
                  </a:moveTo>
                  <a:lnTo>
                    <a:pt x="5371" y="0"/>
                  </a:lnTo>
                  <a:lnTo>
                    <a:pt x="0" y="5371"/>
                  </a:lnTo>
                  <a:lnTo>
                    <a:pt x="0" y="155785"/>
                  </a:lnTo>
                  <a:lnTo>
                    <a:pt x="5371" y="161157"/>
                  </a:lnTo>
                  <a:lnTo>
                    <a:pt x="347015" y="161157"/>
                  </a:lnTo>
                  <a:lnTo>
                    <a:pt x="353643" y="161157"/>
                  </a:lnTo>
                  <a:lnTo>
                    <a:pt x="359015" y="155785"/>
                  </a:lnTo>
                  <a:lnTo>
                    <a:pt x="359015" y="142540"/>
                  </a:lnTo>
                  <a:lnTo>
                    <a:pt x="353643" y="137168"/>
                  </a:lnTo>
                  <a:lnTo>
                    <a:pt x="23988" y="137168"/>
                  </a:lnTo>
                  <a:lnTo>
                    <a:pt x="23988" y="23988"/>
                  </a:lnTo>
                  <a:lnTo>
                    <a:pt x="282504" y="23988"/>
                  </a:lnTo>
                  <a:lnTo>
                    <a:pt x="287876" y="18627"/>
                  </a:lnTo>
                  <a:lnTo>
                    <a:pt x="287876" y="5371"/>
                  </a:lnTo>
                  <a:lnTo>
                    <a:pt x="282504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166734" y="6778081"/>
              <a:ext cx="228568" cy="161262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873139" y="6640815"/>
              <a:ext cx="235532" cy="298528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2460091" y="6503638"/>
              <a:ext cx="617855" cy="573405"/>
            </a:xfrm>
            <a:custGeom>
              <a:avLst/>
              <a:gdLst/>
              <a:ahLst/>
              <a:cxnLst/>
              <a:rect l="l" t="t" r="r" b="b"/>
              <a:pathLst>
                <a:path w="617855" h="573404">
                  <a:moveTo>
                    <a:pt x="426212" y="359791"/>
                  </a:moveTo>
                  <a:lnTo>
                    <a:pt x="420573" y="310984"/>
                  </a:lnTo>
                  <a:lnTo>
                    <a:pt x="404520" y="266153"/>
                  </a:lnTo>
                  <a:lnTo>
                    <a:pt x="402221" y="262547"/>
                  </a:lnTo>
                  <a:lnTo>
                    <a:pt x="402221" y="359791"/>
                  </a:lnTo>
                  <a:lnTo>
                    <a:pt x="395452" y="410006"/>
                  </a:lnTo>
                  <a:lnTo>
                    <a:pt x="376364" y="455168"/>
                  </a:lnTo>
                  <a:lnTo>
                    <a:pt x="346773" y="493445"/>
                  </a:lnTo>
                  <a:lnTo>
                    <a:pt x="308483" y="523036"/>
                  </a:lnTo>
                  <a:lnTo>
                    <a:pt x="263321" y="542124"/>
                  </a:lnTo>
                  <a:lnTo>
                    <a:pt x="213106" y="548894"/>
                  </a:lnTo>
                  <a:lnTo>
                    <a:pt x="162890" y="542124"/>
                  </a:lnTo>
                  <a:lnTo>
                    <a:pt x="117729" y="523036"/>
                  </a:lnTo>
                  <a:lnTo>
                    <a:pt x="79438" y="493445"/>
                  </a:lnTo>
                  <a:lnTo>
                    <a:pt x="49847" y="455168"/>
                  </a:lnTo>
                  <a:lnTo>
                    <a:pt x="30759" y="410006"/>
                  </a:lnTo>
                  <a:lnTo>
                    <a:pt x="23990" y="359791"/>
                  </a:lnTo>
                  <a:lnTo>
                    <a:pt x="30759" y="309575"/>
                  </a:lnTo>
                  <a:lnTo>
                    <a:pt x="49847" y="264414"/>
                  </a:lnTo>
                  <a:lnTo>
                    <a:pt x="79438" y="226136"/>
                  </a:lnTo>
                  <a:lnTo>
                    <a:pt x="117729" y="196532"/>
                  </a:lnTo>
                  <a:lnTo>
                    <a:pt x="162890" y="177444"/>
                  </a:lnTo>
                  <a:lnTo>
                    <a:pt x="213106" y="170675"/>
                  </a:lnTo>
                  <a:lnTo>
                    <a:pt x="263321" y="177444"/>
                  </a:lnTo>
                  <a:lnTo>
                    <a:pt x="308483" y="196532"/>
                  </a:lnTo>
                  <a:lnTo>
                    <a:pt x="346773" y="226136"/>
                  </a:lnTo>
                  <a:lnTo>
                    <a:pt x="376364" y="264414"/>
                  </a:lnTo>
                  <a:lnTo>
                    <a:pt x="395452" y="309575"/>
                  </a:lnTo>
                  <a:lnTo>
                    <a:pt x="402221" y="359791"/>
                  </a:lnTo>
                  <a:lnTo>
                    <a:pt x="402221" y="262547"/>
                  </a:lnTo>
                  <a:lnTo>
                    <a:pt x="379336" y="226580"/>
                  </a:lnTo>
                  <a:lnTo>
                    <a:pt x="346316" y="193560"/>
                  </a:lnTo>
                  <a:lnTo>
                    <a:pt x="310349" y="170675"/>
                  </a:lnTo>
                  <a:lnTo>
                    <a:pt x="306743" y="168376"/>
                  </a:lnTo>
                  <a:lnTo>
                    <a:pt x="261912" y="152323"/>
                  </a:lnTo>
                  <a:lnTo>
                    <a:pt x="213106" y="146685"/>
                  </a:lnTo>
                  <a:lnTo>
                    <a:pt x="164299" y="152323"/>
                  </a:lnTo>
                  <a:lnTo>
                    <a:pt x="119468" y="168376"/>
                  </a:lnTo>
                  <a:lnTo>
                    <a:pt x="79895" y="193560"/>
                  </a:lnTo>
                  <a:lnTo>
                    <a:pt x="46875" y="226580"/>
                  </a:lnTo>
                  <a:lnTo>
                    <a:pt x="21691" y="266153"/>
                  </a:lnTo>
                  <a:lnTo>
                    <a:pt x="5638" y="310984"/>
                  </a:lnTo>
                  <a:lnTo>
                    <a:pt x="0" y="359791"/>
                  </a:lnTo>
                  <a:lnTo>
                    <a:pt x="5638" y="408597"/>
                  </a:lnTo>
                  <a:lnTo>
                    <a:pt x="21691" y="453428"/>
                  </a:lnTo>
                  <a:lnTo>
                    <a:pt x="46875" y="492988"/>
                  </a:lnTo>
                  <a:lnTo>
                    <a:pt x="79895" y="526008"/>
                  </a:lnTo>
                  <a:lnTo>
                    <a:pt x="119468" y="551192"/>
                  </a:lnTo>
                  <a:lnTo>
                    <a:pt x="164299" y="567245"/>
                  </a:lnTo>
                  <a:lnTo>
                    <a:pt x="213106" y="572884"/>
                  </a:lnTo>
                  <a:lnTo>
                    <a:pt x="261912" y="567245"/>
                  </a:lnTo>
                  <a:lnTo>
                    <a:pt x="306743" y="551192"/>
                  </a:lnTo>
                  <a:lnTo>
                    <a:pt x="346316" y="526008"/>
                  </a:lnTo>
                  <a:lnTo>
                    <a:pt x="379336" y="492988"/>
                  </a:lnTo>
                  <a:lnTo>
                    <a:pt x="404520" y="453428"/>
                  </a:lnTo>
                  <a:lnTo>
                    <a:pt x="420573" y="408597"/>
                  </a:lnTo>
                  <a:lnTo>
                    <a:pt x="426212" y="359791"/>
                  </a:lnTo>
                  <a:close/>
                </a:path>
                <a:path w="617855" h="573404">
                  <a:moveTo>
                    <a:pt x="617855" y="5372"/>
                  </a:moveTo>
                  <a:lnTo>
                    <a:pt x="612482" y="0"/>
                  </a:lnTo>
                  <a:lnTo>
                    <a:pt x="197002" y="0"/>
                  </a:lnTo>
                  <a:lnTo>
                    <a:pt x="191630" y="5372"/>
                  </a:lnTo>
                  <a:lnTo>
                    <a:pt x="191630" y="67640"/>
                  </a:lnTo>
                  <a:lnTo>
                    <a:pt x="197002" y="73012"/>
                  </a:lnTo>
                  <a:lnTo>
                    <a:pt x="210261" y="73012"/>
                  </a:lnTo>
                  <a:lnTo>
                    <a:pt x="215620" y="67640"/>
                  </a:lnTo>
                  <a:lnTo>
                    <a:pt x="215620" y="23990"/>
                  </a:lnTo>
                  <a:lnTo>
                    <a:pt x="593852" y="23990"/>
                  </a:lnTo>
                  <a:lnTo>
                    <a:pt x="593852" y="137185"/>
                  </a:lnTo>
                  <a:lnTo>
                    <a:pt x="418414" y="137185"/>
                  </a:lnTo>
                  <a:lnTo>
                    <a:pt x="413042" y="142544"/>
                  </a:lnTo>
                  <a:lnTo>
                    <a:pt x="413042" y="155790"/>
                  </a:lnTo>
                  <a:lnTo>
                    <a:pt x="418414" y="161163"/>
                  </a:lnTo>
                  <a:lnTo>
                    <a:pt x="605853" y="161163"/>
                  </a:lnTo>
                  <a:lnTo>
                    <a:pt x="612482" y="161163"/>
                  </a:lnTo>
                  <a:lnTo>
                    <a:pt x="617855" y="155790"/>
                  </a:lnTo>
                  <a:lnTo>
                    <a:pt x="617855" y="537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613101" y="6750479"/>
              <a:ext cx="120205" cy="216422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105675" y="6363184"/>
              <a:ext cx="63717" cy="64207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708600" y="6299464"/>
              <a:ext cx="63738" cy="64207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493998" y="6168982"/>
              <a:ext cx="63718" cy="64196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2940194" y="6084216"/>
              <a:ext cx="65405" cy="62865"/>
            </a:xfrm>
            <a:custGeom>
              <a:avLst/>
              <a:gdLst/>
              <a:ahLst/>
              <a:cxnLst/>
              <a:rect l="l" t="t" r="r" b="b"/>
              <a:pathLst>
                <a:path w="65405" h="62864">
                  <a:moveTo>
                    <a:pt x="27311" y="0"/>
                  </a:moveTo>
                  <a:lnTo>
                    <a:pt x="16000" y="4305"/>
                  </a:lnTo>
                  <a:lnTo>
                    <a:pt x="7126" y="12529"/>
                  </a:lnTo>
                  <a:lnTo>
                    <a:pt x="1916" y="23906"/>
                  </a:lnTo>
                  <a:lnTo>
                    <a:pt x="0" y="32116"/>
                  </a:lnTo>
                  <a:lnTo>
                    <a:pt x="1382" y="40576"/>
                  </a:lnTo>
                  <a:lnTo>
                    <a:pt x="10271" y="54900"/>
                  </a:lnTo>
                  <a:lnTo>
                    <a:pt x="17235" y="59905"/>
                  </a:lnTo>
                  <a:lnTo>
                    <a:pt x="27852" y="62387"/>
                  </a:lnTo>
                  <a:lnTo>
                    <a:pt x="30271" y="62659"/>
                  </a:lnTo>
                  <a:lnTo>
                    <a:pt x="38501" y="62659"/>
                  </a:lnTo>
                  <a:lnTo>
                    <a:pt x="44208" y="61047"/>
                  </a:lnTo>
                  <a:lnTo>
                    <a:pt x="56417" y="53455"/>
                  </a:lnTo>
                  <a:lnTo>
                    <a:pt x="61432" y="46492"/>
                  </a:lnTo>
                  <a:lnTo>
                    <a:pt x="63200" y="38922"/>
                  </a:lnTo>
                  <a:lnTo>
                    <a:pt x="32878" y="38922"/>
                  </a:lnTo>
                  <a:lnTo>
                    <a:pt x="28941" y="38000"/>
                  </a:lnTo>
                  <a:lnTo>
                    <a:pt x="27276" y="36807"/>
                  </a:lnTo>
                  <a:lnTo>
                    <a:pt x="25140" y="33362"/>
                  </a:lnTo>
                  <a:lnTo>
                    <a:pt x="24940" y="32116"/>
                  </a:lnTo>
                  <a:lnTo>
                    <a:pt x="24929" y="30859"/>
                  </a:lnTo>
                  <a:lnTo>
                    <a:pt x="26093" y="25896"/>
                  </a:lnTo>
                  <a:lnTo>
                    <a:pt x="29120" y="23603"/>
                  </a:lnTo>
                  <a:lnTo>
                    <a:pt x="64206" y="23603"/>
                  </a:lnTo>
                  <a:lnTo>
                    <a:pt x="63882" y="21624"/>
                  </a:lnTo>
                  <a:lnTo>
                    <a:pt x="55003" y="7300"/>
                  </a:lnTo>
                  <a:lnTo>
                    <a:pt x="48040" y="2305"/>
                  </a:lnTo>
                  <a:lnTo>
                    <a:pt x="39831" y="378"/>
                  </a:lnTo>
                  <a:lnTo>
                    <a:pt x="27311" y="0"/>
                  </a:lnTo>
                  <a:close/>
                </a:path>
                <a:path w="65405" h="62864">
                  <a:moveTo>
                    <a:pt x="64206" y="23603"/>
                  </a:moveTo>
                  <a:lnTo>
                    <a:pt x="33779" y="23603"/>
                  </a:lnTo>
                  <a:lnTo>
                    <a:pt x="36323" y="24200"/>
                  </a:lnTo>
                  <a:lnTo>
                    <a:pt x="37998" y="25404"/>
                  </a:lnTo>
                  <a:lnTo>
                    <a:pt x="40124" y="28828"/>
                  </a:lnTo>
                  <a:lnTo>
                    <a:pt x="40325" y="30084"/>
                  </a:lnTo>
                  <a:lnTo>
                    <a:pt x="40336" y="31341"/>
                  </a:lnTo>
                  <a:lnTo>
                    <a:pt x="39527" y="34786"/>
                  </a:lnTo>
                  <a:lnTo>
                    <a:pt x="38333" y="36461"/>
                  </a:lnTo>
                  <a:lnTo>
                    <a:pt x="34909" y="38587"/>
                  </a:lnTo>
                  <a:lnTo>
                    <a:pt x="32878" y="38922"/>
                  </a:lnTo>
                  <a:lnTo>
                    <a:pt x="63200" y="38922"/>
                  </a:lnTo>
                  <a:lnTo>
                    <a:pt x="65265" y="30084"/>
                  </a:lnTo>
                  <a:lnTo>
                    <a:pt x="64303" y="24200"/>
                  </a:lnTo>
                  <a:lnTo>
                    <a:pt x="64206" y="2360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278370" y="6482700"/>
              <a:ext cx="65275" cy="64207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123110" y="6102045"/>
              <a:ext cx="863600" cy="426720"/>
            </a:xfrm>
            <a:custGeom>
              <a:avLst/>
              <a:gdLst/>
              <a:ahLst/>
              <a:cxnLst/>
              <a:rect l="l" t="t" r="r" b="b"/>
              <a:pathLst>
                <a:path w="863600" h="426720">
                  <a:moveTo>
                    <a:pt x="846330" y="0"/>
                  </a:moveTo>
                  <a:lnTo>
                    <a:pt x="618337" y="214202"/>
                  </a:lnTo>
                  <a:lnTo>
                    <a:pt x="401506" y="85536"/>
                  </a:lnTo>
                  <a:lnTo>
                    <a:pt x="394396" y="87159"/>
                  </a:lnTo>
                  <a:lnTo>
                    <a:pt x="189701" y="397799"/>
                  </a:lnTo>
                  <a:lnTo>
                    <a:pt x="14847" y="280138"/>
                  </a:lnTo>
                  <a:lnTo>
                    <a:pt x="7402" y="281593"/>
                  </a:lnTo>
                  <a:lnTo>
                    <a:pt x="0" y="292587"/>
                  </a:lnTo>
                  <a:lnTo>
                    <a:pt x="1455" y="300043"/>
                  </a:lnTo>
                  <a:lnTo>
                    <a:pt x="188360" y="425798"/>
                  </a:lnTo>
                  <a:lnTo>
                    <a:pt x="190685" y="426500"/>
                  </a:lnTo>
                  <a:lnTo>
                    <a:pt x="193051" y="426500"/>
                  </a:lnTo>
                  <a:lnTo>
                    <a:pt x="193837" y="426500"/>
                  </a:lnTo>
                  <a:lnTo>
                    <a:pt x="198548" y="425641"/>
                  </a:lnTo>
                  <a:lnTo>
                    <a:pt x="201313" y="423777"/>
                  </a:lnTo>
                  <a:lnTo>
                    <a:pt x="404595" y="115253"/>
                  </a:lnTo>
                  <a:lnTo>
                    <a:pt x="618452" y="242170"/>
                  </a:lnTo>
                  <a:lnTo>
                    <a:pt x="624305" y="241521"/>
                  </a:lnTo>
                  <a:lnTo>
                    <a:pt x="862759" y="17475"/>
                  </a:lnTo>
                  <a:lnTo>
                    <a:pt x="862989" y="9894"/>
                  </a:lnTo>
                  <a:lnTo>
                    <a:pt x="853921" y="230"/>
                  </a:lnTo>
                  <a:lnTo>
                    <a:pt x="846330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2119819" y="9081885"/>
            <a:ext cx="982980" cy="1055370"/>
            <a:chOff x="2119819" y="9081885"/>
            <a:chExt cx="982980" cy="1055370"/>
          </a:xfrm>
        </p:grpSpPr>
        <p:sp>
          <p:nvSpPr>
            <p:cNvPr id="203" name="object 203"/>
            <p:cNvSpPr/>
            <p:nvPr/>
          </p:nvSpPr>
          <p:spPr>
            <a:xfrm>
              <a:off x="2119807" y="9081890"/>
              <a:ext cx="982980" cy="1055370"/>
            </a:xfrm>
            <a:custGeom>
              <a:avLst/>
              <a:gdLst/>
              <a:ahLst/>
              <a:cxnLst/>
              <a:rect l="l" t="t" r="r" b="b"/>
              <a:pathLst>
                <a:path w="982980" h="1055370">
                  <a:moveTo>
                    <a:pt x="141338" y="591197"/>
                  </a:moveTo>
                  <a:lnTo>
                    <a:pt x="139255" y="584911"/>
                  </a:lnTo>
                  <a:lnTo>
                    <a:pt x="127952" y="541769"/>
                  </a:lnTo>
                  <a:lnTo>
                    <a:pt x="122161" y="497624"/>
                  </a:lnTo>
                  <a:lnTo>
                    <a:pt x="121945" y="453110"/>
                  </a:lnTo>
                  <a:lnTo>
                    <a:pt x="127317" y="408838"/>
                  </a:lnTo>
                  <a:lnTo>
                    <a:pt x="128536" y="402323"/>
                  </a:lnTo>
                  <a:lnTo>
                    <a:pt x="124244" y="396062"/>
                  </a:lnTo>
                  <a:lnTo>
                    <a:pt x="111188" y="393661"/>
                  </a:lnTo>
                  <a:lnTo>
                    <a:pt x="104952" y="397916"/>
                  </a:lnTo>
                  <a:lnTo>
                    <a:pt x="103746" y="404444"/>
                  </a:lnTo>
                  <a:lnTo>
                    <a:pt x="97993" y="451713"/>
                  </a:lnTo>
                  <a:lnTo>
                    <a:pt x="98234" y="499237"/>
                  </a:lnTo>
                  <a:lnTo>
                    <a:pt x="104406" y="546379"/>
                  </a:lnTo>
                  <a:lnTo>
                    <a:pt x="116471" y="592442"/>
                  </a:lnTo>
                  <a:lnTo>
                    <a:pt x="118135" y="597484"/>
                  </a:lnTo>
                  <a:lnTo>
                    <a:pt x="122834" y="600684"/>
                  </a:lnTo>
                  <a:lnTo>
                    <a:pt x="127863" y="600684"/>
                  </a:lnTo>
                  <a:lnTo>
                    <a:pt x="130365" y="600468"/>
                  </a:lnTo>
                  <a:lnTo>
                    <a:pt x="137922" y="597992"/>
                  </a:lnTo>
                  <a:lnTo>
                    <a:pt x="141338" y="591197"/>
                  </a:lnTo>
                  <a:close/>
                </a:path>
                <a:path w="982980" h="1055370">
                  <a:moveTo>
                    <a:pt x="511479" y="104343"/>
                  </a:moveTo>
                  <a:lnTo>
                    <a:pt x="506488" y="98628"/>
                  </a:lnTo>
                  <a:lnTo>
                    <a:pt x="499884" y="98171"/>
                  </a:lnTo>
                  <a:lnTo>
                    <a:pt x="449148" y="98145"/>
                  </a:lnTo>
                  <a:lnTo>
                    <a:pt x="399300" y="104889"/>
                  </a:lnTo>
                  <a:lnTo>
                    <a:pt x="351040" y="118097"/>
                  </a:lnTo>
                  <a:lnTo>
                    <a:pt x="305003" y="137502"/>
                  </a:lnTo>
                  <a:lnTo>
                    <a:pt x="261861" y="162814"/>
                  </a:lnTo>
                  <a:lnTo>
                    <a:pt x="222288" y="193751"/>
                  </a:lnTo>
                  <a:lnTo>
                    <a:pt x="186931" y="230047"/>
                  </a:lnTo>
                  <a:lnTo>
                    <a:pt x="182651" y="235102"/>
                  </a:lnTo>
                  <a:lnTo>
                    <a:pt x="183261" y="242658"/>
                  </a:lnTo>
                  <a:lnTo>
                    <a:pt x="190576" y="248869"/>
                  </a:lnTo>
                  <a:lnTo>
                    <a:pt x="193332" y="249809"/>
                  </a:lnTo>
                  <a:lnTo>
                    <a:pt x="196075" y="249809"/>
                  </a:lnTo>
                  <a:lnTo>
                    <a:pt x="199466" y="249809"/>
                  </a:lnTo>
                  <a:lnTo>
                    <a:pt x="202844" y="248361"/>
                  </a:lnTo>
                  <a:lnTo>
                    <a:pt x="205219" y="245579"/>
                  </a:lnTo>
                  <a:lnTo>
                    <a:pt x="238328" y="211607"/>
                  </a:lnTo>
                  <a:lnTo>
                    <a:pt x="275386" y="182626"/>
                  </a:lnTo>
                  <a:lnTo>
                    <a:pt x="315772" y="158940"/>
                  </a:lnTo>
                  <a:lnTo>
                    <a:pt x="358876" y="140766"/>
                  </a:lnTo>
                  <a:lnTo>
                    <a:pt x="404075" y="128409"/>
                  </a:lnTo>
                  <a:lnTo>
                    <a:pt x="450723" y="122097"/>
                  </a:lnTo>
                  <a:lnTo>
                    <a:pt x="498233" y="122110"/>
                  </a:lnTo>
                  <a:lnTo>
                    <a:pt x="504837" y="122580"/>
                  </a:lnTo>
                  <a:lnTo>
                    <a:pt x="510578" y="117576"/>
                  </a:lnTo>
                  <a:lnTo>
                    <a:pt x="511479" y="104343"/>
                  </a:lnTo>
                  <a:close/>
                </a:path>
                <a:path w="982980" h="1055370">
                  <a:moveTo>
                    <a:pt x="786561" y="124383"/>
                  </a:moveTo>
                  <a:lnTo>
                    <a:pt x="742403" y="83070"/>
                  </a:lnTo>
                  <a:lnTo>
                    <a:pt x="701890" y="58102"/>
                  </a:lnTo>
                  <a:lnTo>
                    <a:pt x="659714" y="37630"/>
                  </a:lnTo>
                  <a:lnTo>
                    <a:pt x="616178" y="21602"/>
                  </a:lnTo>
                  <a:lnTo>
                    <a:pt x="571652" y="10020"/>
                  </a:lnTo>
                  <a:lnTo>
                    <a:pt x="526465" y="2819"/>
                  </a:lnTo>
                  <a:lnTo>
                    <a:pt x="480949" y="0"/>
                  </a:lnTo>
                  <a:lnTo>
                    <a:pt x="435444" y="1524"/>
                  </a:lnTo>
                  <a:lnTo>
                    <a:pt x="390283" y="7366"/>
                  </a:lnTo>
                  <a:lnTo>
                    <a:pt x="345833" y="17500"/>
                  </a:lnTo>
                  <a:lnTo>
                    <a:pt x="302399" y="31902"/>
                  </a:lnTo>
                  <a:lnTo>
                    <a:pt x="260337" y="50533"/>
                  </a:lnTo>
                  <a:lnTo>
                    <a:pt x="219976" y="73367"/>
                  </a:lnTo>
                  <a:lnTo>
                    <a:pt x="181660" y="100380"/>
                  </a:lnTo>
                  <a:lnTo>
                    <a:pt x="145732" y="131559"/>
                  </a:lnTo>
                  <a:lnTo>
                    <a:pt x="112522" y="166852"/>
                  </a:lnTo>
                  <a:lnTo>
                    <a:pt x="83058" y="205333"/>
                  </a:lnTo>
                  <a:lnTo>
                    <a:pt x="58102" y="245846"/>
                  </a:lnTo>
                  <a:lnTo>
                    <a:pt x="37630" y="288023"/>
                  </a:lnTo>
                  <a:lnTo>
                    <a:pt x="21615" y="331558"/>
                  </a:lnTo>
                  <a:lnTo>
                    <a:pt x="10020" y="376085"/>
                  </a:lnTo>
                  <a:lnTo>
                    <a:pt x="2819" y="421271"/>
                  </a:lnTo>
                  <a:lnTo>
                    <a:pt x="0" y="466788"/>
                  </a:lnTo>
                  <a:lnTo>
                    <a:pt x="1536" y="512292"/>
                  </a:lnTo>
                  <a:lnTo>
                    <a:pt x="7378" y="557441"/>
                  </a:lnTo>
                  <a:lnTo>
                    <a:pt x="17500" y="601903"/>
                  </a:lnTo>
                  <a:lnTo>
                    <a:pt x="31902" y="645337"/>
                  </a:lnTo>
                  <a:lnTo>
                    <a:pt x="50533" y="687400"/>
                  </a:lnTo>
                  <a:lnTo>
                    <a:pt x="73367" y="727760"/>
                  </a:lnTo>
                  <a:lnTo>
                    <a:pt x="100380" y="766076"/>
                  </a:lnTo>
                  <a:lnTo>
                    <a:pt x="131559" y="802005"/>
                  </a:lnTo>
                  <a:lnTo>
                    <a:pt x="166852" y="835215"/>
                  </a:lnTo>
                  <a:lnTo>
                    <a:pt x="171869" y="838060"/>
                  </a:lnTo>
                  <a:lnTo>
                    <a:pt x="174612" y="838060"/>
                  </a:lnTo>
                  <a:lnTo>
                    <a:pt x="178015" y="838060"/>
                  </a:lnTo>
                  <a:lnTo>
                    <a:pt x="181381" y="836612"/>
                  </a:lnTo>
                  <a:lnTo>
                    <a:pt x="188048" y="828789"/>
                  </a:lnTo>
                  <a:lnTo>
                    <a:pt x="187439" y="821220"/>
                  </a:lnTo>
                  <a:lnTo>
                    <a:pt x="182384" y="816927"/>
                  </a:lnTo>
                  <a:lnTo>
                    <a:pt x="146786" y="783196"/>
                  </a:lnTo>
                  <a:lnTo>
                    <a:pt x="115633" y="746556"/>
                  </a:lnTo>
                  <a:lnTo>
                    <a:pt x="88976" y="707390"/>
                  </a:lnTo>
                  <a:lnTo>
                    <a:pt x="66840" y="666089"/>
                  </a:lnTo>
                  <a:lnTo>
                    <a:pt x="49263" y="623049"/>
                  </a:lnTo>
                  <a:lnTo>
                    <a:pt x="36258" y="578637"/>
                  </a:lnTo>
                  <a:lnTo>
                    <a:pt x="27876" y="533273"/>
                  </a:lnTo>
                  <a:lnTo>
                    <a:pt x="24142" y="487337"/>
                  </a:lnTo>
                  <a:lnTo>
                    <a:pt x="25095" y="441198"/>
                  </a:lnTo>
                  <a:lnTo>
                    <a:pt x="30746" y="395274"/>
                  </a:lnTo>
                  <a:lnTo>
                    <a:pt x="41148" y="349948"/>
                  </a:lnTo>
                  <a:lnTo>
                    <a:pt x="56324" y="305600"/>
                  </a:lnTo>
                  <a:lnTo>
                    <a:pt x="76314" y="262636"/>
                  </a:lnTo>
                  <a:lnTo>
                    <a:pt x="101130" y="221437"/>
                  </a:lnTo>
                  <a:lnTo>
                    <a:pt x="130822" y="182384"/>
                  </a:lnTo>
                  <a:lnTo>
                    <a:pt x="164541" y="146773"/>
                  </a:lnTo>
                  <a:lnTo>
                    <a:pt x="201180" y="115633"/>
                  </a:lnTo>
                  <a:lnTo>
                    <a:pt x="240347" y="88976"/>
                  </a:lnTo>
                  <a:lnTo>
                    <a:pt x="281660" y="66840"/>
                  </a:lnTo>
                  <a:lnTo>
                    <a:pt x="324700" y="49250"/>
                  </a:lnTo>
                  <a:lnTo>
                    <a:pt x="369112" y="36258"/>
                  </a:lnTo>
                  <a:lnTo>
                    <a:pt x="414477" y="27876"/>
                  </a:lnTo>
                  <a:lnTo>
                    <a:pt x="460425" y="24142"/>
                  </a:lnTo>
                  <a:lnTo>
                    <a:pt x="506552" y="25095"/>
                  </a:lnTo>
                  <a:lnTo>
                    <a:pt x="552475" y="30746"/>
                  </a:lnTo>
                  <a:lnTo>
                    <a:pt x="597801" y="41148"/>
                  </a:lnTo>
                  <a:lnTo>
                    <a:pt x="642150" y="56324"/>
                  </a:lnTo>
                  <a:lnTo>
                    <a:pt x="685126" y="76301"/>
                  </a:lnTo>
                  <a:lnTo>
                    <a:pt x="726325" y="101130"/>
                  </a:lnTo>
                  <a:lnTo>
                    <a:pt x="765378" y="130822"/>
                  </a:lnTo>
                  <a:lnTo>
                    <a:pt x="770420" y="135102"/>
                  </a:lnTo>
                  <a:lnTo>
                    <a:pt x="777989" y="134493"/>
                  </a:lnTo>
                  <a:lnTo>
                    <a:pt x="786561" y="124383"/>
                  </a:lnTo>
                  <a:close/>
                </a:path>
                <a:path w="982980" h="1055370">
                  <a:moveTo>
                    <a:pt x="982522" y="704088"/>
                  </a:moveTo>
                  <a:lnTo>
                    <a:pt x="977163" y="698741"/>
                  </a:lnTo>
                  <a:lnTo>
                    <a:pt x="717118" y="698741"/>
                  </a:lnTo>
                  <a:lnTo>
                    <a:pt x="711746" y="704088"/>
                  </a:lnTo>
                  <a:lnTo>
                    <a:pt x="711746" y="809510"/>
                  </a:lnTo>
                  <a:lnTo>
                    <a:pt x="470306" y="809510"/>
                  </a:lnTo>
                  <a:lnTo>
                    <a:pt x="464947" y="814870"/>
                  </a:lnTo>
                  <a:lnTo>
                    <a:pt x="464947" y="920292"/>
                  </a:lnTo>
                  <a:lnTo>
                    <a:pt x="223520" y="920292"/>
                  </a:lnTo>
                  <a:lnTo>
                    <a:pt x="218135" y="925652"/>
                  </a:lnTo>
                  <a:lnTo>
                    <a:pt x="218135" y="1049680"/>
                  </a:lnTo>
                  <a:lnTo>
                    <a:pt x="223520" y="1055052"/>
                  </a:lnTo>
                  <a:lnTo>
                    <a:pt x="230136" y="1055052"/>
                  </a:lnTo>
                  <a:lnTo>
                    <a:pt x="236766" y="1055052"/>
                  </a:lnTo>
                  <a:lnTo>
                    <a:pt x="242138" y="1049680"/>
                  </a:lnTo>
                  <a:lnTo>
                    <a:pt x="242138" y="944270"/>
                  </a:lnTo>
                  <a:lnTo>
                    <a:pt x="483552" y="944270"/>
                  </a:lnTo>
                  <a:lnTo>
                    <a:pt x="488937" y="938898"/>
                  </a:lnTo>
                  <a:lnTo>
                    <a:pt x="488937" y="833501"/>
                  </a:lnTo>
                  <a:lnTo>
                    <a:pt x="730351" y="833501"/>
                  </a:lnTo>
                  <a:lnTo>
                    <a:pt x="735736" y="828128"/>
                  </a:lnTo>
                  <a:lnTo>
                    <a:pt x="735736" y="722731"/>
                  </a:lnTo>
                  <a:lnTo>
                    <a:pt x="977163" y="722731"/>
                  </a:lnTo>
                  <a:lnTo>
                    <a:pt x="982522" y="717359"/>
                  </a:lnTo>
                  <a:lnTo>
                    <a:pt x="982522" y="70408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460819" y="9313864"/>
              <a:ext cx="200819" cy="413803"/>
            </a:xfrm>
            <a:prstGeom prst="rect">
              <a:avLst/>
            </a:prstGeom>
          </p:spPr>
        </p:pic>
      </p:grpSp>
      <p:grpSp>
        <p:nvGrpSpPr>
          <p:cNvPr id="205" name="object 205"/>
          <p:cNvGrpSpPr/>
          <p:nvPr/>
        </p:nvGrpSpPr>
        <p:grpSpPr>
          <a:xfrm>
            <a:off x="2954868" y="9283141"/>
            <a:ext cx="229235" cy="424815"/>
            <a:chOff x="2954868" y="9283141"/>
            <a:chExt cx="229235" cy="424815"/>
          </a:xfrm>
        </p:grpSpPr>
        <p:sp>
          <p:nvSpPr>
            <p:cNvPr id="206" name="object 206"/>
            <p:cNvSpPr/>
            <p:nvPr/>
          </p:nvSpPr>
          <p:spPr>
            <a:xfrm>
              <a:off x="2954868" y="9283141"/>
              <a:ext cx="24130" cy="424815"/>
            </a:xfrm>
            <a:custGeom>
              <a:avLst/>
              <a:gdLst/>
              <a:ahLst/>
              <a:cxnLst/>
              <a:rect l="l" t="t" r="r" b="b"/>
              <a:pathLst>
                <a:path w="24130" h="424815">
                  <a:moveTo>
                    <a:pt x="12586" y="0"/>
                  </a:moveTo>
                  <a:lnTo>
                    <a:pt x="5224" y="1842"/>
                  </a:lnTo>
                  <a:lnTo>
                    <a:pt x="544" y="9654"/>
                  </a:lnTo>
                  <a:lnTo>
                    <a:pt x="0" y="12010"/>
                  </a:lnTo>
                  <a:lnTo>
                    <a:pt x="115" y="14313"/>
                  </a:lnTo>
                  <a:lnTo>
                    <a:pt x="115" y="419285"/>
                  </a:lnTo>
                  <a:lnTo>
                    <a:pt x="5486" y="424657"/>
                  </a:lnTo>
                  <a:lnTo>
                    <a:pt x="12114" y="424657"/>
                  </a:lnTo>
                  <a:lnTo>
                    <a:pt x="18742" y="424657"/>
                  </a:lnTo>
                  <a:lnTo>
                    <a:pt x="24114" y="419285"/>
                  </a:lnTo>
                  <a:lnTo>
                    <a:pt x="24114" y="9507"/>
                  </a:lnTo>
                  <a:lnTo>
                    <a:pt x="21905" y="5601"/>
                  </a:lnTo>
                  <a:lnTo>
                    <a:pt x="12586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954988" y="9284862"/>
              <a:ext cx="228935" cy="193292"/>
            </a:xfrm>
            <a:prstGeom prst="rect">
              <a:avLst/>
            </a:prstGeom>
          </p:spPr>
        </p:pic>
      </p:grpSp>
      <p:grpSp>
        <p:nvGrpSpPr>
          <p:cNvPr id="208" name="object 208"/>
          <p:cNvGrpSpPr/>
          <p:nvPr/>
        </p:nvGrpSpPr>
        <p:grpSpPr>
          <a:xfrm>
            <a:off x="3885688" y="6112150"/>
            <a:ext cx="918844" cy="1083945"/>
            <a:chOff x="3885688" y="6112150"/>
            <a:chExt cx="918844" cy="1083945"/>
          </a:xfrm>
        </p:grpSpPr>
        <p:sp>
          <p:nvSpPr>
            <p:cNvPr id="209" name="object 209"/>
            <p:cNvSpPr/>
            <p:nvPr/>
          </p:nvSpPr>
          <p:spPr>
            <a:xfrm>
              <a:off x="3885679" y="6112160"/>
              <a:ext cx="701675" cy="908050"/>
            </a:xfrm>
            <a:custGeom>
              <a:avLst/>
              <a:gdLst/>
              <a:ahLst/>
              <a:cxnLst/>
              <a:rect l="l" t="t" r="r" b="b"/>
              <a:pathLst>
                <a:path w="701675" h="908050">
                  <a:moveTo>
                    <a:pt x="293966" y="659434"/>
                  </a:moveTo>
                  <a:lnTo>
                    <a:pt x="288823" y="654291"/>
                  </a:lnTo>
                  <a:lnTo>
                    <a:pt x="181584" y="654291"/>
                  </a:lnTo>
                  <a:lnTo>
                    <a:pt x="176441" y="659434"/>
                  </a:lnTo>
                  <a:lnTo>
                    <a:pt x="176441" y="672071"/>
                  </a:lnTo>
                  <a:lnTo>
                    <a:pt x="181584" y="677214"/>
                  </a:lnTo>
                  <a:lnTo>
                    <a:pt x="187909" y="677214"/>
                  </a:lnTo>
                  <a:lnTo>
                    <a:pt x="288823" y="677214"/>
                  </a:lnTo>
                  <a:lnTo>
                    <a:pt x="293966" y="672071"/>
                  </a:lnTo>
                  <a:lnTo>
                    <a:pt x="293966" y="659434"/>
                  </a:lnTo>
                  <a:close/>
                </a:path>
                <a:path w="701675" h="908050">
                  <a:moveTo>
                    <a:pt x="293966" y="231330"/>
                  </a:moveTo>
                  <a:lnTo>
                    <a:pt x="288823" y="226187"/>
                  </a:lnTo>
                  <a:lnTo>
                    <a:pt x="181584" y="226187"/>
                  </a:lnTo>
                  <a:lnTo>
                    <a:pt x="176441" y="231330"/>
                  </a:lnTo>
                  <a:lnTo>
                    <a:pt x="176441" y="243967"/>
                  </a:lnTo>
                  <a:lnTo>
                    <a:pt x="181584" y="249110"/>
                  </a:lnTo>
                  <a:lnTo>
                    <a:pt x="187909" y="249110"/>
                  </a:lnTo>
                  <a:lnTo>
                    <a:pt x="288823" y="249110"/>
                  </a:lnTo>
                  <a:lnTo>
                    <a:pt x="293966" y="243967"/>
                  </a:lnTo>
                  <a:lnTo>
                    <a:pt x="293966" y="231330"/>
                  </a:lnTo>
                  <a:close/>
                </a:path>
                <a:path w="701675" h="908050">
                  <a:moveTo>
                    <a:pt x="422884" y="405460"/>
                  </a:moveTo>
                  <a:lnTo>
                    <a:pt x="417741" y="400316"/>
                  </a:lnTo>
                  <a:lnTo>
                    <a:pt x="181584" y="400316"/>
                  </a:lnTo>
                  <a:lnTo>
                    <a:pt x="176441" y="405460"/>
                  </a:lnTo>
                  <a:lnTo>
                    <a:pt x="176441" y="418096"/>
                  </a:lnTo>
                  <a:lnTo>
                    <a:pt x="181584" y="423240"/>
                  </a:lnTo>
                  <a:lnTo>
                    <a:pt x="187909" y="423240"/>
                  </a:lnTo>
                  <a:lnTo>
                    <a:pt x="417741" y="423240"/>
                  </a:lnTo>
                  <a:lnTo>
                    <a:pt x="422884" y="418096"/>
                  </a:lnTo>
                  <a:lnTo>
                    <a:pt x="422884" y="405460"/>
                  </a:lnTo>
                  <a:close/>
                </a:path>
                <a:path w="701675" h="908050">
                  <a:moveTo>
                    <a:pt x="460641" y="489775"/>
                  </a:moveTo>
                  <a:lnTo>
                    <a:pt x="455498" y="484644"/>
                  </a:lnTo>
                  <a:lnTo>
                    <a:pt x="181584" y="484644"/>
                  </a:lnTo>
                  <a:lnTo>
                    <a:pt x="176441" y="489775"/>
                  </a:lnTo>
                  <a:lnTo>
                    <a:pt x="176441" y="502424"/>
                  </a:lnTo>
                  <a:lnTo>
                    <a:pt x="181584" y="507555"/>
                  </a:lnTo>
                  <a:lnTo>
                    <a:pt x="187909" y="507555"/>
                  </a:lnTo>
                  <a:lnTo>
                    <a:pt x="455498" y="507555"/>
                  </a:lnTo>
                  <a:lnTo>
                    <a:pt x="460641" y="502424"/>
                  </a:lnTo>
                  <a:lnTo>
                    <a:pt x="460641" y="489775"/>
                  </a:lnTo>
                  <a:close/>
                </a:path>
                <a:path w="701675" h="908050">
                  <a:moveTo>
                    <a:pt x="460641" y="319963"/>
                  </a:moveTo>
                  <a:lnTo>
                    <a:pt x="455498" y="314833"/>
                  </a:lnTo>
                  <a:lnTo>
                    <a:pt x="181584" y="314833"/>
                  </a:lnTo>
                  <a:lnTo>
                    <a:pt x="176441" y="319963"/>
                  </a:lnTo>
                  <a:lnTo>
                    <a:pt x="176441" y="332613"/>
                  </a:lnTo>
                  <a:lnTo>
                    <a:pt x="181584" y="337756"/>
                  </a:lnTo>
                  <a:lnTo>
                    <a:pt x="187909" y="337756"/>
                  </a:lnTo>
                  <a:lnTo>
                    <a:pt x="455498" y="337756"/>
                  </a:lnTo>
                  <a:lnTo>
                    <a:pt x="460641" y="332613"/>
                  </a:lnTo>
                  <a:lnTo>
                    <a:pt x="460641" y="319963"/>
                  </a:lnTo>
                  <a:close/>
                </a:path>
                <a:path w="701675" h="908050">
                  <a:moveTo>
                    <a:pt x="701662" y="238328"/>
                  </a:moveTo>
                  <a:lnTo>
                    <a:pt x="699998" y="234911"/>
                  </a:lnTo>
                  <a:lnTo>
                    <a:pt x="696760" y="232486"/>
                  </a:lnTo>
                  <a:lnTo>
                    <a:pt x="694791" y="230517"/>
                  </a:lnTo>
                  <a:lnTo>
                    <a:pt x="662279" y="198005"/>
                  </a:lnTo>
                  <a:lnTo>
                    <a:pt x="662279" y="230517"/>
                  </a:lnTo>
                  <a:lnTo>
                    <a:pt x="470877" y="230517"/>
                  </a:lnTo>
                  <a:lnTo>
                    <a:pt x="470877" y="39116"/>
                  </a:lnTo>
                  <a:lnTo>
                    <a:pt x="662279" y="230517"/>
                  </a:lnTo>
                  <a:lnTo>
                    <a:pt x="662279" y="198005"/>
                  </a:lnTo>
                  <a:lnTo>
                    <a:pt x="503389" y="39116"/>
                  </a:lnTo>
                  <a:lnTo>
                    <a:pt x="487197" y="22923"/>
                  </a:lnTo>
                  <a:lnTo>
                    <a:pt x="467614" y="3340"/>
                  </a:lnTo>
                  <a:lnTo>
                    <a:pt x="465378" y="1181"/>
                  </a:lnTo>
                  <a:lnTo>
                    <a:pt x="462470" y="0"/>
                  </a:lnTo>
                  <a:lnTo>
                    <a:pt x="5143" y="0"/>
                  </a:lnTo>
                  <a:lnTo>
                    <a:pt x="0" y="5143"/>
                  </a:lnTo>
                  <a:lnTo>
                    <a:pt x="0" y="902779"/>
                  </a:lnTo>
                  <a:lnTo>
                    <a:pt x="5143" y="907910"/>
                  </a:lnTo>
                  <a:lnTo>
                    <a:pt x="342404" y="907910"/>
                  </a:lnTo>
                  <a:lnTo>
                    <a:pt x="338607" y="901865"/>
                  </a:lnTo>
                  <a:lnTo>
                    <a:pt x="335000" y="895972"/>
                  </a:lnTo>
                  <a:lnTo>
                    <a:pt x="331647" y="890320"/>
                  </a:lnTo>
                  <a:lnTo>
                    <a:pt x="328599" y="884999"/>
                  </a:lnTo>
                  <a:lnTo>
                    <a:pt x="22936" y="884999"/>
                  </a:lnTo>
                  <a:lnTo>
                    <a:pt x="22936" y="22923"/>
                  </a:lnTo>
                  <a:lnTo>
                    <a:pt x="447954" y="22923"/>
                  </a:lnTo>
                  <a:lnTo>
                    <a:pt x="447954" y="248297"/>
                  </a:lnTo>
                  <a:lnTo>
                    <a:pt x="453097" y="253441"/>
                  </a:lnTo>
                  <a:lnTo>
                    <a:pt x="678472" y="253441"/>
                  </a:lnTo>
                  <a:lnTo>
                    <a:pt x="678472" y="515200"/>
                  </a:lnTo>
                  <a:lnTo>
                    <a:pt x="683742" y="518198"/>
                  </a:lnTo>
                  <a:lnTo>
                    <a:pt x="689343" y="521576"/>
                  </a:lnTo>
                  <a:lnTo>
                    <a:pt x="695236" y="525322"/>
                  </a:lnTo>
                  <a:lnTo>
                    <a:pt x="701408" y="529399"/>
                  </a:lnTo>
                  <a:lnTo>
                    <a:pt x="701408" y="244589"/>
                  </a:lnTo>
                  <a:lnTo>
                    <a:pt x="701255" y="243217"/>
                  </a:lnTo>
                  <a:lnTo>
                    <a:pt x="701662" y="241985"/>
                  </a:lnTo>
                  <a:lnTo>
                    <a:pt x="701662" y="23832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351118" y="6798259"/>
              <a:ext cx="218778" cy="169439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4243608" y="6660253"/>
              <a:ext cx="560705" cy="535940"/>
            </a:xfrm>
            <a:custGeom>
              <a:avLst/>
              <a:gdLst/>
              <a:ahLst/>
              <a:cxnLst/>
              <a:rect l="l" t="t" r="r" b="b"/>
              <a:pathLst>
                <a:path w="560704" h="535940">
                  <a:moveTo>
                    <a:pt x="380532" y="389747"/>
                  </a:moveTo>
                  <a:lnTo>
                    <a:pt x="348125" y="389747"/>
                  </a:lnTo>
                  <a:lnTo>
                    <a:pt x="490276" y="531900"/>
                  </a:lnTo>
                  <a:lnTo>
                    <a:pt x="498518" y="535313"/>
                  </a:lnTo>
                  <a:lnTo>
                    <a:pt x="516162" y="535313"/>
                  </a:lnTo>
                  <a:lnTo>
                    <a:pt x="524392" y="531900"/>
                  </a:lnTo>
                  <a:lnTo>
                    <a:pt x="530538" y="525659"/>
                  </a:lnTo>
                  <a:lnTo>
                    <a:pt x="544015" y="512267"/>
                  </a:lnTo>
                  <a:lnTo>
                    <a:pt x="504581" y="512267"/>
                  </a:lnTo>
                  <a:lnTo>
                    <a:pt x="502157" y="511303"/>
                  </a:lnTo>
                  <a:lnTo>
                    <a:pt x="500204" y="509419"/>
                  </a:lnTo>
                  <a:lnTo>
                    <a:pt x="380532" y="389747"/>
                  </a:lnTo>
                  <a:close/>
                </a:path>
                <a:path w="560704" h="535940">
                  <a:moveTo>
                    <a:pt x="313587" y="22920"/>
                  </a:moveTo>
                  <a:lnTo>
                    <a:pt x="216946" y="22920"/>
                  </a:lnTo>
                  <a:lnTo>
                    <a:pt x="261382" y="28054"/>
                  </a:lnTo>
                  <a:lnTo>
                    <a:pt x="302203" y="42672"/>
                  </a:lnTo>
                  <a:lnTo>
                    <a:pt x="338233" y="65601"/>
                  </a:lnTo>
                  <a:lnTo>
                    <a:pt x="368300" y="95667"/>
                  </a:lnTo>
                  <a:lnTo>
                    <a:pt x="391230" y="131695"/>
                  </a:lnTo>
                  <a:lnTo>
                    <a:pt x="405848" y="172513"/>
                  </a:lnTo>
                  <a:lnTo>
                    <a:pt x="410982" y="216946"/>
                  </a:lnTo>
                  <a:lnTo>
                    <a:pt x="409367" y="241665"/>
                  </a:lnTo>
                  <a:lnTo>
                    <a:pt x="396307" y="291148"/>
                  </a:lnTo>
                  <a:lnTo>
                    <a:pt x="380731" y="321456"/>
                  </a:lnTo>
                  <a:lnTo>
                    <a:pt x="534444" y="475158"/>
                  </a:lnTo>
                  <a:lnTo>
                    <a:pt x="536276" y="476969"/>
                  </a:lnTo>
                  <a:lnTo>
                    <a:pt x="537334" y="479587"/>
                  </a:lnTo>
                  <a:lnTo>
                    <a:pt x="537323" y="485074"/>
                  </a:lnTo>
                  <a:lnTo>
                    <a:pt x="536308" y="487587"/>
                  </a:lnTo>
                  <a:lnTo>
                    <a:pt x="514089" y="509670"/>
                  </a:lnTo>
                  <a:lnTo>
                    <a:pt x="512371" y="511303"/>
                  </a:lnTo>
                  <a:lnTo>
                    <a:pt x="509795" y="512267"/>
                  </a:lnTo>
                  <a:lnTo>
                    <a:pt x="544015" y="512267"/>
                  </a:lnTo>
                  <a:lnTo>
                    <a:pt x="556914" y="499419"/>
                  </a:lnTo>
                  <a:lnTo>
                    <a:pt x="560349" y="491126"/>
                  </a:lnTo>
                  <a:lnTo>
                    <a:pt x="560349" y="473482"/>
                  </a:lnTo>
                  <a:lnTo>
                    <a:pt x="556914" y="465190"/>
                  </a:lnTo>
                  <a:lnTo>
                    <a:pt x="409306" y="317602"/>
                  </a:lnTo>
                  <a:lnTo>
                    <a:pt x="411830" y="312461"/>
                  </a:lnTo>
                  <a:lnTo>
                    <a:pt x="421366" y="289756"/>
                  </a:lnTo>
                  <a:lnTo>
                    <a:pt x="428277" y="266046"/>
                  </a:lnTo>
                  <a:lnTo>
                    <a:pt x="432361" y="242371"/>
                  </a:lnTo>
                  <a:lnTo>
                    <a:pt x="432483" y="241665"/>
                  </a:lnTo>
                  <a:lnTo>
                    <a:pt x="428162" y="167264"/>
                  </a:lnTo>
                  <a:lnTo>
                    <a:pt x="411817" y="121624"/>
                  </a:lnTo>
                  <a:lnTo>
                    <a:pt x="386179" y="81340"/>
                  </a:lnTo>
                  <a:lnTo>
                    <a:pt x="352561" y="47722"/>
                  </a:lnTo>
                  <a:lnTo>
                    <a:pt x="313587" y="22920"/>
                  </a:lnTo>
                  <a:close/>
                </a:path>
                <a:path w="560704" h="535940">
                  <a:moveTo>
                    <a:pt x="216946" y="0"/>
                  </a:moveTo>
                  <a:lnTo>
                    <a:pt x="167261" y="5740"/>
                  </a:lnTo>
                  <a:lnTo>
                    <a:pt x="121620" y="22085"/>
                  </a:lnTo>
                  <a:lnTo>
                    <a:pt x="81335" y="47722"/>
                  </a:lnTo>
                  <a:lnTo>
                    <a:pt x="47719" y="81340"/>
                  </a:lnTo>
                  <a:lnTo>
                    <a:pt x="22083" y="121624"/>
                  </a:lnTo>
                  <a:lnTo>
                    <a:pt x="5739" y="167264"/>
                  </a:lnTo>
                  <a:lnTo>
                    <a:pt x="0" y="216946"/>
                  </a:lnTo>
                  <a:lnTo>
                    <a:pt x="5671" y="266046"/>
                  </a:lnTo>
                  <a:lnTo>
                    <a:pt x="5739" y="266631"/>
                  </a:lnTo>
                  <a:lnTo>
                    <a:pt x="22083" y="312272"/>
                  </a:lnTo>
                  <a:lnTo>
                    <a:pt x="47719" y="352556"/>
                  </a:lnTo>
                  <a:lnTo>
                    <a:pt x="81335" y="386173"/>
                  </a:lnTo>
                  <a:lnTo>
                    <a:pt x="121620" y="411809"/>
                  </a:lnTo>
                  <a:lnTo>
                    <a:pt x="167261" y="428153"/>
                  </a:lnTo>
                  <a:lnTo>
                    <a:pt x="216946" y="433892"/>
                  </a:lnTo>
                  <a:lnTo>
                    <a:pt x="250535" y="431308"/>
                  </a:lnTo>
                  <a:lnTo>
                    <a:pt x="282969" y="423652"/>
                  </a:lnTo>
                  <a:lnTo>
                    <a:pt x="313806" y="411063"/>
                  </a:lnTo>
                  <a:lnTo>
                    <a:pt x="217739" y="411063"/>
                  </a:lnTo>
                  <a:lnTo>
                    <a:pt x="172514" y="405838"/>
                  </a:lnTo>
                  <a:lnTo>
                    <a:pt x="131697" y="391219"/>
                  </a:lnTo>
                  <a:lnTo>
                    <a:pt x="95671" y="368291"/>
                  </a:lnTo>
                  <a:lnTo>
                    <a:pt x="65607" y="338225"/>
                  </a:lnTo>
                  <a:lnTo>
                    <a:pt x="42680" y="302196"/>
                  </a:lnTo>
                  <a:lnTo>
                    <a:pt x="28064" y="261379"/>
                  </a:lnTo>
                  <a:lnTo>
                    <a:pt x="22931" y="216946"/>
                  </a:lnTo>
                  <a:lnTo>
                    <a:pt x="28064" y="172513"/>
                  </a:lnTo>
                  <a:lnTo>
                    <a:pt x="42680" y="131695"/>
                  </a:lnTo>
                  <a:lnTo>
                    <a:pt x="65607" y="95667"/>
                  </a:lnTo>
                  <a:lnTo>
                    <a:pt x="95671" y="65601"/>
                  </a:lnTo>
                  <a:lnTo>
                    <a:pt x="131697" y="42672"/>
                  </a:lnTo>
                  <a:lnTo>
                    <a:pt x="172514" y="28054"/>
                  </a:lnTo>
                  <a:lnTo>
                    <a:pt x="216946" y="22920"/>
                  </a:lnTo>
                  <a:lnTo>
                    <a:pt x="313587" y="22920"/>
                  </a:lnTo>
                  <a:lnTo>
                    <a:pt x="312274" y="22085"/>
                  </a:lnTo>
                  <a:lnTo>
                    <a:pt x="266631" y="5740"/>
                  </a:lnTo>
                  <a:lnTo>
                    <a:pt x="216946" y="0"/>
                  </a:lnTo>
                  <a:close/>
                </a:path>
                <a:path w="560704" h="535940">
                  <a:moveTo>
                    <a:pt x="349539" y="358753"/>
                  </a:moveTo>
                  <a:lnTo>
                    <a:pt x="313802" y="385006"/>
                  </a:lnTo>
                  <a:lnTo>
                    <a:pt x="250768" y="407994"/>
                  </a:lnTo>
                  <a:lnTo>
                    <a:pt x="215905" y="411063"/>
                  </a:lnTo>
                  <a:lnTo>
                    <a:pt x="313806" y="411063"/>
                  </a:lnTo>
                  <a:lnTo>
                    <a:pt x="342607" y="393684"/>
                  </a:lnTo>
                  <a:lnTo>
                    <a:pt x="348125" y="389747"/>
                  </a:lnTo>
                  <a:lnTo>
                    <a:pt x="380532" y="389747"/>
                  </a:lnTo>
                  <a:lnTo>
                    <a:pt x="349539" y="35875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2" name="object 212"/>
          <p:cNvGrpSpPr/>
          <p:nvPr/>
        </p:nvGrpSpPr>
        <p:grpSpPr>
          <a:xfrm>
            <a:off x="2023000" y="7737462"/>
            <a:ext cx="1119505" cy="793115"/>
            <a:chOff x="2023000" y="7737462"/>
            <a:chExt cx="1119505" cy="793115"/>
          </a:xfrm>
        </p:grpSpPr>
        <p:sp>
          <p:nvSpPr>
            <p:cNvPr id="213" name="object 213"/>
            <p:cNvSpPr/>
            <p:nvPr/>
          </p:nvSpPr>
          <p:spPr>
            <a:xfrm>
              <a:off x="2345766" y="7903063"/>
              <a:ext cx="628650" cy="627380"/>
            </a:xfrm>
            <a:custGeom>
              <a:avLst/>
              <a:gdLst/>
              <a:ahLst/>
              <a:cxnLst/>
              <a:rect l="l" t="t" r="r" b="b"/>
              <a:pathLst>
                <a:path w="628650" h="627379">
                  <a:moveTo>
                    <a:pt x="514654" y="264655"/>
                  </a:moveTo>
                  <a:lnTo>
                    <a:pt x="507669" y="257632"/>
                  </a:lnTo>
                  <a:lnTo>
                    <a:pt x="504621" y="256362"/>
                  </a:lnTo>
                  <a:lnTo>
                    <a:pt x="498170" y="256362"/>
                  </a:lnTo>
                  <a:lnTo>
                    <a:pt x="495147" y="257594"/>
                  </a:lnTo>
                  <a:lnTo>
                    <a:pt x="356412" y="395338"/>
                  </a:lnTo>
                  <a:lnTo>
                    <a:pt x="282638" y="464870"/>
                  </a:lnTo>
                  <a:lnTo>
                    <a:pt x="192417" y="371767"/>
                  </a:lnTo>
                  <a:lnTo>
                    <a:pt x="78994" y="262737"/>
                  </a:lnTo>
                  <a:lnTo>
                    <a:pt x="76022" y="261531"/>
                  </a:lnTo>
                  <a:lnTo>
                    <a:pt x="69557" y="261531"/>
                  </a:lnTo>
                  <a:lnTo>
                    <a:pt x="66471" y="262851"/>
                  </a:lnTo>
                  <a:lnTo>
                    <a:pt x="59550" y="270052"/>
                  </a:lnTo>
                  <a:lnTo>
                    <a:pt x="59702" y="277723"/>
                  </a:lnTo>
                  <a:lnTo>
                    <a:pt x="175018" y="388543"/>
                  </a:lnTo>
                  <a:lnTo>
                    <a:pt x="274053" y="490626"/>
                  </a:lnTo>
                  <a:lnTo>
                    <a:pt x="275475" y="491832"/>
                  </a:lnTo>
                  <a:lnTo>
                    <a:pt x="277609" y="492988"/>
                  </a:lnTo>
                  <a:lnTo>
                    <a:pt x="279857" y="493687"/>
                  </a:lnTo>
                  <a:lnTo>
                    <a:pt x="282270" y="493915"/>
                  </a:lnTo>
                  <a:lnTo>
                    <a:pt x="283032" y="493915"/>
                  </a:lnTo>
                  <a:lnTo>
                    <a:pt x="372808" y="413118"/>
                  </a:lnTo>
                  <a:lnTo>
                    <a:pt x="514629" y="272326"/>
                  </a:lnTo>
                  <a:lnTo>
                    <a:pt x="514654" y="264655"/>
                  </a:lnTo>
                  <a:close/>
                </a:path>
                <a:path w="628650" h="627379">
                  <a:moveTo>
                    <a:pt x="628523" y="611441"/>
                  </a:moveTo>
                  <a:lnTo>
                    <a:pt x="514197" y="497116"/>
                  </a:lnTo>
                  <a:lnTo>
                    <a:pt x="497103" y="480021"/>
                  </a:lnTo>
                  <a:lnTo>
                    <a:pt x="501548" y="474954"/>
                  </a:lnTo>
                  <a:lnTo>
                    <a:pt x="532028" y="433171"/>
                  </a:lnTo>
                  <a:lnTo>
                    <a:pt x="554329" y="387045"/>
                  </a:lnTo>
                  <a:lnTo>
                    <a:pt x="568032" y="337718"/>
                  </a:lnTo>
                  <a:lnTo>
                    <a:pt x="572706" y="286359"/>
                  </a:lnTo>
                  <a:lnTo>
                    <a:pt x="568947" y="239979"/>
                  </a:lnTo>
                  <a:lnTo>
                    <a:pt x="558076" y="195948"/>
                  </a:lnTo>
                  <a:lnTo>
                    <a:pt x="548525" y="173393"/>
                  </a:lnTo>
                  <a:lnTo>
                    <a:pt x="548525" y="286359"/>
                  </a:lnTo>
                  <a:lnTo>
                    <a:pt x="543547" y="337489"/>
                  </a:lnTo>
                  <a:lnTo>
                    <a:pt x="528916" y="386003"/>
                  </a:lnTo>
                  <a:lnTo>
                    <a:pt x="505104" y="430796"/>
                  </a:lnTo>
                  <a:lnTo>
                    <a:pt x="472554" y="470725"/>
                  </a:lnTo>
                  <a:lnTo>
                    <a:pt x="471703" y="471385"/>
                  </a:lnTo>
                  <a:lnTo>
                    <a:pt x="471055" y="472224"/>
                  </a:lnTo>
                  <a:lnTo>
                    <a:pt x="430771" y="505104"/>
                  </a:lnTo>
                  <a:lnTo>
                    <a:pt x="386003" y="528916"/>
                  </a:lnTo>
                  <a:lnTo>
                    <a:pt x="337477" y="543547"/>
                  </a:lnTo>
                  <a:lnTo>
                    <a:pt x="286359" y="548525"/>
                  </a:lnTo>
                  <a:lnTo>
                    <a:pt x="239293" y="544296"/>
                  </a:lnTo>
                  <a:lnTo>
                    <a:pt x="194970" y="532104"/>
                  </a:lnTo>
                  <a:lnTo>
                    <a:pt x="154127" y="512686"/>
                  </a:lnTo>
                  <a:lnTo>
                    <a:pt x="117525" y="486803"/>
                  </a:lnTo>
                  <a:lnTo>
                    <a:pt x="85915" y="455180"/>
                  </a:lnTo>
                  <a:lnTo>
                    <a:pt x="60020" y="418579"/>
                  </a:lnTo>
                  <a:lnTo>
                    <a:pt x="40601" y="377748"/>
                  </a:lnTo>
                  <a:lnTo>
                    <a:pt x="28409" y="333425"/>
                  </a:lnTo>
                  <a:lnTo>
                    <a:pt x="24180" y="286359"/>
                  </a:lnTo>
                  <a:lnTo>
                    <a:pt x="28346" y="239979"/>
                  </a:lnTo>
                  <a:lnTo>
                    <a:pt x="40601" y="194970"/>
                  </a:lnTo>
                  <a:lnTo>
                    <a:pt x="60020" y="154127"/>
                  </a:lnTo>
                  <a:lnTo>
                    <a:pt x="85915" y="117538"/>
                  </a:lnTo>
                  <a:lnTo>
                    <a:pt x="117525" y="85915"/>
                  </a:lnTo>
                  <a:lnTo>
                    <a:pt x="154127" y="60020"/>
                  </a:lnTo>
                  <a:lnTo>
                    <a:pt x="194970" y="40614"/>
                  </a:lnTo>
                  <a:lnTo>
                    <a:pt x="239293" y="28409"/>
                  </a:lnTo>
                  <a:lnTo>
                    <a:pt x="286359" y="24180"/>
                  </a:lnTo>
                  <a:lnTo>
                    <a:pt x="333425" y="28409"/>
                  </a:lnTo>
                  <a:lnTo>
                    <a:pt x="377748" y="40614"/>
                  </a:lnTo>
                  <a:lnTo>
                    <a:pt x="418579" y="60020"/>
                  </a:lnTo>
                  <a:lnTo>
                    <a:pt x="455180" y="85915"/>
                  </a:lnTo>
                  <a:lnTo>
                    <a:pt x="486791" y="117538"/>
                  </a:lnTo>
                  <a:lnTo>
                    <a:pt x="512686" y="154127"/>
                  </a:lnTo>
                  <a:lnTo>
                    <a:pt x="532104" y="194970"/>
                  </a:lnTo>
                  <a:lnTo>
                    <a:pt x="544296" y="239293"/>
                  </a:lnTo>
                  <a:lnTo>
                    <a:pt x="548525" y="286359"/>
                  </a:lnTo>
                  <a:lnTo>
                    <a:pt x="548525" y="173393"/>
                  </a:lnTo>
                  <a:lnTo>
                    <a:pt x="540689" y="154876"/>
                  </a:lnTo>
                  <a:lnTo>
                    <a:pt x="517499" y="117538"/>
                  </a:lnTo>
                  <a:lnTo>
                    <a:pt x="517385" y="117348"/>
                  </a:lnTo>
                  <a:lnTo>
                    <a:pt x="488734" y="83972"/>
                  </a:lnTo>
                  <a:lnTo>
                    <a:pt x="455358" y="55333"/>
                  </a:lnTo>
                  <a:lnTo>
                    <a:pt x="417842" y="32016"/>
                  </a:lnTo>
                  <a:lnTo>
                    <a:pt x="399326" y="24180"/>
                  </a:lnTo>
                  <a:lnTo>
                    <a:pt x="376770" y="14630"/>
                  </a:lnTo>
                  <a:lnTo>
                    <a:pt x="332740" y="3759"/>
                  </a:lnTo>
                  <a:lnTo>
                    <a:pt x="286359" y="0"/>
                  </a:lnTo>
                  <a:lnTo>
                    <a:pt x="239966" y="3759"/>
                  </a:lnTo>
                  <a:lnTo>
                    <a:pt x="195935" y="14630"/>
                  </a:lnTo>
                  <a:lnTo>
                    <a:pt x="154863" y="32016"/>
                  </a:lnTo>
                  <a:lnTo>
                    <a:pt x="117348" y="55333"/>
                  </a:lnTo>
                  <a:lnTo>
                    <a:pt x="83959" y="83972"/>
                  </a:lnTo>
                  <a:lnTo>
                    <a:pt x="55321" y="117348"/>
                  </a:lnTo>
                  <a:lnTo>
                    <a:pt x="32004" y="154876"/>
                  </a:lnTo>
                  <a:lnTo>
                    <a:pt x="14617" y="195948"/>
                  </a:lnTo>
                  <a:lnTo>
                    <a:pt x="3759" y="239979"/>
                  </a:lnTo>
                  <a:lnTo>
                    <a:pt x="0" y="286359"/>
                  </a:lnTo>
                  <a:lnTo>
                    <a:pt x="3759" y="332740"/>
                  </a:lnTo>
                  <a:lnTo>
                    <a:pt x="14617" y="376770"/>
                  </a:lnTo>
                  <a:lnTo>
                    <a:pt x="32004" y="417842"/>
                  </a:lnTo>
                  <a:lnTo>
                    <a:pt x="55206" y="455180"/>
                  </a:lnTo>
                  <a:lnTo>
                    <a:pt x="83959" y="488746"/>
                  </a:lnTo>
                  <a:lnTo>
                    <a:pt x="117348" y="517385"/>
                  </a:lnTo>
                  <a:lnTo>
                    <a:pt x="154863" y="540702"/>
                  </a:lnTo>
                  <a:lnTo>
                    <a:pt x="195935" y="558088"/>
                  </a:lnTo>
                  <a:lnTo>
                    <a:pt x="239966" y="568947"/>
                  </a:lnTo>
                  <a:lnTo>
                    <a:pt x="286359" y="572706"/>
                  </a:lnTo>
                  <a:lnTo>
                    <a:pt x="337718" y="568045"/>
                  </a:lnTo>
                  <a:lnTo>
                    <a:pt x="387045" y="554342"/>
                  </a:lnTo>
                  <a:lnTo>
                    <a:pt x="399059" y="548525"/>
                  </a:lnTo>
                  <a:lnTo>
                    <a:pt x="433031" y="532104"/>
                  </a:lnTo>
                  <a:lnTo>
                    <a:pt x="474941" y="501561"/>
                  </a:lnTo>
                  <a:lnTo>
                    <a:pt x="480009" y="497116"/>
                  </a:lnTo>
                  <a:lnTo>
                    <a:pt x="608990" y="626084"/>
                  </a:lnTo>
                  <a:lnTo>
                    <a:pt x="612038" y="627341"/>
                  </a:lnTo>
                  <a:lnTo>
                    <a:pt x="618502" y="627341"/>
                  </a:lnTo>
                  <a:lnTo>
                    <a:pt x="621525" y="626084"/>
                  </a:lnTo>
                  <a:lnTo>
                    <a:pt x="628523" y="619099"/>
                  </a:lnTo>
                  <a:lnTo>
                    <a:pt x="628523" y="611441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510948" y="7998616"/>
              <a:ext cx="253489" cy="140236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2022995" y="7737468"/>
              <a:ext cx="1119505" cy="512445"/>
            </a:xfrm>
            <a:custGeom>
              <a:avLst/>
              <a:gdLst/>
              <a:ahLst/>
              <a:cxnLst/>
              <a:rect l="l" t="t" r="r" b="b"/>
              <a:pathLst>
                <a:path w="1119505" h="512445">
                  <a:moveTo>
                    <a:pt x="420027" y="187972"/>
                  </a:moveTo>
                  <a:lnTo>
                    <a:pt x="419938" y="181521"/>
                  </a:lnTo>
                  <a:lnTo>
                    <a:pt x="418630" y="178498"/>
                  </a:lnTo>
                  <a:lnTo>
                    <a:pt x="357771" y="119240"/>
                  </a:lnTo>
                  <a:lnTo>
                    <a:pt x="333260" y="95097"/>
                  </a:lnTo>
                  <a:lnTo>
                    <a:pt x="304990" y="67233"/>
                  </a:lnTo>
                  <a:lnTo>
                    <a:pt x="301929" y="65951"/>
                  </a:lnTo>
                  <a:lnTo>
                    <a:pt x="295465" y="65951"/>
                  </a:lnTo>
                  <a:lnTo>
                    <a:pt x="292392" y="67233"/>
                  </a:lnTo>
                  <a:lnTo>
                    <a:pt x="290385" y="69227"/>
                  </a:lnTo>
                  <a:lnTo>
                    <a:pt x="290182" y="69532"/>
                  </a:lnTo>
                  <a:lnTo>
                    <a:pt x="289306" y="70535"/>
                  </a:lnTo>
                  <a:lnTo>
                    <a:pt x="287896" y="71678"/>
                  </a:lnTo>
                  <a:lnTo>
                    <a:pt x="0" y="366788"/>
                  </a:lnTo>
                  <a:lnTo>
                    <a:pt x="25" y="374383"/>
                  </a:lnTo>
                  <a:lnTo>
                    <a:pt x="134467" y="510514"/>
                  </a:lnTo>
                  <a:lnTo>
                    <a:pt x="137591" y="511822"/>
                  </a:lnTo>
                  <a:lnTo>
                    <a:pt x="144221" y="511822"/>
                  </a:lnTo>
                  <a:lnTo>
                    <a:pt x="147548" y="510286"/>
                  </a:lnTo>
                  <a:lnTo>
                    <a:pt x="172961" y="482142"/>
                  </a:lnTo>
                  <a:lnTo>
                    <a:pt x="299580" y="341896"/>
                  </a:lnTo>
                  <a:lnTo>
                    <a:pt x="300685" y="338810"/>
                  </a:lnTo>
                  <a:lnTo>
                    <a:pt x="300355" y="332346"/>
                  </a:lnTo>
                  <a:lnTo>
                    <a:pt x="140398" y="482142"/>
                  </a:lnTo>
                  <a:lnTo>
                    <a:pt x="30162" y="370497"/>
                  </a:lnTo>
                  <a:lnTo>
                    <a:pt x="298805" y="95097"/>
                  </a:lnTo>
                  <a:lnTo>
                    <a:pt x="336016" y="131813"/>
                  </a:lnTo>
                  <a:lnTo>
                    <a:pt x="401739" y="195783"/>
                  </a:lnTo>
                  <a:lnTo>
                    <a:pt x="404723" y="197002"/>
                  </a:lnTo>
                  <a:lnTo>
                    <a:pt x="411175" y="197002"/>
                  </a:lnTo>
                  <a:lnTo>
                    <a:pt x="414058" y="195783"/>
                  </a:lnTo>
                  <a:lnTo>
                    <a:pt x="418807" y="191020"/>
                  </a:lnTo>
                  <a:lnTo>
                    <a:pt x="420027" y="187972"/>
                  </a:lnTo>
                  <a:close/>
                </a:path>
                <a:path w="1119505" h="512445">
                  <a:moveTo>
                    <a:pt x="1118933" y="9169"/>
                  </a:moveTo>
                  <a:lnTo>
                    <a:pt x="1117561" y="5702"/>
                  </a:lnTo>
                  <a:lnTo>
                    <a:pt x="1112697" y="1104"/>
                  </a:lnTo>
                  <a:lnTo>
                    <a:pt x="1109916" y="0"/>
                  </a:lnTo>
                  <a:lnTo>
                    <a:pt x="1105230" y="0"/>
                  </a:lnTo>
                  <a:lnTo>
                    <a:pt x="723138" y="45377"/>
                  </a:lnTo>
                  <a:lnTo>
                    <a:pt x="719162" y="48666"/>
                  </a:lnTo>
                  <a:lnTo>
                    <a:pt x="716330" y="57785"/>
                  </a:lnTo>
                  <a:lnTo>
                    <a:pt x="717753" y="62750"/>
                  </a:lnTo>
                  <a:lnTo>
                    <a:pt x="827570" y="159092"/>
                  </a:lnTo>
                  <a:lnTo>
                    <a:pt x="808723" y="178435"/>
                  </a:lnTo>
                  <a:lnTo>
                    <a:pt x="807504" y="181495"/>
                  </a:lnTo>
                  <a:lnTo>
                    <a:pt x="807593" y="187947"/>
                  </a:lnTo>
                  <a:lnTo>
                    <a:pt x="808875" y="190969"/>
                  </a:lnTo>
                  <a:lnTo>
                    <a:pt x="813473" y="195427"/>
                  </a:lnTo>
                  <a:lnTo>
                    <a:pt x="816457" y="196646"/>
                  </a:lnTo>
                  <a:lnTo>
                    <a:pt x="822921" y="196646"/>
                  </a:lnTo>
                  <a:lnTo>
                    <a:pt x="853300" y="167373"/>
                  </a:lnTo>
                  <a:lnTo>
                    <a:pt x="854583" y="165747"/>
                  </a:lnTo>
                  <a:lnTo>
                    <a:pt x="855167" y="165036"/>
                  </a:lnTo>
                  <a:lnTo>
                    <a:pt x="855472" y="164515"/>
                  </a:lnTo>
                  <a:lnTo>
                    <a:pt x="856094" y="163233"/>
                  </a:lnTo>
                  <a:lnTo>
                    <a:pt x="856297" y="162877"/>
                  </a:lnTo>
                  <a:lnTo>
                    <a:pt x="856411" y="162534"/>
                  </a:lnTo>
                  <a:lnTo>
                    <a:pt x="856526" y="162204"/>
                  </a:lnTo>
                  <a:lnTo>
                    <a:pt x="856996" y="160286"/>
                  </a:lnTo>
                  <a:lnTo>
                    <a:pt x="856957" y="156616"/>
                  </a:lnTo>
                  <a:lnTo>
                    <a:pt x="856716" y="155194"/>
                  </a:lnTo>
                  <a:lnTo>
                    <a:pt x="856526" y="154724"/>
                  </a:lnTo>
                  <a:lnTo>
                    <a:pt x="856132" y="153568"/>
                  </a:lnTo>
                  <a:lnTo>
                    <a:pt x="853300" y="149593"/>
                  </a:lnTo>
                  <a:lnTo>
                    <a:pt x="853071" y="149301"/>
                  </a:lnTo>
                  <a:lnTo>
                    <a:pt x="757669" y="65620"/>
                  </a:lnTo>
                  <a:lnTo>
                    <a:pt x="1093685" y="25730"/>
                  </a:lnTo>
                  <a:lnTo>
                    <a:pt x="1072616" y="361899"/>
                  </a:lnTo>
                  <a:lnTo>
                    <a:pt x="1010615" y="300113"/>
                  </a:lnTo>
                  <a:lnTo>
                    <a:pt x="985139" y="274739"/>
                  </a:lnTo>
                  <a:lnTo>
                    <a:pt x="984453" y="274269"/>
                  </a:lnTo>
                  <a:lnTo>
                    <a:pt x="984262" y="274015"/>
                  </a:lnTo>
                  <a:lnTo>
                    <a:pt x="984059" y="273799"/>
                  </a:lnTo>
                  <a:lnTo>
                    <a:pt x="983322" y="273151"/>
                  </a:lnTo>
                  <a:lnTo>
                    <a:pt x="982929" y="272872"/>
                  </a:lnTo>
                  <a:lnTo>
                    <a:pt x="980617" y="271437"/>
                  </a:lnTo>
                  <a:lnTo>
                    <a:pt x="978408" y="270802"/>
                  </a:lnTo>
                  <a:lnTo>
                    <a:pt x="972896" y="270802"/>
                  </a:lnTo>
                  <a:lnTo>
                    <a:pt x="969873" y="272046"/>
                  </a:lnTo>
                  <a:lnTo>
                    <a:pt x="968057" y="273799"/>
                  </a:lnTo>
                  <a:lnTo>
                    <a:pt x="967714" y="274269"/>
                  </a:lnTo>
                  <a:lnTo>
                    <a:pt x="967613" y="274408"/>
                  </a:lnTo>
                  <a:lnTo>
                    <a:pt x="908316" y="335699"/>
                  </a:lnTo>
                  <a:lnTo>
                    <a:pt x="908456" y="343357"/>
                  </a:lnTo>
                  <a:lnTo>
                    <a:pt x="915504" y="350189"/>
                  </a:lnTo>
                  <a:lnTo>
                    <a:pt x="918502" y="351396"/>
                  </a:lnTo>
                  <a:lnTo>
                    <a:pt x="924953" y="351396"/>
                  </a:lnTo>
                  <a:lnTo>
                    <a:pt x="927798" y="350189"/>
                  </a:lnTo>
                  <a:lnTo>
                    <a:pt x="927938" y="350189"/>
                  </a:lnTo>
                  <a:lnTo>
                    <a:pt x="976376" y="300113"/>
                  </a:lnTo>
                  <a:lnTo>
                    <a:pt x="1076769" y="400138"/>
                  </a:lnTo>
                  <a:lnTo>
                    <a:pt x="1079792" y="401396"/>
                  </a:lnTo>
                  <a:lnTo>
                    <a:pt x="1084516" y="401396"/>
                  </a:lnTo>
                  <a:lnTo>
                    <a:pt x="1085938" y="401129"/>
                  </a:lnTo>
                  <a:lnTo>
                    <a:pt x="1091742" y="398932"/>
                  </a:lnTo>
                  <a:lnTo>
                    <a:pt x="1094790" y="394779"/>
                  </a:lnTo>
                  <a:lnTo>
                    <a:pt x="1096848" y="361899"/>
                  </a:lnTo>
                  <a:lnTo>
                    <a:pt x="1117892" y="25730"/>
                  </a:lnTo>
                  <a:lnTo>
                    <a:pt x="1118933" y="916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6" name="object 216"/>
          <p:cNvGrpSpPr/>
          <p:nvPr/>
        </p:nvGrpSpPr>
        <p:grpSpPr>
          <a:xfrm>
            <a:off x="3690715" y="9032173"/>
            <a:ext cx="1148715" cy="1154430"/>
            <a:chOff x="3690715" y="9032173"/>
            <a:chExt cx="1148715" cy="1154430"/>
          </a:xfrm>
        </p:grpSpPr>
        <p:sp>
          <p:nvSpPr>
            <p:cNvPr id="217" name="object 217"/>
            <p:cNvSpPr/>
            <p:nvPr/>
          </p:nvSpPr>
          <p:spPr>
            <a:xfrm>
              <a:off x="3834460" y="9175934"/>
              <a:ext cx="861694" cy="809625"/>
            </a:xfrm>
            <a:custGeom>
              <a:avLst/>
              <a:gdLst/>
              <a:ahLst/>
              <a:cxnLst/>
              <a:rect l="l" t="t" r="r" b="b"/>
              <a:pathLst>
                <a:path w="861695" h="809625">
                  <a:moveTo>
                    <a:pt x="36398" y="330225"/>
                  </a:moveTo>
                  <a:lnTo>
                    <a:pt x="32410" y="323773"/>
                  </a:lnTo>
                  <a:lnTo>
                    <a:pt x="19532" y="320713"/>
                  </a:lnTo>
                  <a:lnTo>
                    <a:pt x="13055" y="324713"/>
                  </a:lnTo>
                  <a:lnTo>
                    <a:pt x="2895" y="380390"/>
                  </a:lnTo>
                  <a:lnTo>
                    <a:pt x="0" y="430530"/>
                  </a:lnTo>
                  <a:lnTo>
                    <a:pt x="0" y="437159"/>
                  </a:lnTo>
                  <a:lnTo>
                    <a:pt x="5372" y="442531"/>
                  </a:lnTo>
                  <a:lnTo>
                    <a:pt x="12001" y="442531"/>
                  </a:lnTo>
                  <a:lnTo>
                    <a:pt x="18630" y="442531"/>
                  </a:lnTo>
                  <a:lnTo>
                    <a:pt x="24003" y="437159"/>
                  </a:lnTo>
                  <a:lnTo>
                    <a:pt x="24003" y="430530"/>
                  </a:lnTo>
                  <a:lnTo>
                    <a:pt x="24676" y="406781"/>
                  </a:lnTo>
                  <a:lnTo>
                    <a:pt x="26733" y="383171"/>
                  </a:lnTo>
                  <a:lnTo>
                    <a:pt x="30124" y="359778"/>
                  </a:lnTo>
                  <a:lnTo>
                    <a:pt x="34874" y="336677"/>
                  </a:lnTo>
                  <a:lnTo>
                    <a:pt x="36398" y="330225"/>
                  </a:lnTo>
                  <a:close/>
                </a:path>
                <a:path w="861695" h="809625">
                  <a:moveTo>
                    <a:pt x="582828" y="33274"/>
                  </a:moveTo>
                  <a:lnTo>
                    <a:pt x="538556" y="13665"/>
                  </a:lnTo>
                  <a:lnTo>
                    <a:pt x="467055" y="1524"/>
                  </a:lnTo>
                  <a:lnTo>
                    <a:pt x="430542" y="0"/>
                  </a:lnTo>
                  <a:lnTo>
                    <a:pt x="379882" y="3009"/>
                  </a:lnTo>
                  <a:lnTo>
                    <a:pt x="330441" y="11887"/>
                  </a:lnTo>
                  <a:lnTo>
                    <a:pt x="282702" y="26339"/>
                  </a:lnTo>
                  <a:lnTo>
                    <a:pt x="237109" y="46113"/>
                  </a:lnTo>
                  <a:lnTo>
                    <a:pt x="194119" y="70954"/>
                  </a:lnTo>
                  <a:lnTo>
                    <a:pt x="154203" y="100571"/>
                  </a:lnTo>
                  <a:lnTo>
                    <a:pt x="117817" y="134734"/>
                  </a:lnTo>
                  <a:lnTo>
                    <a:pt x="85407" y="173139"/>
                  </a:lnTo>
                  <a:lnTo>
                    <a:pt x="57442" y="215557"/>
                  </a:lnTo>
                  <a:lnTo>
                    <a:pt x="54114" y="221297"/>
                  </a:lnTo>
                  <a:lnTo>
                    <a:pt x="56095" y="228625"/>
                  </a:lnTo>
                  <a:lnTo>
                    <a:pt x="63703" y="233032"/>
                  </a:lnTo>
                  <a:lnTo>
                    <a:pt x="65773" y="233553"/>
                  </a:lnTo>
                  <a:lnTo>
                    <a:pt x="67805" y="233553"/>
                  </a:lnTo>
                  <a:lnTo>
                    <a:pt x="71958" y="233553"/>
                  </a:lnTo>
                  <a:lnTo>
                    <a:pt x="75984" y="231394"/>
                  </a:lnTo>
                  <a:lnTo>
                    <a:pt x="78206" y="227558"/>
                  </a:lnTo>
                  <a:lnTo>
                    <a:pt x="104622" y="187502"/>
                  </a:lnTo>
                  <a:lnTo>
                    <a:pt x="135216" y="151218"/>
                  </a:lnTo>
                  <a:lnTo>
                    <a:pt x="169595" y="118973"/>
                  </a:lnTo>
                  <a:lnTo>
                    <a:pt x="207289" y="90995"/>
                  </a:lnTo>
                  <a:lnTo>
                    <a:pt x="247878" y="67538"/>
                  </a:lnTo>
                  <a:lnTo>
                    <a:pt x="290931" y="48856"/>
                  </a:lnTo>
                  <a:lnTo>
                    <a:pt x="336016" y="35204"/>
                  </a:lnTo>
                  <a:lnTo>
                    <a:pt x="382701" y="26835"/>
                  </a:lnTo>
                  <a:lnTo>
                    <a:pt x="430542" y="23990"/>
                  </a:lnTo>
                  <a:lnTo>
                    <a:pt x="465035" y="25425"/>
                  </a:lnTo>
                  <a:lnTo>
                    <a:pt x="499071" y="29743"/>
                  </a:lnTo>
                  <a:lnTo>
                    <a:pt x="532549" y="36893"/>
                  </a:lnTo>
                  <a:lnTo>
                    <a:pt x="565340" y="46863"/>
                  </a:lnTo>
                  <a:lnTo>
                    <a:pt x="571588" y="49085"/>
                  </a:lnTo>
                  <a:lnTo>
                    <a:pt x="578446" y="45783"/>
                  </a:lnTo>
                  <a:lnTo>
                    <a:pt x="582828" y="33274"/>
                  </a:lnTo>
                  <a:close/>
                </a:path>
                <a:path w="861695" h="809625">
                  <a:moveTo>
                    <a:pt x="717575" y="289153"/>
                  </a:moveTo>
                  <a:lnTo>
                    <a:pt x="714768" y="275285"/>
                  </a:lnTo>
                  <a:lnTo>
                    <a:pt x="707110" y="263956"/>
                  </a:lnTo>
                  <a:lnTo>
                    <a:pt x="695782" y="256298"/>
                  </a:lnTo>
                  <a:lnTo>
                    <a:pt x="693572" y="255854"/>
                  </a:lnTo>
                  <a:lnTo>
                    <a:pt x="693572" y="282714"/>
                  </a:lnTo>
                  <a:lnTo>
                    <a:pt x="693572" y="592366"/>
                  </a:lnTo>
                  <a:lnTo>
                    <a:pt x="534352" y="592366"/>
                  </a:lnTo>
                  <a:lnTo>
                    <a:pt x="534352" y="277482"/>
                  </a:lnTo>
                  <a:lnTo>
                    <a:pt x="688340" y="277482"/>
                  </a:lnTo>
                  <a:lnTo>
                    <a:pt x="693572" y="282714"/>
                  </a:lnTo>
                  <a:lnTo>
                    <a:pt x="693572" y="255854"/>
                  </a:lnTo>
                  <a:lnTo>
                    <a:pt x="681913" y="253492"/>
                  </a:lnTo>
                  <a:lnTo>
                    <a:pt x="534352" y="253492"/>
                  </a:lnTo>
                  <a:lnTo>
                    <a:pt x="534352" y="183743"/>
                  </a:lnTo>
                  <a:lnTo>
                    <a:pt x="531545" y="169887"/>
                  </a:lnTo>
                  <a:lnTo>
                    <a:pt x="523900" y="158559"/>
                  </a:lnTo>
                  <a:lnTo>
                    <a:pt x="512559" y="150914"/>
                  </a:lnTo>
                  <a:lnTo>
                    <a:pt x="510349" y="150469"/>
                  </a:lnTo>
                  <a:lnTo>
                    <a:pt x="510349" y="177330"/>
                  </a:lnTo>
                  <a:lnTo>
                    <a:pt x="510349" y="258851"/>
                  </a:lnTo>
                  <a:lnTo>
                    <a:pt x="510349" y="592366"/>
                  </a:lnTo>
                  <a:lnTo>
                    <a:pt x="350913" y="592366"/>
                  </a:lnTo>
                  <a:lnTo>
                    <a:pt x="350913" y="354253"/>
                  </a:lnTo>
                  <a:lnTo>
                    <a:pt x="350913" y="177330"/>
                  </a:lnTo>
                  <a:lnTo>
                    <a:pt x="356146" y="172097"/>
                  </a:lnTo>
                  <a:lnTo>
                    <a:pt x="505117" y="172097"/>
                  </a:lnTo>
                  <a:lnTo>
                    <a:pt x="510349" y="177330"/>
                  </a:lnTo>
                  <a:lnTo>
                    <a:pt x="510349" y="150469"/>
                  </a:lnTo>
                  <a:lnTo>
                    <a:pt x="498690" y="148107"/>
                  </a:lnTo>
                  <a:lnTo>
                    <a:pt x="362572" y="148107"/>
                  </a:lnTo>
                  <a:lnTo>
                    <a:pt x="348716" y="150914"/>
                  </a:lnTo>
                  <a:lnTo>
                    <a:pt x="337375" y="158559"/>
                  </a:lnTo>
                  <a:lnTo>
                    <a:pt x="329730" y="169887"/>
                  </a:lnTo>
                  <a:lnTo>
                    <a:pt x="326923" y="183743"/>
                  </a:lnTo>
                  <a:lnTo>
                    <a:pt x="326923" y="348881"/>
                  </a:lnTo>
                  <a:lnTo>
                    <a:pt x="326923" y="372872"/>
                  </a:lnTo>
                  <a:lnTo>
                    <a:pt x="326923" y="592366"/>
                  </a:lnTo>
                  <a:lnTo>
                    <a:pt x="167487" y="592366"/>
                  </a:lnTo>
                  <a:lnTo>
                    <a:pt x="167487" y="378104"/>
                  </a:lnTo>
                  <a:lnTo>
                    <a:pt x="172732" y="372872"/>
                  </a:lnTo>
                  <a:lnTo>
                    <a:pt x="326923" y="372872"/>
                  </a:lnTo>
                  <a:lnTo>
                    <a:pt x="326923" y="348881"/>
                  </a:lnTo>
                  <a:lnTo>
                    <a:pt x="179158" y="348881"/>
                  </a:lnTo>
                  <a:lnTo>
                    <a:pt x="165290" y="351688"/>
                  </a:lnTo>
                  <a:lnTo>
                    <a:pt x="153949" y="359333"/>
                  </a:lnTo>
                  <a:lnTo>
                    <a:pt x="146304" y="370674"/>
                  </a:lnTo>
                  <a:lnTo>
                    <a:pt x="143497" y="384543"/>
                  </a:lnTo>
                  <a:lnTo>
                    <a:pt x="143497" y="597738"/>
                  </a:lnTo>
                  <a:lnTo>
                    <a:pt x="143497" y="609231"/>
                  </a:lnTo>
                  <a:lnTo>
                    <a:pt x="143497" y="610984"/>
                  </a:lnTo>
                  <a:lnTo>
                    <a:pt x="148869" y="616356"/>
                  </a:lnTo>
                  <a:lnTo>
                    <a:pt x="698944" y="616356"/>
                  </a:lnTo>
                  <a:lnTo>
                    <a:pt x="705573" y="616356"/>
                  </a:lnTo>
                  <a:lnTo>
                    <a:pt x="712190" y="616356"/>
                  </a:lnTo>
                  <a:lnTo>
                    <a:pt x="717575" y="610984"/>
                  </a:lnTo>
                  <a:lnTo>
                    <a:pt x="717575" y="597738"/>
                  </a:lnTo>
                  <a:lnTo>
                    <a:pt x="717575" y="289153"/>
                  </a:lnTo>
                  <a:close/>
                </a:path>
                <a:path w="861695" h="809625">
                  <a:moveTo>
                    <a:pt x="861072" y="430530"/>
                  </a:moveTo>
                  <a:lnTo>
                    <a:pt x="858291" y="381190"/>
                  </a:lnTo>
                  <a:lnTo>
                    <a:pt x="850061" y="333108"/>
                  </a:lnTo>
                  <a:lnTo>
                    <a:pt x="836561" y="286651"/>
                  </a:lnTo>
                  <a:lnTo>
                    <a:pt x="817981" y="242201"/>
                  </a:lnTo>
                  <a:lnTo>
                    <a:pt x="794499" y="200126"/>
                  </a:lnTo>
                  <a:lnTo>
                    <a:pt x="766292" y="160807"/>
                  </a:lnTo>
                  <a:lnTo>
                    <a:pt x="733526" y="124599"/>
                  </a:lnTo>
                  <a:lnTo>
                    <a:pt x="696417" y="91871"/>
                  </a:lnTo>
                  <a:lnTo>
                    <a:pt x="691210" y="87795"/>
                  </a:lnTo>
                  <a:lnTo>
                    <a:pt x="683666" y="88696"/>
                  </a:lnTo>
                  <a:lnTo>
                    <a:pt x="675474" y="99110"/>
                  </a:lnTo>
                  <a:lnTo>
                    <a:pt x="676376" y="106654"/>
                  </a:lnTo>
                  <a:lnTo>
                    <a:pt x="681583" y="110744"/>
                  </a:lnTo>
                  <a:lnTo>
                    <a:pt x="721309" y="146329"/>
                  </a:lnTo>
                  <a:lnTo>
                    <a:pt x="755624" y="186156"/>
                  </a:lnTo>
                  <a:lnTo>
                    <a:pt x="784275" y="229692"/>
                  </a:lnTo>
                  <a:lnTo>
                    <a:pt x="806996" y="276428"/>
                  </a:lnTo>
                  <a:lnTo>
                    <a:pt x="823544" y="325831"/>
                  </a:lnTo>
                  <a:lnTo>
                    <a:pt x="833653" y="377367"/>
                  </a:lnTo>
                  <a:lnTo>
                    <a:pt x="837082" y="430530"/>
                  </a:lnTo>
                  <a:lnTo>
                    <a:pt x="834136" y="479425"/>
                  </a:lnTo>
                  <a:lnTo>
                    <a:pt x="825474" y="527011"/>
                  </a:lnTo>
                  <a:lnTo>
                    <a:pt x="811352" y="572858"/>
                  </a:lnTo>
                  <a:lnTo>
                    <a:pt x="792022" y="616534"/>
                  </a:lnTo>
                  <a:lnTo>
                    <a:pt x="767753" y="657580"/>
                  </a:lnTo>
                  <a:lnTo>
                    <a:pt x="738809" y="695579"/>
                  </a:lnTo>
                  <a:lnTo>
                    <a:pt x="705434" y="730072"/>
                  </a:lnTo>
                  <a:lnTo>
                    <a:pt x="667905" y="760641"/>
                  </a:lnTo>
                  <a:lnTo>
                    <a:pt x="626465" y="786841"/>
                  </a:lnTo>
                  <a:lnTo>
                    <a:pt x="620661" y="790028"/>
                  </a:lnTo>
                  <a:lnTo>
                    <a:pt x="618540" y="797331"/>
                  </a:lnTo>
                  <a:lnTo>
                    <a:pt x="623925" y="807085"/>
                  </a:lnTo>
                  <a:lnTo>
                    <a:pt x="628040" y="809345"/>
                  </a:lnTo>
                  <a:lnTo>
                    <a:pt x="632256" y="809345"/>
                  </a:lnTo>
                  <a:lnTo>
                    <a:pt x="634212" y="809345"/>
                  </a:lnTo>
                  <a:lnTo>
                    <a:pt x="681926" y="780097"/>
                  </a:lnTo>
                  <a:lnTo>
                    <a:pt x="721664" y="747737"/>
                  </a:lnTo>
                  <a:lnTo>
                    <a:pt x="757008" y="711200"/>
                  </a:lnTo>
                  <a:lnTo>
                    <a:pt x="787654" y="670966"/>
                  </a:lnTo>
                  <a:lnTo>
                    <a:pt x="813358" y="627494"/>
                  </a:lnTo>
                  <a:lnTo>
                    <a:pt x="833818" y="581253"/>
                  </a:lnTo>
                  <a:lnTo>
                    <a:pt x="848779" y="532701"/>
                  </a:lnTo>
                  <a:lnTo>
                    <a:pt x="857961" y="482307"/>
                  </a:lnTo>
                  <a:lnTo>
                    <a:pt x="861072" y="43053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869980" y="9765536"/>
              <a:ext cx="218464" cy="225815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3690715" y="9032173"/>
              <a:ext cx="1148715" cy="1087755"/>
            </a:xfrm>
            <a:custGeom>
              <a:avLst/>
              <a:gdLst/>
              <a:ahLst/>
              <a:cxnLst/>
              <a:rect l="l" t="t" r="r" b="b"/>
              <a:pathLst>
                <a:path w="1148714" h="1087754">
                  <a:moveTo>
                    <a:pt x="574286" y="0"/>
                  </a:moveTo>
                  <a:lnTo>
                    <a:pt x="527254" y="1907"/>
                  </a:lnTo>
                  <a:lnTo>
                    <a:pt x="481257" y="7529"/>
                  </a:lnTo>
                  <a:lnTo>
                    <a:pt x="436444" y="16718"/>
                  </a:lnTo>
                  <a:lnTo>
                    <a:pt x="392962" y="29325"/>
                  </a:lnTo>
                  <a:lnTo>
                    <a:pt x="350962" y="45200"/>
                  </a:lnTo>
                  <a:lnTo>
                    <a:pt x="310593" y="64195"/>
                  </a:lnTo>
                  <a:lnTo>
                    <a:pt x="272002" y="86160"/>
                  </a:lnTo>
                  <a:lnTo>
                    <a:pt x="235340" y="110948"/>
                  </a:lnTo>
                  <a:lnTo>
                    <a:pt x="200754" y="138408"/>
                  </a:lnTo>
                  <a:lnTo>
                    <a:pt x="168395" y="168392"/>
                  </a:lnTo>
                  <a:lnTo>
                    <a:pt x="138411" y="200752"/>
                  </a:lnTo>
                  <a:lnTo>
                    <a:pt x="110950" y="235337"/>
                  </a:lnTo>
                  <a:lnTo>
                    <a:pt x="86162" y="272000"/>
                  </a:lnTo>
                  <a:lnTo>
                    <a:pt x="64196" y="310592"/>
                  </a:lnTo>
                  <a:lnTo>
                    <a:pt x="45201" y="350962"/>
                  </a:lnTo>
                  <a:lnTo>
                    <a:pt x="29326" y="392964"/>
                  </a:lnTo>
                  <a:lnTo>
                    <a:pt x="16719" y="436447"/>
                  </a:lnTo>
                  <a:lnTo>
                    <a:pt x="7530" y="481262"/>
                  </a:lnTo>
                  <a:lnTo>
                    <a:pt x="1907" y="527262"/>
                  </a:lnTo>
                  <a:lnTo>
                    <a:pt x="0" y="574296"/>
                  </a:lnTo>
                  <a:lnTo>
                    <a:pt x="1494" y="616012"/>
                  </a:lnTo>
                  <a:lnTo>
                    <a:pt x="5964" y="657346"/>
                  </a:lnTo>
                  <a:lnTo>
                    <a:pt x="13389" y="698154"/>
                  </a:lnTo>
                  <a:lnTo>
                    <a:pt x="23747" y="738291"/>
                  </a:lnTo>
                  <a:lnTo>
                    <a:pt x="32344" y="748280"/>
                  </a:lnTo>
                  <a:lnTo>
                    <a:pt x="45014" y="744469"/>
                  </a:lnTo>
                  <a:lnTo>
                    <a:pt x="48637" y="737789"/>
                  </a:lnTo>
                  <a:lnTo>
                    <a:pt x="46742" y="731443"/>
                  </a:lnTo>
                  <a:lnTo>
                    <a:pt x="36816" y="692987"/>
                  </a:lnTo>
                  <a:lnTo>
                    <a:pt x="29703" y="653887"/>
                  </a:lnTo>
                  <a:lnTo>
                    <a:pt x="25420" y="614277"/>
                  </a:lnTo>
                  <a:lnTo>
                    <a:pt x="23988" y="574296"/>
                  </a:lnTo>
                  <a:lnTo>
                    <a:pt x="26012" y="526882"/>
                  </a:lnTo>
                  <a:lnTo>
                    <a:pt x="31972" y="480574"/>
                  </a:lnTo>
                  <a:lnTo>
                    <a:pt x="41703" y="435540"/>
                  </a:lnTo>
                  <a:lnTo>
                    <a:pt x="55036" y="391945"/>
                  </a:lnTo>
                  <a:lnTo>
                    <a:pt x="71807" y="349957"/>
                  </a:lnTo>
                  <a:lnTo>
                    <a:pt x="91849" y="309741"/>
                  </a:lnTo>
                  <a:lnTo>
                    <a:pt x="114995" y="271465"/>
                  </a:lnTo>
                  <a:lnTo>
                    <a:pt x="141079" y="235294"/>
                  </a:lnTo>
                  <a:lnTo>
                    <a:pt x="169934" y="201395"/>
                  </a:lnTo>
                  <a:lnTo>
                    <a:pt x="201394" y="169935"/>
                  </a:lnTo>
                  <a:lnTo>
                    <a:pt x="235292" y="141080"/>
                  </a:lnTo>
                  <a:lnTo>
                    <a:pt x="271462" y="114996"/>
                  </a:lnTo>
                  <a:lnTo>
                    <a:pt x="309738" y="91850"/>
                  </a:lnTo>
                  <a:lnTo>
                    <a:pt x="349953" y="71808"/>
                  </a:lnTo>
                  <a:lnTo>
                    <a:pt x="391940" y="55037"/>
                  </a:lnTo>
                  <a:lnTo>
                    <a:pt x="435533" y="41703"/>
                  </a:lnTo>
                  <a:lnTo>
                    <a:pt x="480566" y="31972"/>
                  </a:lnTo>
                  <a:lnTo>
                    <a:pt x="526873" y="26012"/>
                  </a:lnTo>
                  <a:lnTo>
                    <a:pt x="574286" y="23988"/>
                  </a:lnTo>
                  <a:lnTo>
                    <a:pt x="621699" y="26012"/>
                  </a:lnTo>
                  <a:lnTo>
                    <a:pt x="668005" y="31972"/>
                  </a:lnTo>
                  <a:lnTo>
                    <a:pt x="713038" y="41703"/>
                  </a:lnTo>
                  <a:lnTo>
                    <a:pt x="756631" y="55037"/>
                  </a:lnTo>
                  <a:lnTo>
                    <a:pt x="798619" y="71808"/>
                  </a:lnTo>
                  <a:lnTo>
                    <a:pt x="838833" y="91850"/>
                  </a:lnTo>
                  <a:lnTo>
                    <a:pt x="877109" y="114996"/>
                  </a:lnTo>
                  <a:lnTo>
                    <a:pt x="913279" y="141080"/>
                  </a:lnTo>
                  <a:lnTo>
                    <a:pt x="947178" y="169935"/>
                  </a:lnTo>
                  <a:lnTo>
                    <a:pt x="978638" y="201395"/>
                  </a:lnTo>
                  <a:lnTo>
                    <a:pt x="1007493" y="235294"/>
                  </a:lnTo>
                  <a:lnTo>
                    <a:pt x="1033576" y="271465"/>
                  </a:lnTo>
                  <a:lnTo>
                    <a:pt x="1056722" y="309741"/>
                  </a:lnTo>
                  <a:lnTo>
                    <a:pt x="1076764" y="349957"/>
                  </a:lnTo>
                  <a:lnTo>
                    <a:pt x="1093535" y="391945"/>
                  </a:lnTo>
                  <a:lnTo>
                    <a:pt x="1106869" y="435540"/>
                  </a:lnTo>
                  <a:lnTo>
                    <a:pt x="1116599" y="480574"/>
                  </a:lnTo>
                  <a:lnTo>
                    <a:pt x="1122559" y="526882"/>
                  </a:lnTo>
                  <a:lnTo>
                    <a:pt x="1124583" y="574296"/>
                  </a:lnTo>
                  <a:lnTo>
                    <a:pt x="1122563" y="621839"/>
                  </a:lnTo>
                  <a:lnTo>
                    <a:pt x="1116584" y="668476"/>
                  </a:lnTo>
                  <a:lnTo>
                    <a:pt x="1106770" y="714008"/>
                  </a:lnTo>
                  <a:lnTo>
                    <a:pt x="1093241" y="758234"/>
                  </a:lnTo>
                  <a:lnTo>
                    <a:pt x="1076122" y="800954"/>
                  </a:lnTo>
                  <a:lnTo>
                    <a:pt x="1055534" y="841969"/>
                  </a:lnTo>
                  <a:lnTo>
                    <a:pt x="1031601" y="881078"/>
                  </a:lnTo>
                  <a:lnTo>
                    <a:pt x="1004443" y="918081"/>
                  </a:lnTo>
                  <a:lnTo>
                    <a:pt x="974185" y="952778"/>
                  </a:lnTo>
                  <a:lnTo>
                    <a:pt x="940948" y="984968"/>
                  </a:lnTo>
                  <a:lnTo>
                    <a:pt x="904856" y="1014452"/>
                  </a:lnTo>
                  <a:lnTo>
                    <a:pt x="866029" y="1041030"/>
                  </a:lnTo>
                  <a:lnTo>
                    <a:pt x="824592" y="1064501"/>
                  </a:lnTo>
                  <a:lnTo>
                    <a:pt x="818697" y="1067517"/>
                  </a:lnTo>
                  <a:lnTo>
                    <a:pt x="816352" y="1074742"/>
                  </a:lnTo>
                  <a:lnTo>
                    <a:pt x="821503" y="1084783"/>
                  </a:lnTo>
                  <a:lnTo>
                    <a:pt x="825702" y="1087171"/>
                  </a:lnTo>
                  <a:lnTo>
                    <a:pt x="830068" y="1087171"/>
                  </a:lnTo>
                  <a:lnTo>
                    <a:pt x="831911" y="1087171"/>
                  </a:lnTo>
                  <a:lnTo>
                    <a:pt x="878764" y="1061360"/>
                  </a:lnTo>
                  <a:lnTo>
                    <a:pt x="919280" y="1033626"/>
                  </a:lnTo>
                  <a:lnTo>
                    <a:pt x="956944" y="1002858"/>
                  </a:lnTo>
                  <a:lnTo>
                    <a:pt x="991627" y="969266"/>
                  </a:lnTo>
                  <a:lnTo>
                    <a:pt x="1023202" y="933058"/>
                  </a:lnTo>
                  <a:lnTo>
                    <a:pt x="1051542" y="894443"/>
                  </a:lnTo>
                  <a:lnTo>
                    <a:pt x="1076517" y="853631"/>
                  </a:lnTo>
                  <a:lnTo>
                    <a:pt x="1098001" y="810829"/>
                  </a:lnTo>
                  <a:lnTo>
                    <a:pt x="1115866" y="766247"/>
                  </a:lnTo>
                  <a:lnTo>
                    <a:pt x="1129983" y="720094"/>
                  </a:lnTo>
                  <a:lnTo>
                    <a:pt x="1140225" y="672579"/>
                  </a:lnTo>
                  <a:lnTo>
                    <a:pt x="1146464" y="623910"/>
                  </a:lnTo>
                  <a:lnTo>
                    <a:pt x="1148572" y="574296"/>
                  </a:lnTo>
                  <a:lnTo>
                    <a:pt x="1146664" y="527262"/>
                  </a:lnTo>
                  <a:lnTo>
                    <a:pt x="1141042" y="481262"/>
                  </a:lnTo>
                  <a:lnTo>
                    <a:pt x="1131852" y="436447"/>
                  </a:lnTo>
                  <a:lnTo>
                    <a:pt x="1119246" y="392964"/>
                  </a:lnTo>
                  <a:lnTo>
                    <a:pt x="1103370" y="350962"/>
                  </a:lnTo>
                  <a:lnTo>
                    <a:pt x="1084375" y="310592"/>
                  </a:lnTo>
                  <a:lnTo>
                    <a:pt x="1062409" y="272000"/>
                  </a:lnTo>
                  <a:lnTo>
                    <a:pt x="1037621" y="235337"/>
                  </a:lnTo>
                  <a:lnTo>
                    <a:pt x="1010161" y="200752"/>
                  </a:lnTo>
                  <a:lnTo>
                    <a:pt x="980176" y="168392"/>
                  </a:lnTo>
                  <a:lnTo>
                    <a:pt x="947817" y="138408"/>
                  </a:lnTo>
                  <a:lnTo>
                    <a:pt x="913232" y="110948"/>
                  </a:lnTo>
                  <a:lnTo>
                    <a:pt x="876569" y="86160"/>
                  </a:lnTo>
                  <a:lnTo>
                    <a:pt x="837979" y="64195"/>
                  </a:lnTo>
                  <a:lnTo>
                    <a:pt x="797609" y="45200"/>
                  </a:lnTo>
                  <a:lnTo>
                    <a:pt x="755609" y="29325"/>
                  </a:lnTo>
                  <a:lnTo>
                    <a:pt x="712128" y="16718"/>
                  </a:lnTo>
                  <a:lnTo>
                    <a:pt x="667314" y="7529"/>
                  </a:lnTo>
                  <a:lnTo>
                    <a:pt x="621317" y="1907"/>
                  </a:lnTo>
                  <a:lnTo>
                    <a:pt x="574286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785889" y="9908371"/>
              <a:ext cx="158487" cy="162319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3992575" y="9883222"/>
              <a:ext cx="568325" cy="303530"/>
            </a:xfrm>
            <a:custGeom>
              <a:avLst/>
              <a:gdLst/>
              <a:ahLst/>
              <a:cxnLst/>
              <a:rect l="l" t="t" r="r" b="b"/>
              <a:pathLst>
                <a:path w="568325" h="303529">
                  <a:moveTo>
                    <a:pt x="105562" y="253555"/>
                  </a:moveTo>
                  <a:lnTo>
                    <a:pt x="102196" y="246761"/>
                  </a:lnTo>
                  <a:lnTo>
                    <a:pt x="76327" y="237578"/>
                  </a:lnTo>
                  <a:lnTo>
                    <a:pt x="56959" y="229755"/>
                  </a:lnTo>
                  <a:lnTo>
                    <a:pt x="37909" y="221221"/>
                  </a:lnTo>
                  <a:lnTo>
                    <a:pt x="19227" y="211975"/>
                  </a:lnTo>
                  <a:lnTo>
                    <a:pt x="13347" y="208902"/>
                  </a:lnTo>
                  <a:lnTo>
                    <a:pt x="6096" y="211213"/>
                  </a:lnTo>
                  <a:lnTo>
                    <a:pt x="0" y="222961"/>
                  </a:lnTo>
                  <a:lnTo>
                    <a:pt x="2298" y="230212"/>
                  </a:lnTo>
                  <a:lnTo>
                    <a:pt x="27673" y="242912"/>
                  </a:lnTo>
                  <a:lnTo>
                    <a:pt x="47561" y="251828"/>
                  </a:lnTo>
                  <a:lnTo>
                    <a:pt x="67779" y="259981"/>
                  </a:lnTo>
                  <a:lnTo>
                    <a:pt x="89509" y="267779"/>
                  </a:lnTo>
                  <a:lnTo>
                    <a:pt x="92075" y="267995"/>
                  </a:lnTo>
                  <a:lnTo>
                    <a:pt x="97078" y="267995"/>
                  </a:lnTo>
                  <a:lnTo>
                    <a:pt x="101752" y="264833"/>
                  </a:lnTo>
                  <a:lnTo>
                    <a:pt x="105562" y="253555"/>
                  </a:lnTo>
                  <a:close/>
                </a:path>
                <a:path w="568325" h="303529">
                  <a:moveTo>
                    <a:pt x="568147" y="291134"/>
                  </a:moveTo>
                  <a:lnTo>
                    <a:pt x="561035" y="273481"/>
                  </a:lnTo>
                  <a:lnTo>
                    <a:pt x="535152" y="209296"/>
                  </a:lnTo>
                  <a:lnTo>
                    <a:pt x="535152" y="273481"/>
                  </a:lnTo>
                  <a:lnTo>
                    <a:pt x="334175" y="218770"/>
                  </a:lnTo>
                  <a:lnTo>
                    <a:pt x="440728" y="39243"/>
                  </a:lnTo>
                  <a:lnTo>
                    <a:pt x="535152" y="273481"/>
                  </a:lnTo>
                  <a:lnTo>
                    <a:pt x="535152" y="209296"/>
                  </a:lnTo>
                  <a:lnTo>
                    <a:pt x="466598" y="39243"/>
                  </a:lnTo>
                  <a:lnTo>
                    <a:pt x="453923" y="7797"/>
                  </a:lnTo>
                  <a:lnTo>
                    <a:pt x="452196" y="3556"/>
                  </a:lnTo>
                  <a:lnTo>
                    <a:pt x="448246" y="673"/>
                  </a:lnTo>
                  <a:lnTo>
                    <a:pt x="439178" y="0"/>
                  </a:lnTo>
                  <a:lnTo>
                    <a:pt x="434784" y="2222"/>
                  </a:lnTo>
                  <a:lnTo>
                    <a:pt x="432473" y="6159"/>
                  </a:lnTo>
                  <a:lnTo>
                    <a:pt x="303593" y="223304"/>
                  </a:lnTo>
                  <a:lnTo>
                    <a:pt x="553199" y="303237"/>
                  </a:lnTo>
                  <a:lnTo>
                    <a:pt x="554278" y="303377"/>
                  </a:lnTo>
                  <a:lnTo>
                    <a:pt x="558685" y="303377"/>
                  </a:lnTo>
                  <a:lnTo>
                    <a:pt x="561975" y="301942"/>
                  </a:lnTo>
                  <a:lnTo>
                    <a:pt x="567309" y="295960"/>
                  </a:lnTo>
                  <a:lnTo>
                    <a:pt x="568147" y="29113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2" name="object 222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2058070" y="4638904"/>
            <a:ext cx="1239047" cy="1134430"/>
          </a:xfrm>
          <a:prstGeom prst="rect">
            <a:avLst/>
          </a:prstGeom>
        </p:spPr>
      </p:pic>
      <p:sp>
        <p:nvSpPr>
          <p:cNvPr id="223" name="object 15">
            <a:extLst>
              <a:ext uri="{FF2B5EF4-FFF2-40B4-BE49-F238E27FC236}">
                <a16:creationId xmlns:a16="http://schemas.microsoft.com/office/drawing/2014/main" id="{88A6293E-67AF-4925-2266-6DE09AE36FD7}"/>
              </a:ext>
            </a:extLst>
          </p:cNvPr>
          <p:cNvSpPr/>
          <p:nvPr/>
        </p:nvSpPr>
        <p:spPr>
          <a:xfrm>
            <a:off x="17574029" y="11057024"/>
            <a:ext cx="2530475" cy="252095"/>
          </a:xfrm>
          <a:custGeom>
            <a:avLst/>
            <a:gdLst/>
            <a:ahLst/>
            <a:cxnLst/>
            <a:rect l="l" t="t" r="r" b="b"/>
            <a:pathLst>
              <a:path w="2530475" h="252095">
                <a:moveTo>
                  <a:pt x="2530069" y="0"/>
                </a:moveTo>
                <a:lnTo>
                  <a:pt x="0" y="0"/>
                </a:lnTo>
                <a:lnTo>
                  <a:pt x="0" y="251531"/>
                </a:lnTo>
                <a:lnTo>
                  <a:pt x="2530069" y="251531"/>
                </a:lnTo>
                <a:lnTo>
                  <a:pt x="2530069" y="0"/>
                </a:lnTo>
                <a:close/>
              </a:path>
            </a:pathLst>
          </a:custGeom>
          <a:solidFill>
            <a:srgbClr val="D90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9" name="Imagen 228">
            <a:extLst>
              <a:ext uri="{FF2B5EF4-FFF2-40B4-BE49-F238E27FC236}">
                <a16:creationId xmlns:a16="http://schemas.microsoft.com/office/drawing/2014/main" id="{71D2AB74-F4C9-5EAF-D008-E0B0A33EE6F0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2009030" y="2807672"/>
            <a:ext cx="1258301" cy="1258301"/>
          </a:xfrm>
          <a:prstGeom prst="rect">
            <a:avLst/>
          </a:prstGeom>
        </p:spPr>
      </p:pic>
      <p:pic>
        <p:nvPicPr>
          <p:cNvPr id="230" name="Imagen 229">
            <a:extLst>
              <a:ext uri="{FF2B5EF4-FFF2-40B4-BE49-F238E27FC236}">
                <a16:creationId xmlns:a16="http://schemas.microsoft.com/office/drawing/2014/main" id="{09BC085E-FA14-7D71-4EF5-ACBA76FB44C3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3572345" y="3027002"/>
            <a:ext cx="1162681" cy="984613"/>
          </a:xfrm>
          <a:prstGeom prst="rect">
            <a:avLst/>
          </a:prstGeom>
        </p:spPr>
      </p:pic>
      <p:grpSp>
        <p:nvGrpSpPr>
          <p:cNvPr id="231" name="object 117">
            <a:extLst>
              <a:ext uri="{FF2B5EF4-FFF2-40B4-BE49-F238E27FC236}">
                <a16:creationId xmlns:a16="http://schemas.microsoft.com/office/drawing/2014/main" id="{68EB1334-E145-E70F-D69F-73A89EC90D3C}"/>
              </a:ext>
            </a:extLst>
          </p:cNvPr>
          <p:cNvGrpSpPr/>
          <p:nvPr/>
        </p:nvGrpSpPr>
        <p:grpSpPr>
          <a:xfrm>
            <a:off x="0" y="0"/>
            <a:ext cx="5245735" cy="3832860"/>
            <a:chOff x="0" y="0"/>
            <a:chExt cx="5245735" cy="3832860"/>
          </a:xfrm>
        </p:grpSpPr>
        <p:sp>
          <p:nvSpPr>
            <p:cNvPr id="232" name="object 118">
              <a:extLst>
                <a:ext uri="{FF2B5EF4-FFF2-40B4-BE49-F238E27FC236}">
                  <a16:creationId xmlns:a16="http://schemas.microsoft.com/office/drawing/2014/main" id="{6FDCF499-6DDA-D094-2A53-4D08E5A2E7E7}"/>
                </a:ext>
              </a:extLst>
            </p:cNvPr>
            <p:cNvSpPr/>
            <p:nvPr/>
          </p:nvSpPr>
          <p:spPr>
            <a:xfrm>
              <a:off x="0" y="680607"/>
              <a:ext cx="314325" cy="3152140"/>
            </a:xfrm>
            <a:custGeom>
              <a:avLst/>
              <a:gdLst/>
              <a:ahLst/>
              <a:cxnLst/>
              <a:rect l="l" t="t" r="r" b="b"/>
              <a:pathLst>
                <a:path w="314325" h="3152140">
                  <a:moveTo>
                    <a:pt x="0" y="3151736"/>
                  </a:moveTo>
                  <a:lnTo>
                    <a:pt x="314126" y="3151736"/>
                  </a:lnTo>
                  <a:lnTo>
                    <a:pt x="314126" y="0"/>
                  </a:lnTo>
                  <a:lnTo>
                    <a:pt x="0" y="0"/>
                  </a:lnTo>
                  <a:lnTo>
                    <a:pt x="0" y="3151736"/>
                  </a:lnTo>
                  <a:close/>
                </a:path>
              </a:pathLst>
            </a:custGeom>
            <a:solidFill>
              <a:srgbClr val="D90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119">
              <a:extLst>
                <a:ext uri="{FF2B5EF4-FFF2-40B4-BE49-F238E27FC236}">
                  <a16:creationId xmlns:a16="http://schemas.microsoft.com/office/drawing/2014/main" id="{0BE06849-CA5E-786B-F989-C1DF485F8A2C}"/>
                </a:ext>
              </a:extLst>
            </p:cNvPr>
            <p:cNvSpPr/>
            <p:nvPr/>
          </p:nvSpPr>
          <p:spPr>
            <a:xfrm>
              <a:off x="0" y="0"/>
              <a:ext cx="5245735" cy="680720"/>
            </a:xfrm>
            <a:custGeom>
              <a:avLst/>
              <a:gdLst/>
              <a:ahLst/>
              <a:cxnLst/>
              <a:rect l="l" t="t" r="r" b="b"/>
              <a:pathLst>
                <a:path w="5245735" h="680720">
                  <a:moveTo>
                    <a:pt x="0" y="680607"/>
                  </a:moveTo>
                  <a:lnTo>
                    <a:pt x="5245295" y="680607"/>
                  </a:lnTo>
                  <a:lnTo>
                    <a:pt x="5245295" y="0"/>
                  </a:lnTo>
                  <a:lnTo>
                    <a:pt x="0" y="0"/>
                  </a:lnTo>
                  <a:lnTo>
                    <a:pt x="0" y="68060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3" name="object 252">
            <a:extLst>
              <a:ext uri="{FF2B5EF4-FFF2-40B4-BE49-F238E27FC236}">
                <a16:creationId xmlns:a16="http://schemas.microsoft.com/office/drawing/2014/main" id="{8F5300D2-C18D-85D2-B14C-FF8FA362D4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030" y="1543109"/>
            <a:ext cx="4811138" cy="7700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pc="-10" dirty="0"/>
              <a:t>ÍCONOS – ICÔNES</a:t>
            </a:r>
            <a:endParaRPr spc="-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rupo 317">
            <a:extLst>
              <a:ext uri="{FF2B5EF4-FFF2-40B4-BE49-F238E27FC236}">
                <a16:creationId xmlns:a16="http://schemas.microsoft.com/office/drawing/2014/main" id="{6E118C7B-B642-06E1-2B2A-53B17A11227C}"/>
              </a:ext>
            </a:extLst>
          </p:cNvPr>
          <p:cNvGrpSpPr/>
          <p:nvPr/>
        </p:nvGrpSpPr>
        <p:grpSpPr>
          <a:xfrm>
            <a:off x="3795026" y="7510195"/>
            <a:ext cx="995044" cy="1063504"/>
            <a:chOff x="3795026" y="7510195"/>
            <a:chExt cx="995044" cy="1063504"/>
          </a:xfrm>
        </p:grpSpPr>
        <p:sp>
          <p:nvSpPr>
            <p:cNvPr id="2" name="object 2"/>
            <p:cNvSpPr/>
            <p:nvPr/>
          </p:nvSpPr>
          <p:spPr>
            <a:xfrm>
              <a:off x="4014731" y="7510195"/>
              <a:ext cx="241300" cy="24765"/>
            </a:xfrm>
            <a:custGeom>
              <a:avLst/>
              <a:gdLst/>
              <a:ahLst/>
              <a:cxnLst/>
              <a:rect l="l" t="t" r="r" b="b"/>
              <a:pathLst>
                <a:path w="241300" h="24765">
                  <a:moveTo>
                    <a:pt x="235197" y="0"/>
                  </a:moveTo>
                  <a:lnTo>
                    <a:pt x="5528" y="0"/>
                  </a:lnTo>
                  <a:lnTo>
                    <a:pt x="0" y="5518"/>
                  </a:lnTo>
                  <a:lnTo>
                    <a:pt x="0" y="19161"/>
                  </a:lnTo>
                  <a:lnTo>
                    <a:pt x="5528" y="24679"/>
                  </a:lnTo>
                  <a:lnTo>
                    <a:pt x="228390" y="24679"/>
                  </a:lnTo>
                  <a:lnTo>
                    <a:pt x="235197" y="24679"/>
                  </a:lnTo>
                  <a:lnTo>
                    <a:pt x="240736" y="19161"/>
                  </a:lnTo>
                  <a:lnTo>
                    <a:pt x="240736" y="5518"/>
                  </a:lnTo>
                  <a:lnTo>
                    <a:pt x="23519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3795026" y="7593894"/>
              <a:ext cx="995044" cy="979805"/>
            </a:xfrm>
            <a:custGeom>
              <a:avLst/>
              <a:gdLst/>
              <a:ahLst/>
              <a:cxnLst/>
              <a:rect l="l" t="t" r="r" b="b"/>
              <a:pathLst>
                <a:path w="995045" h="979804">
                  <a:moveTo>
                    <a:pt x="581545" y="299377"/>
                  </a:moveTo>
                  <a:lnTo>
                    <a:pt x="577723" y="286283"/>
                  </a:lnTo>
                  <a:lnTo>
                    <a:pt x="570865" y="282524"/>
                  </a:lnTo>
                  <a:lnTo>
                    <a:pt x="564324" y="284441"/>
                  </a:lnTo>
                  <a:lnTo>
                    <a:pt x="511009" y="295440"/>
                  </a:lnTo>
                  <a:lnTo>
                    <a:pt x="453936" y="299110"/>
                  </a:lnTo>
                  <a:lnTo>
                    <a:pt x="396849" y="295440"/>
                  </a:lnTo>
                  <a:lnTo>
                    <a:pt x="343535" y="284441"/>
                  </a:lnTo>
                  <a:lnTo>
                    <a:pt x="298577" y="274434"/>
                  </a:lnTo>
                  <a:lnTo>
                    <a:pt x="250659" y="269430"/>
                  </a:lnTo>
                  <a:lnTo>
                    <a:pt x="201752" y="269430"/>
                  </a:lnTo>
                  <a:lnTo>
                    <a:pt x="153835" y="274434"/>
                  </a:lnTo>
                  <a:lnTo>
                    <a:pt x="108864" y="284441"/>
                  </a:lnTo>
                  <a:lnTo>
                    <a:pt x="102336" y="286346"/>
                  </a:lnTo>
                  <a:lnTo>
                    <a:pt x="98577" y="293204"/>
                  </a:lnTo>
                  <a:lnTo>
                    <a:pt x="102412" y="306311"/>
                  </a:lnTo>
                  <a:lnTo>
                    <a:pt x="109270" y="310045"/>
                  </a:lnTo>
                  <a:lnTo>
                    <a:pt x="115798" y="308140"/>
                  </a:lnTo>
                  <a:lnTo>
                    <a:pt x="169113" y="297129"/>
                  </a:lnTo>
                  <a:lnTo>
                    <a:pt x="226199" y="293458"/>
                  </a:lnTo>
                  <a:lnTo>
                    <a:pt x="283273" y="297129"/>
                  </a:lnTo>
                  <a:lnTo>
                    <a:pt x="336600" y="308140"/>
                  </a:lnTo>
                  <a:lnTo>
                    <a:pt x="364210" y="315023"/>
                  </a:lnTo>
                  <a:lnTo>
                    <a:pt x="393242" y="320014"/>
                  </a:lnTo>
                  <a:lnTo>
                    <a:pt x="423278" y="323049"/>
                  </a:lnTo>
                  <a:lnTo>
                    <a:pt x="453923" y="324078"/>
                  </a:lnTo>
                  <a:lnTo>
                    <a:pt x="484581" y="323049"/>
                  </a:lnTo>
                  <a:lnTo>
                    <a:pt x="514616" y="320014"/>
                  </a:lnTo>
                  <a:lnTo>
                    <a:pt x="543648" y="315023"/>
                  </a:lnTo>
                  <a:lnTo>
                    <a:pt x="571258" y="308140"/>
                  </a:lnTo>
                  <a:lnTo>
                    <a:pt x="577799" y="306222"/>
                  </a:lnTo>
                  <a:lnTo>
                    <a:pt x="581545" y="299377"/>
                  </a:lnTo>
                  <a:close/>
                </a:path>
                <a:path w="995045" h="979804">
                  <a:moveTo>
                    <a:pt x="883069" y="644423"/>
                  </a:moveTo>
                  <a:lnTo>
                    <a:pt x="873417" y="634796"/>
                  </a:lnTo>
                  <a:lnTo>
                    <a:pt x="865606" y="634796"/>
                  </a:lnTo>
                  <a:lnTo>
                    <a:pt x="702868" y="797521"/>
                  </a:lnTo>
                  <a:lnTo>
                    <a:pt x="617905" y="712558"/>
                  </a:lnTo>
                  <a:lnTo>
                    <a:pt x="610095" y="712558"/>
                  </a:lnTo>
                  <a:lnTo>
                    <a:pt x="600443" y="722198"/>
                  </a:lnTo>
                  <a:lnTo>
                    <a:pt x="600443" y="730008"/>
                  </a:lnTo>
                  <a:lnTo>
                    <a:pt x="696468" y="826020"/>
                  </a:lnTo>
                  <a:lnTo>
                    <a:pt x="699604" y="827328"/>
                  </a:lnTo>
                  <a:lnTo>
                    <a:pt x="702868" y="827328"/>
                  </a:lnTo>
                  <a:lnTo>
                    <a:pt x="706132" y="827328"/>
                  </a:lnTo>
                  <a:lnTo>
                    <a:pt x="709295" y="826020"/>
                  </a:lnTo>
                  <a:lnTo>
                    <a:pt x="883069" y="652246"/>
                  </a:lnTo>
                  <a:lnTo>
                    <a:pt x="883069" y="644423"/>
                  </a:lnTo>
                  <a:close/>
                </a:path>
                <a:path w="995045" h="979804">
                  <a:moveTo>
                    <a:pt x="994486" y="733882"/>
                  </a:moveTo>
                  <a:lnTo>
                    <a:pt x="990282" y="680046"/>
                  </a:lnTo>
                  <a:lnTo>
                    <a:pt x="974991" y="628878"/>
                  </a:lnTo>
                  <a:lnTo>
                    <a:pt x="949325" y="582079"/>
                  </a:lnTo>
                  <a:lnTo>
                    <a:pt x="913993" y="541312"/>
                  </a:lnTo>
                  <a:lnTo>
                    <a:pt x="870788" y="509016"/>
                  </a:lnTo>
                  <a:lnTo>
                    <a:pt x="822159" y="486791"/>
                  </a:lnTo>
                  <a:lnTo>
                    <a:pt x="769835" y="475234"/>
                  </a:lnTo>
                  <a:lnTo>
                    <a:pt x="715556" y="474916"/>
                  </a:lnTo>
                  <a:lnTo>
                    <a:pt x="665975" y="485025"/>
                  </a:lnTo>
                  <a:lnTo>
                    <a:pt x="620445" y="504342"/>
                  </a:lnTo>
                  <a:lnTo>
                    <a:pt x="580034" y="531812"/>
                  </a:lnTo>
                  <a:lnTo>
                    <a:pt x="545744" y="566420"/>
                  </a:lnTo>
                  <a:lnTo>
                    <a:pt x="518629" y="607098"/>
                  </a:lnTo>
                  <a:lnTo>
                    <a:pt x="499706" y="652805"/>
                  </a:lnTo>
                  <a:lnTo>
                    <a:pt x="490029" y="702513"/>
                  </a:lnTo>
                  <a:lnTo>
                    <a:pt x="490258" y="752525"/>
                  </a:lnTo>
                  <a:lnTo>
                    <a:pt x="499999" y="800735"/>
                  </a:lnTo>
                  <a:lnTo>
                    <a:pt x="518922" y="846023"/>
                  </a:lnTo>
                  <a:lnTo>
                    <a:pt x="546658" y="887260"/>
                  </a:lnTo>
                  <a:lnTo>
                    <a:pt x="558774" y="893267"/>
                  </a:lnTo>
                  <a:lnTo>
                    <a:pt x="569302" y="884567"/>
                  </a:lnTo>
                  <a:lnTo>
                    <a:pt x="570039" y="876795"/>
                  </a:lnTo>
                  <a:lnTo>
                    <a:pt x="565708" y="871537"/>
                  </a:lnTo>
                  <a:lnTo>
                    <a:pt x="540677" y="834339"/>
                  </a:lnTo>
                  <a:lnTo>
                    <a:pt x="523608" y="793457"/>
                  </a:lnTo>
                  <a:lnTo>
                    <a:pt x="514819" y="749935"/>
                  </a:lnTo>
                  <a:lnTo>
                    <a:pt x="514616" y="704773"/>
                  </a:lnTo>
                  <a:lnTo>
                    <a:pt x="523354" y="659942"/>
                  </a:lnTo>
                  <a:lnTo>
                    <a:pt x="540410" y="618705"/>
                  </a:lnTo>
                  <a:lnTo>
                    <a:pt x="564870" y="582015"/>
                  </a:lnTo>
                  <a:lnTo>
                    <a:pt x="595795" y="550811"/>
                  </a:lnTo>
                  <a:lnTo>
                    <a:pt x="632256" y="526021"/>
                  </a:lnTo>
                  <a:lnTo>
                    <a:pt x="673315" y="508609"/>
                  </a:lnTo>
                  <a:lnTo>
                    <a:pt x="718045" y="499491"/>
                  </a:lnTo>
                  <a:lnTo>
                    <a:pt x="767029" y="499745"/>
                  </a:lnTo>
                  <a:lnTo>
                    <a:pt x="814260" y="510171"/>
                  </a:lnTo>
                  <a:lnTo>
                    <a:pt x="858164" y="530225"/>
                  </a:lnTo>
                  <a:lnTo>
                    <a:pt x="897178" y="559384"/>
                  </a:lnTo>
                  <a:lnTo>
                    <a:pt x="929055" y="596176"/>
                  </a:lnTo>
                  <a:lnTo>
                    <a:pt x="952220" y="638416"/>
                  </a:lnTo>
                  <a:lnTo>
                    <a:pt x="966012" y="684593"/>
                  </a:lnTo>
                  <a:lnTo>
                    <a:pt x="969810" y="733158"/>
                  </a:lnTo>
                  <a:lnTo>
                    <a:pt x="963904" y="777722"/>
                  </a:lnTo>
                  <a:lnTo>
                    <a:pt x="949439" y="819264"/>
                  </a:lnTo>
                  <a:lnTo>
                    <a:pt x="927379" y="856869"/>
                  </a:lnTo>
                  <a:lnTo>
                    <a:pt x="898677" y="889647"/>
                  </a:lnTo>
                  <a:lnTo>
                    <a:pt x="864247" y="916711"/>
                  </a:lnTo>
                  <a:lnTo>
                    <a:pt x="825068" y="937145"/>
                  </a:lnTo>
                  <a:lnTo>
                    <a:pt x="782078" y="950061"/>
                  </a:lnTo>
                  <a:lnTo>
                    <a:pt x="736206" y="954570"/>
                  </a:lnTo>
                  <a:lnTo>
                    <a:pt x="107962" y="954570"/>
                  </a:lnTo>
                  <a:lnTo>
                    <a:pt x="75577" y="948016"/>
                  </a:lnTo>
                  <a:lnTo>
                    <a:pt x="49110" y="930148"/>
                  </a:lnTo>
                  <a:lnTo>
                    <a:pt x="31242" y="903668"/>
                  </a:lnTo>
                  <a:lnTo>
                    <a:pt x="24688" y="871270"/>
                  </a:lnTo>
                  <a:lnTo>
                    <a:pt x="24688" y="107975"/>
                  </a:lnTo>
                  <a:lnTo>
                    <a:pt x="31242" y="75590"/>
                  </a:lnTo>
                  <a:lnTo>
                    <a:pt x="49110" y="49123"/>
                  </a:lnTo>
                  <a:lnTo>
                    <a:pt x="75577" y="31254"/>
                  </a:lnTo>
                  <a:lnTo>
                    <a:pt x="107962" y="24701"/>
                  </a:lnTo>
                  <a:lnTo>
                    <a:pt x="572135" y="24701"/>
                  </a:lnTo>
                  <a:lnTo>
                    <a:pt x="630999" y="49123"/>
                  </a:lnTo>
                  <a:lnTo>
                    <a:pt x="655421" y="107975"/>
                  </a:lnTo>
                  <a:lnTo>
                    <a:pt x="655421" y="400253"/>
                  </a:lnTo>
                  <a:lnTo>
                    <a:pt x="660958" y="405765"/>
                  </a:lnTo>
                  <a:lnTo>
                    <a:pt x="680097" y="107975"/>
                  </a:lnTo>
                  <a:lnTo>
                    <a:pt x="671601" y="65989"/>
                  </a:lnTo>
                  <a:lnTo>
                    <a:pt x="648449" y="31661"/>
                  </a:lnTo>
                  <a:lnTo>
                    <a:pt x="614121" y="8496"/>
                  </a:lnTo>
                  <a:lnTo>
                    <a:pt x="572135" y="0"/>
                  </a:lnTo>
                  <a:lnTo>
                    <a:pt x="107962" y="0"/>
                  </a:lnTo>
                  <a:lnTo>
                    <a:pt x="65976" y="8496"/>
                  </a:lnTo>
                  <a:lnTo>
                    <a:pt x="31661" y="31661"/>
                  </a:lnTo>
                  <a:lnTo>
                    <a:pt x="8496" y="65989"/>
                  </a:lnTo>
                  <a:lnTo>
                    <a:pt x="0" y="107975"/>
                  </a:lnTo>
                  <a:lnTo>
                    <a:pt x="0" y="871270"/>
                  </a:lnTo>
                  <a:lnTo>
                    <a:pt x="8496" y="913269"/>
                  </a:lnTo>
                  <a:lnTo>
                    <a:pt x="31661" y="947597"/>
                  </a:lnTo>
                  <a:lnTo>
                    <a:pt x="65976" y="970749"/>
                  </a:lnTo>
                  <a:lnTo>
                    <a:pt x="107962" y="979246"/>
                  </a:lnTo>
                  <a:lnTo>
                    <a:pt x="736206" y="979246"/>
                  </a:lnTo>
                  <a:lnTo>
                    <a:pt x="781418" y="975296"/>
                  </a:lnTo>
                  <a:lnTo>
                    <a:pt x="824217" y="963879"/>
                  </a:lnTo>
                  <a:lnTo>
                    <a:pt x="863866" y="945705"/>
                  </a:lnTo>
                  <a:lnTo>
                    <a:pt x="899629" y="921473"/>
                  </a:lnTo>
                  <a:lnTo>
                    <a:pt x="930783" y="891882"/>
                  </a:lnTo>
                  <a:lnTo>
                    <a:pt x="956576" y="857618"/>
                  </a:lnTo>
                  <a:lnTo>
                    <a:pt x="976287" y="819404"/>
                  </a:lnTo>
                  <a:lnTo>
                    <a:pt x="989164" y="777925"/>
                  </a:lnTo>
                  <a:lnTo>
                    <a:pt x="994486" y="73388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/>
          <p:cNvSpPr/>
          <p:nvPr/>
        </p:nvSpPr>
        <p:spPr>
          <a:xfrm>
            <a:off x="2015337" y="4388110"/>
            <a:ext cx="1134745" cy="1128395"/>
          </a:xfrm>
          <a:custGeom>
            <a:avLst/>
            <a:gdLst/>
            <a:ahLst/>
            <a:cxnLst/>
            <a:rect l="l" t="t" r="r" b="b"/>
            <a:pathLst>
              <a:path w="1134745" h="1128395">
                <a:moveTo>
                  <a:pt x="559320" y="1035227"/>
                </a:moveTo>
                <a:lnTo>
                  <a:pt x="553796" y="1029716"/>
                </a:lnTo>
                <a:lnTo>
                  <a:pt x="288480" y="1029716"/>
                </a:lnTo>
                <a:lnTo>
                  <a:pt x="241998" y="1025715"/>
                </a:lnTo>
                <a:lnTo>
                  <a:pt x="197929" y="1014006"/>
                </a:lnTo>
                <a:lnTo>
                  <a:pt x="157022" y="995019"/>
                </a:lnTo>
                <a:lnTo>
                  <a:pt x="120053" y="969213"/>
                </a:lnTo>
                <a:lnTo>
                  <a:pt x="87782" y="937006"/>
                </a:lnTo>
                <a:lnTo>
                  <a:pt x="60960" y="898855"/>
                </a:lnTo>
                <a:lnTo>
                  <a:pt x="40614" y="855535"/>
                </a:lnTo>
                <a:lnTo>
                  <a:pt x="28689" y="811352"/>
                </a:lnTo>
                <a:lnTo>
                  <a:pt x="24726" y="766279"/>
                </a:lnTo>
                <a:lnTo>
                  <a:pt x="28702" y="721194"/>
                </a:lnTo>
                <a:lnTo>
                  <a:pt x="40614" y="677011"/>
                </a:lnTo>
                <a:lnTo>
                  <a:pt x="60490" y="634593"/>
                </a:lnTo>
                <a:lnTo>
                  <a:pt x="127977" y="517525"/>
                </a:lnTo>
                <a:lnTo>
                  <a:pt x="125958" y="509981"/>
                </a:lnTo>
                <a:lnTo>
                  <a:pt x="86042" y="486879"/>
                </a:lnTo>
                <a:lnTo>
                  <a:pt x="275958" y="459066"/>
                </a:lnTo>
                <a:lnTo>
                  <a:pt x="346811" y="637374"/>
                </a:lnTo>
                <a:lnTo>
                  <a:pt x="310057" y="616127"/>
                </a:lnTo>
                <a:lnTo>
                  <a:pt x="306692" y="615657"/>
                </a:lnTo>
                <a:lnTo>
                  <a:pt x="231838" y="733539"/>
                </a:lnTo>
                <a:lnTo>
                  <a:pt x="223291" y="773760"/>
                </a:lnTo>
                <a:lnTo>
                  <a:pt x="227037" y="788860"/>
                </a:lnTo>
                <a:lnTo>
                  <a:pt x="266166" y="828027"/>
                </a:lnTo>
                <a:lnTo>
                  <a:pt x="552297" y="831850"/>
                </a:lnTo>
                <a:lnTo>
                  <a:pt x="557822" y="826325"/>
                </a:lnTo>
                <a:lnTo>
                  <a:pt x="557834" y="812685"/>
                </a:lnTo>
                <a:lnTo>
                  <a:pt x="552310" y="807161"/>
                </a:lnTo>
                <a:lnTo>
                  <a:pt x="288569" y="807072"/>
                </a:lnTo>
                <a:lnTo>
                  <a:pt x="275043" y="804951"/>
                </a:lnTo>
                <a:lnTo>
                  <a:pt x="247878" y="770902"/>
                </a:lnTo>
                <a:lnTo>
                  <a:pt x="248208" y="759193"/>
                </a:lnTo>
                <a:lnTo>
                  <a:pt x="253212" y="745871"/>
                </a:lnTo>
                <a:lnTo>
                  <a:pt x="311226" y="645312"/>
                </a:lnTo>
                <a:lnTo>
                  <a:pt x="369798" y="679196"/>
                </a:lnTo>
                <a:lnTo>
                  <a:pt x="375513" y="678662"/>
                </a:lnTo>
                <a:lnTo>
                  <a:pt x="383476" y="671791"/>
                </a:lnTo>
                <a:lnTo>
                  <a:pt x="384848" y="666203"/>
                </a:lnTo>
                <a:lnTo>
                  <a:pt x="293179" y="435559"/>
                </a:lnTo>
                <a:lnTo>
                  <a:pt x="287680" y="432384"/>
                </a:lnTo>
                <a:lnTo>
                  <a:pt x="42189" y="468350"/>
                </a:lnTo>
                <a:lnTo>
                  <a:pt x="38049" y="472313"/>
                </a:lnTo>
                <a:lnTo>
                  <a:pt x="36068" y="482638"/>
                </a:lnTo>
                <a:lnTo>
                  <a:pt x="38442" y="487870"/>
                </a:lnTo>
                <a:lnTo>
                  <a:pt x="97040" y="521766"/>
                </a:lnTo>
                <a:lnTo>
                  <a:pt x="39103" y="622249"/>
                </a:lnTo>
                <a:lnTo>
                  <a:pt x="17437" y="668489"/>
                </a:lnTo>
                <a:lnTo>
                  <a:pt x="4394" y="716661"/>
                </a:lnTo>
                <a:lnTo>
                  <a:pt x="0" y="765810"/>
                </a:lnTo>
                <a:lnTo>
                  <a:pt x="4229" y="814959"/>
                </a:lnTo>
                <a:lnTo>
                  <a:pt x="17106" y="863168"/>
                </a:lnTo>
                <a:lnTo>
                  <a:pt x="38620" y="909447"/>
                </a:lnTo>
                <a:lnTo>
                  <a:pt x="68414" y="952360"/>
                </a:lnTo>
                <a:lnTo>
                  <a:pt x="103746" y="987793"/>
                </a:lnTo>
                <a:lnTo>
                  <a:pt x="144272" y="1016203"/>
                </a:lnTo>
                <a:lnTo>
                  <a:pt x="189128" y="1037094"/>
                </a:lnTo>
                <a:lnTo>
                  <a:pt x="237477" y="1049985"/>
                </a:lnTo>
                <a:lnTo>
                  <a:pt x="288480" y="1054392"/>
                </a:lnTo>
                <a:lnTo>
                  <a:pt x="546976" y="1054392"/>
                </a:lnTo>
                <a:lnTo>
                  <a:pt x="553796" y="1054392"/>
                </a:lnTo>
                <a:lnTo>
                  <a:pt x="559320" y="1048867"/>
                </a:lnTo>
                <a:lnTo>
                  <a:pt x="559320" y="1035227"/>
                </a:lnTo>
                <a:close/>
              </a:path>
              <a:path w="1134745" h="1128395">
                <a:moveTo>
                  <a:pt x="951204" y="223697"/>
                </a:moveTo>
                <a:lnTo>
                  <a:pt x="949833" y="218135"/>
                </a:lnTo>
                <a:lnTo>
                  <a:pt x="941908" y="211239"/>
                </a:lnTo>
                <a:lnTo>
                  <a:pt x="936180" y="210705"/>
                </a:lnTo>
                <a:lnTo>
                  <a:pt x="877595" y="244436"/>
                </a:lnTo>
                <a:lnTo>
                  <a:pt x="819492" y="144106"/>
                </a:lnTo>
                <a:lnTo>
                  <a:pt x="790181" y="102108"/>
                </a:lnTo>
                <a:lnTo>
                  <a:pt x="754849" y="66649"/>
                </a:lnTo>
                <a:lnTo>
                  <a:pt x="714311" y="38214"/>
                </a:lnTo>
                <a:lnTo>
                  <a:pt x="669442" y="17310"/>
                </a:lnTo>
                <a:lnTo>
                  <a:pt x="621068" y="4406"/>
                </a:lnTo>
                <a:lnTo>
                  <a:pt x="570026" y="0"/>
                </a:lnTo>
                <a:lnTo>
                  <a:pt x="532003" y="2451"/>
                </a:lnTo>
                <a:lnTo>
                  <a:pt x="459346" y="21704"/>
                </a:lnTo>
                <a:lnTo>
                  <a:pt x="394639" y="59105"/>
                </a:lnTo>
                <a:lnTo>
                  <a:pt x="341706" y="112344"/>
                </a:lnTo>
                <a:lnTo>
                  <a:pt x="188531" y="368312"/>
                </a:lnTo>
                <a:lnTo>
                  <a:pt x="190487" y="375881"/>
                </a:lnTo>
                <a:lnTo>
                  <a:pt x="202234" y="382790"/>
                </a:lnTo>
                <a:lnTo>
                  <a:pt x="209804" y="380847"/>
                </a:lnTo>
                <a:lnTo>
                  <a:pt x="341947" y="156362"/>
                </a:lnTo>
                <a:lnTo>
                  <a:pt x="361264" y="127406"/>
                </a:lnTo>
                <a:lnTo>
                  <a:pt x="409676" y="78676"/>
                </a:lnTo>
                <a:lnTo>
                  <a:pt x="468795" y="44513"/>
                </a:lnTo>
                <a:lnTo>
                  <a:pt x="535228" y="26936"/>
                </a:lnTo>
                <a:lnTo>
                  <a:pt x="570026" y="24688"/>
                </a:lnTo>
                <a:lnTo>
                  <a:pt x="616699" y="28714"/>
                </a:lnTo>
                <a:lnTo>
                  <a:pt x="660920" y="40513"/>
                </a:lnTo>
                <a:lnTo>
                  <a:pt x="701954" y="59639"/>
                </a:lnTo>
                <a:lnTo>
                  <a:pt x="739013" y="85623"/>
                </a:lnTo>
                <a:lnTo>
                  <a:pt x="771321" y="118046"/>
                </a:lnTo>
                <a:lnTo>
                  <a:pt x="798131" y="156464"/>
                </a:lnTo>
                <a:lnTo>
                  <a:pt x="865809" y="273367"/>
                </a:lnTo>
                <a:lnTo>
                  <a:pt x="873340" y="275386"/>
                </a:lnTo>
                <a:lnTo>
                  <a:pt x="913244" y="252412"/>
                </a:lnTo>
                <a:lnTo>
                  <a:pt x="842403" y="430847"/>
                </a:lnTo>
                <a:lnTo>
                  <a:pt x="652449" y="403021"/>
                </a:lnTo>
                <a:lnTo>
                  <a:pt x="689356" y="381711"/>
                </a:lnTo>
                <a:lnTo>
                  <a:pt x="691413" y="379006"/>
                </a:lnTo>
                <a:lnTo>
                  <a:pt x="693115" y="372668"/>
                </a:lnTo>
                <a:lnTo>
                  <a:pt x="692658" y="369303"/>
                </a:lnTo>
                <a:lnTo>
                  <a:pt x="626757" y="255397"/>
                </a:lnTo>
                <a:lnTo>
                  <a:pt x="612305" y="237807"/>
                </a:lnTo>
                <a:lnTo>
                  <a:pt x="596290" y="227939"/>
                </a:lnTo>
                <a:lnTo>
                  <a:pt x="581342" y="223608"/>
                </a:lnTo>
                <a:lnTo>
                  <a:pt x="570141" y="222643"/>
                </a:lnTo>
                <a:lnTo>
                  <a:pt x="560031" y="223443"/>
                </a:lnTo>
                <a:lnTo>
                  <a:pt x="545058" y="227482"/>
                </a:lnTo>
                <a:lnTo>
                  <a:pt x="528447" y="237248"/>
                </a:lnTo>
                <a:lnTo>
                  <a:pt x="513359" y="255219"/>
                </a:lnTo>
                <a:lnTo>
                  <a:pt x="379247" y="483095"/>
                </a:lnTo>
                <a:lnTo>
                  <a:pt x="381203" y="490664"/>
                </a:lnTo>
                <a:lnTo>
                  <a:pt x="389051" y="495287"/>
                </a:lnTo>
                <a:lnTo>
                  <a:pt x="391210" y="495833"/>
                </a:lnTo>
                <a:lnTo>
                  <a:pt x="393331" y="495833"/>
                </a:lnTo>
                <a:lnTo>
                  <a:pt x="397560" y="495833"/>
                </a:lnTo>
                <a:lnTo>
                  <a:pt x="401675" y="493661"/>
                </a:lnTo>
                <a:lnTo>
                  <a:pt x="534695" y="267652"/>
                </a:lnTo>
                <a:lnTo>
                  <a:pt x="543725" y="256641"/>
                </a:lnTo>
                <a:lnTo>
                  <a:pt x="553681" y="250494"/>
                </a:lnTo>
                <a:lnTo>
                  <a:pt x="562991" y="247840"/>
                </a:lnTo>
                <a:lnTo>
                  <a:pt x="570026" y="247332"/>
                </a:lnTo>
                <a:lnTo>
                  <a:pt x="577837" y="248018"/>
                </a:lnTo>
                <a:lnTo>
                  <a:pt x="587171" y="250875"/>
                </a:lnTo>
                <a:lnTo>
                  <a:pt x="596785" y="257060"/>
                </a:lnTo>
                <a:lnTo>
                  <a:pt x="605383" y="267741"/>
                </a:lnTo>
                <a:lnTo>
                  <a:pt x="663473" y="368147"/>
                </a:lnTo>
                <a:lnTo>
                  <a:pt x="604824" y="402031"/>
                </a:lnTo>
                <a:lnTo>
                  <a:pt x="602437" y="407250"/>
                </a:lnTo>
                <a:lnTo>
                  <a:pt x="604418" y="417563"/>
                </a:lnTo>
                <a:lnTo>
                  <a:pt x="608558" y="421551"/>
                </a:lnTo>
                <a:lnTo>
                  <a:pt x="854176" y="457517"/>
                </a:lnTo>
                <a:lnTo>
                  <a:pt x="859637" y="454342"/>
                </a:lnTo>
                <a:lnTo>
                  <a:pt x="951204" y="223697"/>
                </a:lnTo>
                <a:close/>
              </a:path>
              <a:path w="1134745" h="1128395">
                <a:moveTo>
                  <a:pt x="1134135" y="765251"/>
                </a:moveTo>
                <a:lnTo>
                  <a:pt x="1129792" y="715937"/>
                </a:lnTo>
                <a:lnTo>
                  <a:pt x="1116774" y="667639"/>
                </a:lnTo>
                <a:lnTo>
                  <a:pt x="1095082" y="621284"/>
                </a:lnTo>
                <a:lnTo>
                  <a:pt x="965581" y="397916"/>
                </a:lnTo>
                <a:lnTo>
                  <a:pt x="958011" y="395897"/>
                </a:lnTo>
                <a:lnTo>
                  <a:pt x="946226" y="402755"/>
                </a:lnTo>
                <a:lnTo>
                  <a:pt x="944219" y="410298"/>
                </a:lnTo>
                <a:lnTo>
                  <a:pt x="1073708" y="633653"/>
                </a:lnTo>
                <a:lnTo>
                  <a:pt x="1093546" y="676021"/>
                </a:lnTo>
                <a:lnTo>
                  <a:pt x="1105446" y="720191"/>
                </a:lnTo>
                <a:lnTo>
                  <a:pt x="1109408" y="765251"/>
                </a:lnTo>
                <a:lnTo>
                  <a:pt x="1105446" y="810336"/>
                </a:lnTo>
                <a:lnTo>
                  <a:pt x="1093546" y="854532"/>
                </a:lnTo>
                <a:lnTo>
                  <a:pt x="1073721" y="896975"/>
                </a:lnTo>
                <a:lnTo>
                  <a:pt x="1046886" y="935355"/>
                </a:lnTo>
                <a:lnTo>
                  <a:pt x="1014552" y="967765"/>
                </a:lnTo>
                <a:lnTo>
                  <a:pt x="977493" y="993736"/>
                </a:lnTo>
                <a:lnTo>
                  <a:pt x="936459" y="1012837"/>
                </a:lnTo>
                <a:lnTo>
                  <a:pt x="892225" y="1024623"/>
                </a:lnTo>
                <a:lnTo>
                  <a:pt x="844448" y="1028750"/>
                </a:lnTo>
                <a:lnTo>
                  <a:pt x="710438" y="1028750"/>
                </a:lnTo>
                <a:lnTo>
                  <a:pt x="704926" y="1034262"/>
                </a:lnTo>
                <a:lnTo>
                  <a:pt x="704875" y="1080350"/>
                </a:lnTo>
                <a:lnTo>
                  <a:pt x="585774" y="929817"/>
                </a:lnTo>
                <a:lnTo>
                  <a:pt x="704761" y="779360"/>
                </a:lnTo>
                <a:lnTo>
                  <a:pt x="704837" y="821817"/>
                </a:lnTo>
                <a:lnTo>
                  <a:pt x="706132" y="824953"/>
                </a:lnTo>
                <a:lnTo>
                  <a:pt x="710768" y="829576"/>
                </a:lnTo>
                <a:lnTo>
                  <a:pt x="713917" y="830884"/>
                </a:lnTo>
                <a:lnTo>
                  <a:pt x="845058" y="830884"/>
                </a:lnTo>
                <a:lnTo>
                  <a:pt x="885494" y="817295"/>
                </a:lnTo>
                <a:lnTo>
                  <a:pt x="910551" y="773887"/>
                </a:lnTo>
                <a:lnTo>
                  <a:pt x="910475" y="765251"/>
                </a:lnTo>
                <a:lnTo>
                  <a:pt x="910361" y="754595"/>
                </a:lnTo>
                <a:lnTo>
                  <a:pt x="902360" y="732561"/>
                </a:lnTo>
                <a:lnTo>
                  <a:pt x="772490" y="508482"/>
                </a:lnTo>
                <a:lnTo>
                  <a:pt x="764921" y="506488"/>
                </a:lnTo>
                <a:lnTo>
                  <a:pt x="753135" y="513308"/>
                </a:lnTo>
                <a:lnTo>
                  <a:pt x="751128" y="520865"/>
                </a:lnTo>
                <a:lnTo>
                  <a:pt x="880973" y="744893"/>
                </a:lnTo>
                <a:lnTo>
                  <a:pt x="885939" y="758202"/>
                </a:lnTo>
                <a:lnTo>
                  <a:pt x="886129" y="765251"/>
                </a:lnTo>
                <a:lnTo>
                  <a:pt x="886256" y="769937"/>
                </a:lnTo>
                <a:lnTo>
                  <a:pt x="883894" y="779360"/>
                </a:lnTo>
                <a:lnTo>
                  <a:pt x="845032" y="806196"/>
                </a:lnTo>
                <a:lnTo>
                  <a:pt x="729526" y="806196"/>
                </a:lnTo>
                <a:lnTo>
                  <a:pt x="729526" y="779360"/>
                </a:lnTo>
                <a:lnTo>
                  <a:pt x="729526" y="738492"/>
                </a:lnTo>
                <a:lnTo>
                  <a:pt x="726198" y="733818"/>
                </a:lnTo>
                <a:lnTo>
                  <a:pt x="716241" y="730377"/>
                </a:lnTo>
                <a:lnTo>
                  <a:pt x="710755" y="731977"/>
                </a:lnTo>
                <a:lnTo>
                  <a:pt x="556806" y="926655"/>
                </a:lnTo>
                <a:lnTo>
                  <a:pt x="556806" y="932980"/>
                </a:lnTo>
                <a:lnTo>
                  <a:pt x="709879" y="1126477"/>
                </a:lnTo>
                <a:lnTo>
                  <a:pt x="713473" y="1128141"/>
                </a:lnTo>
                <a:lnTo>
                  <a:pt x="718527" y="1128141"/>
                </a:lnTo>
                <a:lnTo>
                  <a:pt x="719886" y="1127925"/>
                </a:lnTo>
                <a:lnTo>
                  <a:pt x="726186" y="1125740"/>
                </a:lnTo>
                <a:lnTo>
                  <a:pt x="729513" y="1121067"/>
                </a:lnTo>
                <a:lnTo>
                  <a:pt x="729564" y="1080350"/>
                </a:lnTo>
                <a:lnTo>
                  <a:pt x="729602" y="1053414"/>
                </a:lnTo>
                <a:lnTo>
                  <a:pt x="844842" y="1053414"/>
                </a:lnTo>
                <a:lnTo>
                  <a:pt x="896747" y="1048931"/>
                </a:lnTo>
                <a:lnTo>
                  <a:pt x="945057" y="1036040"/>
                </a:lnTo>
                <a:lnTo>
                  <a:pt x="989876" y="1015149"/>
                </a:lnTo>
                <a:lnTo>
                  <a:pt x="1030389" y="986739"/>
                </a:lnTo>
                <a:lnTo>
                  <a:pt x="1065745" y="951306"/>
                </a:lnTo>
                <a:lnTo>
                  <a:pt x="1095095" y="909320"/>
                </a:lnTo>
                <a:lnTo>
                  <a:pt x="1116787" y="862901"/>
                </a:lnTo>
                <a:lnTo>
                  <a:pt x="1129804" y="814539"/>
                </a:lnTo>
                <a:lnTo>
                  <a:pt x="1134135" y="76525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657506" y="9047169"/>
            <a:ext cx="1104900" cy="1111885"/>
            <a:chOff x="3657506" y="9047169"/>
            <a:chExt cx="1104900" cy="1111885"/>
          </a:xfrm>
        </p:grpSpPr>
        <p:sp>
          <p:nvSpPr>
            <p:cNvPr id="6" name="object 6"/>
            <p:cNvSpPr/>
            <p:nvPr/>
          </p:nvSpPr>
          <p:spPr>
            <a:xfrm>
              <a:off x="3813225" y="9047181"/>
              <a:ext cx="913765" cy="714375"/>
            </a:xfrm>
            <a:custGeom>
              <a:avLst/>
              <a:gdLst/>
              <a:ahLst/>
              <a:cxnLst/>
              <a:rect l="l" t="t" r="r" b="b"/>
              <a:pathLst>
                <a:path w="913764" h="714375">
                  <a:moveTo>
                    <a:pt x="535686" y="411619"/>
                  </a:moveTo>
                  <a:lnTo>
                    <a:pt x="532193" y="367728"/>
                  </a:lnTo>
                  <a:lnTo>
                    <a:pt x="532104" y="366534"/>
                  </a:lnTo>
                  <a:lnTo>
                    <a:pt x="520725" y="323532"/>
                  </a:lnTo>
                  <a:lnTo>
                    <a:pt x="500583" y="283756"/>
                  </a:lnTo>
                  <a:lnTo>
                    <a:pt x="470700" y="248335"/>
                  </a:lnTo>
                  <a:lnTo>
                    <a:pt x="430098" y="218414"/>
                  </a:lnTo>
                  <a:lnTo>
                    <a:pt x="424014" y="214896"/>
                  </a:lnTo>
                  <a:lnTo>
                    <a:pt x="409282" y="205257"/>
                  </a:lnTo>
                  <a:lnTo>
                    <a:pt x="378561" y="185978"/>
                  </a:lnTo>
                  <a:lnTo>
                    <a:pt x="370484" y="181978"/>
                  </a:lnTo>
                  <a:lnTo>
                    <a:pt x="342239" y="168021"/>
                  </a:lnTo>
                  <a:lnTo>
                    <a:pt x="301701" y="157302"/>
                  </a:lnTo>
                  <a:lnTo>
                    <a:pt x="258356" y="159753"/>
                  </a:lnTo>
                  <a:lnTo>
                    <a:pt x="199275" y="193281"/>
                  </a:lnTo>
                  <a:lnTo>
                    <a:pt x="172478" y="223393"/>
                  </a:lnTo>
                  <a:lnTo>
                    <a:pt x="147624" y="262293"/>
                  </a:lnTo>
                  <a:lnTo>
                    <a:pt x="140423" y="326656"/>
                  </a:lnTo>
                  <a:lnTo>
                    <a:pt x="157962" y="366128"/>
                  </a:lnTo>
                  <a:lnTo>
                    <a:pt x="188633" y="389724"/>
                  </a:lnTo>
                  <a:lnTo>
                    <a:pt x="224205" y="404507"/>
                  </a:lnTo>
                  <a:lnTo>
                    <a:pt x="228942" y="409168"/>
                  </a:lnTo>
                  <a:lnTo>
                    <a:pt x="236715" y="426707"/>
                  </a:lnTo>
                  <a:lnTo>
                    <a:pt x="242062" y="464629"/>
                  </a:lnTo>
                  <a:lnTo>
                    <a:pt x="239522" y="530415"/>
                  </a:lnTo>
                  <a:lnTo>
                    <a:pt x="223621" y="631545"/>
                  </a:lnTo>
                  <a:lnTo>
                    <a:pt x="221399" y="643597"/>
                  </a:lnTo>
                  <a:lnTo>
                    <a:pt x="219684" y="654837"/>
                  </a:lnTo>
                  <a:lnTo>
                    <a:pt x="218452" y="665340"/>
                  </a:lnTo>
                  <a:lnTo>
                    <a:pt x="217703" y="675195"/>
                  </a:lnTo>
                  <a:lnTo>
                    <a:pt x="217322" y="682002"/>
                  </a:lnTo>
                  <a:lnTo>
                    <a:pt x="222542" y="687819"/>
                  </a:lnTo>
                  <a:lnTo>
                    <a:pt x="229336" y="688200"/>
                  </a:lnTo>
                  <a:lnTo>
                    <a:pt x="236080" y="688441"/>
                  </a:lnTo>
                  <a:lnTo>
                    <a:pt x="241973" y="683361"/>
                  </a:lnTo>
                  <a:lnTo>
                    <a:pt x="242341" y="676541"/>
                  </a:lnTo>
                  <a:lnTo>
                    <a:pt x="243039" y="667562"/>
                  </a:lnTo>
                  <a:lnTo>
                    <a:pt x="244182" y="657923"/>
                  </a:lnTo>
                  <a:lnTo>
                    <a:pt x="245770" y="647547"/>
                  </a:lnTo>
                  <a:lnTo>
                    <a:pt x="247802" y="636562"/>
                  </a:lnTo>
                  <a:lnTo>
                    <a:pt x="260032" y="565848"/>
                  </a:lnTo>
                  <a:lnTo>
                    <a:pt x="266179" y="505879"/>
                  </a:lnTo>
                  <a:lnTo>
                    <a:pt x="266306" y="456907"/>
                  </a:lnTo>
                  <a:lnTo>
                    <a:pt x="260375" y="419354"/>
                  </a:lnTo>
                  <a:lnTo>
                    <a:pt x="248412" y="393674"/>
                  </a:lnTo>
                  <a:lnTo>
                    <a:pt x="241122" y="384136"/>
                  </a:lnTo>
                  <a:lnTo>
                    <a:pt x="233591" y="381241"/>
                  </a:lnTo>
                  <a:lnTo>
                    <a:pt x="229476" y="380365"/>
                  </a:lnTo>
                  <a:lnTo>
                    <a:pt x="199517" y="367728"/>
                  </a:lnTo>
                  <a:lnTo>
                    <a:pt x="176085" y="349529"/>
                  </a:lnTo>
                  <a:lnTo>
                    <a:pt x="167030" y="326656"/>
                  </a:lnTo>
                  <a:lnTo>
                    <a:pt x="164338" y="319786"/>
                  </a:lnTo>
                  <a:lnTo>
                    <a:pt x="169926" y="272973"/>
                  </a:lnTo>
                  <a:lnTo>
                    <a:pt x="191719" y="238848"/>
                  </a:lnTo>
                  <a:lnTo>
                    <a:pt x="238988" y="194144"/>
                  </a:lnTo>
                  <a:lnTo>
                    <a:pt x="300418" y="181978"/>
                  </a:lnTo>
                  <a:lnTo>
                    <a:pt x="335127" y="191681"/>
                  </a:lnTo>
                  <a:lnTo>
                    <a:pt x="367296" y="207949"/>
                  </a:lnTo>
                  <a:lnTo>
                    <a:pt x="395770" y="225894"/>
                  </a:lnTo>
                  <a:lnTo>
                    <a:pt x="407200" y="233324"/>
                  </a:lnTo>
                  <a:lnTo>
                    <a:pt x="412584" y="236702"/>
                  </a:lnTo>
                  <a:lnTo>
                    <a:pt x="457860" y="270471"/>
                  </a:lnTo>
                  <a:lnTo>
                    <a:pt x="485825" y="307555"/>
                  </a:lnTo>
                  <a:lnTo>
                    <a:pt x="502894" y="349529"/>
                  </a:lnTo>
                  <a:lnTo>
                    <a:pt x="510324" y="394868"/>
                  </a:lnTo>
                  <a:lnTo>
                    <a:pt x="509384" y="442074"/>
                  </a:lnTo>
                  <a:lnTo>
                    <a:pt x="501357" y="489648"/>
                  </a:lnTo>
                  <a:lnTo>
                    <a:pt x="487502" y="536079"/>
                  </a:lnTo>
                  <a:lnTo>
                    <a:pt x="469087" y="579856"/>
                  </a:lnTo>
                  <a:lnTo>
                    <a:pt x="468922" y="580199"/>
                  </a:lnTo>
                  <a:lnTo>
                    <a:pt x="468630" y="580923"/>
                  </a:lnTo>
                  <a:lnTo>
                    <a:pt x="434682" y="636562"/>
                  </a:lnTo>
                  <a:lnTo>
                    <a:pt x="408609" y="665340"/>
                  </a:lnTo>
                  <a:lnTo>
                    <a:pt x="378472" y="692289"/>
                  </a:lnTo>
                  <a:lnTo>
                    <a:pt x="373151" y="696556"/>
                  </a:lnTo>
                  <a:lnTo>
                    <a:pt x="372300" y="704329"/>
                  </a:lnTo>
                  <a:lnTo>
                    <a:pt x="379006" y="712685"/>
                  </a:lnTo>
                  <a:lnTo>
                    <a:pt x="382600" y="714273"/>
                  </a:lnTo>
                  <a:lnTo>
                    <a:pt x="388924" y="714273"/>
                  </a:lnTo>
                  <a:lnTo>
                    <a:pt x="426542" y="682383"/>
                  </a:lnTo>
                  <a:lnTo>
                    <a:pt x="454583" y="651281"/>
                  </a:lnTo>
                  <a:lnTo>
                    <a:pt x="476707" y="619963"/>
                  </a:lnTo>
                  <a:lnTo>
                    <a:pt x="509422" y="548017"/>
                  </a:lnTo>
                  <a:lnTo>
                    <a:pt x="523379" y="503504"/>
                  </a:lnTo>
                  <a:lnTo>
                    <a:pt x="532460" y="457657"/>
                  </a:lnTo>
                  <a:lnTo>
                    <a:pt x="535686" y="411619"/>
                  </a:lnTo>
                  <a:close/>
                </a:path>
                <a:path w="913764" h="714375">
                  <a:moveTo>
                    <a:pt x="830491" y="435051"/>
                  </a:moveTo>
                  <a:lnTo>
                    <a:pt x="822960" y="423672"/>
                  </a:lnTo>
                  <a:lnTo>
                    <a:pt x="815301" y="422135"/>
                  </a:lnTo>
                  <a:lnTo>
                    <a:pt x="809612" y="425894"/>
                  </a:lnTo>
                  <a:lnTo>
                    <a:pt x="800277" y="434238"/>
                  </a:lnTo>
                  <a:lnTo>
                    <a:pt x="792035" y="445427"/>
                  </a:lnTo>
                  <a:lnTo>
                    <a:pt x="784466" y="458660"/>
                  </a:lnTo>
                  <a:lnTo>
                    <a:pt x="771334" y="484682"/>
                  </a:lnTo>
                  <a:lnTo>
                    <a:pt x="767092" y="492366"/>
                  </a:lnTo>
                  <a:lnTo>
                    <a:pt x="762812" y="491337"/>
                  </a:lnTo>
                  <a:lnTo>
                    <a:pt x="761923" y="490194"/>
                  </a:lnTo>
                  <a:lnTo>
                    <a:pt x="760526" y="438302"/>
                  </a:lnTo>
                  <a:lnTo>
                    <a:pt x="755700" y="403072"/>
                  </a:lnTo>
                  <a:lnTo>
                    <a:pt x="743699" y="379133"/>
                  </a:lnTo>
                  <a:lnTo>
                    <a:pt x="720813" y="362953"/>
                  </a:lnTo>
                  <a:lnTo>
                    <a:pt x="719899" y="362534"/>
                  </a:lnTo>
                  <a:lnTo>
                    <a:pt x="717918" y="362038"/>
                  </a:lnTo>
                  <a:lnTo>
                    <a:pt x="665721" y="342442"/>
                  </a:lnTo>
                  <a:lnTo>
                    <a:pt x="630555" y="310210"/>
                  </a:lnTo>
                  <a:lnTo>
                    <a:pt x="608647" y="271132"/>
                  </a:lnTo>
                  <a:lnTo>
                    <a:pt x="596163" y="231063"/>
                  </a:lnTo>
                  <a:lnTo>
                    <a:pt x="587324" y="184188"/>
                  </a:lnTo>
                  <a:lnTo>
                    <a:pt x="585978" y="177952"/>
                  </a:lnTo>
                  <a:lnTo>
                    <a:pt x="585165" y="176212"/>
                  </a:lnTo>
                  <a:lnTo>
                    <a:pt x="568236" y="153428"/>
                  </a:lnTo>
                  <a:lnTo>
                    <a:pt x="556323" y="134213"/>
                  </a:lnTo>
                  <a:lnTo>
                    <a:pt x="548284" y="117132"/>
                  </a:lnTo>
                  <a:lnTo>
                    <a:pt x="544156" y="102247"/>
                  </a:lnTo>
                  <a:lnTo>
                    <a:pt x="543102" y="95516"/>
                  </a:lnTo>
                  <a:lnTo>
                    <a:pt x="536765" y="90893"/>
                  </a:lnTo>
                  <a:lnTo>
                    <a:pt x="523316" y="93027"/>
                  </a:lnTo>
                  <a:lnTo>
                    <a:pt x="518706" y="99339"/>
                  </a:lnTo>
                  <a:lnTo>
                    <a:pt x="519772" y="106083"/>
                  </a:lnTo>
                  <a:lnTo>
                    <a:pt x="524408" y="123710"/>
                  </a:lnTo>
                  <a:lnTo>
                    <a:pt x="533069" y="143090"/>
                  </a:lnTo>
                  <a:lnTo>
                    <a:pt x="545846" y="164388"/>
                  </a:lnTo>
                  <a:lnTo>
                    <a:pt x="562800" y="187731"/>
                  </a:lnTo>
                  <a:lnTo>
                    <a:pt x="570522" y="229196"/>
                  </a:lnTo>
                  <a:lnTo>
                    <a:pt x="597014" y="302856"/>
                  </a:lnTo>
                  <a:lnTo>
                    <a:pt x="622846" y="338594"/>
                  </a:lnTo>
                  <a:lnTo>
                    <a:pt x="660323" y="367766"/>
                  </a:lnTo>
                  <a:lnTo>
                    <a:pt x="711911" y="386029"/>
                  </a:lnTo>
                  <a:lnTo>
                    <a:pt x="724725" y="395008"/>
                  </a:lnTo>
                  <a:lnTo>
                    <a:pt x="732116" y="410895"/>
                  </a:lnTo>
                  <a:lnTo>
                    <a:pt x="735749" y="440016"/>
                  </a:lnTo>
                  <a:lnTo>
                    <a:pt x="737209" y="488657"/>
                  </a:lnTo>
                  <a:lnTo>
                    <a:pt x="738835" y="497954"/>
                  </a:lnTo>
                  <a:lnTo>
                    <a:pt x="763333" y="516585"/>
                  </a:lnTo>
                  <a:lnTo>
                    <a:pt x="765632" y="516585"/>
                  </a:lnTo>
                  <a:lnTo>
                    <a:pt x="805065" y="472554"/>
                  </a:lnTo>
                  <a:lnTo>
                    <a:pt x="811123" y="461556"/>
                  </a:lnTo>
                  <a:lnTo>
                    <a:pt x="817245" y="452424"/>
                  </a:lnTo>
                  <a:lnTo>
                    <a:pt x="823252" y="446481"/>
                  </a:lnTo>
                  <a:lnTo>
                    <a:pt x="828929" y="442709"/>
                  </a:lnTo>
                  <a:lnTo>
                    <a:pt x="830491" y="435051"/>
                  </a:lnTo>
                  <a:close/>
                </a:path>
                <a:path w="913764" h="714375">
                  <a:moveTo>
                    <a:pt x="913371" y="456679"/>
                  </a:moveTo>
                  <a:lnTo>
                    <a:pt x="909485" y="397179"/>
                  </a:lnTo>
                  <a:lnTo>
                    <a:pt x="897801" y="338086"/>
                  </a:lnTo>
                  <a:lnTo>
                    <a:pt x="881634" y="289001"/>
                  </a:lnTo>
                  <a:lnTo>
                    <a:pt x="860983" y="243903"/>
                  </a:lnTo>
                  <a:lnTo>
                    <a:pt x="835723" y="201574"/>
                  </a:lnTo>
                  <a:lnTo>
                    <a:pt x="806119" y="162331"/>
                  </a:lnTo>
                  <a:lnTo>
                    <a:pt x="772426" y="126492"/>
                  </a:lnTo>
                  <a:lnTo>
                    <a:pt x="734923" y="94386"/>
                  </a:lnTo>
                  <a:lnTo>
                    <a:pt x="693889" y="66332"/>
                  </a:lnTo>
                  <a:lnTo>
                    <a:pt x="649579" y="42633"/>
                  </a:lnTo>
                  <a:lnTo>
                    <a:pt x="602272" y="23660"/>
                  </a:lnTo>
                  <a:lnTo>
                    <a:pt x="554977" y="10541"/>
                  </a:lnTo>
                  <a:lnTo>
                    <a:pt x="506399" y="2641"/>
                  </a:lnTo>
                  <a:lnTo>
                    <a:pt x="456679" y="0"/>
                  </a:lnTo>
                  <a:lnTo>
                    <a:pt x="410057" y="2362"/>
                  </a:lnTo>
                  <a:lnTo>
                    <a:pt x="364756" y="9283"/>
                  </a:lnTo>
                  <a:lnTo>
                    <a:pt x="321030" y="20561"/>
                  </a:lnTo>
                  <a:lnTo>
                    <a:pt x="279095" y="35941"/>
                  </a:lnTo>
                  <a:lnTo>
                    <a:pt x="239179" y="55194"/>
                  </a:lnTo>
                  <a:lnTo>
                    <a:pt x="201523" y="78092"/>
                  </a:lnTo>
                  <a:lnTo>
                    <a:pt x="166357" y="104406"/>
                  </a:lnTo>
                  <a:lnTo>
                    <a:pt x="133908" y="133908"/>
                  </a:lnTo>
                  <a:lnTo>
                    <a:pt x="104419" y="166357"/>
                  </a:lnTo>
                  <a:lnTo>
                    <a:pt x="78105" y="201523"/>
                  </a:lnTo>
                  <a:lnTo>
                    <a:pt x="55206" y="239179"/>
                  </a:lnTo>
                  <a:lnTo>
                    <a:pt x="35953" y="279095"/>
                  </a:lnTo>
                  <a:lnTo>
                    <a:pt x="20574" y="321030"/>
                  </a:lnTo>
                  <a:lnTo>
                    <a:pt x="9296" y="364756"/>
                  </a:lnTo>
                  <a:lnTo>
                    <a:pt x="2362" y="410057"/>
                  </a:lnTo>
                  <a:lnTo>
                    <a:pt x="0" y="456679"/>
                  </a:lnTo>
                  <a:lnTo>
                    <a:pt x="1739" y="496735"/>
                  </a:lnTo>
                  <a:lnTo>
                    <a:pt x="6921" y="536244"/>
                  </a:lnTo>
                  <a:lnTo>
                    <a:pt x="15532" y="575094"/>
                  </a:lnTo>
                  <a:lnTo>
                    <a:pt x="27546" y="613143"/>
                  </a:lnTo>
                  <a:lnTo>
                    <a:pt x="36982" y="622846"/>
                  </a:lnTo>
                  <a:lnTo>
                    <a:pt x="49771" y="618159"/>
                  </a:lnTo>
                  <a:lnTo>
                    <a:pt x="53073" y="611098"/>
                  </a:lnTo>
                  <a:lnTo>
                    <a:pt x="50736" y="604672"/>
                  </a:lnTo>
                  <a:lnTo>
                    <a:pt x="39370" y="568706"/>
                  </a:lnTo>
                  <a:lnTo>
                    <a:pt x="31229" y="531952"/>
                  </a:lnTo>
                  <a:lnTo>
                    <a:pt x="26327" y="494576"/>
                  </a:lnTo>
                  <a:lnTo>
                    <a:pt x="24688" y="456679"/>
                  </a:lnTo>
                  <a:lnTo>
                    <a:pt x="27228" y="409676"/>
                  </a:lnTo>
                  <a:lnTo>
                    <a:pt x="34671" y="364121"/>
                  </a:lnTo>
                  <a:lnTo>
                    <a:pt x="46748" y="320281"/>
                  </a:lnTo>
                  <a:lnTo>
                    <a:pt x="63195" y="278422"/>
                  </a:lnTo>
                  <a:lnTo>
                    <a:pt x="83756" y="238810"/>
                  </a:lnTo>
                  <a:lnTo>
                    <a:pt x="108140" y="201714"/>
                  </a:lnTo>
                  <a:lnTo>
                    <a:pt x="136118" y="167386"/>
                  </a:lnTo>
                  <a:lnTo>
                    <a:pt x="167398" y="136105"/>
                  </a:lnTo>
                  <a:lnTo>
                    <a:pt x="201714" y="108140"/>
                  </a:lnTo>
                  <a:lnTo>
                    <a:pt x="238810" y="83743"/>
                  </a:lnTo>
                  <a:lnTo>
                    <a:pt x="278422" y="63195"/>
                  </a:lnTo>
                  <a:lnTo>
                    <a:pt x="320281" y="46748"/>
                  </a:lnTo>
                  <a:lnTo>
                    <a:pt x="364121" y="34671"/>
                  </a:lnTo>
                  <a:lnTo>
                    <a:pt x="409676" y="27228"/>
                  </a:lnTo>
                  <a:lnTo>
                    <a:pt x="456679" y="24688"/>
                  </a:lnTo>
                  <a:lnTo>
                    <a:pt x="503897" y="27203"/>
                  </a:lnTo>
                  <a:lnTo>
                    <a:pt x="550024" y="34734"/>
                  </a:lnTo>
                  <a:lnTo>
                    <a:pt x="594906" y="47244"/>
                  </a:lnTo>
                  <a:lnTo>
                    <a:pt x="638390" y="64693"/>
                  </a:lnTo>
                  <a:lnTo>
                    <a:pt x="680935" y="87350"/>
                  </a:lnTo>
                  <a:lnTo>
                    <a:pt x="719696" y="113830"/>
                  </a:lnTo>
                  <a:lnTo>
                    <a:pt x="755116" y="144106"/>
                  </a:lnTo>
                  <a:lnTo>
                    <a:pt x="786955" y="177901"/>
                  </a:lnTo>
                  <a:lnTo>
                    <a:pt x="814946" y="214922"/>
                  </a:lnTo>
                  <a:lnTo>
                    <a:pt x="838835" y="254838"/>
                  </a:lnTo>
                  <a:lnTo>
                    <a:pt x="858380" y="297370"/>
                  </a:lnTo>
                  <a:lnTo>
                    <a:pt x="873328" y="342201"/>
                  </a:lnTo>
                  <a:lnTo>
                    <a:pt x="884910" y="399643"/>
                  </a:lnTo>
                  <a:lnTo>
                    <a:pt x="888682" y="456679"/>
                  </a:lnTo>
                  <a:lnTo>
                    <a:pt x="886790" y="497408"/>
                  </a:lnTo>
                  <a:lnTo>
                    <a:pt x="881151" y="537451"/>
                  </a:lnTo>
                  <a:lnTo>
                    <a:pt x="871778" y="576694"/>
                  </a:lnTo>
                  <a:lnTo>
                    <a:pt x="858710" y="614972"/>
                  </a:lnTo>
                  <a:lnTo>
                    <a:pt x="856208" y="621309"/>
                  </a:lnTo>
                  <a:lnTo>
                    <a:pt x="859307" y="628472"/>
                  </a:lnTo>
                  <a:lnTo>
                    <a:pt x="867143" y="631571"/>
                  </a:lnTo>
                  <a:lnTo>
                    <a:pt x="868680" y="631837"/>
                  </a:lnTo>
                  <a:lnTo>
                    <a:pt x="870191" y="631837"/>
                  </a:lnTo>
                  <a:lnTo>
                    <a:pt x="875106" y="631837"/>
                  </a:lnTo>
                  <a:lnTo>
                    <a:pt x="895502" y="583552"/>
                  </a:lnTo>
                  <a:lnTo>
                    <a:pt x="905408" y="542074"/>
                  </a:lnTo>
                  <a:lnTo>
                    <a:pt x="911377" y="499732"/>
                  </a:lnTo>
                  <a:lnTo>
                    <a:pt x="913371" y="45667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7233" y="9637878"/>
              <a:ext cx="162591" cy="16748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57498" y="9712267"/>
              <a:ext cx="1104900" cy="446405"/>
            </a:xfrm>
            <a:custGeom>
              <a:avLst/>
              <a:gdLst/>
              <a:ahLst/>
              <a:cxnLst/>
              <a:rect l="l" t="t" r="r" b="b"/>
              <a:pathLst>
                <a:path w="1104900" h="446404">
                  <a:moveTo>
                    <a:pt x="1104684" y="121564"/>
                  </a:moveTo>
                  <a:lnTo>
                    <a:pt x="1094955" y="73545"/>
                  </a:lnTo>
                  <a:lnTo>
                    <a:pt x="1080109" y="53949"/>
                  </a:lnTo>
                  <a:lnTo>
                    <a:pt x="1080109" y="119202"/>
                  </a:lnTo>
                  <a:lnTo>
                    <a:pt x="1077849" y="130695"/>
                  </a:lnTo>
                  <a:lnTo>
                    <a:pt x="752894" y="408355"/>
                  </a:lnTo>
                  <a:lnTo>
                    <a:pt x="718426" y="421551"/>
                  </a:lnTo>
                  <a:lnTo>
                    <a:pt x="705904" y="420814"/>
                  </a:lnTo>
                  <a:lnTo>
                    <a:pt x="256413" y="345897"/>
                  </a:lnTo>
                  <a:lnTo>
                    <a:pt x="181457" y="297243"/>
                  </a:lnTo>
                  <a:lnTo>
                    <a:pt x="211709" y="115760"/>
                  </a:lnTo>
                  <a:lnTo>
                    <a:pt x="269938" y="96177"/>
                  </a:lnTo>
                  <a:lnTo>
                    <a:pt x="276898" y="94310"/>
                  </a:lnTo>
                  <a:lnTo>
                    <a:pt x="284035" y="93306"/>
                  </a:lnTo>
                  <a:lnTo>
                    <a:pt x="291236" y="93167"/>
                  </a:lnTo>
                  <a:lnTo>
                    <a:pt x="298411" y="93903"/>
                  </a:lnTo>
                  <a:lnTo>
                    <a:pt x="672985" y="156337"/>
                  </a:lnTo>
                  <a:lnTo>
                    <a:pt x="711250" y="180251"/>
                  </a:lnTo>
                  <a:lnTo>
                    <a:pt x="721448" y="224193"/>
                  </a:lnTo>
                  <a:lnTo>
                    <a:pt x="701941" y="258660"/>
                  </a:lnTo>
                  <a:lnTo>
                    <a:pt x="700201" y="260083"/>
                  </a:lnTo>
                  <a:lnTo>
                    <a:pt x="697572" y="262483"/>
                  </a:lnTo>
                  <a:lnTo>
                    <a:pt x="687476" y="268300"/>
                  </a:lnTo>
                  <a:lnTo>
                    <a:pt x="676605" y="271970"/>
                  </a:lnTo>
                  <a:lnTo>
                    <a:pt x="665226" y="273443"/>
                  </a:lnTo>
                  <a:lnTo>
                    <a:pt x="653605" y="272656"/>
                  </a:lnTo>
                  <a:lnTo>
                    <a:pt x="421716" y="234010"/>
                  </a:lnTo>
                  <a:lnTo>
                    <a:pt x="415340" y="238544"/>
                  </a:lnTo>
                  <a:lnTo>
                    <a:pt x="413105" y="252006"/>
                  </a:lnTo>
                  <a:lnTo>
                    <a:pt x="417639" y="258356"/>
                  </a:lnTo>
                  <a:lnTo>
                    <a:pt x="654189" y="297789"/>
                  </a:lnTo>
                  <a:lnTo>
                    <a:pt x="658850" y="298170"/>
                  </a:lnTo>
                  <a:lnTo>
                    <a:pt x="663473" y="298170"/>
                  </a:lnTo>
                  <a:lnTo>
                    <a:pt x="700722" y="289331"/>
                  </a:lnTo>
                  <a:lnTo>
                    <a:pt x="715759" y="279209"/>
                  </a:lnTo>
                  <a:lnTo>
                    <a:pt x="980528" y="63449"/>
                  </a:lnTo>
                  <a:lnTo>
                    <a:pt x="1001014" y="52705"/>
                  </a:lnTo>
                  <a:lnTo>
                    <a:pt x="1023366" y="50584"/>
                  </a:lnTo>
                  <a:lnTo>
                    <a:pt x="1044905" y="56845"/>
                  </a:lnTo>
                  <a:lnTo>
                    <a:pt x="1073226" y="85305"/>
                  </a:lnTo>
                  <a:lnTo>
                    <a:pt x="1080109" y="119202"/>
                  </a:lnTo>
                  <a:lnTo>
                    <a:pt x="1080109" y="53949"/>
                  </a:lnTo>
                  <a:lnTo>
                    <a:pt x="1056259" y="34950"/>
                  </a:lnTo>
                  <a:lnTo>
                    <a:pt x="1025690" y="26073"/>
                  </a:lnTo>
                  <a:lnTo>
                    <a:pt x="993990" y="29070"/>
                  </a:lnTo>
                  <a:lnTo>
                    <a:pt x="964946" y="44297"/>
                  </a:lnTo>
                  <a:lnTo>
                    <a:pt x="745617" y="223062"/>
                  </a:lnTo>
                  <a:lnTo>
                    <a:pt x="744664" y="195084"/>
                  </a:lnTo>
                  <a:lnTo>
                    <a:pt x="708050" y="143840"/>
                  </a:lnTo>
                  <a:lnTo>
                    <a:pt x="302463" y="69557"/>
                  </a:lnTo>
                  <a:lnTo>
                    <a:pt x="292290" y="68503"/>
                  </a:lnTo>
                  <a:lnTo>
                    <a:pt x="282079" y="68694"/>
                  </a:lnTo>
                  <a:lnTo>
                    <a:pt x="271957" y="70116"/>
                  </a:lnTo>
                  <a:lnTo>
                    <a:pt x="262077" y="72771"/>
                  </a:lnTo>
                  <a:lnTo>
                    <a:pt x="216306" y="88150"/>
                  </a:lnTo>
                  <a:lnTo>
                    <a:pt x="220027" y="65849"/>
                  </a:lnTo>
                  <a:lnTo>
                    <a:pt x="219417" y="48171"/>
                  </a:lnTo>
                  <a:lnTo>
                    <a:pt x="212318" y="32626"/>
                  </a:lnTo>
                  <a:lnTo>
                    <a:pt x="204012" y="24752"/>
                  </a:lnTo>
                  <a:lnTo>
                    <a:pt x="200037" y="20980"/>
                  </a:lnTo>
                  <a:lnTo>
                    <a:pt x="200215" y="20980"/>
                  </a:lnTo>
                  <a:lnTo>
                    <a:pt x="195668" y="19253"/>
                  </a:lnTo>
                  <a:lnTo>
                    <a:pt x="195668" y="61785"/>
                  </a:lnTo>
                  <a:lnTo>
                    <a:pt x="189534" y="98564"/>
                  </a:lnTo>
                  <a:lnTo>
                    <a:pt x="186918" y="103847"/>
                  </a:lnTo>
                  <a:lnTo>
                    <a:pt x="188074" y="107315"/>
                  </a:lnTo>
                  <a:lnTo>
                    <a:pt x="156362" y="297573"/>
                  </a:lnTo>
                  <a:lnTo>
                    <a:pt x="154152" y="300469"/>
                  </a:lnTo>
                  <a:lnTo>
                    <a:pt x="154914" y="306273"/>
                  </a:lnTo>
                  <a:lnTo>
                    <a:pt x="147104" y="353174"/>
                  </a:lnTo>
                  <a:lnTo>
                    <a:pt x="144246" y="357759"/>
                  </a:lnTo>
                  <a:lnTo>
                    <a:pt x="135547" y="363943"/>
                  </a:lnTo>
                  <a:lnTo>
                    <a:pt x="130289" y="365188"/>
                  </a:lnTo>
                  <a:lnTo>
                    <a:pt x="36093" y="349478"/>
                  </a:lnTo>
                  <a:lnTo>
                    <a:pt x="31508" y="346608"/>
                  </a:lnTo>
                  <a:lnTo>
                    <a:pt x="25311" y="337934"/>
                  </a:lnTo>
                  <a:lnTo>
                    <a:pt x="24079" y="332676"/>
                  </a:lnTo>
                  <a:lnTo>
                    <a:pt x="73507" y="36080"/>
                  </a:lnTo>
                  <a:lnTo>
                    <a:pt x="76377" y="31496"/>
                  </a:lnTo>
                  <a:lnTo>
                    <a:pt x="84162" y="25946"/>
                  </a:lnTo>
                  <a:lnTo>
                    <a:pt x="87871" y="24752"/>
                  </a:lnTo>
                  <a:lnTo>
                    <a:pt x="94437" y="24752"/>
                  </a:lnTo>
                  <a:lnTo>
                    <a:pt x="179324" y="38900"/>
                  </a:lnTo>
                  <a:lnTo>
                    <a:pt x="195668" y="61785"/>
                  </a:lnTo>
                  <a:lnTo>
                    <a:pt x="195668" y="19253"/>
                  </a:lnTo>
                  <a:lnTo>
                    <a:pt x="183388" y="14554"/>
                  </a:lnTo>
                  <a:lnTo>
                    <a:pt x="99593" y="584"/>
                  </a:lnTo>
                  <a:lnTo>
                    <a:pt x="90830" y="0"/>
                  </a:lnTo>
                  <a:lnTo>
                    <a:pt x="82232" y="1117"/>
                  </a:lnTo>
                  <a:lnTo>
                    <a:pt x="50571" y="28740"/>
                  </a:lnTo>
                  <a:lnTo>
                    <a:pt x="596" y="323405"/>
                  </a:lnTo>
                  <a:lnTo>
                    <a:pt x="0" y="332168"/>
                  </a:lnTo>
                  <a:lnTo>
                    <a:pt x="1130" y="340766"/>
                  </a:lnTo>
                  <a:lnTo>
                    <a:pt x="28752" y="372414"/>
                  </a:lnTo>
                  <a:lnTo>
                    <a:pt x="123482" y="389077"/>
                  </a:lnTo>
                  <a:lnTo>
                    <a:pt x="125958" y="389280"/>
                  </a:lnTo>
                  <a:lnTo>
                    <a:pt x="128409" y="389280"/>
                  </a:lnTo>
                  <a:lnTo>
                    <a:pt x="166192" y="368274"/>
                  </a:lnTo>
                  <a:lnTo>
                    <a:pt x="176860" y="324802"/>
                  </a:lnTo>
                  <a:lnTo>
                    <a:pt x="215138" y="354050"/>
                  </a:lnTo>
                  <a:lnTo>
                    <a:pt x="252361" y="370243"/>
                  </a:lnTo>
                  <a:lnTo>
                    <a:pt x="706399" y="445935"/>
                  </a:lnTo>
                  <a:lnTo>
                    <a:pt x="710996" y="446303"/>
                  </a:lnTo>
                  <a:lnTo>
                    <a:pt x="715568" y="446303"/>
                  </a:lnTo>
                  <a:lnTo>
                    <a:pt x="756513" y="435610"/>
                  </a:lnTo>
                  <a:lnTo>
                    <a:pt x="1074280" y="178320"/>
                  </a:lnTo>
                  <a:lnTo>
                    <a:pt x="1101483" y="137883"/>
                  </a:lnTo>
                  <a:lnTo>
                    <a:pt x="1104684" y="12156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9" name="Grupo 308">
            <a:extLst>
              <a:ext uri="{FF2B5EF4-FFF2-40B4-BE49-F238E27FC236}">
                <a16:creationId xmlns:a16="http://schemas.microsoft.com/office/drawing/2014/main" id="{C97F14C7-C101-CC9E-4B46-62AB5C8BCA54}"/>
              </a:ext>
            </a:extLst>
          </p:cNvPr>
          <p:cNvGrpSpPr/>
          <p:nvPr/>
        </p:nvGrpSpPr>
        <p:grpSpPr>
          <a:xfrm>
            <a:off x="3638289" y="6009790"/>
            <a:ext cx="1209747" cy="1007110"/>
            <a:chOff x="3638289" y="6009790"/>
            <a:chExt cx="1209747" cy="1007110"/>
          </a:xfrm>
        </p:grpSpPr>
        <p:sp>
          <p:nvSpPr>
            <p:cNvPr id="9" name="object 9"/>
            <p:cNvSpPr/>
            <p:nvPr/>
          </p:nvSpPr>
          <p:spPr>
            <a:xfrm>
              <a:off x="3638289" y="6184547"/>
              <a:ext cx="377190" cy="629920"/>
            </a:xfrm>
            <a:custGeom>
              <a:avLst/>
              <a:gdLst/>
              <a:ahLst/>
              <a:cxnLst/>
              <a:rect l="l" t="t" r="r" b="b"/>
              <a:pathLst>
                <a:path w="377189" h="629920">
                  <a:moveTo>
                    <a:pt x="171973" y="0"/>
                  </a:moveTo>
                  <a:lnTo>
                    <a:pt x="124329" y="53079"/>
                  </a:lnTo>
                  <a:lnTo>
                    <a:pt x="93893" y="102605"/>
                  </a:lnTo>
                  <a:lnTo>
                    <a:pt x="67869" y="152883"/>
                  </a:lnTo>
                  <a:lnTo>
                    <a:pt x="46177" y="203349"/>
                  </a:lnTo>
                  <a:lnTo>
                    <a:pt x="28741" y="253439"/>
                  </a:lnTo>
                  <a:lnTo>
                    <a:pt x="15482" y="302590"/>
                  </a:lnTo>
                  <a:lnTo>
                    <a:pt x="6324" y="350238"/>
                  </a:lnTo>
                  <a:lnTo>
                    <a:pt x="1189" y="395819"/>
                  </a:lnTo>
                  <a:lnTo>
                    <a:pt x="0" y="438770"/>
                  </a:lnTo>
                  <a:lnTo>
                    <a:pt x="2678" y="478526"/>
                  </a:lnTo>
                  <a:lnTo>
                    <a:pt x="19329" y="546203"/>
                  </a:lnTo>
                  <a:lnTo>
                    <a:pt x="57007" y="601471"/>
                  </a:lnTo>
                  <a:lnTo>
                    <a:pt x="110949" y="625624"/>
                  </a:lnTo>
                  <a:lnTo>
                    <a:pt x="159021" y="629479"/>
                  </a:lnTo>
                  <a:lnTo>
                    <a:pt x="172392" y="629687"/>
                  </a:lnTo>
                  <a:lnTo>
                    <a:pt x="194697" y="629060"/>
                  </a:lnTo>
                  <a:lnTo>
                    <a:pt x="211259" y="627661"/>
                  </a:lnTo>
                  <a:lnTo>
                    <a:pt x="221772" y="626215"/>
                  </a:lnTo>
                  <a:lnTo>
                    <a:pt x="232589" y="624001"/>
                  </a:lnTo>
                  <a:lnTo>
                    <a:pt x="236799" y="617447"/>
                  </a:lnTo>
                  <a:lnTo>
                    <a:pt x="233930" y="604138"/>
                  </a:lnTo>
                  <a:lnTo>
                    <a:pt x="227364" y="599887"/>
                  </a:lnTo>
                  <a:lnTo>
                    <a:pt x="220715" y="601322"/>
                  </a:lnTo>
                  <a:lnTo>
                    <a:pt x="213243" y="602519"/>
                  </a:lnTo>
                  <a:lnTo>
                    <a:pt x="192202" y="604435"/>
                  </a:lnTo>
                  <a:lnTo>
                    <a:pt x="158758" y="604748"/>
                  </a:lnTo>
                  <a:lnTo>
                    <a:pt x="114080" y="601133"/>
                  </a:lnTo>
                  <a:lnTo>
                    <a:pt x="67291" y="577023"/>
                  </a:lnTo>
                  <a:lnTo>
                    <a:pt x="42176" y="536852"/>
                  </a:lnTo>
                  <a:lnTo>
                    <a:pt x="26048" y="467834"/>
                  </a:lnTo>
                  <a:lnTo>
                    <a:pt x="24194" y="426911"/>
                  </a:lnTo>
                  <a:lnTo>
                    <a:pt x="26594" y="382581"/>
                  </a:lnTo>
                  <a:lnTo>
                    <a:pt x="33336" y="335496"/>
                  </a:lnTo>
                  <a:lnTo>
                    <a:pt x="44507" y="286307"/>
                  </a:lnTo>
                  <a:lnTo>
                    <a:pt x="60193" y="235665"/>
                  </a:lnTo>
                  <a:lnTo>
                    <a:pt x="80481" y="184222"/>
                  </a:lnTo>
                  <a:lnTo>
                    <a:pt x="105459" y="132629"/>
                  </a:lnTo>
                  <a:lnTo>
                    <a:pt x="135212" y="81538"/>
                  </a:lnTo>
                  <a:lnTo>
                    <a:pt x="169827" y="31601"/>
                  </a:lnTo>
                  <a:lnTo>
                    <a:pt x="207093" y="76028"/>
                  </a:lnTo>
                  <a:lnTo>
                    <a:pt x="239839" y="121665"/>
                  </a:lnTo>
                  <a:lnTo>
                    <a:pt x="268174" y="167953"/>
                  </a:lnTo>
                  <a:lnTo>
                    <a:pt x="292204" y="214331"/>
                  </a:lnTo>
                  <a:lnTo>
                    <a:pt x="312036" y="260239"/>
                  </a:lnTo>
                  <a:lnTo>
                    <a:pt x="327778" y="305117"/>
                  </a:lnTo>
                  <a:lnTo>
                    <a:pt x="339537" y="348405"/>
                  </a:lnTo>
                  <a:lnTo>
                    <a:pt x="347421" y="389542"/>
                  </a:lnTo>
                  <a:lnTo>
                    <a:pt x="351535" y="427970"/>
                  </a:lnTo>
                  <a:lnTo>
                    <a:pt x="351989" y="463127"/>
                  </a:lnTo>
                  <a:lnTo>
                    <a:pt x="348227" y="499407"/>
                  </a:lnTo>
                  <a:lnTo>
                    <a:pt x="340148" y="530523"/>
                  </a:lnTo>
                  <a:lnTo>
                    <a:pt x="327892" y="556078"/>
                  </a:lnTo>
                  <a:lnTo>
                    <a:pt x="311603" y="575678"/>
                  </a:lnTo>
                  <a:lnTo>
                    <a:pt x="306556" y="580254"/>
                  </a:lnTo>
                  <a:lnTo>
                    <a:pt x="306147" y="588055"/>
                  </a:lnTo>
                  <a:lnTo>
                    <a:pt x="315288" y="598170"/>
                  </a:lnTo>
                  <a:lnTo>
                    <a:pt x="323100" y="598557"/>
                  </a:lnTo>
                  <a:lnTo>
                    <a:pt x="328157" y="594002"/>
                  </a:lnTo>
                  <a:lnTo>
                    <a:pt x="347801" y="570732"/>
                  </a:lnTo>
                  <a:lnTo>
                    <a:pt x="362546" y="541025"/>
                  </a:lnTo>
                  <a:lnTo>
                    <a:pt x="372222" y="505333"/>
                  </a:lnTo>
                  <a:lnTo>
                    <a:pt x="376658" y="464111"/>
                  </a:lnTo>
                  <a:lnTo>
                    <a:pt x="376143" y="426436"/>
                  </a:lnTo>
                  <a:lnTo>
                    <a:pt x="371645" y="385227"/>
                  </a:lnTo>
                  <a:lnTo>
                    <a:pt x="363045" y="341114"/>
                  </a:lnTo>
                  <a:lnTo>
                    <a:pt x="350225" y="294729"/>
                  </a:lnTo>
                  <a:lnTo>
                    <a:pt x="333063" y="246701"/>
                  </a:lnTo>
                  <a:lnTo>
                    <a:pt x="311440" y="197663"/>
                  </a:lnTo>
                  <a:lnTo>
                    <a:pt x="285238" y="148245"/>
                  </a:lnTo>
                  <a:lnTo>
                    <a:pt x="254335" y="99078"/>
                  </a:lnTo>
                  <a:lnTo>
                    <a:pt x="218613" y="50793"/>
                  </a:lnTo>
                  <a:lnTo>
                    <a:pt x="177952" y="4020"/>
                  </a:lnTo>
                  <a:lnTo>
                    <a:pt x="175481" y="1403"/>
                  </a:lnTo>
                  <a:lnTo>
                    <a:pt x="17197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3769171" y="6009790"/>
              <a:ext cx="1078865" cy="1007110"/>
              <a:chOff x="3769171" y="6009790"/>
              <a:chExt cx="1078865" cy="1007110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3769169" y="6009798"/>
                <a:ext cx="1078865" cy="1007110"/>
              </a:xfrm>
              <a:custGeom>
                <a:avLst/>
                <a:gdLst/>
                <a:ahLst/>
                <a:cxnLst/>
                <a:rect l="l" t="t" r="r" b="b"/>
                <a:pathLst>
                  <a:path w="1078864" h="1007109">
                    <a:moveTo>
                      <a:pt x="1078242" y="491223"/>
                    </a:moveTo>
                    <a:lnTo>
                      <a:pt x="1072273" y="441032"/>
                    </a:lnTo>
                    <a:lnTo>
                      <a:pt x="1060792" y="396532"/>
                    </a:lnTo>
                    <a:lnTo>
                      <a:pt x="1043851" y="352742"/>
                    </a:lnTo>
                    <a:lnTo>
                      <a:pt x="1021664" y="310007"/>
                    </a:lnTo>
                    <a:lnTo>
                      <a:pt x="994448" y="268643"/>
                    </a:lnTo>
                    <a:lnTo>
                      <a:pt x="962418" y="228981"/>
                    </a:lnTo>
                    <a:lnTo>
                      <a:pt x="925791" y="191338"/>
                    </a:lnTo>
                    <a:lnTo>
                      <a:pt x="884770" y="156044"/>
                    </a:lnTo>
                    <a:lnTo>
                      <a:pt x="846201" y="127863"/>
                    </a:lnTo>
                    <a:lnTo>
                      <a:pt x="805332" y="102298"/>
                    </a:lnTo>
                    <a:lnTo>
                      <a:pt x="762279" y="79375"/>
                    </a:lnTo>
                    <a:lnTo>
                      <a:pt x="717181" y="59169"/>
                    </a:lnTo>
                    <a:lnTo>
                      <a:pt x="670166" y="41706"/>
                    </a:lnTo>
                    <a:lnTo>
                      <a:pt x="621372" y="27051"/>
                    </a:lnTo>
                    <a:lnTo>
                      <a:pt x="570915" y="15240"/>
                    </a:lnTo>
                    <a:lnTo>
                      <a:pt x="518934" y="6324"/>
                    </a:lnTo>
                    <a:lnTo>
                      <a:pt x="461492" y="0"/>
                    </a:lnTo>
                    <a:lnTo>
                      <a:pt x="457581" y="1676"/>
                    </a:lnTo>
                    <a:lnTo>
                      <a:pt x="452437" y="7899"/>
                    </a:lnTo>
                    <a:lnTo>
                      <a:pt x="451548" y="12077"/>
                    </a:lnTo>
                    <a:lnTo>
                      <a:pt x="452628" y="15963"/>
                    </a:lnTo>
                    <a:lnTo>
                      <a:pt x="460184" y="59194"/>
                    </a:lnTo>
                    <a:lnTo>
                      <a:pt x="461899" y="108292"/>
                    </a:lnTo>
                    <a:lnTo>
                      <a:pt x="459663" y="161810"/>
                    </a:lnTo>
                    <a:lnTo>
                      <a:pt x="452208" y="259321"/>
                    </a:lnTo>
                    <a:lnTo>
                      <a:pt x="449503" y="301383"/>
                    </a:lnTo>
                    <a:lnTo>
                      <a:pt x="447929" y="344233"/>
                    </a:lnTo>
                    <a:lnTo>
                      <a:pt x="448094" y="387527"/>
                    </a:lnTo>
                    <a:lnTo>
                      <a:pt x="450621" y="430974"/>
                    </a:lnTo>
                    <a:lnTo>
                      <a:pt x="456133" y="474243"/>
                    </a:lnTo>
                    <a:lnTo>
                      <a:pt x="465239" y="517029"/>
                    </a:lnTo>
                    <a:lnTo>
                      <a:pt x="478561" y="559003"/>
                    </a:lnTo>
                    <a:lnTo>
                      <a:pt x="496722" y="599871"/>
                    </a:lnTo>
                    <a:lnTo>
                      <a:pt x="520344" y="639292"/>
                    </a:lnTo>
                    <a:lnTo>
                      <a:pt x="550037" y="676960"/>
                    </a:lnTo>
                    <a:lnTo>
                      <a:pt x="586422" y="712558"/>
                    </a:lnTo>
                    <a:lnTo>
                      <a:pt x="630123" y="745769"/>
                    </a:lnTo>
                    <a:lnTo>
                      <a:pt x="681748" y="776287"/>
                    </a:lnTo>
                    <a:lnTo>
                      <a:pt x="724293" y="796493"/>
                    </a:lnTo>
                    <a:lnTo>
                      <a:pt x="766597" y="813130"/>
                    </a:lnTo>
                    <a:lnTo>
                      <a:pt x="744016" y="844423"/>
                    </a:lnTo>
                    <a:lnTo>
                      <a:pt x="713727" y="877963"/>
                    </a:lnTo>
                    <a:lnTo>
                      <a:pt x="679856" y="907719"/>
                    </a:lnTo>
                    <a:lnTo>
                      <a:pt x="642480" y="933196"/>
                    </a:lnTo>
                    <a:lnTo>
                      <a:pt x="601700" y="953871"/>
                    </a:lnTo>
                    <a:lnTo>
                      <a:pt x="557644" y="969264"/>
                    </a:lnTo>
                    <a:lnTo>
                      <a:pt x="510400" y="978877"/>
                    </a:lnTo>
                    <a:lnTo>
                      <a:pt x="460070" y="982192"/>
                    </a:lnTo>
                    <a:lnTo>
                      <a:pt x="411022" y="978903"/>
                    </a:lnTo>
                    <a:lnTo>
                      <a:pt x="363601" y="969416"/>
                    </a:lnTo>
                    <a:lnTo>
                      <a:pt x="318058" y="954290"/>
                    </a:lnTo>
                    <a:lnTo>
                      <a:pt x="274675" y="934085"/>
                    </a:lnTo>
                    <a:lnTo>
                      <a:pt x="233705" y="909345"/>
                    </a:lnTo>
                    <a:lnTo>
                      <a:pt x="195427" y="880643"/>
                    </a:lnTo>
                    <a:lnTo>
                      <a:pt x="160121" y="848537"/>
                    </a:lnTo>
                    <a:lnTo>
                      <a:pt x="128041" y="813574"/>
                    </a:lnTo>
                    <a:lnTo>
                      <a:pt x="99466" y="776312"/>
                    </a:lnTo>
                    <a:lnTo>
                      <a:pt x="74650" y="737323"/>
                    </a:lnTo>
                    <a:lnTo>
                      <a:pt x="53898" y="697153"/>
                    </a:lnTo>
                    <a:lnTo>
                      <a:pt x="37452" y="656361"/>
                    </a:lnTo>
                    <a:lnTo>
                      <a:pt x="25590" y="615518"/>
                    </a:lnTo>
                    <a:lnTo>
                      <a:pt x="24041" y="608863"/>
                    </a:lnTo>
                    <a:lnTo>
                      <a:pt x="17386" y="604774"/>
                    </a:lnTo>
                    <a:lnTo>
                      <a:pt x="4114" y="607847"/>
                    </a:lnTo>
                    <a:lnTo>
                      <a:pt x="0" y="614476"/>
                    </a:lnTo>
                    <a:lnTo>
                      <a:pt x="1536" y="621118"/>
                    </a:lnTo>
                    <a:lnTo>
                      <a:pt x="13106" y="661784"/>
                    </a:lnTo>
                    <a:lnTo>
                      <a:pt x="28740" y="702195"/>
                    </a:lnTo>
                    <a:lnTo>
                      <a:pt x="48234" y="741921"/>
                    </a:lnTo>
                    <a:lnTo>
                      <a:pt x="71399" y="780529"/>
                    </a:lnTo>
                    <a:lnTo>
                      <a:pt x="98018" y="817549"/>
                    </a:lnTo>
                    <a:lnTo>
                      <a:pt x="127901" y="852563"/>
                    </a:lnTo>
                    <a:lnTo>
                      <a:pt x="160832" y="885113"/>
                    </a:lnTo>
                    <a:lnTo>
                      <a:pt x="196634" y="914755"/>
                    </a:lnTo>
                    <a:lnTo>
                      <a:pt x="235077" y="941057"/>
                    </a:lnTo>
                    <a:lnTo>
                      <a:pt x="275971" y="963574"/>
                    </a:lnTo>
                    <a:lnTo>
                      <a:pt x="319125" y="981849"/>
                    </a:lnTo>
                    <a:lnTo>
                      <a:pt x="364324" y="995464"/>
                    </a:lnTo>
                    <a:lnTo>
                      <a:pt x="411378" y="1003947"/>
                    </a:lnTo>
                    <a:lnTo>
                      <a:pt x="460070" y="1006881"/>
                    </a:lnTo>
                    <a:lnTo>
                      <a:pt x="510146" y="1003820"/>
                    </a:lnTo>
                    <a:lnTo>
                      <a:pt x="557364" y="994943"/>
                    </a:lnTo>
                    <a:lnTo>
                      <a:pt x="601649" y="980681"/>
                    </a:lnTo>
                    <a:lnTo>
                      <a:pt x="642912" y="961453"/>
                    </a:lnTo>
                    <a:lnTo>
                      <a:pt x="681050" y="937704"/>
                    </a:lnTo>
                    <a:lnTo>
                      <a:pt x="715975" y="909840"/>
                    </a:lnTo>
                    <a:lnTo>
                      <a:pt x="747610" y="878319"/>
                    </a:lnTo>
                    <a:lnTo>
                      <a:pt x="775855" y="843559"/>
                    </a:lnTo>
                    <a:lnTo>
                      <a:pt x="800620" y="805992"/>
                    </a:lnTo>
                    <a:lnTo>
                      <a:pt x="821817" y="766051"/>
                    </a:lnTo>
                    <a:lnTo>
                      <a:pt x="839368" y="724166"/>
                    </a:lnTo>
                    <a:lnTo>
                      <a:pt x="853173" y="680770"/>
                    </a:lnTo>
                    <a:lnTo>
                      <a:pt x="863142" y="636282"/>
                    </a:lnTo>
                    <a:lnTo>
                      <a:pt x="869188" y="591146"/>
                    </a:lnTo>
                    <a:lnTo>
                      <a:pt x="871220" y="545782"/>
                    </a:lnTo>
                    <a:lnTo>
                      <a:pt x="870280" y="522973"/>
                    </a:lnTo>
                    <a:lnTo>
                      <a:pt x="862380" y="471182"/>
                    </a:lnTo>
                    <a:lnTo>
                      <a:pt x="825792" y="386118"/>
                    </a:lnTo>
                    <a:lnTo>
                      <a:pt x="789736" y="336816"/>
                    </a:lnTo>
                    <a:lnTo>
                      <a:pt x="752170" y="298678"/>
                    </a:lnTo>
                    <a:lnTo>
                      <a:pt x="718261" y="271424"/>
                    </a:lnTo>
                    <a:lnTo>
                      <a:pt x="681913" y="248399"/>
                    </a:lnTo>
                    <a:lnTo>
                      <a:pt x="675843" y="245275"/>
                    </a:lnTo>
                    <a:lnTo>
                      <a:pt x="668426" y="247650"/>
                    </a:lnTo>
                    <a:lnTo>
                      <a:pt x="662190" y="259765"/>
                    </a:lnTo>
                    <a:lnTo>
                      <a:pt x="664552" y="267208"/>
                    </a:lnTo>
                    <a:lnTo>
                      <a:pt x="670598" y="270344"/>
                    </a:lnTo>
                    <a:lnTo>
                      <a:pt x="683488" y="277926"/>
                    </a:lnTo>
                    <a:lnTo>
                      <a:pt x="714857" y="300062"/>
                    </a:lnTo>
                    <a:lnTo>
                      <a:pt x="755942" y="336905"/>
                    </a:lnTo>
                    <a:lnTo>
                      <a:pt x="797928" y="388620"/>
                    </a:lnTo>
                    <a:lnTo>
                      <a:pt x="832027" y="455358"/>
                    </a:lnTo>
                    <a:lnTo>
                      <a:pt x="842479" y="498081"/>
                    </a:lnTo>
                    <a:lnTo>
                      <a:pt x="846531" y="545782"/>
                    </a:lnTo>
                    <a:lnTo>
                      <a:pt x="844334" y="591781"/>
                    </a:lnTo>
                    <a:lnTo>
                      <a:pt x="837819" y="637501"/>
                    </a:lnTo>
                    <a:lnTo>
                      <a:pt x="827087" y="682434"/>
                    </a:lnTo>
                    <a:lnTo>
                      <a:pt x="812228" y="726109"/>
                    </a:lnTo>
                    <a:lnTo>
                      <a:pt x="793369" y="767994"/>
                    </a:lnTo>
                    <a:lnTo>
                      <a:pt x="779780" y="791616"/>
                    </a:lnTo>
                    <a:lnTo>
                      <a:pt x="756005" y="782840"/>
                    </a:lnTo>
                    <a:lnTo>
                      <a:pt x="713181" y="764374"/>
                    </a:lnTo>
                    <a:lnTo>
                      <a:pt x="640981" y="723353"/>
                    </a:lnTo>
                    <a:lnTo>
                      <a:pt x="597408" y="689483"/>
                    </a:lnTo>
                    <a:lnTo>
                      <a:pt x="561733" y="653135"/>
                    </a:lnTo>
                    <a:lnTo>
                      <a:pt x="533234" y="614591"/>
                    </a:lnTo>
                    <a:lnTo>
                      <a:pt x="511187" y="574179"/>
                    </a:lnTo>
                    <a:lnTo>
                      <a:pt x="494868" y="532193"/>
                    </a:lnTo>
                    <a:lnTo>
                      <a:pt x="483539" y="488962"/>
                    </a:lnTo>
                    <a:lnTo>
                      <a:pt x="476491" y="444766"/>
                    </a:lnTo>
                    <a:lnTo>
                      <a:pt x="472998" y="399923"/>
                    </a:lnTo>
                    <a:lnTo>
                      <a:pt x="472325" y="354761"/>
                    </a:lnTo>
                    <a:lnTo>
                      <a:pt x="473748" y="309575"/>
                    </a:lnTo>
                    <a:lnTo>
                      <a:pt x="476554" y="264668"/>
                    </a:lnTo>
                    <a:lnTo>
                      <a:pt x="484035" y="167652"/>
                    </a:lnTo>
                    <a:lnTo>
                      <a:pt x="486435" y="117182"/>
                    </a:lnTo>
                    <a:lnTo>
                      <a:pt x="485749" y="69850"/>
                    </a:lnTo>
                    <a:lnTo>
                      <a:pt x="480466" y="26517"/>
                    </a:lnTo>
                    <a:lnTo>
                      <a:pt x="536079" y="33934"/>
                    </a:lnTo>
                    <a:lnTo>
                      <a:pt x="590016" y="44653"/>
                    </a:lnTo>
                    <a:lnTo>
                      <a:pt x="642124" y="58648"/>
                    </a:lnTo>
                    <a:lnTo>
                      <a:pt x="692226" y="75831"/>
                    </a:lnTo>
                    <a:lnTo>
                      <a:pt x="740181" y="96177"/>
                    </a:lnTo>
                    <a:lnTo>
                      <a:pt x="785812" y="119583"/>
                    </a:lnTo>
                    <a:lnTo>
                      <a:pt x="828967" y="146024"/>
                    </a:lnTo>
                    <a:lnTo>
                      <a:pt x="869492" y="175437"/>
                    </a:lnTo>
                    <a:lnTo>
                      <a:pt x="908596" y="209067"/>
                    </a:lnTo>
                    <a:lnTo>
                      <a:pt x="943521" y="244868"/>
                    </a:lnTo>
                    <a:lnTo>
                      <a:pt x="974039" y="282549"/>
                    </a:lnTo>
                    <a:lnTo>
                      <a:pt x="999959" y="321779"/>
                    </a:lnTo>
                    <a:lnTo>
                      <a:pt x="1021067" y="362254"/>
                    </a:lnTo>
                    <a:lnTo>
                      <a:pt x="1037158" y="403682"/>
                    </a:lnTo>
                    <a:lnTo>
                      <a:pt x="1048042" y="445731"/>
                    </a:lnTo>
                    <a:lnTo>
                      <a:pt x="1053896" y="498652"/>
                    </a:lnTo>
                    <a:lnTo>
                      <a:pt x="1050582" y="548563"/>
                    </a:lnTo>
                    <a:lnTo>
                      <a:pt x="1038326" y="595007"/>
                    </a:lnTo>
                    <a:lnTo>
                      <a:pt x="1017358" y="637489"/>
                    </a:lnTo>
                    <a:lnTo>
                      <a:pt x="987933" y="675563"/>
                    </a:lnTo>
                    <a:lnTo>
                      <a:pt x="950264" y="708723"/>
                    </a:lnTo>
                    <a:lnTo>
                      <a:pt x="904582" y="736523"/>
                    </a:lnTo>
                    <a:lnTo>
                      <a:pt x="898499" y="739571"/>
                    </a:lnTo>
                    <a:lnTo>
                      <a:pt x="896048" y="747001"/>
                    </a:lnTo>
                    <a:lnTo>
                      <a:pt x="902169" y="759193"/>
                    </a:lnTo>
                    <a:lnTo>
                      <a:pt x="909599" y="761644"/>
                    </a:lnTo>
                    <a:lnTo>
                      <a:pt x="915670" y="758571"/>
                    </a:lnTo>
                    <a:lnTo>
                      <a:pt x="959231" y="732536"/>
                    </a:lnTo>
                    <a:lnTo>
                      <a:pt x="996378" y="701700"/>
                    </a:lnTo>
                    <a:lnTo>
                      <a:pt x="1026896" y="666508"/>
                    </a:lnTo>
                    <a:lnTo>
                      <a:pt x="1050569" y="627405"/>
                    </a:lnTo>
                    <a:lnTo>
                      <a:pt x="1067168" y="584860"/>
                    </a:lnTo>
                    <a:lnTo>
                      <a:pt x="1076464" y="539318"/>
                    </a:lnTo>
                    <a:lnTo>
                      <a:pt x="1078242" y="491223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1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97152" y="6551932"/>
                <a:ext cx="87463" cy="165293"/>
              </a:xfrm>
              <a:prstGeom prst="rect">
                <a:avLst/>
              </a:prstGeom>
            </p:spPr>
          </p:pic>
        </p:grpSp>
      </p:grpSp>
      <p:grpSp>
        <p:nvGrpSpPr>
          <p:cNvPr id="308" name="Grupo 307">
            <a:extLst>
              <a:ext uri="{FF2B5EF4-FFF2-40B4-BE49-F238E27FC236}">
                <a16:creationId xmlns:a16="http://schemas.microsoft.com/office/drawing/2014/main" id="{0FE80FD0-8CAC-1E7B-ACB5-866AED85E098}"/>
              </a:ext>
            </a:extLst>
          </p:cNvPr>
          <p:cNvGrpSpPr/>
          <p:nvPr/>
        </p:nvGrpSpPr>
        <p:grpSpPr>
          <a:xfrm>
            <a:off x="1936611" y="6014459"/>
            <a:ext cx="1291665" cy="996190"/>
            <a:chOff x="1936611" y="6014459"/>
            <a:chExt cx="1291665" cy="996190"/>
          </a:xfrm>
        </p:grpSpPr>
        <p:sp>
          <p:nvSpPr>
            <p:cNvPr id="13" name="object 13"/>
            <p:cNvSpPr/>
            <p:nvPr/>
          </p:nvSpPr>
          <p:spPr>
            <a:xfrm>
              <a:off x="1936611" y="6357533"/>
              <a:ext cx="448945" cy="448945"/>
            </a:xfrm>
            <a:custGeom>
              <a:avLst/>
              <a:gdLst/>
              <a:ahLst/>
              <a:cxnLst/>
              <a:rect l="l" t="t" r="r" b="b"/>
              <a:pathLst>
                <a:path w="448944" h="448945">
                  <a:moveTo>
                    <a:pt x="230485" y="0"/>
                  </a:moveTo>
                  <a:lnTo>
                    <a:pt x="224328" y="0"/>
                  </a:lnTo>
                  <a:lnTo>
                    <a:pt x="179175" y="4565"/>
                  </a:lnTo>
                  <a:lnTo>
                    <a:pt x="137094" y="17657"/>
                  </a:lnTo>
                  <a:lnTo>
                    <a:pt x="98992" y="38364"/>
                  </a:lnTo>
                  <a:lnTo>
                    <a:pt x="65779" y="65779"/>
                  </a:lnTo>
                  <a:lnTo>
                    <a:pt x="38364" y="98992"/>
                  </a:lnTo>
                  <a:lnTo>
                    <a:pt x="17657" y="137094"/>
                  </a:lnTo>
                  <a:lnTo>
                    <a:pt x="4565" y="179175"/>
                  </a:lnTo>
                  <a:lnTo>
                    <a:pt x="0" y="224328"/>
                  </a:lnTo>
                  <a:lnTo>
                    <a:pt x="4565" y="269468"/>
                  </a:lnTo>
                  <a:lnTo>
                    <a:pt x="17657" y="311535"/>
                  </a:lnTo>
                  <a:lnTo>
                    <a:pt x="38364" y="349623"/>
                  </a:lnTo>
                  <a:lnTo>
                    <a:pt x="65779" y="382823"/>
                  </a:lnTo>
                  <a:lnTo>
                    <a:pt x="98992" y="410226"/>
                  </a:lnTo>
                  <a:lnTo>
                    <a:pt x="137094" y="430924"/>
                  </a:lnTo>
                  <a:lnTo>
                    <a:pt x="179175" y="444009"/>
                  </a:lnTo>
                  <a:lnTo>
                    <a:pt x="224328" y="448572"/>
                  </a:lnTo>
                  <a:lnTo>
                    <a:pt x="269480" y="444009"/>
                  </a:lnTo>
                  <a:lnTo>
                    <a:pt x="311562" y="430924"/>
                  </a:lnTo>
                  <a:lnTo>
                    <a:pt x="349664" y="410226"/>
                  </a:lnTo>
                  <a:lnTo>
                    <a:pt x="382877" y="382823"/>
                  </a:lnTo>
                  <a:lnTo>
                    <a:pt x="410291" y="349623"/>
                  </a:lnTo>
                  <a:lnTo>
                    <a:pt x="430999" y="311535"/>
                  </a:lnTo>
                  <a:lnTo>
                    <a:pt x="444090" y="269468"/>
                  </a:lnTo>
                  <a:lnTo>
                    <a:pt x="448656" y="224328"/>
                  </a:lnTo>
                  <a:lnTo>
                    <a:pt x="445265" y="185610"/>
                  </a:lnTo>
                  <a:lnTo>
                    <a:pt x="435304" y="148258"/>
                  </a:lnTo>
                  <a:lnTo>
                    <a:pt x="419090" y="113146"/>
                  </a:lnTo>
                  <a:lnTo>
                    <a:pt x="396940" y="81149"/>
                  </a:lnTo>
                  <a:lnTo>
                    <a:pt x="377936" y="96918"/>
                  </a:lnTo>
                  <a:lnTo>
                    <a:pt x="397651" y="125391"/>
                  </a:lnTo>
                  <a:lnTo>
                    <a:pt x="412083" y="156637"/>
                  </a:lnTo>
                  <a:lnTo>
                    <a:pt x="420948" y="189876"/>
                  </a:lnTo>
                  <a:lnTo>
                    <a:pt x="423966" y="224328"/>
                  </a:lnTo>
                  <a:lnTo>
                    <a:pt x="418684" y="270030"/>
                  </a:lnTo>
                  <a:lnTo>
                    <a:pt x="403645" y="312013"/>
                  </a:lnTo>
                  <a:lnTo>
                    <a:pt x="380055" y="349071"/>
                  </a:lnTo>
                  <a:lnTo>
                    <a:pt x="349121" y="379994"/>
                  </a:lnTo>
                  <a:lnTo>
                    <a:pt x="312051" y="403577"/>
                  </a:lnTo>
                  <a:lnTo>
                    <a:pt x="270051" y="418612"/>
                  </a:lnTo>
                  <a:lnTo>
                    <a:pt x="224328" y="423892"/>
                  </a:lnTo>
                  <a:lnTo>
                    <a:pt x="178608" y="418612"/>
                  </a:lnTo>
                  <a:lnTo>
                    <a:pt x="136609" y="403577"/>
                  </a:lnTo>
                  <a:lnTo>
                    <a:pt x="99539" y="379994"/>
                  </a:lnTo>
                  <a:lnTo>
                    <a:pt x="68604" y="349071"/>
                  </a:lnTo>
                  <a:lnTo>
                    <a:pt x="45012" y="312013"/>
                  </a:lnTo>
                  <a:lnTo>
                    <a:pt x="29972" y="270030"/>
                  </a:lnTo>
                  <a:lnTo>
                    <a:pt x="24690" y="224328"/>
                  </a:lnTo>
                  <a:lnTo>
                    <a:pt x="29972" y="178605"/>
                  </a:lnTo>
                  <a:lnTo>
                    <a:pt x="45012" y="136605"/>
                  </a:lnTo>
                  <a:lnTo>
                    <a:pt x="68604" y="99534"/>
                  </a:lnTo>
                  <a:lnTo>
                    <a:pt x="99539" y="68600"/>
                  </a:lnTo>
                  <a:lnTo>
                    <a:pt x="136609" y="45010"/>
                  </a:lnTo>
                  <a:lnTo>
                    <a:pt x="178608" y="29971"/>
                  </a:lnTo>
                  <a:lnTo>
                    <a:pt x="224328" y="24690"/>
                  </a:lnTo>
                  <a:lnTo>
                    <a:pt x="229773" y="24690"/>
                  </a:lnTo>
                  <a:lnTo>
                    <a:pt x="235019" y="24910"/>
                  </a:lnTo>
                  <a:lnTo>
                    <a:pt x="247039" y="25957"/>
                  </a:lnTo>
                  <a:lnTo>
                    <a:pt x="253154" y="20941"/>
                  </a:lnTo>
                  <a:lnTo>
                    <a:pt x="254337" y="7350"/>
                  </a:lnTo>
                  <a:lnTo>
                    <a:pt x="249311" y="1371"/>
                  </a:lnTo>
                  <a:lnTo>
                    <a:pt x="236443" y="261"/>
                  </a:lnTo>
                  <a:lnTo>
                    <a:pt x="23048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17381" y="6269475"/>
              <a:ext cx="810895" cy="537210"/>
            </a:xfrm>
            <a:custGeom>
              <a:avLst/>
              <a:gdLst/>
              <a:ahLst/>
              <a:cxnLst/>
              <a:rect l="l" t="t" r="r" b="b"/>
              <a:pathLst>
                <a:path w="810894" h="537209">
                  <a:moveTo>
                    <a:pt x="599605" y="313994"/>
                  </a:moveTo>
                  <a:lnTo>
                    <a:pt x="599300" y="309067"/>
                  </a:lnTo>
                  <a:lnTo>
                    <a:pt x="592950" y="299961"/>
                  </a:lnTo>
                  <a:lnTo>
                    <a:pt x="562838" y="256819"/>
                  </a:lnTo>
                  <a:lnTo>
                    <a:pt x="562838" y="299961"/>
                  </a:lnTo>
                  <a:lnTo>
                    <a:pt x="228244" y="299123"/>
                  </a:lnTo>
                  <a:lnTo>
                    <a:pt x="36766" y="24739"/>
                  </a:lnTo>
                  <a:lnTo>
                    <a:pt x="371360" y="25577"/>
                  </a:lnTo>
                  <a:lnTo>
                    <a:pt x="562838" y="299961"/>
                  </a:lnTo>
                  <a:lnTo>
                    <a:pt x="562838" y="256819"/>
                  </a:lnTo>
                  <a:lnTo>
                    <a:pt x="400875" y="24739"/>
                  </a:lnTo>
                  <a:lnTo>
                    <a:pt x="385622" y="2882"/>
                  </a:lnTo>
                  <a:lnTo>
                    <a:pt x="381850" y="914"/>
                  </a:lnTo>
                  <a:lnTo>
                    <a:pt x="8470" y="0"/>
                  </a:lnTo>
                  <a:lnTo>
                    <a:pt x="4254" y="2540"/>
                  </a:lnTo>
                  <a:lnTo>
                    <a:pt x="0" y="10693"/>
                  </a:lnTo>
                  <a:lnTo>
                    <a:pt x="292" y="15621"/>
                  </a:lnTo>
                  <a:lnTo>
                    <a:pt x="213982" y="321805"/>
                  </a:lnTo>
                  <a:lnTo>
                    <a:pt x="217766" y="323786"/>
                  </a:lnTo>
                  <a:lnTo>
                    <a:pt x="586536" y="324700"/>
                  </a:lnTo>
                  <a:lnTo>
                    <a:pt x="591134" y="324700"/>
                  </a:lnTo>
                  <a:lnTo>
                    <a:pt x="595350" y="322148"/>
                  </a:lnTo>
                  <a:lnTo>
                    <a:pt x="599605" y="313994"/>
                  </a:lnTo>
                  <a:close/>
                </a:path>
                <a:path w="810894" h="537209">
                  <a:moveTo>
                    <a:pt x="810818" y="312394"/>
                  </a:moveTo>
                  <a:lnTo>
                    <a:pt x="806259" y="267233"/>
                  </a:lnTo>
                  <a:lnTo>
                    <a:pt x="793178" y="225158"/>
                  </a:lnTo>
                  <a:lnTo>
                    <a:pt x="772477" y="187058"/>
                  </a:lnTo>
                  <a:lnTo>
                    <a:pt x="745070" y="153847"/>
                  </a:lnTo>
                  <a:lnTo>
                    <a:pt x="711860" y="126428"/>
                  </a:lnTo>
                  <a:lnTo>
                    <a:pt x="673773" y="105714"/>
                  </a:lnTo>
                  <a:lnTo>
                    <a:pt x="631710" y="92633"/>
                  </a:lnTo>
                  <a:lnTo>
                    <a:pt x="586574" y="88061"/>
                  </a:lnTo>
                  <a:lnTo>
                    <a:pt x="574763" y="88366"/>
                  </a:lnTo>
                  <a:lnTo>
                    <a:pt x="563092" y="89281"/>
                  </a:lnTo>
                  <a:lnTo>
                    <a:pt x="551573" y="90792"/>
                  </a:lnTo>
                  <a:lnTo>
                    <a:pt x="534377" y="93840"/>
                  </a:lnTo>
                  <a:lnTo>
                    <a:pt x="529907" y="98933"/>
                  </a:lnTo>
                  <a:lnTo>
                    <a:pt x="529907" y="112801"/>
                  </a:lnTo>
                  <a:lnTo>
                    <a:pt x="537362" y="118808"/>
                  </a:lnTo>
                  <a:lnTo>
                    <a:pt x="544931" y="117157"/>
                  </a:lnTo>
                  <a:lnTo>
                    <a:pt x="555078" y="115227"/>
                  </a:lnTo>
                  <a:lnTo>
                    <a:pt x="565416" y="113855"/>
                  </a:lnTo>
                  <a:lnTo>
                    <a:pt x="575932" y="113030"/>
                  </a:lnTo>
                  <a:lnTo>
                    <a:pt x="586574" y="112750"/>
                  </a:lnTo>
                  <a:lnTo>
                    <a:pt x="632269" y="118033"/>
                  </a:lnTo>
                  <a:lnTo>
                    <a:pt x="674255" y="133070"/>
                  </a:lnTo>
                  <a:lnTo>
                    <a:pt x="711314" y="156667"/>
                  </a:lnTo>
                  <a:lnTo>
                    <a:pt x="742238" y="187604"/>
                  </a:lnTo>
                  <a:lnTo>
                    <a:pt x="765822" y="224663"/>
                  </a:lnTo>
                  <a:lnTo>
                    <a:pt x="780859" y="266674"/>
                  </a:lnTo>
                  <a:lnTo>
                    <a:pt x="786130" y="312394"/>
                  </a:lnTo>
                  <a:lnTo>
                    <a:pt x="780859" y="358089"/>
                  </a:lnTo>
                  <a:lnTo>
                    <a:pt x="765822" y="400075"/>
                  </a:lnTo>
                  <a:lnTo>
                    <a:pt x="742238" y="437134"/>
                  </a:lnTo>
                  <a:lnTo>
                    <a:pt x="711314" y="468058"/>
                  </a:lnTo>
                  <a:lnTo>
                    <a:pt x="674255" y="491642"/>
                  </a:lnTo>
                  <a:lnTo>
                    <a:pt x="632269" y="506679"/>
                  </a:lnTo>
                  <a:lnTo>
                    <a:pt x="586574" y="511962"/>
                  </a:lnTo>
                  <a:lnTo>
                    <a:pt x="539407" y="506349"/>
                  </a:lnTo>
                  <a:lnTo>
                    <a:pt x="495833" y="490245"/>
                  </a:lnTo>
                  <a:lnTo>
                    <a:pt x="457415" y="464680"/>
                  </a:lnTo>
                  <a:lnTo>
                    <a:pt x="425729" y="430695"/>
                  </a:lnTo>
                  <a:lnTo>
                    <a:pt x="402348" y="389356"/>
                  </a:lnTo>
                  <a:lnTo>
                    <a:pt x="399707" y="383057"/>
                  </a:lnTo>
                  <a:lnTo>
                    <a:pt x="392506" y="380098"/>
                  </a:lnTo>
                  <a:lnTo>
                    <a:pt x="379895" y="385368"/>
                  </a:lnTo>
                  <a:lnTo>
                    <a:pt x="376936" y="392582"/>
                  </a:lnTo>
                  <a:lnTo>
                    <a:pt x="379564" y="398881"/>
                  </a:lnTo>
                  <a:lnTo>
                    <a:pt x="405841" y="445338"/>
                  </a:lnTo>
                  <a:lnTo>
                    <a:pt x="441439" y="483527"/>
                  </a:lnTo>
                  <a:lnTo>
                    <a:pt x="484606" y="512241"/>
                  </a:lnTo>
                  <a:lnTo>
                    <a:pt x="533577" y="530339"/>
                  </a:lnTo>
                  <a:lnTo>
                    <a:pt x="586574" y="536638"/>
                  </a:lnTo>
                  <a:lnTo>
                    <a:pt x="631710" y="532079"/>
                  </a:lnTo>
                  <a:lnTo>
                    <a:pt x="673773" y="518985"/>
                  </a:lnTo>
                  <a:lnTo>
                    <a:pt x="711860" y="498284"/>
                  </a:lnTo>
                  <a:lnTo>
                    <a:pt x="745070" y="470890"/>
                  </a:lnTo>
                  <a:lnTo>
                    <a:pt x="772477" y="437692"/>
                  </a:lnTo>
                  <a:lnTo>
                    <a:pt x="793178" y="399605"/>
                  </a:lnTo>
                  <a:lnTo>
                    <a:pt x="806259" y="357530"/>
                  </a:lnTo>
                  <a:lnTo>
                    <a:pt x="810818" y="31239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25090" y="6158388"/>
              <a:ext cx="290195" cy="434975"/>
            </a:xfrm>
            <a:custGeom>
              <a:avLst/>
              <a:gdLst/>
              <a:ahLst/>
              <a:cxnLst/>
              <a:rect l="l" t="t" r="r" b="b"/>
              <a:pathLst>
                <a:path w="290194" h="434975">
                  <a:moveTo>
                    <a:pt x="289839" y="7264"/>
                  </a:moveTo>
                  <a:lnTo>
                    <a:pt x="284314" y="1739"/>
                  </a:lnTo>
                  <a:lnTo>
                    <a:pt x="230784" y="1739"/>
                  </a:lnTo>
                  <a:lnTo>
                    <a:pt x="227469" y="0"/>
                  </a:lnTo>
                  <a:lnTo>
                    <a:pt x="221869" y="1739"/>
                  </a:lnTo>
                  <a:lnTo>
                    <a:pt x="72872" y="1739"/>
                  </a:lnTo>
                  <a:lnTo>
                    <a:pt x="67360" y="7264"/>
                  </a:lnTo>
                  <a:lnTo>
                    <a:pt x="67360" y="20904"/>
                  </a:lnTo>
                  <a:lnTo>
                    <a:pt x="72872" y="26428"/>
                  </a:lnTo>
                  <a:lnTo>
                    <a:pt x="207391" y="26428"/>
                  </a:lnTo>
                  <a:lnTo>
                    <a:pt x="0" y="422859"/>
                  </a:lnTo>
                  <a:lnTo>
                    <a:pt x="2324" y="430314"/>
                  </a:lnTo>
                  <a:lnTo>
                    <a:pt x="10185" y="434428"/>
                  </a:lnTo>
                  <a:lnTo>
                    <a:pt x="12153" y="434886"/>
                  </a:lnTo>
                  <a:lnTo>
                    <a:pt x="14071" y="434886"/>
                  </a:lnTo>
                  <a:lnTo>
                    <a:pt x="18516" y="434886"/>
                  </a:lnTo>
                  <a:lnTo>
                    <a:pt x="22821" y="432485"/>
                  </a:lnTo>
                  <a:lnTo>
                    <a:pt x="235242" y="26428"/>
                  </a:lnTo>
                  <a:lnTo>
                    <a:pt x="277495" y="26428"/>
                  </a:lnTo>
                  <a:lnTo>
                    <a:pt x="284314" y="26428"/>
                  </a:lnTo>
                  <a:lnTo>
                    <a:pt x="289839" y="20904"/>
                  </a:lnTo>
                  <a:lnTo>
                    <a:pt x="289839" y="726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46833" y="6014459"/>
              <a:ext cx="448945" cy="579120"/>
            </a:xfrm>
            <a:custGeom>
              <a:avLst/>
              <a:gdLst/>
              <a:ahLst/>
              <a:cxnLst/>
              <a:rect l="l" t="t" r="r" b="b"/>
              <a:pathLst>
                <a:path w="448944" h="579120">
                  <a:moveTo>
                    <a:pt x="448551" y="7264"/>
                  </a:moveTo>
                  <a:lnTo>
                    <a:pt x="443014" y="1752"/>
                  </a:lnTo>
                  <a:lnTo>
                    <a:pt x="306120" y="1752"/>
                  </a:lnTo>
                  <a:lnTo>
                    <a:pt x="302780" y="0"/>
                  </a:lnTo>
                  <a:lnTo>
                    <a:pt x="297129" y="1752"/>
                  </a:lnTo>
                  <a:lnTo>
                    <a:pt x="151765" y="1752"/>
                  </a:lnTo>
                  <a:lnTo>
                    <a:pt x="146240" y="7264"/>
                  </a:lnTo>
                  <a:lnTo>
                    <a:pt x="146240" y="20916"/>
                  </a:lnTo>
                  <a:lnTo>
                    <a:pt x="151765" y="26428"/>
                  </a:lnTo>
                  <a:lnTo>
                    <a:pt x="282676" y="26428"/>
                  </a:lnTo>
                  <a:lnTo>
                    <a:pt x="0" y="566762"/>
                  </a:lnTo>
                  <a:lnTo>
                    <a:pt x="2324" y="574205"/>
                  </a:lnTo>
                  <a:lnTo>
                    <a:pt x="10198" y="578332"/>
                  </a:lnTo>
                  <a:lnTo>
                    <a:pt x="12153" y="578777"/>
                  </a:lnTo>
                  <a:lnTo>
                    <a:pt x="14084" y="578777"/>
                  </a:lnTo>
                  <a:lnTo>
                    <a:pt x="18529" y="578777"/>
                  </a:lnTo>
                  <a:lnTo>
                    <a:pt x="22821" y="576376"/>
                  </a:lnTo>
                  <a:lnTo>
                    <a:pt x="310540" y="26428"/>
                  </a:lnTo>
                  <a:lnTo>
                    <a:pt x="436206" y="26428"/>
                  </a:lnTo>
                  <a:lnTo>
                    <a:pt x="443014" y="26428"/>
                  </a:lnTo>
                  <a:lnTo>
                    <a:pt x="448551" y="20916"/>
                  </a:lnTo>
                  <a:lnTo>
                    <a:pt x="448551" y="726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40299" y="6886954"/>
              <a:ext cx="884555" cy="24765"/>
            </a:xfrm>
            <a:custGeom>
              <a:avLst/>
              <a:gdLst/>
              <a:ahLst/>
              <a:cxnLst/>
              <a:rect l="l" t="t" r="r" b="b"/>
              <a:pathLst>
                <a:path w="884555" h="24765">
                  <a:moveTo>
                    <a:pt x="878737" y="0"/>
                  </a:moveTo>
                  <a:lnTo>
                    <a:pt x="5528" y="0"/>
                  </a:lnTo>
                  <a:lnTo>
                    <a:pt x="0" y="5518"/>
                  </a:lnTo>
                  <a:lnTo>
                    <a:pt x="0" y="19161"/>
                  </a:lnTo>
                  <a:lnTo>
                    <a:pt x="5528" y="24679"/>
                  </a:lnTo>
                  <a:lnTo>
                    <a:pt x="871921" y="24679"/>
                  </a:lnTo>
                  <a:lnTo>
                    <a:pt x="878737" y="24679"/>
                  </a:lnTo>
                  <a:lnTo>
                    <a:pt x="884266" y="19161"/>
                  </a:lnTo>
                  <a:lnTo>
                    <a:pt x="884266" y="5518"/>
                  </a:lnTo>
                  <a:lnTo>
                    <a:pt x="87873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19925" y="6985884"/>
              <a:ext cx="300990" cy="24765"/>
            </a:xfrm>
            <a:custGeom>
              <a:avLst/>
              <a:gdLst/>
              <a:ahLst/>
              <a:cxnLst/>
              <a:rect l="l" t="t" r="r" b="b"/>
              <a:pathLst>
                <a:path w="300989" h="24765">
                  <a:moveTo>
                    <a:pt x="295205" y="0"/>
                  </a:moveTo>
                  <a:lnTo>
                    <a:pt x="5528" y="0"/>
                  </a:lnTo>
                  <a:lnTo>
                    <a:pt x="0" y="5518"/>
                  </a:lnTo>
                  <a:lnTo>
                    <a:pt x="0" y="19161"/>
                  </a:lnTo>
                  <a:lnTo>
                    <a:pt x="5528" y="24679"/>
                  </a:lnTo>
                  <a:lnTo>
                    <a:pt x="288389" y="24679"/>
                  </a:lnTo>
                  <a:lnTo>
                    <a:pt x="295205" y="24679"/>
                  </a:lnTo>
                  <a:lnTo>
                    <a:pt x="300734" y="19161"/>
                  </a:lnTo>
                  <a:lnTo>
                    <a:pt x="300734" y="5518"/>
                  </a:lnTo>
                  <a:lnTo>
                    <a:pt x="2952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08373" y="6985884"/>
              <a:ext cx="137160" cy="24765"/>
            </a:xfrm>
            <a:custGeom>
              <a:avLst/>
              <a:gdLst/>
              <a:ahLst/>
              <a:cxnLst/>
              <a:rect l="l" t="t" r="r" b="b"/>
              <a:pathLst>
                <a:path w="137160" h="24765">
                  <a:moveTo>
                    <a:pt x="131032" y="0"/>
                  </a:moveTo>
                  <a:lnTo>
                    <a:pt x="5528" y="0"/>
                  </a:lnTo>
                  <a:lnTo>
                    <a:pt x="0" y="5518"/>
                  </a:lnTo>
                  <a:lnTo>
                    <a:pt x="0" y="19161"/>
                  </a:lnTo>
                  <a:lnTo>
                    <a:pt x="5528" y="24679"/>
                  </a:lnTo>
                  <a:lnTo>
                    <a:pt x="124216" y="24679"/>
                  </a:lnTo>
                  <a:lnTo>
                    <a:pt x="131032" y="24679"/>
                  </a:lnTo>
                  <a:lnTo>
                    <a:pt x="136561" y="19161"/>
                  </a:lnTo>
                  <a:lnTo>
                    <a:pt x="136561" y="5518"/>
                  </a:lnTo>
                  <a:lnTo>
                    <a:pt x="131032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7" name="Grupo 316">
            <a:extLst>
              <a:ext uri="{FF2B5EF4-FFF2-40B4-BE49-F238E27FC236}">
                <a16:creationId xmlns:a16="http://schemas.microsoft.com/office/drawing/2014/main" id="{88DCF88F-967F-59D3-5563-9A2485AFA05E}"/>
              </a:ext>
            </a:extLst>
          </p:cNvPr>
          <p:cNvGrpSpPr/>
          <p:nvPr/>
        </p:nvGrpSpPr>
        <p:grpSpPr>
          <a:xfrm>
            <a:off x="2000554" y="7464900"/>
            <a:ext cx="1163460" cy="1071728"/>
            <a:chOff x="2000554" y="7464900"/>
            <a:chExt cx="1163460" cy="1071728"/>
          </a:xfrm>
        </p:grpSpPr>
        <p:sp>
          <p:nvSpPr>
            <p:cNvPr id="20" name="object 20"/>
            <p:cNvSpPr/>
            <p:nvPr/>
          </p:nvSpPr>
          <p:spPr>
            <a:xfrm>
              <a:off x="2291537" y="7464900"/>
              <a:ext cx="595630" cy="450215"/>
            </a:xfrm>
            <a:custGeom>
              <a:avLst/>
              <a:gdLst/>
              <a:ahLst/>
              <a:cxnLst/>
              <a:rect l="l" t="t" r="r" b="b"/>
              <a:pathLst>
                <a:path w="595630" h="450215">
                  <a:moveTo>
                    <a:pt x="595147" y="437273"/>
                  </a:moveTo>
                  <a:lnTo>
                    <a:pt x="577354" y="350723"/>
                  </a:lnTo>
                  <a:lnTo>
                    <a:pt x="557428" y="278853"/>
                  </a:lnTo>
                  <a:lnTo>
                    <a:pt x="535317" y="217525"/>
                  </a:lnTo>
                  <a:lnTo>
                    <a:pt x="511581" y="165900"/>
                  </a:lnTo>
                  <a:lnTo>
                    <a:pt x="486752" y="123139"/>
                  </a:lnTo>
                  <a:lnTo>
                    <a:pt x="461391" y="88430"/>
                  </a:lnTo>
                  <a:lnTo>
                    <a:pt x="411200" y="39827"/>
                  </a:lnTo>
                  <a:lnTo>
                    <a:pt x="365366" y="13436"/>
                  </a:lnTo>
                  <a:lnTo>
                    <a:pt x="302006" y="0"/>
                  </a:lnTo>
                  <a:lnTo>
                    <a:pt x="258216" y="4229"/>
                  </a:lnTo>
                  <a:lnTo>
                    <a:pt x="215531" y="18694"/>
                  </a:lnTo>
                  <a:lnTo>
                    <a:pt x="175450" y="42913"/>
                  </a:lnTo>
                  <a:lnTo>
                    <a:pt x="139433" y="76365"/>
                  </a:lnTo>
                  <a:lnTo>
                    <a:pt x="109791" y="117513"/>
                  </a:lnTo>
                  <a:lnTo>
                    <a:pt x="89865" y="161874"/>
                  </a:lnTo>
                  <a:lnTo>
                    <a:pt x="80073" y="207568"/>
                  </a:lnTo>
                  <a:lnTo>
                    <a:pt x="80810" y="252742"/>
                  </a:lnTo>
                  <a:lnTo>
                    <a:pt x="90385" y="287909"/>
                  </a:lnTo>
                  <a:lnTo>
                    <a:pt x="70548" y="313436"/>
                  </a:lnTo>
                  <a:lnTo>
                    <a:pt x="47612" y="346125"/>
                  </a:lnTo>
                  <a:lnTo>
                    <a:pt x="25095" y="381368"/>
                  </a:lnTo>
                  <a:lnTo>
                    <a:pt x="3327" y="418693"/>
                  </a:lnTo>
                  <a:lnTo>
                    <a:pt x="0" y="424649"/>
                  </a:lnTo>
                  <a:lnTo>
                    <a:pt x="2133" y="432168"/>
                  </a:lnTo>
                  <a:lnTo>
                    <a:pt x="10007" y="436537"/>
                  </a:lnTo>
                  <a:lnTo>
                    <a:pt x="12065" y="437045"/>
                  </a:lnTo>
                  <a:lnTo>
                    <a:pt x="14097" y="437045"/>
                  </a:lnTo>
                  <a:lnTo>
                    <a:pt x="18427" y="437045"/>
                  </a:lnTo>
                  <a:lnTo>
                    <a:pt x="22631" y="434759"/>
                  </a:lnTo>
                  <a:lnTo>
                    <a:pt x="46253" y="394081"/>
                  </a:lnTo>
                  <a:lnTo>
                    <a:pt x="68326" y="359549"/>
                  </a:lnTo>
                  <a:lnTo>
                    <a:pt x="90792" y="327583"/>
                  </a:lnTo>
                  <a:lnTo>
                    <a:pt x="111633" y="300837"/>
                  </a:lnTo>
                  <a:lnTo>
                    <a:pt x="114909" y="299453"/>
                  </a:lnTo>
                  <a:lnTo>
                    <a:pt x="116954" y="294424"/>
                  </a:lnTo>
                  <a:lnTo>
                    <a:pt x="148564" y="259562"/>
                  </a:lnTo>
                  <a:lnTo>
                    <a:pt x="182880" y="229057"/>
                  </a:lnTo>
                  <a:lnTo>
                    <a:pt x="235534" y="197700"/>
                  </a:lnTo>
                  <a:lnTo>
                    <a:pt x="285153" y="187706"/>
                  </a:lnTo>
                  <a:lnTo>
                    <a:pt x="321043" y="195008"/>
                  </a:lnTo>
                  <a:lnTo>
                    <a:pt x="347637" y="211124"/>
                  </a:lnTo>
                  <a:lnTo>
                    <a:pt x="368465" y="233743"/>
                  </a:lnTo>
                  <a:lnTo>
                    <a:pt x="387045" y="260565"/>
                  </a:lnTo>
                  <a:lnTo>
                    <a:pt x="391617" y="267462"/>
                  </a:lnTo>
                  <a:lnTo>
                    <a:pt x="399275" y="269024"/>
                  </a:lnTo>
                  <a:lnTo>
                    <a:pt x="410641" y="261505"/>
                  </a:lnTo>
                  <a:lnTo>
                    <a:pt x="412203" y="253847"/>
                  </a:lnTo>
                  <a:lnTo>
                    <a:pt x="408444" y="248145"/>
                  </a:lnTo>
                  <a:lnTo>
                    <a:pt x="387235" y="217652"/>
                  </a:lnTo>
                  <a:lnTo>
                    <a:pt x="362699" y="191490"/>
                  </a:lnTo>
                  <a:lnTo>
                    <a:pt x="330212" y="172059"/>
                  </a:lnTo>
                  <a:lnTo>
                    <a:pt x="285978" y="163017"/>
                  </a:lnTo>
                  <a:lnTo>
                    <a:pt x="257098" y="165646"/>
                  </a:lnTo>
                  <a:lnTo>
                    <a:pt x="197929" y="188937"/>
                  </a:lnTo>
                  <a:lnTo>
                    <a:pt x="149390" y="224866"/>
                  </a:lnTo>
                  <a:lnTo>
                    <a:pt x="112610" y="261569"/>
                  </a:lnTo>
                  <a:lnTo>
                    <a:pt x="110159" y="264426"/>
                  </a:lnTo>
                  <a:lnTo>
                    <a:pt x="104127" y="238734"/>
                  </a:lnTo>
                  <a:lnTo>
                    <a:pt x="108026" y="188658"/>
                  </a:lnTo>
                  <a:lnTo>
                    <a:pt x="126199" y="138899"/>
                  </a:lnTo>
                  <a:lnTo>
                    <a:pt x="157949" y="92697"/>
                  </a:lnTo>
                  <a:lnTo>
                    <a:pt x="198513" y="56464"/>
                  </a:lnTo>
                  <a:lnTo>
                    <a:pt x="243547" y="33502"/>
                  </a:lnTo>
                  <a:lnTo>
                    <a:pt x="290969" y="24536"/>
                  </a:lnTo>
                  <a:lnTo>
                    <a:pt x="338747" y="30264"/>
                  </a:lnTo>
                  <a:lnTo>
                    <a:pt x="380987" y="48971"/>
                  </a:lnTo>
                  <a:lnTo>
                    <a:pt x="430047" y="89598"/>
                  </a:lnTo>
                  <a:lnTo>
                    <a:pt x="455561" y="120700"/>
                  </a:lnTo>
                  <a:lnTo>
                    <a:pt x="480898" y="160350"/>
                  </a:lnTo>
                  <a:lnTo>
                    <a:pt x="505434" y="209588"/>
                  </a:lnTo>
                  <a:lnTo>
                    <a:pt x="528523" y="269443"/>
                  </a:lnTo>
                  <a:lnTo>
                    <a:pt x="549554" y="340918"/>
                  </a:lnTo>
                  <a:lnTo>
                    <a:pt x="567880" y="425069"/>
                  </a:lnTo>
                  <a:lnTo>
                    <a:pt x="514642" y="423557"/>
                  </a:lnTo>
                  <a:lnTo>
                    <a:pt x="457403" y="414032"/>
                  </a:lnTo>
                  <a:lnTo>
                    <a:pt x="399415" y="398792"/>
                  </a:lnTo>
                  <a:lnTo>
                    <a:pt x="343928" y="380187"/>
                  </a:lnTo>
                  <a:lnTo>
                    <a:pt x="294195" y="360502"/>
                  </a:lnTo>
                  <a:lnTo>
                    <a:pt x="253453" y="342074"/>
                  </a:lnTo>
                  <a:lnTo>
                    <a:pt x="219036" y="323799"/>
                  </a:lnTo>
                  <a:lnTo>
                    <a:pt x="211480" y="325831"/>
                  </a:lnTo>
                  <a:lnTo>
                    <a:pt x="204673" y="337629"/>
                  </a:lnTo>
                  <a:lnTo>
                    <a:pt x="206692" y="345186"/>
                  </a:lnTo>
                  <a:lnTo>
                    <a:pt x="212598" y="348589"/>
                  </a:lnTo>
                  <a:lnTo>
                    <a:pt x="279920" y="381114"/>
                  </a:lnTo>
                  <a:lnTo>
                    <a:pt x="328244" y="400469"/>
                  </a:lnTo>
                  <a:lnTo>
                    <a:pt x="382485" y="419125"/>
                  </a:lnTo>
                  <a:lnTo>
                    <a:pt x="439788" y="435013"/>
                  </a:lnTo>
                  <a:lnTo>
                    <a:pt x="497243" y="446074"/>
                  </a:lnTo>
                  <a:lnTo>
                    <a:pt x="551954" y="450215"/>
                  </a:lnTo>
                  <a:lnTo>
                    <a:pt x="560197" y="450100"/>
                  </a:lnTo>
                  <a:lnTo>
                    <a:pt x="594347" y="440690"/>
                  </a:lnTo>
                  <a:lnTo>
                    <a:pt x="595147" y="43727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05849" y="7960874"/>
              <a:ext cx="558165" cy="575310"/>
            </a:xfrm>
            <a:custGeom>
              <a:avLst/>
              <a:gdLst/>
              <a:ahLst/>
              <a:cxnLst/>
              <a:rect l="l" t="t" r="r" b="b"/>
              <a:pathLst>
                <a:path w="558164" h="575309">
                  <a:moveTo>
                    <a:pt x="557593" y="391541"/>
                  </a:moveTo>
                  <a:lnTo>
                    <a:pt x="556666" y="344716"/>
                  </a:lnTo>
                  <a:lnTo>
                    <a:pt x="545693" y="296799"/>
                  </a:lnTo>
                  <a:lnTo>
                    <a:pt x="524878" y="250558"/>
                  </a:lnTo>
                  <a:lnTo>
                    <a:pt x="496417" y="211124"/>
                  </a:lnTo>
                  <a:lnTo>
                    <a:pt x="461746" y="179793"/>
                  </a:lnTo>
                  <a:lnTo>
                    <a:pt x="422249" y="157835"/>
                  </a:lnTo>
                  <a:lnTo>
                    <a:pt x="387019" y="148564"/>
                  </a:lnTo>
                  <a:lnTo>
                    <a:pt x="374827" y="118618"/>
                  </a:lnTo>
                  <a:lnTo>
                    <a:pt x="357987" y="82397"/>
                  </a:lnTo>
                  <a:lnTo>
                    <a:pt x="338721" y="45275"/>
                  </a:lnTo>
                  <a:lnTo>
                    <a:pt x="317284" y="7759"/>
                  </a:lnTo>
                  <a:lnTo>
                    <a:pt x="306209" y="0"/>
                  </a:lnTo>
                  <a:lnTo>
                    <a:pt x="294500" y="6985"/>
                  </a:lnTo>
                  <a:lnTo>
                    <a:pt x="292595" y="14566"/>
                  </a:lnTo>
                  <a:lnTo>
                    <a:pt x="296100" y="20434"/>
                  </a:lnTo>
                  <a:lnTo>
                    <a:pt x="317131" y="57264"/>
                  </a:lnTo>
                  <a:lnTo>
                    <a:pt x="336003" y="93637"/>
                  </a:lnTo>
                  <a:lnTo>
                    <a:pt x="352450" y="129082"/>
                  </a:lnTo>
                  <a:lnTo>
                    <a:pt x="365188" y="160489"/>
                  </a:lnTo>
                  <a:lnTo>
                    <a:pt x="364744" y="164020"/>
                  </a:lnTo>
                  <a:lnTo>
                    <a:pt x="368071" y="168325"/>
                  </a:lnTo>
                  <a:lnTo>
                    <a:pt x="382473" y="213106"/>
                  </a:lnTo>
                  <a:lnTo>
                    <a:pt x="391744" y="258076"/>
                  </a:lnTo>
                  <a:lnTo>
                    <a:pt x="394258" y="290347"/>
                  </a:lnTo>
                  <a:lnTo>
                    <a:pt x="392518" y="319405"/>
                  </a:lnTo>
                  <a:lnTo>
                    <a:pt x="376415" y="367322"/>
                  </a:lnTo>
                  <a:lnTo>
                    <a:pt x="324891" y="409740"/>
                  </a:lnTo>
                  <a:lnTo>
                    <a:pt x="262356" y="419150"/>
                  </a:lnTo>
                  <a:lnTo>
                    <a:pt x="254114" y="419633"/>
                  </a:lnTo>
                  <a:lnTo>
                    <a:pt x="248932" y="425488"/>
                  </a:lnTo>
                  <a:lnTo>
                    <a:pt x="249758" y="438848"/>
                  </a:lnTo>
                  <a:lnTo>
                    <a:pt x="255193" y="443890"/>
                  </a:lnTo>
                  <a:lnTo>
                    <a:pt x="261658" y="443890"/>
                  </a:lnTo>
                  <a:lnTo>
                    <a:pt x="334365" y="432600"/>
                  </a:lnTo>
                  <a:lnTo>
                    <a:pt x="397370" y="380377"/>
                  </a:lnTo>
                  <a:lnTo>
                    <a:pt x="416712" y="324396"/>
                  </a:lnTo>
                  <a:lnTo>
                    <a:pt x="418947" y="291211"/>
                  </a:lnTo>
                  <a:lnTo>
                    <a:pt x="416191" y="254698"/>
                  </a:lnTo>
                  <a:lnTo>
                    <a:pt x="412102" y="231178"/>
                  </a:lnTo>
                  <a:lnTo>
                    <a:pt x="406273" y="206565"/>
                  </a:lnTo>
                  <a:lnTo>
                    <a:pt x="398703" y="180962"/>
                  </a:lnTo>
                  <a:lnTo>
                    <a:pt x="397459" y="177431"/>
                  </a:lnTo>
                  <a:lnTo>
                    <a:pt x="422732" y="185039"/>
                  </a:lnTo>
                  <a:lnTo>
                    <a:pt x="464146" y="213448"/>
                  </a:lnTo>
                  <a:lnTo>
                    <a:pt x="498144" y="254063"/>
                  </a:lnTo>
                  <a:lnTo>
                    <a:pt x="522287" y="304660"/>
                  </a:lnTo>
                  <a:lnTo>
                    <a:pt x="533387" y="357924"/>
                  </a:lnTo>
                  <a:lnTo>
                    <a:pt x="530758" y="408393"/>
                  </a:lnTo>
                  <a:lnTo>
                    <a:pt x="514807" y="453961"/>
                  </a:lnTo>
                  <a:lnTo>
                    <a:pt x="485952" y="492455"/>
                  </a:lnTo>
                  <a:lnTo>
                    <a:pt x="448640" y="519684"/>
                  </a:lnTo>
                  <a:lnTo>
                    <a:pt x="388924" y="541858"/>
                  </a:lnTo>
                  <a:lnTo>
                    <a:pt x="349237" y="548411"/>
                  </a:lnTo>
                  <a:lnTo>
                    <a:pt x="302221" y="550519"/>
                  </a:lnTo>
                  <a:lnTo>
                    <a:pt x="247319" y="547141"/>
                  </a:lnTo>
                  <a:lnTo>
                    <a:pt x="183934" y="537222"/>
                  </a:lnTo>
                  <a:lnTo>
                    <a:pt x="111518" y="519684"/>
                  </a:lnTo>
                  <a:lnTo>
                    <a:pt x="29476" y="493496"/>
                  </a:lnTo>
                  <a:lnTo>
                    <a:pt x="57391" y="448144"/>
                  </a:lnTo>
                  <a:lnTo>
                    <a:pt x="94259" y="403339"/>
                  </a:lnTo>
                  <a:lnTo>
                    <a:pt x="136448" y="360730"/>
                  </a:lnTo>
                  <a:lnTo>
                    <a:pt x="180314" y="321983"/>
                  </a:lnTo>
                  <a:lnTo>
                    <a:pt x="222237" y="288747"/>
                  </a:lnTo>
                  <a:lnTo>
                    <a:pt x="258572" y="262674"/>
                  </a:lnTo>
                  <a:lnTo>
                    <a:pt x="291604" y="242011"/>
                  </a:lnTo>
                  <a:lnTo>
                    <a:pt x="293624" y="234454"/>
                  </a:lnTo>
                  <a:lnTo>
                    <a:pt x="286816" y="222656"/>
                  </a:lnTo>
                  <a:lnTo>
                    <a:pt x="279273" y="220637"/>
                  </a:lnTo>
                  <a:lnTo>
                    <a:pt x="273354" y="224040"/>
                  </a:lnTo>
                  <a:lnTo>
                    <a:pt x="215036" y="263474"/>
                  </a:lnTo>
                  <a:lnTo>
                    <a:pt x="176428" y="293497"/>
                  </a:lnTo>
                  <a:lnTo>
                    <a:pt x="135255" y="328701"/>
                  </a:lnTo>
                  <a:lnTo>
                    <a:pt x="94348" y="367804"/>
                  </a:lnTo>
                  <a:lnTo>
                    <a:pt x="56515" y="409536"/>
                  </a:lnTo>
                  <a:lnTo>
                    <a:pt x="24561" y="452628"/>
                  </a:lnTo>
                  <a:lnTo>
                    <a:pt x="1308" y="495795"/>
                  </a:lnTo>
                  <a:lnTo>
                    <a:pt x="0" y="498906"/>
                  </a:lnTo>
                  <a:lnTo>
                    <a:pt x="25" y="502424"/>
                  </a:lnTo>
                  <a:lnTo>
                    <a:pt x="69367" y="532853"/>
                  </a:lnTo>
                  <a:lnTo>
                    <a:pt x="125501" y="548970"/>
                  </a:lnTo>
                  <a:lnTo>
                    <a:pt x="177050" y="560857"/>
                  </a:lnTo>
                  <a:lnTo>
                    <a:pt x="224205" y="568896"/>
                  </a:lnTo>
                  <a:lnTo>
                    <a:pt x="267144" y="573455"/>
                  </a:lnTo>
                  <a:lnTo>
                    <a:pt x="306070" y="574890"/>
                  </a:lnTo>
                  <a:lnTo>
                    <a:pt x="378218" y="568909"/>
                  </a:lnTo>
                  <a:lnTo>
                    <a:pt x="433832" y="553554"/>
                  </a:lnTo>
                  <a:lnTo>
                    <a:pt x="474840" y="532676"/>
                  </a:lnTo>
                  <a:lnTo>
                    <a:pt x="530555" y="475780"/>
                  </a:lnTo>
                  <a:lnTo>
                    <a:pt x="548792" y="435737"/>
                  </a:lnTo>
                  <a:lnTo>
                    <a:pt x="557593" y="391541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00554" y="7954968"/>
              <a:ext cx="546100" cy="581660"/>
            </a:xfrm>
            <a:custGeom>
              <a:avLst/>
              <a:gdLst/>
              <a:ahLst/>
              <a:cxnLst/>
              <a:rect l="l" t="t" r="r" b="b"/>
              <a:pathLst>
                <a:path w="546100" h="581659">
                  <a:moveTo>
                    <a:pt x="545922" y="517131"/>
                  </a:moveTo>
                  <a:lnTo>
                    <a:pt x="545706" y="503516"/>
                  </a:lnTo>
                  <a:lnTo>
                    <a:pt x="540080" y="498271"/>
                  </a:lnTo>
                  <a:lnTo>
                    <a:pt x="490867" y="497979"/>
                  </a:lnTo>
                  <a:lnTo>
                    <a:pt x="449935" y="496125"/>
                  </a:lnTo>
                  <a:lnTo>
                    <a:pt x="411010" y="492645"/>
                  </a:lnTo>
                  <a:lnTo>
                    <a:pt x="377431" y="487984"/>
                  </a:lnTo>
                  <a:lnTo>
                    <a:pt x="374599" y="485825"/>
                  </a:lnTo>
                  <a:lnTo>
                    <a:pt x="369214" y="486575"/>
                  </a:lnTo>
                  <a:lnTo>
                    <a:pt x="323240" y="476643"/>
                  </a:lnTo>
                  <a:lnTo>
                    <a:pt x="279654" y="462178"/>
                  </a:lnTo>
                  <a:lnTo>
                    <a:pt x="226148" y="432193"/>
                  </a:lnTo>
                  <a:lnTo>
                    <a:pt x="192697" y="394284"/>
                  </a:lnTo>
                  <a:lnTo>
                    <a:pt x="181076" y="359537"/>
                  </a:lnTo>
                  <a:lnTo>
                    <a:pt x="181737" y="328447"/>
                  </a:lnTo>
                  <a:lnTo>
                    <a:pt x="190906" y="299097"/>
                  </a:lnTo>
                  <a:lnTo>
                    <a:pt x="204863" y="269595"/>
                  </a:lnTo>
                  <a:lnTo>
                    <a:pt x="208546" y="262216"/>
                  </a:lnTo>
                  <a:lnTo>
                    <a:pt x="206057" y="254812"/>
                  </a:lnTo>
                  <a:lnTo>
                    <a:pt x="193865" y="248729"/>
                  </a:lnTo>
                  <a:lnTo>
                    <a:pt x="186448" y="251180"/>
                  </a:lnTo>
                  <a:lnTo>
                    <a:pt x="183400" y="257289"/>
                  </a:lnTo>
                  <a:lnTo>
                    <a:pt x="167601" y="290880"/>
                  </a:lnTo>
                  <a:lnTo>
                    <a:pt x="157200" y="325221"/>
                  </a:lnTo>
                  <a:lnTo>
                    <a:pt x="156629" y="363067"/>
                  </a:lnTo>
                  <a:lnTo>
                    <a:pt x="170916" y="405904"/>
                  </a:lnTo>
                  <a:lnTo>
                    <a:pt x="209727" y="450646"/>
                  </a:lnTo>
                  <a:lnTo>
                    <a:pt x="270357" y="485038"/>
                  </a:lnTo>
                  <a:lnTo>
                    <a:pt x="316992" y="500519"/>
                  </a:lnTo>
                  <a:lnTo>
                    <a:pt x="346633" y="507466"/>
                  </a:lnTo>
                  <a:lnTo>
                    <a:pt x="327418" y="525538"/>
                  </a:lnTo>
                  <a:lnTo>
                    <a:pt x="282092" y="547204"/>
                  </a:lnTo>
                  <a:lnTo>
                    <a:pt x="229920" y="556336"/>
                  </a:lnTo>
                  <a:lnTo>
                    <a:pt x="174028" y="551942"/>
                  </a:lnTo>
                  <a:lnTo>
                    <a:pt x="122364" y="534936"/>
                  </a:lnTo>
                  <a:lnTo>
                    <a:pt x="79959" y="507415"/>
                  </a:lnTo>
                  <a:lnTo>
                    <a:pt x="48475" y="470827"/>
                  </a:lnTo>
                  <a:lnTo>
                    <a:pt x="29565" y="426593"/>
                  </a:lnTo>
                  <a:lnTo>
                    <a:pt x="24638" y="380657"/>
                  </a:lnTo>
                  <a:lnTo>
                    <a:pt x="27419" y="351345"/>
                  </a:lnTo>
                  <a:lnTo>
                    <a:pt x="49466" y="280200"/>
                  </a:lnTo>
                  <a:lnTo>
                    <a:pt x="71145" y="238429"/>
                  </a:lnTo>
                  <a:lnTo>
                    <a:pt x="101523" y="192570"/>
                  </a:lnTo>
                  <a:lnTo>
                    <a:pt x="141808" y="142646"/>
                  </a:lnTo>
                  <a:lnTo>
                    <a:pt x="193192" y="88696"/>
                  </a:lnTo>
                  <a:lnTo>
                    <a:pt x="256895" y="30746"/>
                  </a:lnTo>
                  <a:lnTo>
                    <a:pt x="282219" y="77597"/>
                  </a:lnTo>
                  <a:lnTo>
                    <a:pt x="302590" y="131927"/>
                  </a:lnTo>
                  <a:lnTo>
                    <a:pt x="318389" y="189763"/>
                  </a:lnTo>
                  <a:lnTo>
                    <a:pt x="330009" y="247116"/>
                  </a:lnTo>
                  <a:lnTo>
                    <a:pt x="337832" y="300037"/>
                  </a:lnTo>
                  <a:lnTo>
                    <a:pt x="342239" y="344551"/>
                  </a:lnTo>
                  <a:lnTo>
                    <a:pt x="343623" y="376669"/>
                  </a:lnTo>
                  <a:lnTo>
                    <a:pt x="343623" y="383489"/>
                  </a:lnTo>
                  <a:lnTo>
                    <a:pt x="349148" y="389013"/>
                  </a:lnTo>
                  <a:lnTo>
                    <a:pt x="367106" y="347027"/>
                  </a:lnTo>
                  <a:lnTo>
                    <a:pt x="363321" y="306451"/>
                  </a:lnTo>
                  <a:lnTo>
                    <a:pt x="356628" y="258000"/>
                  </a:lnTo>
                  <a:lnTo>
                    <a:pt x="346735" y="204736"/>
                  </a:lnTo>
                  <a:lnTo>
                    <a:pt x="333324" y="149758"/>
                  </a:lnTo>
                  <a:lnTo>
                    <a:pt x="316103" y="96126"/>
                  </a:lnTo>
                  <a:lnTo>
                    <a:pt x="294767" y="46913"/>
                  </a:lnTo>
                  <a:lnTo>
                    <a:pt x="268998" y="5194"/>
                  </a:lnTo>
                  <a:lnTo>
                    <a:pt x="257175" y="0"/>
                  </a:lnTo>
                  <a:lnTo>
                    <a:pt x="253834" y="1028"/>
                  </a:lnTo>
                  <a:lnTo>
                    <a:pt x="187769" y="59715"/>
                  </a:lnTo>
                  <a:lnTo>
                    <a:pt x="135509" y="112903"/>
                  </a:lnTo>
                  <a:lnTo>
                    <a:pt x="93446" y="162712"/>
                  </a:lnTo>
                  <a:lnTo>
                    <a:pt x="60604" y="209080"/>
                  </a:lnTo>
                  <a:lnTo>
                    <a:pt x="35979" y="251955"/>
                  </a:lnTo>
                  <a:lnTo>
                    <a:pt x="18605" y="291287"/>
                  </a:lnTo>
                  <a:lnTo>
                    <a:pt x="1612" y="359054"/>
                  </a:lnTo>
                  <a:lnTo>
                    <a:pt x="0" y="387388"/>
                  </a:lnTo>
                  <a:lnTo>
                    <a:pt x="1676" y="411949"/>
                  </a:lnTo>
                  <a:lnTo>
                    <a:pt x="21717" y="473544"/>
                  </a:lnTo>
                  <a:lnTo>
                    <a:pt x="47269" y="509358"/>
                  </a:lnTo>
                  <a:lnTo>
                    <a:pt x="81140" y="539076"/>
                  </a:lnTo>
                  <a:lnTo>
                    <a:pt x="122148" y="561682"/>
                  </a:lnTo>
                  <a:lnTo>
                    <a:pt x="169125" y="576148"/>
                  </a:lnTo>
                  <a:lnTo>
                    <a:pt x="207048" y="580923"/>
                  </a:lnTo>
                  <a:lnTo>
                    <a:pt x="219532" y="581240"/>
                  </a:lnTo>
                  <a:lnTo>
                    <a:pt x="267919" y="576326"/>
                  </a:lnTo>
                  <a:lnTo>
                    <a:pt x="312407" y="561962"/>
                  </a:lnTo>
                  <a:lnTo>
                    <a:pt x="351180" y="538734"/>
                  </a:lnTo>
                  <a:lnTo>
                    <a:pt x="376834" y="512876"/>
                  </a:lnTo>
                  <a:lnTo>
                    <a:pt x="405142" y="516839"/>
                  </a:lnTo>
                  <a:lnTo>
                    <a:pt x="440778" y="520230"/>
                  </a:lnTo>
                  <a:lnTo>
                    <a:pt x="478142" y="522300"/>
                  </a:lnTo>
                  <a:lnTo>
                    <a:pt x="516788" y="522986"/>
                  </a:lnTo>
                  <a:lnTo>
                    <a:pt x="540473" y="522757"/>
                  </a:lnTo>
                  <a:lnTo>
                    <a:pt x="545922" y="517131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8" name="Grupo 297">
            <a:extLst>
              <a:ext uri="{FF2B5EF4-FFF2-40B4-BE49-F238E27FC236}">
                <a16:creationId xmlns:a16="http://schemas.microsoft.com/office/drawing/2014/main" id="{1540619B-298F-4A27-01DB-E8FBB8A633BE}"/>
              </a:ext>
            </a:extLst>
          </p:cNvPr>
          <p:cNvGrpSpPr/>
          <p:nvPr/>
        </p:nvGrpSpPr>
        <p:grpSpPr>
          <a:xfrm>
            <a:off x="1947405" y="2911569"/>
            <a:ext cx="1270000" cy="958698"/>
            <a:chOff x="1947405" y="2911569"/>
            <a:chExt cx="1270000" cy="958698"/>
          </a:xfrm>
        </p:grpSpPr>
        <p:sp>
          <p:nvSpPr>
            <p:cNvPr id="23" name="object 23"/>
            <p:cNvSpPr/>
            <p:nvPr/>
          </p:nvSpPr>
          <p:spPr>
            <a:xfrm>
              <a:off x="1947405" y="3633413"/>
              <a:ext cx="1270000" cy="236854"/>
            </a:xfrm>
            <a:custGeom>
              <a:avLst/>
              <a:gdLst/>
              <a:ahLst/>
              <a:cxnLst/>
              <a:rect l="l" t="t" r="r" b="b"/>
              <a:pathLst>
                <a:path w="1270000" h="236854">
                  <a:moveTo>
                    <a:pt x="1128018" y="0"/>
                  </a:moveTo>
                  <a:lnTo>
                    <a:pt x="1120887" y="3183"/>
                  </a:lnTo>
                  <a:lnTo>
                    <a:pt x="1116007" y="15905"/>
                  </a:lnTo>
                  <a:lnTo>
                    <a:pt x="1119180" y="23046"/>
                  </a:lnTo>
                  <a:lnTo>
                    <a:pt x="1150726" y="35552"/>
                  </a:lnTo>
                  <a:lnTo>
                    <a:pt x="1176294" y="46518"/>
                  </a:lnTo>
                  <a:lnTo>
                    <a:pt x="1202363" y="58444"/>
                  </a:lnTo>
                  <a:lnTo>
                    <a:pt x="1229062" y="71390"/>
                  </a:lnTo>
                  <a:lnTo>
                    <a:pt x="1188728" y="89600"/>
                  </a:lnTo>
                  <a:lnTo>
                    <a:pt x="1145211" y="108782"/>
                  </a:lnTo>
                  <a:lnTo>
                    <a:pt x="1099158" y="128219"/>
                  </a:lnTo>
                  <a:lnTo>
                    <a:pt x="1051218" y="147197"/>
                  </a:lnTo>
                  <a:lnTo>
                    <a:pt x="1002036" y="164999"/>
                  </a:lnTo>
                  <a:lnTo>
                    <a:pt x="952261" y="180907"/>
                  </a:lnTo>
                  <a:lnTo>
                    <a:pt x="902540" y="194207"/>
                  </a:lnTo>
                  <a:lnTo>
                    <a:pt x="853521" y="204182"/>
                  </a:lnTo>
                  <a:lnTo>
                    <a:pt x="805850" y="210116"/>
                  </a:lnTo>
                  <a:lnTo>
                    <a:pt x="760175" y="211292"/>
                  </a:lnTo>
                  <a:lnTo>
                    <a:pt x="717144" y="206995"/>
                  </a:lnTo>
                  <a:lnTo>
                    <a:pt x="677404" y="196508"/>
                  </a:lnTo>
                  <a:lnTo>
                    <a:pt x="641603" y="179114"/>
                  </a:lnTo>
                  <a:lnTo>
                    <a:pt x="637593" y="176601"/>
                  </a:lnTo>
                  <a:lnTo>
                    <a:pt x="632504" y="176601"/>
                  </a:lnTo>
                  <a:lnTo>
                    <a:pt x="628483" y="179114"/>
                  </a:lnTo>
                  <a:lnTo>
                    <a:pt x="592685" y="196510"/>
                  </a:lnTo>
                  <a:lnTo>
                    <a:pt x="552948" y="207000"/>
                  </a:lnTo>
                  <a:lnTo>
                    <a:pt x="509917" y="211299"/>
                  </a:lnTo>
                  <a:lnTo>
                    <a:pt x="464241" y="210125"/>
                  </a:lnTo>
                  <a:lnTo>
                    <a:pt x="416568" y="204193"/>
                  </a:lnTo>
                  <a:lnTo>
                    <a:pt x="367543" y="194219"/>
                  </a:lnTo>
                  <a:lnTo>
                    <a:pt x="317816" y="180919"/>
                  </a:lnTo>
                  <a:lnTo>
                    <a:pt x="268034" y="165011"/>
                  </a:lnTo>
                  <a:lnTo>
                    <a:pt x="218843" y="147209"/>
                  </a:lnTo>
                  <a:lnTo>
                    <a:pt x="170892" y="128229"/>
                  </a:lnTo>
                  <a:lnTo>
                    <a:pt x="124828" y="108789"/>
                  </a:lnTo>
                  <a:lnTo>
                    <a:pt x="81299" y="89604"/>
                  </a:lnTo>
                  <a:lnTo>
                    <a:pt x="40951" y="71390"/>
                  </a:lnTo>
                  <a:lnTo>
                    <a:pt x="61919" y="61180"/>
                  </a:lnTo>
                  <a:lnTo>
                    <a:pt x="82606" y="51558"/>
                  </a:lnTo>
                  <a:lnTo>
                    <a:pt x="102964" y="42541"/>
                  </a:lnTo>
                  <a:lnTo>
                    <a:pt x="129263" y="31569"/>
                  </a:lnTo>
                  <a:lnTo>
                    <a:pt x="132289" y="24365"/>
                  </a:lnTo>
                  <a:lnTo>
                    <a:pt x="127137" y="11748"/>
                  </a:lnTo>
                  <a:lnTo>
                    <a:pt x="119912" y="8722"/>
                  </a:lnTo>
                  <a:lnTo>
                    <a:pt x="87686" y="22263"/>
                  </a:lnTo>
                  <a:lnTo>
                    <a:pt x="61168" y="34243"/>
                  </a:lnTo>
                  <a:lnTo>
                    <a:pt x="34166" y="47195"/>
                  </a:lnTo>
                  <a:lnTo>
                    <a:pt x="2586" y="63254"/>
                  </a:lnTo>
                  <a:lnTo>
                    <a:pt x="0" y="67631"/>
                  </a:lnTo>
                  <a:lnTo>
                    <a:pt x="251" y="77086"/>
                  </a:lnTo>
                  <a:lnTo>
                    <a:pt x="67778" y="110602"/>
                  </a:lnTo>
                  <a:lnTo>
                    <a:pt x="112050" y="130217"/>
                  </a:lnTo>
                  <a:lnTo>
                    <a:pt x="158349" y="149929"/>
                  </a:lnTo>
                  <a:lnTo>
                    <a:pt x="206170" y="169094"/>
                  </a:lnTo>
                  <a:lnTo>
                    <a:pt x="255007" y="187072"/>
                  </a:lnTo>
                  <a:lnTo>
                    <a:pt x="304355" y="203221"/>
                  </a:lnTo>
                  <a:lnTo>
                    <a:pt x="353706" y="216898"/>
                  </a:lnTo>
                  <a:lnTo>
                    <a:pt x="402556" y="227462"/>
                  </a:lnTo>
                  <a:lnTo>
                    <a:pt x="450399" y="234271"/>
                  </a:lnTo>
                  <a:lnTo>
                    <a:pt x="496728" y="236683"/>
                  </a:lnTo>
                  <a:lnTo>
                    <a:pt x="534214" y="234833"/>
                  </a:lnTo>
                  <a:lnTo>
                    <a:pt x="569964" y="229023"/>
                  </a:lnTo>
                  <a:lnTo>
                    <a:pt x="603676" y="218868"/>
                  </a:lnTo>
                  <a:lnTo>
                    <a:pt x="635048" y="203983"/>
                  </a:lnTo>
                  <a:lnTo>
                    <a:pt x="673661" y="221497"/>
                  </a:lnTo>
                  <a:lnTo>
                    <a:pt x="715660" y="232095"/>
                  </a:lnTo>
                  <a:lnTo>
                    <a:pt x="760496" y="236473"/>
                  </a:lnTo>
                  <a:lnTo>
                    <a:pt x="807619" y="235331"/>
                  </a:lnTo>
                  <a:lnTo>
                    <a:pt x="856479" y="229365"/>
                  </a:lnTo>
                  <a:lnTo>
                    <a:pt x="906525" y="219274"/>
                  </a:lnTo>
                  <a:lnTo>
                    <a:pt x="957207" y="205757"/>
                  </a:lnTo>
                  <a:lnTo>
                    <a:pt x="1007976" y="189510"/>
                  </a:lnTo>
                  <a:lnTo>
                    <a:pt x="1058282" y="171233"/>
                  </a:lnTo>
                  <a:lnTo>
                    <a:pt x="1107574" y="151623"/>
                  </a:lnTo>
                  <a:lnTo>
                    <a:pt x="1155302" y="131378"/>
                  </a:lnTo>
                  <a:lnTo>
                    <a:pt x="1200916" y="111197"/>
                  </a:lnTo>
                  <a:lnTo>
                    <a:pt x="1266945" y="81316"/>
                  </a:lnTo>
                  <a:lnTo>
                    <a:pt x="1270003" y="67620"/>
                  </a:lnTo>
                  <a:lnTo>
                    <a:pt x="1267427" y="63244"/>
                  </a:lnTo>
                  <a:lnTo>
                    <a:pt x="1229703" y="44179"/>
                  </a:lnTo>
                  <a:lnTo>
                    <a:pt x="1197207" y="28852"/>
                  </a:lnTo>
                  <a:lnTo>
                    <a:pt x="1165515" y="14977"/>
                  </a:lnTo>
                  <a:lnTo>
                    <a:pt x="1128018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39543" y="2911569"/>
              <a:ext cx="1057910" cy="824230"/>
            </a:xfrm>
            <a:custGeom>
              <a:avLst/>
              <a:gdLst/>
              <a:ahLst/>
              <a:cxnLst/>
              <a:rect l="l" t="t" r="r" b="b"/>
              <a:pathLst>
                <a:path w="1057910" h="824229">
                  <a:moveTo>
                    <a:pt x="208191" y="678802"/>
                  </a:moveTo>
                  <a:lnTo>
                    <a:pt x="207683" y="671004"/>
                  </a:lnTo>
                  <a:lnTo>
                    <a:pt x="202565" y="666508"/>
                  </a:lnTo>
                  <a:lnTo>
                    <a:pt x="167081" y="628548"/>
                  </a:lnTo>
                  <a:lnTo>
                    <a:pt x="138760" y="584542"/>
                  </a:lnTo>
                  <a:lnTo>
                    <a:pt x="118783" y="537286"/>
                  </a:lnTo>
                  <a:lnTo>
                    <a:pt x="108318" y="489559"/>
                  </a:lnTo>
                  <a:lnTo>
                    <a:pt x="108559" y="444157"/>
                  </a:lnTo>
                  <a:lnTo>
                    <a:pt x="109486" y="437413"/>
                  </a:lnTo>
                  <a:lnTo>
                    <a:pt x="104762" y="431177"/>
                  </a:lnTo>
                  <a:lnTo>
                    <a:pt x="91224" y="429310"/>
                  </a:lnTo>
                  <a:lnTo>
                    <a:pt x="85039" y="434022"/>
                  </a:lnTo>
                  <a:lnTo>
                    <a:pt x="84099" y="440778"/>
                  </a:lnTo>
                  <a:lnTo>
                    <a:pt x="82956" y="482295"/>
                  </a:lnTo>
                  <a:lnTo>
                    <a:pt x="90081" y="525856"/>
                  </a:lnTo>
                  <a:lnTo>
                    <a:pt x="104711" y="569683"/>
                  </a:lnTo>
                  <a:lnTo>
                    <a:pt x="126111" y="612013"/>
                  </a:lnTo>
                  <a:lnTo>
                    <a:pt x="153543" y="651052"/>
                  </a:lnTo>
                  <a:lnTo>
                    <a:pt x="186258" y="685038"/>
                  </a:lnTo>
                  <a:lnTo>
                    <a:pt x="191516" y="688124"/>
                  </a:lnTo>
                  <a:lnTo>
                    <a:pt x="194411" y="688124"/>
                  </a:lnTo>
                  <a:lnTo>
                    <a:pt x="197827" y="688124"/>
                  </a:lnTo>
                  <a:lnTo>
                    <a:pt x="201244" y="686701"/>
                  </a:lnTo>
                  <a:lnTo>
                    <a:pt x="208191" y="678802"/>
                  </a:lnTo>
                  <a:close/>
                </a:path>
                <a:path w="1057910" h="824229">
                  <a:moveTo>
                    <a:pt x="541210" y="647509"/>
                  </a:moveTo>
                  <a:lnTo>
                    <a:pt x="538073" y="606933"/>
                  </a:lnTo>
                  <a:lnTo>
                    <a:pt x="537946" y="605307"/>
                  </a:lnTo>
                  <a:lnTo>
                    <a:pt x="527481" y="565454"/>
                  </a:lnTo>
                  <a:lnTo>
                    <a:pt x="516280" y="541718"/>
                  </a:lnTo>
                  <a:lnTo>
                    <a:pt x="516280" y="629793"/>
                  </a:lnTo>
                  <a:lnTo>
                    <a:pt x="515035" y="674509"/>
                  </a:lnTo>
                  <a:lnTo>
                    <a:pt x="505371" y="722223"/>
                  </a:lnTo>
                  <a:lnTo>
                    <a:pt x="487299" y="773023"/>
                  </a:lnTo>
                  <a:lnTo>
                    <a:pt x="428688" y="789203"/>
                  </a:lnTo>
                  <a:lnTo>
                    <a:pt x="373646" y="797877"/>
                  </a:lnTo>
                  <a:lnTo>
                    <a:pt x="322059" y="799045"/>
                  </a:lnTo>
                  <a:lnTo>
                    <a:pt x="273837" y="792683"/>
                  </a:lnTo>
                  <a:lnTo>
                    <a:pt x="228866" y="778776"/>
                  </a:lnTo>
                  <a:lnTo>
                    <a:pt x="187032" y="757326"/>
                  </a:lnTo>
                  <a:lnTo>
                    <a:pt x="148234" y="728306"/>
                  </a:lnTo>
                  <a:lnTo>
                    <a:pt x="112737" y="692048"/>
                  </a:lnTo>
                  <a:lnTo>
                    <a:pt x="82702" y="651141"/>
                  </a:lnTo>
                  <a:lnTo>
                    <a:pt x="58521" y="606933"/>
                  </a:lnTo>
                  <a:lnTo>
                    <a:pt x="40627" y="560768"/>
                  </a:lnTo>
                  <a:lnTo>
                    <a:pt x="29413" y="514007"/>
                  </a:lnTo>
                  <a:lnTo>
                    <a:pt x="25298" y="467982"/>
                  </a:lnTo>
                  <a:lnTo>
                    <a:pt x="28689" y="424065"/>
                  </a:lnTo>
                  <a:lnTo>
                    <a:pt x="39979" y="383590"/>
                  </a:lnTo>
                  <a:lnTo>
                    <a:pt x="81191" y="374180"/>
                  </a:lnTo>
                  <a:lnTo>
                    <a:pt x="125666" y="370370"/>
                  </a:lnTo>
                  <a:lnTo>
                    <a:pt x="172313" y="371894"/>
                  </a:lnTo>
                  <a:lnTo>
                    <a:pt x="220052" y="378510"/>
                  </a:lnTo>
                  <a:lnTo>
                    <a:pt x="267779" y="389966"/>
                  </a:lnTo>
                  <a:lnTo>
                    <a:pt x="314388" y="405980"/>
                  </a:lnTo>
                  <a:lnTo>
                    <a:pt x="358800" y="426326"/>
                  </a:lnTo>
                  <a:lnTo>
                    <a:pt x="399923" y="450735"/>
                  </a:lnTo>
                  <a:lnTo>
                    <a:pt x="436651" y="478955"/>
                  </a:lnTo>
                  <a:lnTo>
                    <a:pt x="469277" y="512648"/>
                  </a:lnTo>
                  <a:lnTo>
                    <a:pt x="493407" y="548944"/>
                  </a:lnTo>
                  <a:lnTo>
                    <a:pt x="509066" y="587971"/>
                  </a:lnTo>
                  <a:lnTo>
                    <a:pt x="516280" y="629793"/>
                  </a:lnTo>
                  <a:lnTo>
                    <a:pt x="516280" y="541718"/>
                  </a:lnTo>
                  <a:lnTo>
                    <a:pt x="484974" y="492975"/>
                  </a:lnTo>
                  <a:lnTo>
                    <a:pt x="452945" y="460425"/>
                  </a:lnTo>
                  <a:lnTo>
                    <a:pt x="417195" y="432765"/>
                  </a:lnTo>
                  <a:lnTo>
                    <a:pt x="376008" y="407708"/>
                  </a:lnTo>
                  <a:lnTo>
                    <a:pt x="330466" y="385914"/>
                  </a:lnTo>
                  <a:lnTo>
                    <a:pt x="287947" y="370370"/>
                  </a:lnTo>
                  <a:lnTo>
                    <a:pt x="281660" y="368071"/>
                  </a:lnTo>
                  <a:lnTo>
                    <a:pt x="230682" y="354850"/>
                  </a:lnTo>
                  <a:lnTo>
                    <a:pt x="178625" y="346951"/>
                  </a:lnTo>
                  <a:lnTo>
                    <a:pt x="126568" y="345046"/>
                  </a:lnTo>
                  <a:lnTo>
                    <a:pt x="75603" y="349796"/>
                  </a:lnTo>
                  <a:lnTo>
                    <a:pt x="26835" y="361911"/>
                  </a:lnTo>
                  <a:lnTo>
                    <a:pt x="5524" y="412000"/>
                  </a:lnTo>
                  <a:lnTo>
                    <a:pt x="0" y="457288"/>
                  </a:lnTo>
                  <a:lnTo>
                    <a:pt x="2120" y="503516"/>
                  </a:lnTo>
                  <a:lnTo>
                    <a:pt x="11125" y="549744"/>
                  </a:lnTo>
                  <a:lnTo>
                    <a:pt x="26212" y="594982"/>
                  </a:lnTo>
                  <a:lnTo>
                    <a:pt x="46621" y="638276"/>
                  </a:lnTo>
                  <a:lnTo>
                    <a:pt x="71564" y="678662"/>
                  </a:lnTo>
                  <a:lnTo>
                    <a:pt x="100253" y="715175"/>
                  </a:lnTo>
                  <a:lnTo>
                    <a:pt x="131927" y="746836"/>
                  </a:lnTo>
                  <a:lnTo>
                    <a:pt x="168262" y="774509"/>
                  </a:lnTo>
                  <a:lnTo>
                    <a:pt x="207302" y="796036"/>
                  </a:lnTo>
                  <a:lnTo>
                    <a:pt x="249034" y="811415"/>
                  </a:lnTo>
                  <a:lnTo>
                    <a:pt x="293395" y="820648"/>
                  </a:lnTo>
                  <a:lnTo>
                    <a:pt x="340360" y="823734"/>
                  </a:lnTo>
                  <a:lnTo>
                    <a:pt x="378155" y="821918"/>
                  </a:lnTo>
                  <a:lnTo>
                    <a:pt x="417436" y="816470"/>
                  </a:lnTo>
                  <a:lnTo>
                    <a:pt x="458190" y="807389"/>
                  </a:lnTo>
                  <a:lnTo>
                    <a:pt x="485889" y="799045"/>
                  </a:lnTo>
                  <a:lnTo>
                    <a:pt x="500405" y="794677"/>
                  </a:lnTo>
                  <a:lnTo>
                    <a:pt x="526122" y="738860"/>
                  </a:lnTo>
                  <a:lnTo>
                    <a:pt x="537273" y="692048"/>
                  </a:lnTo>
                  <a:lnTo>
                    <a:pt x="541210" y="647509"/>
                  </a:lnTo>
                  <a:close/>
                </a:path>
                <a:path w="1057910" h="824229">
                  <a:moveTo>
                    <a:pt x="593598" y="382701"/>
                  </a:moveTo>
                  <a:lnTo>
                    <a:pt x="571360" y="340347"/>
                  </a:lnTo>
                  <a:lnTo>
                    <a:pt x="544487" y="305041"/>
                  </a:lnTo>
                  <a:lnTo>
                    <a:pt x="510882" y="271246"/>
                  </a:lnTo>
                  <a:lnTo>
                    <a:pt x="471627" y="240157"/>
                  </a:lnTo>
                  <a:lnTo>
                    <a:pt x="427799" y="212915"/>
                  </a:lnTo>
                  <a:lnTo>
                    <a:pt x="380504" y="190703"/>
                  </a:lnTo>
                  <a:lnTo>
                    <a:pt x="330809" y="174688"/>
                  </a:lnTo>
                  <a:lnTo>
                    <a:pt x="279793" y="166039"/>
                  </a:lnTo>
                  <a:lnTo>
                    <a:pt x="228561" y="165912"/>
                  </a:lnTo>
                  <a:lnTo>
                    <a:pt x="225310" y="166204"/>
                  </a:lnTo>
                  <a:lnTo>
                    <a:pt x="191744" y="214020"/>
                  </a:lnTo>
                  <a:lnTo>
                    <a:pt x="172961" y="265798"/>
                  </a:lnTo>
                  <a:lnTo>
                    <a:pt x="171310" y="272427"/>
                  </a:lnTo>
                  <a:lnTo>
                    <a:pt x="175348" y="279120"/>
                  </a:lnTo>
                  <a:lnTo>
                    <a:pt x="188595" y="282422"/>
                  </a:lnTo>
                  <a:lnTo>
                    <a:pt x="195275" y="278384"/>
                  </a:lnTo>
                  <a:lnTo>
                    <a:pt x="196926" y="271767"/>
                  </a:lnTo>
                  <a:lnTo>
                    <a:pt x="203784" y="248907"/>
                  </a:lnTo>
                  <a:lnTo>
                    <a:pt x="212585" y="227634"/>
                  </a:lnTo>
                  <a:lnTo>
                    <a:pt x="223291" y="208013"/>
                  </a:lnTo>
                  <a:lnTo>
                    <a:pt x="235864" y="190119"/>
                  </a:lnTo>
                  <a:lnTo>
                    <a:pt x="278612" y="191071"/>
                  </a:lnTo>
                  <a:lnTo>
                    <a:pt x="322872" y="198856"/>
                  </a:lnTo>
                  <a:lnTo>
                    <a:pt x="367385" y="212852"/>
                  </a:lnTo>
                  <a:lnTo>
                    <a:pt x="410921" y="232397"/>
                  </a:lnTo>
                  <a:lnTo>
                    <a:pt x="452259" y="256895"/>
                  </a:lnTo>
                  <a:lnTo>
                    <a:pt x="490143" y="285711"/>
                  </a:lnTo>
                  <a:lnTo>
                    <a:pt x="523354" y="318211"/>
                  </a:lnTo>
                  <a:lnTo>
                    <a:pt x="550646" y="353771"/>
                  </a:lnTo>
                  <a:lnTo>
                    <a:pt x="570293" y="391020"/>
                  </a:lnTo>
                  <a:lnTo>
                    <a:pt x="574814" y="393776"/>
                  </a:lnTo>
                  <a:lnTo>
                    <a:pt x="579577" y="393776"/>
                  </a:lnTo>
                  <a:lnTo>
                    <a:pt x="581228" y="393776"/>
                  </a:lnTo>
                  <a:lnTo>
                    <a:pt x="582917" y="393446"/>
                  </a:lnTo>
                  <a:lnTo>
                    <a:pt x="590765" y="389991"/>
                  </a:lnTo>
                  <a:lnTo>
                    <a:pt x="593598" y="382701"/>
                  </a:lnTo>
                  <a:close/>
                </a:path>
                <a:path w="1057910" h="824229">
                  <a:moveTo>
                    <a:pt x="657364" y="120065"/>
                  </a:moveTo>
                  <a:lnTo>
                    <a:pt x="629780" y="76758"/>
                  </a:lnTo>
                  <a:lnTo>
                    <a:pt x="600748" y="44831"/>
                  </a:lnTo>
                  <a:lnTo>
                    <a:pt x="568058" y="19291"/>
                  </a:lnTo>
                  <a:lnTo>
                    <a:pt x="532790" y="1143"/>
                  </a:lnTo>
                  <a:lnTo>
                    <a:pt x="529894" y="0"/>
                  </a:lnTo>
                  <a:lnTo>
                    <a:pt x="526694" y="0"/>
                  </a:lnTo>
                  <a:lnTo>
                    <a:pt x="488480" y="19291"/>
                  </a:lnTo>
                  <a:lnTo>
                    <a:pt x="455777" y="44843"/>
                  </a:lnTo>
                  <a:lnTo>
                    <a:pt x="426745" y="76771"/>
                  </a:lnTo>
                  <a:lnTo>
                    <a:pt x="402475" y="114096"/>
                  </a:lnTo>
                  <a:lnTo>
                    <a:pt x="399224" y="120078"/>
                  </a:lnTo>
                  <a:lnTo>
                    <a:pt x="401447" y="127584"/>
                  </a:lnTo>
                  <a:lnTo>
                    <a:pt x="409308" y="131838"/>
                  </a:lnTo>
                  <a:lnTo>
                    <a:pt x="411327" y="132321"/>
                  </a:lnTo>
                  <a:lnTo>
                    <a:pt x="413308" y="132321"/>
                  </a:lnTo>
                  <a:lnTo>
                    <a:pt x="417690" y="132321"/>
                  </a:lnTo>
                  <a:lnTo>
                    <a:pt x="421944" y="129984"/>
                  </a:lnTo>
                  <a:lnTo>
                    <a:pt x="424180" y="125869"/>
                  </a:lnTo>
                  <a:lnTo>
                    <a:pt x="445223" y="93230"/>
                  </a:lnTo>
                  <a:lnTo>
                    <a:pt x="470154" y="65176"/>
                  </a:lnTo>
                  <a:lnTo>
                    <a:pt x="498132" y="42481"/>
                  </a:lnTo>
                  <a:lnTo>
                    <a:pt x="528294" y="25958"/>
                  </a:lnTo>
                  <a:lnTo>
                    <a:pt x="558406" y="42481"/>
                  </a:lnTo>
                  <a:lnTo>
                    <a:pt x="586371" y="65176"/>
                  </a:lnTo>
                  <a:lnTo>
                    <a:pt x="611327" y="93243"/>
                  </a:lnTo>
                  <a:lnTo>
                    <a:pt x="632421" y="125882"/>
                  </a:lnTo>
                  <a:lnTo>
                    <a:pt x="635685" y="131876"/>
                  </a:lnTo>
                  <a:lnTo>
                    <a:pt x="643178" y="134086"/>
                  </a:lnTo>
                  <a:lnTo>
                    <a:pt x="655154" y="127558"/>
                  </a:lnTo>
                  <a:lnTo>
                    <a:pt x="657364" y="120065"/>
                  </a:lnTo>
                  <a:close/>
                </a:path>
                <a:path w="1057910" h="824229">
                  <a:moveTo>
                    <a:pt x="885266" y="272516"/>
                  </a:moveTo>
                  <a:lnTo>
                    <a:pt x="864819" y="214007"/>
                  </a:lnTo>
                  <a:lnTo>
                    <a:pt x="836396" y="170268"/>
                  </a:lnTo>
                  <a:lnTo>
                    <a:pt x="789559" y="165265"/>
                  </a:lnTo>
                  <a:lnTo>
                    <a:pt x="749554" y="169887"/>
                  </a:lnTo>
                  <a:lnTo>
                    <a:pt x="708596" y="179679"/>
                  </a:lnTo>
                  <a:lnTo>
                    <a:pt x="667232" y="194525"/>
                  </a:lnTo>
                  <a:lnTo>
                    <a:pt x="626440" y="214350"/>
                  </a:lnTo>
                  <a:lnTo>
                    <a:pt x="588619" y="237578"/>
                  </a:lnTo>
                  <a:lnTo>
                    <a:pt x="563473" y="263131"/>
                  </a:lnTo>
                  <a:lnTo>
                    <a:pt x="571842" y="273913"/>
                  </a:lnTo>
                  <a:lnTo>
                    <a:pt x="579577" y="274891"/>
                  </a:lnTo>
                  <a:lnTo>
                    <a:pt x="589991" y="266814"/>
                  </a:lnTo>
                  <a:lnTo>
                    <a:pt x="602589" y="257924"/>
                  </a:lnTo>
                  <a:lnTo>
                    <a:pt x="638886" y="235673"/>
                  </a:lnTo>
                  <a:lnTo>
                    <a:pt x="676795" y="217373"/>
                  </a:lnTo>
                  <a:lnTo>
                    <a:pt x="714844" y="203581"/>
                  </a:lnTo>
                  <a:lnTo>
                    <a:pt x="786625" y="190157"/>
                  </a:lnTo>
                  <a:lnTo>
                    <a:pt x="820712" y="190106"/>
                  </a:lnTo>
                  <a:lnTo>
                    <a:pt x="833285" y="208000"/>
                  </a:lnTo>
                  <a:lnTo>
                    <a:pt x="843978" y="227634"/>
                  </a:lnTo>
                  <a:lnTo>
                    <a:pt x="852792" y="248945"/>
                  </a:lnTo>
                  <a:lnTo>
                    <a:pt x="859675" y="271856"/>
                  </a:lnTo>
                  <a:lnTo>
                    <a:pt x="861072" y="277495"/>
                  </a:lnTo>
                  <a:lnTo>
                    <a:pt x="866101" y="281228"/>
                  </a:lnTo>
                  <a:lnTo>
                    <a:pt x="871639" y="281228"/>
                  </a:lnTo>
                  <a:lnTo>
                    <a:pt x="873633" y="281114"/>
                  </a:lnTo>
                  <a:lnTo>
                    <a:pt x="881253" y="279222"/>
                  </a:lnTo>
                  <a:lnTo>
                    <a:pt x="885266" y="272516"/>
                  </a:lnTo>
                  <a:close/>
                </a:path>
                <a:path w="1057910" h="824229">
                  <a:moveTo>
                    <a:pt x="1057402" y="457276"/>
                  </a:moveTo>
                  <a:lnTo>
                    <a:pt x="1051864" y="412000"/>
                  </a:lnTo>
                  <a:lnTo>
                    <a:pt x="1037894" y="368630"/>
                  </a:lnTo>
                  <a:lnTo>
                    <a:pt x="981760" y="349796"/>
                  </a:lnTo>
                  <a:lnTo>
                    <a:pt x="930808" y="345033"/>
                  </a:lnTo>
                  <a:lnTo>
                    <a:pt x="878751" y="346951"/>
                  </a:lnTo>
                  <a:lnTo>
                    <a:pt x="826693" y="354863"/>
                  </a:lnTo>
                  <a:lnTo>
                    <a:pt x="775728" y="368084"/>
                  </a:lnTo>
                  <a:lnTo>
                    <a:pt x="726935" y="385927"/>
                  </a:lnTo>
                  <a:lnTo>
                    <a:pt x="681405" y="407720"/>
                  </a:lnTo>
                  <a:lnTo>
                    <a:pt x="640232" y="432790"/>
                  </a:lnTo>
                  <a:lnTo>
                    <a:pt x="604507" y="460425"/>
                  </a:lnTo>
                  <a:lnTo>
                    <a:pt x="575487" y="489356"/>
                  </a:lnTo>
                  <a:lnTo>
                    <a:pt x="567182" y="499325"/>
                  </a:lnTo>
                  <a:lnTo>
                    <a:pt x="567880" y="507111"/>
                  </a:lnTo>
                  <a:lnTo>
                    <a:pt x="578383" y="515848"/>
                  </a:lnTo>
                  <a:lnTo>
                    <a:pt x="586143" y="515124"/>
                  </a:lnTo>
                  <a:lnTo>
                    <a:pt x="598043" y="501167"/>
                  </a:lnTo>
                  <a:lnTo>
                    <a:pt x="611073" y="487857"/>
                  </a:lnTo>
                  <a:lnTo>
                    <a:pt x="657479" y="450773"/>
                  </a:lnTo>
                  <a:lnTo>
                    <a:pt x="698588" y="426364"/>
                  </a:lnTo>
                  <a:lnTo>
                    <a:pt x="742988" y="406019"/>
                  </a:lnTo>
                  <a:lnTo>
                    <a:pt x="789597" y="389991"/>
                  </a:lnTo>
                  <a:lnTo>
                    <a:pt x="837311" y="378536"/>
                  </a:lnTo>
                  <a:lnTo>
                    <a:pt x="885037" y="371919"/>
                  </a:lnTo>
                  <a:lnTo>
                    <a:pt x="931697" y="370382"/>
                  </a:lnTo>
                  <a:lnTo>
                    <a:pt x="976172" y="374180"/>
                  </a:lnTo>
                  <a:lnTo>
                    <a:pt x="1017384" y="383590"/>
                  </a:lnTo>
                  <a:lnTo>
                    <a:pt x="1028700" y="424065"/>
                  </a:lnTo>
                  <a:lnTo>
                    <a:pt x="1032090" y="467982"/>
                  </a:lnTo>
                  <a:lnTo>
                    <a:pt x="1027988" y="514007"/>
                  </a:lnTo>
                  <a:lnTo>
                    <a:pt x="1016774" y="560768"/>
                  </a:lnTo>
                  <a:lnTo>
                    <a:pt x="998880" y="606920"/>
                  </a:lnTo>
                  <a:lnTo>
                    <a:pt x="974699" y="651129"/>
                  </a:lnTo>
                  <a:lnTo>
                    <a:pt x="944664" y="692035"/>
                  </a:lnTo>
                  <a:lnTo>
                    <a:pt x="909154" y="728281"/>
                  </a:lnTo>
                  <a:lnTo>
                    <a:pt x="872286" y="756107"/>
                  </a:lnTo>
                  <a:lnTo>
                    <a:pt x="832713" y="777049"/>
                  </a:lnTo>
                  <a:lnTo>
                    <a:pt x="790308" y="791133"/>
                  </a:lnTo>
                  <a:lnTo>
                    <a:pt x="744969" y="798385"/>
                  </a:lnTo>
                  <a:lnTo>
                    <a:pt x="696607" y="798830"/>
                  </a:lnTo>
                  <a:lnTo>
                    <a:pt x="645109" y="792454"/>
                  </a:lnTo>
                  <a:lnTo>
                    <a:pt x="590372" y="779284"/>
                  </a:lnTo>
                  <a:lnTo>
                    <a:pt x="583806" y="777379"/>
                  </a:lnTo>
                  <a:lnTo>
                    <a:pt x="576973" y="781126"/>
                  </a:lnTo>
                  <a:lnTo>
                    <a:pt x="573125" y="794194"/>
                  </a:lnTo>
                  <a:lnTo>
                    <a:pt x="576884" y="801065"/>
                  </a:lnTo>
                  <a:lnTo>
                    <a:pt x="583425" y="802982"/>
                  </a:lnTo>
                  <a:lnTo>
                    <a:pt x="618388" y="812088"/>
                  </a:lnTo>
                  <a:lnTo>
                    <a:pt x="652322" y="818591"/>
                  </a:lnTo>
                  <a:lnTo>
                    <a:pt x="685215" y="822490"/>
                  </a:lnTo>
                  <a:lnTo>
                    <a:pt x="717042" y="823785"/>
                  </a:lnTo>
                  <a:lnTo>
                    <a:pt x="763981" y="820712"/>
                  </a:lnTo>
                  <a:lnTo>
                    <a:pt x="808329" y="811466"/>
                  </a:lnTo>
                  <a:lnTo>
                    <a:pt x="850061" y="796061"/>
                  </a:lnTo>
                  <a:lnTo>
                    <a:pt x="889114" y="774509"/>
                  </a:lnTo>
                  <a:lnTo>
                    <a:pt x="925461" y="746823"/>
                  </a:lnTo>
                  <a:lnTo>
                    <a:pt x="957135" y="715162"/>
                  </a:lnTo>
                  <a:lnTo>
                    <a:pt x="985837" y="678649"/>
                  </a:lnTo>
                  <a:lnTo>
                    <a:pt x="1010780" y="638263"/>
                  </a:lnTo>
                  <a:lnTo>
                    <a:pt x="1031189" y="594969"/>
                  </a:lnTo>
                  <a:lnTo>
                    <a:pt x="1046289" y="549732"/>
                  </a:lnTo>
                  <a:lnTo>
                    <a:pt x="1055281" y="503516"/>
                  </a:lnTo>
                  <a:lnTo>
                    <a:pt x="1057402" y="457276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3678529" y="2859487"/>
            <a:ext cx="1129030" cy="1129030"/>
          </a:xfrm>
          <a:custGeom>
            <a:avLst/>
            <a:gdLst/>
            <a:ahLst/>
            <a:cxnLst/>
            <a:rect l="l" t="t" r="r" b="b"/>
            <a:pathLst>
              <a:path w="1129029" h="1129029">
                <a:moveTo>
                  <a:pt x="1128839" y="564413"/>
                </a:moveTo>
                <a:lnTo>
                  <a:pt x="1126769" y="515785"/>
                </a:lnTo>
                <a:lnTo>
                  <a:pt x="1120648" y="468287"/>
                </a:lnTo>
                <a:lnTo>
                  <a:pt x="1110665" y="422097"/>
                </a:lnTo>
                <a:lnTo>
                  <a:pt x="1104150" y="400786"/>
                </a:lnTo>
                <a:lnTo>
                  <a:pt x="1104150" y="564413"/>
                </a:lnTo>
                <a:lnTo>
                  <a:pt x="1101953" y="613041"/>
                </a:lnTo>
                <a:lnTo>
                  <a:pt x="1101940" y="613473"/>
                </a:lnTo>
                <a:lnTo>
                  <a:pt x="1095540" y="660539"/>
                </a:lnTo>
                <a:lnTo>
                  <a:pt x="1095438" y="661314"/>
                </a:lnTo>
                <a:lnTo>
                  <a:pt x="1084834" y="707732"/>
                </a:lnTo>
                <a:lnTo>
                  <a:pt x="1070330" y="752551"/>
                </a:lnTo>
                <a:lnTo>
                  <a:pt x="1052106" y="795578"/>
                </a:lnTo>
                <a:lnTo>
                  <a:pt x="1030351" y="836625"/>
                </a:lnTo>
                <a:lnTo>
                  <a:pt x="1005281" y="875474"/>
                </a:lnTo>
                <a:lnTo>
                  <a:pt x="977061" y="911961"/>
                </a:lnTo>
                <a:lnTo>
                  <a:pt x="950366" y="941006"/>
                </a:lnTo>
                <a:lnTo>
                  <a:pt x="948791" y="934783"/>
                </a:lnTo>
                <a:lnTo>
                  <a:pt x="947737" y="922515"/>
                </a:lnTo>
                <a:lnTo>
                  <a:pt x="948690" y="910310"/>
                </a:lnTo>
                <a:lnTo>
                  <a:pt x="951763" y="896683"/>
                </a:lnTo>
                <a:lnTo>
                  <a:pt x="956144" y="883259"/>
                </a:lnTo>
                <a:lnTo>
                  <a:pt x="961453" y="869823"/>
                </a:lnTo>
                <a:lnTo>
                  <a:pt x="976223" y="835101"/>
                </a:lnTo>
                <a:lnTo>
                  <a:pt x="980300" y="824217"/>
                </a:lnTo>
                <a:lnTo>
                  <a:pt x="983856" y="813092"/>
                </a:lnTo>
                <a:lnTo>
                  <a:pt x="988758" y="783094"/>
                </a:lnTo>
                <a:lnTo>
                  <a:pt x="985977" y="752551"/>
                </a:lnTo>
                <a:lnTo>
                  <a:pt x="973988" y="725385"/>
                </a:lnTo>
                <a:lnTo>
                  <a:pt x="964031" y="716673"/>
                </a:lnTo>
                <a:lnTo>
                  <a:pt x="964031" y="783297"/>
                </a:lnTo>
                <a:lnTo>
                  <a:pt x="960120" y="806246"/>
                </a:lnTo>
                <a:lnTo>
                  <a:pt x="956919" y="816279"/>
                </a:lnTo>
                <a:lnTo>
                  <a:pt x="953185" y="826223"/>
                </a:lnTo>
                <a:lnTo>
                  <a:pt x="949058" y="836206"/>
                </a:lnTo>
                <a:lnTo>
                  <a:pt x="938517" y="860691"/>
                </a:lnTo>
                <a:lnTo>
                  <a:pt x="932738" y="875385"/>
                </a:lnTo>
                <a:lnTo>
                  <a:pt x="927849" y="890536"/>
                </a:lnTo>
                <a:lnTo>
                  <a:pt x="924331" y="906246"/>
                </a:lnTo>
                <a:lnTo>
                  <a:pt x="923061" y="922591"/>
                </a:lnTo>
                <a:lnTo>
                  <a:pt x="924521" y="939063"/>
                </a:lnTo>
                <a:lnTo>
                  <a:pt x="928585" y="954951"/>
                </a:lnTo>
                <a:lnTo>
                  <a:pt x="930744" y="959789"/>
                </a:lnTo>
                <a:lnTo>
                  <a:pt x="911961" y="977061"/>
                </a:lnTo>
                <a:lnTo>
                  <a:pt x="875474" y="1005281"/>
                </a:lnTo>
                <a:lnTo>
                  <a:pt x="836625" y="1030351"/>
                </a:lnTo>
                <a:lnTo>
                  <a:pt x="795578" y="1052106"/>
                </a:lnTo>
                <a:lnTo>
                  <a:pt x="752551" y="1070330"/>
                </a:lnTo>
                <a:lnTo>
                  <a:pt x="707732" y="1084834"/>
                </a:lnTo>
                <a:lnTo>
                  <a:pt x="661314" y="1095438"/>
                </a:lnTo>
                <a:lnTo>
                  <a:pt x="613473" y="1101940"/>
                </a:lnTo>
                <a:lnTo>
                  <a:pt x="564413" y="1104150"/>
                </a:lnTo>
                <a:lnTo>
                  <a:pt x="515366" y="1101940"/>
                </a:lnTo>
                <a:lnTo>
                  <a:pt x="509155" y="1101102"/>
                </a:lnTo>
                <a:lnTo>
                  <a:pt x="506818" y="1066711"/>
                </a:lnTo>
                <a:lnTo>
                  <a:pt x="503555" y="1018501"/>
                </a:lnTo>
                <a:lnTo>
                  <a:pt x="494334" y="880465"/>
                </a:lnTo>
                <a:lnTo>
                  <a:pt x="494220" y="878789"/>
                </a:lnTo>
                <a:lnTo>
                  <a:pt x="492899" y="861644"/>
                </a:lnTo>
                <a:lnTo>
                  <a:pt x="490651" y="843940"/>
                </a:lnTo>
                <a:lnTo>
                  <a:pt x="486638" y="826198"/>
                </a:lnTo>
                <a:lnTo>
                  <a:pt x="484174" y="819823"/>
                </a:lnTo>
                <a:lnTo>
                  <a:pt x="484174" y="1097711"/>
                </a:lnTo>
                <a:lnTo>
                  <a:pt x="467525" y="1095438"/>
                </a:lnTo>
                <a:lnTo>
                  <a:pt x="421093" y="1084834"/>
                </a:lnTo>
                <a:lnTo>
                  <a:pt x="376275" y="1070330"/>
                </a:lnTo>
                <a:lnTo>
                  <a:pt x="333248" y="1052106"/>
                </a:lnTo>
                <a:lnTo>
                  <a:pt x="292214" y="1030351"/>
                </a:lnTo>
                <a:lnTo>
                  <a:pt x="253352" y="1005281"/>
                </a:lnTo>
                <a:lnTo>
                  <a:pt x="216865" y="977061"/>
                </a:lnTo>
                <a:lnTo>
                  <a:pt x="182943" y="945883"/>
                </a:lnTo>
                <a:lnTo>
                  <a:pt x="151777" y="911961"/>
                </a:lnTo>
                <a:lnTo>
                  <a:pt x="123558" y="875474"/>
                </a:lnTo>
                <a:lnTo>
                  <a:pt x="98475" y="836625"/>
                </a:lnTo>
                <a:lnTo>
                  <a:pt x="76720" y="795578"/>
                </a:lnTo>
                <a:lnTo>
                  <a:pt x="58496" y="752551"/>
                </a:lnTo>
                <a:lnTo>
                  <a:pt x="43992" y="707732"/>
                </a:lnTo>
                <a:lnTo>
                  <a:pt x="33388" y="661314"/>
                </a:lnTo>
                <a:lnTo>
                  <a:pt x="26885" y="613473"/>
                </a:lnTo>
                <a:lnTo>
                  <a:pt x="24676" y="564413"/>
                </a:lnTo>
                <a:lnTo>
                  <a:pt x="26860" y="515785"/>
                </a:lnTo>
                <a:lnTo>
                  <a:pt x="26885" y="515366"/>
                </a:lnTo>
                <a:lnTo>
                  <a:pt x="33286" y="468287"/>
                </a:lnTo>
                <a:lnTo>
                  <a:pt x="33388" y="467525"/>
                </a:lnTo>
                <a:lnTo>
                  <a:pt x="43992" y="421093"/>
                </a:lnTo>
                <a:lnTo>
                  <a:pt x="58496" y="376275"/>
                </a:lnTo>
                <a:lnTo>
                  <a:pt x="76720" y="333248"/>
                </a:lnTo>
                <a:lnTo>
                  <a:pt x="98475" y="292214"/>
                </a:lnTo>
                <a:lnTo>
                  <a:pt x="123558" y="253352"/>
                </a:lnTo>
                <a:lnTo>
                  <a:pt x="151777" y="216865"/>
                </a:lnTo>
                <a:lnTo>
                  <a:pt x="182943" y="182943"/>
                </a:lnTo>
                <a:lnTo>
                  <a:pt x="216865" y="151777"/>
                </a:lnTo>
                <a:lnTo>
                  <a:pt x="219989" y="149364"/>
                </a:lnTo>
                <a:lnTo>
                  <a:pt x="224713" y="151269"/>
                </a:lnTo>
                <a:lnTo>
                  <a:pt x="233019" y="156108"/>
                </a:lnTo>
                <a:lnTo>
                  <a:pt x="238455" y="161328"/>
                </a:lnTo>
                <a:lnTo>
                  <a:pt x="241236" y="167055"/>
                </a:lnTo>
                <a:lnTo>
                  <a:pt x="241312" y="167398"/>
                </a:lnTo>
                <a:lnTo>
                  <a:pt x="241414" y="167741"/>
                </a:lnTo>
                <a:lnTo>
                  <a:pt x="241541" y="168071"/>
                </a:lnTo>
                <a:lnTo>
                  <a:pt x="246926" y="208343"/>
                </a:lnTo>
                <a:lnTo>
                  <a:pt x="241376" y="255905"/>
                </a:lnTo>
                <a:lnTo>
                  <a:pt x="241338" y="256273"/>
                </a:lnTo>
                <a:lnTo>
                  <a:pt x="228346" y="307746"/>
                </a:lnTo>
                <a:lnTo>
                  <a:pt x="211518" y="358698"/>
                </a:lnTo>
                <a:lnTo>
                  <a:pt x="182156" y="438073"/>
                </a:lnTo>
                <a:lnTo>
                  <a:pt x="174091" y="462407"/>
                </a:lnTo>
                <a:lnTo>
                  <a:pt x="170383" y="479653"/>
                </a:lnTo>
                <a:lnTo>
                  <a:pt x="171157" y="491490"/>
                </a:lnTo>
                <a:lnTo>
                  <a:pt x="177444" y="518604"/>
                </a:lnTo>
                <a:lnTo>
                  <a:pt x="180213" y="545680"/>
                </a:lnTo>
                <a:lnTo>
                  <a:pt x="180225" y="549973"/>
                </a:lnTo>
                <a:lnTo>
                  <a:pt x="179743" y="562356"/>
                </a:lnTo>
                <a:lnTo>
                  <a:pt x="179616" y="565531"/>
                </a:lnTo>
                <a:lnTo>
                  <a:pt x="179489" y="568782"/>
                </a:lnTo>
                <a:lnTo>
                  <a:pt x="179400" y="571207"/>
                </a:lnTo>
                <a:lnTo>
                  <a:pt x="174180" y="586092"/>
                </a:lnTo>
                <a:lnTo>
                  <a:pt x="170751" y="582168"/>
                </a:lnTo>
                <a:lnTo>
                  <a:pt x="162623" y="568782"/>
                </a:lnTo>
                <a:lnTo>
                  <a:pt x="158584" y="562356"/>
                </a:lnTo>
                <a:lnTo>
                  <a:pt x="154711" y="556209"/>
                </a:lnTo>
                <a:lnTo>
                  <a:pt x="146418" y="545680"/>
                </a:lnTo>
                <a:lnTo>
                  <a:pt x="137134" y="538899"/>
                </a:lnTo>
                <a:lnTo>
                  <a:pt x="126288" y="537565"/>
                </a:lnTo>
                <a:lnTo>
                  <a:pt x="94068" y="555155"/>
                </a:lnTo>
                <a:lnTo>
                  <a:pt x="73875" y="589127"/>
                </a:lnTo>
                <a:lnTo>
                  <a:pt x="63906" y="630656"/>
                </a:lnTo>
                <a:lnTo>
                  <a:pt x="62382" y="669544"/>
                </a:lnTo>
                <a:lnTo>
                  <a:pt x="62331" y="670890"/>
                </a:lnTo>
                <a:lnTo>
                  <a:pt x="67678" y="702551"/>
                </a:lnTo>
                <a:lnTo>
                  <a:pt x="96647" y="767270"/>
                </a:lnTo>
                <a:lnTo>
                  <a:pt x="141198" y="803643"/>
                </a:lnTo>
                <a:lnTo>
                  <a:pt x="164934" y="803973"/>
                </a:lnTo>
                <a:lnTo>
                  <a:pt x="189344" y="797712"/>
                </a:lnTo>
                <a:lnTo>
                  <a:pt x="213296" y="788466"/>
                </a:lnTo>
                <a:lnTo>
                  <a:pt x="224980" y="783780"/>
                </a:lnTo>
                <a:lnTo>
                  <a:pt x="235750" y="779792"/>
                </a:lnTo>
                <a:lnTo>
                  <a:pt x="301345" y="768654"/>
                </a:lnTo>
                <a:lnTo>
                  <a:pt x="348754" y="765733"/>
                </a:lnTo>
                <a:lnTo>
                  <a:pt x="372084" y="767270"/>
                </a:lnTo>
                <a:lnTo>
                  <a:pt x="424853" y="784999"/>
                </a:lnTo>
                <a:lnTo>
                  <a:pt x="457822" y="819848"/>
                </a:lnTo>
                <a:lnTo>
                  <a:pt x="468388" y="864704"/>
                </a:lnTo>
                <a:lnTo>
                  <a:pt x="475792" y="973632"/>
                </a:lnTo>
                <a:lnTo>
                  <a:pt x="481952" y="1065034"/>
                </a:lnTo>
                <a:lnTo>
                  <a:pt x="484174" y="1097711"/>
                </a:lnTo>
                <a:lnTo>
                  <a:pt x="484174" y="819823"/>
                </a:lnTo>
                <a:lnTo>
                  <a:pt x="463105" y="784580"/>
                </a:lnTo>
                <a:lnTo>
                  <a:pt x="409498" y="750722"/>
                </a:lnTo>
                <a:lnTo>
                  <a:pt x="349758" y="741045"/>
                </a:lnTo>
                <a:lnTo>
                  <a:pt x="324459" y="741743"/>
                </a:lnTo>
                <a:lnTo>
                  <a:pt x="299377" y="744029"/>
                </a:lnTo>
                <a:lnTo>
                  <a:pt x="261950" y="748728"/>
                </a:lnTo>
                <a:lnTo>
                  <a:pt x="255663" y="749477"/>
                </a:lnTo>
                <a:lnTo>
                  <a:pt x="242773" y="751878"/>
                </a:lnTo>
                <a:lnTo>
                  <a:pt x="229793" y="755700"/>
                </a:lnTo>
                <a:lnTo>
                  <a:pt x="216827" y="760450"/>
                </a:lnTo>
                <a:lnTo>
                  <a:pt x="183984" y="773455"/>
                </a:lnTo>
                <a:lnTo>
                  <a:pt x="165303" y="778891"/>
                </a:lnTo>
                <a:lnTo>
                  <a:pt x="116954" y="753503"/>
                </a:lnTo>
                <a:lnTo>
                  <a:pt x="91655" y="696595"/>
                </a:lnTo>
                <a:lnTo>
                  <a:pt x="86982" y="669544"/>
                </a:lnTo>
                <a:lnTo>
                  <a:pt x="88061" y="637298"/>
                </a:lnTo>
                <a:lnTo>
                  <a:pt x="94919" y="604100"/>
                </a:lnTo>
                <a:lnTo>
                  <a:pt x="108115" y="576834"/>
                </a:lnTo>
                <a:lnTo>
                  <a:pt x="128231" y="562356"/>
                </a:lnTo>
                <a:lnTo>
                  <a:pt x="131787" y="565531"/>
                </a:lnTo>
                <a:lnTo>
                  <a:pt x="141528" y="581609"/>
                </a:lnTo>
                <a:lnTo>
                  <a:pt x="149745" y="594588"/>
                </a:lnTo>
                <a:lnTo>
                  <a:pt x="158610" y="605421"/>
                </a:lnTo>
                <a:lnTo>
                  <a:pt x="168630" y="611708"/>
                </a:lnTo>
                <a:lnTo>
                  <a:pt x="180340" y="611073"/>
                </a:lnTo>
                <a:lnTo>
                  <a:pt x="200431" y="587832"/>
                </a:lnTo>
                <a:lnTo>
                  <a:pt x="200647" y="586092"/>
                </a:lnTo>
                <a:lnTo>
                  <a:pt x="205092" y="549973"/>
                </a:lnTo>
                <a:lnTo>
                  <a:pt x="201002" y="511022"/>
                </a:lnTo>
                <a:lnTo>
                  <a:pt x="194818" y="484505"/>
                </a:lnTo>
                <a:lnTo>
                  <a:pt x="196354" y="474306"/>
                </a:lnTo>
                <a:lnTo>
                  <a:pt x="201599" y="457263"/>
                </a:lnTo>
                <a:lnTo>
                  <a:pt x="209118" y="436143"/>
                </a:lnTo>
                <a:lnTo>
                  <a:pt x="217512" y="413702"/>
                </a:lnTo>
                <a:lnTo>
                  <a:pt x="236004" y="363613"/>
                </a:lnTo>
                <a:lnTo>
                  <a:pt x="253555" y="309892"/>
                </a:lnTo>
                <a:lnTo>
                  <a:pt x="266534" y="256273"/>
                </a:lnTo>
                <a:lnTo>
                  <a:pt x="266623" y="255905"/>
                </a:lnTo>
                <a:lnTo>
                  <a:pt x="271627" y="205003"/>
                </a:lnTo>
                <a:lnTo>
                  <a:pt x="265163" y="161328"/>
                </a:lnTo>
                <a:lnTo>
                  <a:pt x="265049" y="160528"/>
                </a:lnTo>
                <a:lnTo>
                  <a:pt x="258343" y="146646"/>
                </a:lnTo>
                <a:lnTo>
                  <a:pt x="256070" y="144386"/>
                </a:lnTo>
                <a:lnTo>
                  <a:pt x="247662" y="136207"/>
                </a:lnTo>
                <a:lnTo>
                  <a:pt x="241579" y="132664"/>
                </a:lnTo>
                <a:lnTo>
                  <a:pt x="253352" y="123558"/>
                </a:lnTo>
                <a:lnTo>
                  <a:pt x="292214" y="98475"/>
                </a:lnTo>
                <a:lnTo>
                  <a:pt x="333248" y="76720"/>
                </a:lnTo>
                <a:lnTo>
                  <a:pt x="376275" y="58496"/>
                </a:lnTo>
                <a:lnTo>
                  <a:pt x="421093" y="43992"/>
                </a:lnTo>
                <a:lnTo>
                  <a:pt x="467525" y="33388"/>
                </a:lnTo>
                <a:lnTo>
                  <a:pt x="515366" y="26885"/>
                </a:lnTo>
                <a:lnTo>
                  <a:pt x="564413" y="24676"/>
                </a:lnTo>
                <a:lnTo>
                  <a:pt x="608012" y="26644"/>
                </a:lnTo>
                <a:lnTo>
                  <a:pt x="596150" y="33185"/>
                </a:lnTo>
                <a:lnTo>
                  <a:pt x="562127" y="66128"/>
                </a:lnTo>
                <a:lnTo>
                  <a:pt x="541489" y="105460"/>
                </a:lnTo>
                <a:lnTo>
                  <a:pt x="534568" y="150545"/>
                </a:lnTo>
                <a:lnTo>
                  <a:pt x="541667" y="200799"/>
                </a:lnTo>
                <a:lnTo>
                  <a:pt x="567778" y="215099"/>
                </a:lnTo>
                <a:lnTo>
                  <a:pt x="580390" y="215087"/>
                </a:lnTo>
                <a:lnTo>
                  <a:pt x="618858" y="200444"/>
                </a:lnTo>
                <a:lnTo>
                  <a:pt x="635685" y="179082"/>
                </a:lnTo>
                <a:lnTo>
                  <a:pt x="646239" y="173456"/>
                </a:lnTo>
                <a:lnTo>
                  <a:pt x="661860" y="173482"/>
                </a:lnTo>
                <a:lnTo>
                  <a:pt x="664044" y="174726"/>
                </a:lnTo>
                <a:lnTo>
                  <a:pt x="664260" y="175158"/>
                </a:lnTo>
                <a:lnTo>
                  <a:pt x="664425" y="176822"/>
                </a:lnTo>
                <a:lnTo>
                  <a:pt x="663346" y="182232"/>
                </a:lnTo>
                <a:lnTo>
                  <a:pt x="631418" y="223951"/>
                </a:lnTo>
                <a:lnTo>
                  <a:pt x="586867" y="242646"/>
                </a:lnTo>
                <a:lnTo>
                  <a:pt x="562317" y="239687"/>
                </a:lnTo>
                <a:lnTo>
                  <a:pt x="557136" y="237934"/>
                </a:lnTo>
                <a:lnTo>
                  <a:pt x="551421" y="239776"/>
                </a:lnTo>
                <a:lnTo>
                  <a:pt x="548246" y="244233"/>
                </a:lnTo>
                <a:lnTo>
                  <a:pt x="542010" y="259778"/>
                </a:lnTo>
                <a:lnTo>
                  <a:pt x="542048" y="277431"/>
                </a:lnTo>
                <a:lnTo>
                  <a:pt x="546227" y="296367"/>
                </a:lnTo>
                <a:lnTo>
                  <a:pt x="557072" y="330073"/>
                </a:lnTo>
                <a:lnTo>
                  <a:pt x="560768" y="343928"/>
                </a:lnTo>
                <a:lnTo>
                  <a:pt x="562216" y="355981"/>
                </a:lnTo>
                <a:lnTo>
                  <a:pt x="560146" y="364845"/>
                </a:lnTo>
                <a:lnTo>
                  <a:pt x="550621" y="370103"/>
                </a:lnTo>
                <a:lnTo>
                  <a:pt x="534250" y="371640"/>
                </a:lnTo>
                <a:lnTo>
                  <a:pt x="515073" y="370878"/>
                </a:lnTo>
                <a:lnTo>
                  <a:pt x="477164" y="367436"/>
                </a:lnTo>
                <a:lnTo>
                  <a:pt x="468134" y="367080"/>
                </a:lnTo>
                <a:lnTo>
                  <a:pt x="460070" y="367334"/>
                </a:lnTo>
                <a:lnTo>
                  <a:pt x="454291" y="367817"/>
                </a:lnTo>
                <a:lnTo>
                  <a:pt x="449630" y="372237"/>
                </a:lnTo>
                <a:lnTo>
                  <a:pt x="448856" y="377977"/>
                </a:lnTo>
                <a:lnTo>
                  <a:pt x="448983" y="407733"/>
                </a:lnTo>
                <a:lnTo>
                  <a:pt x="456577" y="439343"/>
                </a:lnTo>
                <a:lnTo>
                  <a:pt x="471690" y="466585"/>
                </a:lnTo>
                <a:lnTo>
                  <a:pt x="494372" y="483222"/>
                </a:lnTo>
                <a:lnTo>
                  <a:pt x="526986" y="483743"/>
                </a:lnTo>
                <a:lnTo>
                  <a:pt x="558927" y="470141"/>
                </a:lnTo>
                <a:lnTo>
                  <a:pt x="585000" y="451954"/>
                </a:lnTo>
                <a:lnTo>
                  <a:pt x="600024" y="438785"/>
                </a:lnTo>
                <a:lnTo>
                  <a:pt x="603554" y="435368"/>
                </a:lnTo>
                <a:lnTo>
                  <a:pt x="612000" y="423824"/>
                </a:lnTo>
                <a:lnTo>
                  <a:pt x="626795" y="404825"/>
                </a:lnTo>
                <a:lnTo>
                  <a:pt x="641807" y="390182"/>
                </a:lnTo>
                <a:lnTo>
                  <a:pt x="657339" y="382828"/>
                </a:lnTo>
                <a:lnTo>
                  <a:pt x="673671" y="385711"/>
                </a:lnTo>
                <a:lnTo>
                  <a:pt x="686866" y="391172"/>
                </a:lnTo>
                <a:lnTo>
                  <a:pt x="717003" y="402069"/>
                </a:lnTo>
                <a:lnTo>
                  <a:pt x="751535" y="411048"/>
                </a:lnTo>
                <a:lnTo>
                  <a:pt x="777862" y="410756"/>
                </a:lnTo>
                <a:lnTo>
                  <a:pt x="779945" y="409892"/>
                </a:lnTo>
                <a:lnTo>
                  <a:pt x="794994" y="363778"/>
                </a:lnTo>
                <a:lnTo>
                  <a:pt x="802119" y="303034"/>
                </a:lnTo>
                <a:lnTo>
                  <a:pt x="809510" y="266598"/>
                </a:lnTo>
                <a:lnTo>
                  <a:pt x="822096" y="238340"/>
                </a:lnTo>
                <a:lnTo>
                  <a:pt x="842124" y="225590"/>
                </a:lnTo>
                <a:lnTo>
                  <a:pt x="846353" y="225437"/>
                </a:lnTo>
                <a:lnTo>
                  <a:pt x="847166" y="225615"/>
                </a:lnTo>
                <a:lnTo>
                  <a:pt x="848029" y="230378"/>
                </a:lnTo>
                <a:lnTo>
                  <a:pt x="847572" y="238086"/>
                </a:lnTo>
                <a:lnTo>
                  <a:pt x="846366" y="246938"/>
                </a:lnTo>
                <a:lnTo>
                  <a:pt x="842594" y="269963"/>
                </a:lnTo>
                <a:lnTo>
                  <a:pt x="841095" y="285165"/>
                </a:lnTo>
                <a:lnTo>
                  <a:pt x="857605" y="331127"/>
                </a:lnTo>
                <a:lnTo>
                  <a:pt x="904976" y="343408"/>
                </a:lnTo>
                <a:lnTo>
                  <a:pt x="912825" y="344170"/>
                </a:lnTo>
                <a:lnTo>
                  <a:pt x="920927" y="345846"/>
                </a:lnTo>
                <a:lnTo>
                  <a:pt x="929360" y="348894"/>
                </a:lnTo>
                <a:lnTo>
                  <a:pt x="927608" y="356552"/>
                </a:lnTo>
                <a:lnTo>
                  <a:pt x="921042" y="365366"/>
                </a:lnTo>
                <a:lnTo>
                  <a:pt x="910856" y="375158"/>
                </a:lnTo>
                <a:lnTo>
                  <a:pt x="898283" y="385737"/>
                </a:lnTo>
                <a:lnTo>
                  <a:pt x="887298" y="394677"/>
                </a:lnTo>
                <a:lnTo>
                  <a:pt x="882637" y="399034"/>
                </a:lnTo>
                <a:lnTo>
                  <a:pt x="838288" y="431977"/>
                </a:lnTo>
                <a:lnTo>
                  <a:pt x="790994" y="453783"/>
                </a:lnTo>
                <a:lnTo>
                  <a:pt x="742962" y="467118"/>
                </a:lnTo>
                <a:lnTo>
                  <a:pt x="696429" y="474611"/>
                </a:lnTo>
                <a:lnTo>
                  <a:pt x="619848" y="482384"/>
                </a:lnTo>
                <a:lnTo>
                  <a:pt x="592696" y="487705"/>
                </a:lnTo>
                <a:lnTo>
                  <a:pt x="573684" y="497243"/>
                </a:lnTo>
                <a:lnTo>
                  <a:pt x="564375" y="513321"/>
                </a:lnTo>
                <a:lnTo>
                  <a:pt x="571588" y="558774"/>
                </a:lnTo>
                <a:lnTo>
                  <a:pt x="598068" y="614616"/>
                </a:lnTo>
                <a:lnTo>
                  <a:pt x="630199" y="666267"/>
                </a:lnTo>
                <a:lnTo>
                  <a:pt x="654367" y="699122"/>
                </a:lnTo>
                <a:lnTo>
                  <a:pt x="689140" y="727786"/>
                </a:lnTo>
                <a:lnTo>
                  <a:pt x="728992" y="741514"/>
                </a:lnTo>
                <a:lnTo>
                  <a:pt x="771690" y="744258"/>
                </a:lnTo>
                <a:lnTo>
                  <a:pt x="814971" y="739927"/>
                </a:lnTo>
                <a:lnTo>
                  <a:pt x="856602" y="732434"/>
                </a:lnTo>
                <a:lnTo>
                  <a:pt x="882091" y="727659"/>
                </a:lnTo>
                <a:lnTo>
                  <a:pt x="905421" y="724344"/>
                </a:lnTo>
                <a:lnTo>
                  <a:pt x="954620" y="740994"/>
                </a:lnTo>
                <a:lnTo>
                  <a:pt x="964031" y="783297"/>
                </a:lnTo>
                <a:lnTo>
                  <a:pt x="964031" y="716673"/>
                </a:lnTo>
                <a:lnTo>
                  <a:pt x="951280" y="705497"/>
                </a:lnTo>
                <a:lnTo>
                  <a:pt x="931672" y="699719"/>
                </a:lnTo>
                <a:lnTo>
                  <a:pt x="908164" y="699350"/>
                </a:lnTo>
                <a:lnTo>
                  <a:pt x="881367" y="702729"/>
                </a:lnTo>
                <a:lnTo>
                  <a:pt x="851890" y="708177"/>
                </a:lnTo>
                <a:lnTo>
                  <a:pt x="803249" y="716699"/>
                </a:lnTo>
                <a:lnTo>
                  <a:pt x="754926" y="719569"/>
                </a:lnTo>
                <a:lnTo>
                  <a:pt x="710425" y="710501"/>
                </a:lnTo>
                <a:lnTo>
                  <a:pt x="673252" y="683234"/>
                </a:lnTo>
                <a:lnTo>
                  <a:pt x="645845" y="645718"/>
                </a:lnTo>
                <a:lnTo>
                  <a:pt x="616864" y="597662"/>
                </a:lnTo>
                <a:lnTo>
                  <a:pt x="594918" y="551116"/>
                </a:lnTo>
                <a:lnTo>
                  <a:pt x="588594" y="518083"/>
                </a:lnTo>
                <a:lnTo>
                  <a:pt x="595718" y="512521"/>
                </a:lnTo>
                <a:lnTo>
                  <a:pt x="611911" y="508546"/>
                </a:lnTo>
                <a:lnTo>
                  <a:pt x="633247" y="505688"/>
                </a:lnTo>
                <a:lnTo>
                  <a:pt x="699414" y="499097"/>
                </a:lnTo>
                <a:lnTo>
                  <a:pt x="748372" y="491083"/>
                </a:lnTo>
                <a:lnTo>
                  <a:pt x="799896" y="476643"/>
                </a:lnTo>
                <a:lnTo>
                  <a:pt x="851204" y="452920"/>
                </a:lnTo>
                <a:lnTo>
                  <a:pt x="899502" y="417080"/>
                </a:lnTo>
                <a:lnTo>
                  <a:pt x="903554" y="413283"/>
                </a:lnTo>
                <a:lnTo>
                  <a:pt x="913892" y="404850"/>
                </a:lnTo>
                <a:lnTo>
                  <a:pt x="931087" y="390169"/>
                </a:lnTo>
                <a:lnTo>
                  <a:pt x="946213" y="373265"/>
                </a:lnTo>
                <a:lnTo>
                  <a:pt x="954163" y="354380"/>
                </a:lnTo>
                <a:lnTo>
                  <a:pt x="949820" y="333819"/>
                </a:lnTo>
                <a:lnTo>
                  <a:pt x="908202" y="318871"/>
                </a:lnTo>
                <a:lnTo>
                  <a:pt x="887869" y="317944"/>
                </a:lnTo>
                <a:lnTo>
                  <a:pt x="879983" y="316293"/>
                </a:lnTo>
                <a:lnTo>
                  <a:pt x="873531" y="312254"/>
                </a:lnTo>
                <a:lnTo>
                  <a:pt x="867702" y="304584"/>
                </a:lnTo>
                <a:lnTo>
                  <a:pt x="865822" y="294767"/>
                </a:lnTo>
                <a:lnTo>
                  <a:pt x="865936" y="283451"/>
                </a:lnTo>
                <a:lnTo>
                  <a:pt x="867333" y="271386"/>
                </a:lnTo>
                <a:lnTo>
                  <a:pt x="871715" y="244233"/>
                </a:lnTo>
                <a:lnTo>
                  <a:pt x="872680" y="230543"/>
                </a:lnTo>
                <a:lnTo>
                  <a:pt x="847445" y="200863"/>
                </a:lnTo>
                <a:lnTo>
                  <a:pt x="839571" y="201041"/>
                </a:lnTo>
                <a:lnTo>
                  <a:pt x="788962" y="249504"/>
                </a:lnTo>
                <a:lnTo>
                  <a:pt x="778725" y="292455"/>
                </a:lnTo>
                <a:lnTo>
                  <a:pt x="773099" y="337693"/>
                </a:lnTo>
                <a:lnTo>
                  <a:pt x="771512" y="352310"/>
                </a:lnTo>
                <a:lnTo>
                  <a:pt x="769734" y="366458"/>
                </a:lnTo>
                <a:lnTo>
                  <a:pt x="767651" y="378828"/>
                </a:lnTo>
                <a:lnTo>
                  <a:pt x="765187" y="388137"/>
                </a:lnTo>
                <a:lnTo>
                  <a:pt x="746734" y="384924"/>
                </a:lnTo>
                <a:lnTo>
                  <a:pt x="722337" y="377825"/>
                </a:lnTo>
                <a:lnTo>
                  <a:pt x="699414" y="369849"/>
                </a:lnTo>
                <a:lnTo>
                  <a:pt x="685393" y="363982"/>
                </a:lnTo>
                <a:lnTo>
                  <a:pt x="655002" y="357962"/>
                </a:lnTo>
                <a:lnTo>
                  <a:pt x="629043" y="369011"/>
                </a:lnTo>
                <a:lnTo>
                  <a:pt x="607936" y="388848"/>
                </a:lnTo>
                <a:lnTo>
                  <a:pt x="592074" y="409244"/>
                </a:lnTo>
                <a:lnTo>
                  <a:pt x="584873" y="419087"/>
                </a:lnTo>
                <a:lnTo>
                  <a:pt x="582879" y="421030"/>
                </a:lnTo>
                <a:lnTo>
                  <a:pt x="562356" y="438315"/>
                </a:lnTo>
                <a:lnTo>
                  <a:pt x="540423" y="452107"/>
                </a:lnTo>
                <a:lnTo>
                  <a:pt x="519620" y="460070"/>
                </a:lnTo>
                <a:lnTo>
                  <a:pt x="502462" y="459905"/>
                </a:lnTo>
                <a:lnTo>
                  <a:pt x="490321" y="450570"/>
                </a:lnTo>
                <a:lnTo>
                  <a:pt x="480898" y="433984"/>
                </a:lnTo>
                <a:lnTo>
                  <a:pt x="474789" y="413359"/>
                </a:lnTo>
                <a:lnTo>
                  <a:pt x="472643" y="391896"/>
                </a:lnTo>
                <a:lnTo>
                  <a:pt x="479158" y="392239"/>
                </a:lnTo>
                <a:lnTo>
                  <a:pt x="520382" y="396011"/>
                </a:lnTo>
                <a:lnTo>
                  <a:pt x="545109" y="395820"/>
                </a:lnTo>
                <a:lnTo>
                  <a:pt x="566229" y="390652"/>
                </a:lnTo>
                <a:lnTo>
                  <a:pt x="581088" y="377913"/>
                </a:lnTo>
                <a:lnTo>
                  <a:pt x="586447" y="362521"/>
                </a:lnTo>
                <a:lnTo>
                  <a:pt x="586054" y="345224"/>
                </a:lnTo>
                <a:lnTo>
                  <a:pt x="581863" y="326783"/>
                </a:lnTo>
                <a:lnTo>
                  <a:pt x="572122" y="296659"/>
                </a:lnTo>
                <a:lnTo>
                  <a:pt x="568845" y="285496"/>
                </a:lnTo>
                <a:lnTo>
                  <a:pt x="566623" y="275107"/>
                </a:lnTo>
                <a:lnTo>
                  <a:pt x="566089" y="266166"/>
                </a:lnTo>
                <a:lnTo>
                  <a:pt x="595718" y="266560"/>
                </a:lnTo>
                <a:lnTo>
                  <a:pt x="623430" y="257898"/>
                </a:lnTo>
                <a:lnTo>
                  <a:pt x="667346" y="222834"/>
                </a:lnTo>
                <a:lnTo>
                  <a:pt x="686968" y="189445"/>
                </a:lnTo>
                <a:lnTo>
                  <a:pt x="689178" y="175856"/>
                </a:lnTo>
                <a:lnTo>
                  <a:pt x="686371" y="164211"/>
                </a:lnTo>
                <a:lnTo>
                  <a:pt x="681520" y="157492"/>
                </a:lnTo>
                <a:lnTo>
                  <a:pt x="674636" y="152552"/>
                </a:lnTo>
                <a:lnTo>
                  <a:pt x="666051" y="149580"/>
                </a:lnTo>
                <a:lnTo>
                  <a:pt x="656043" y="148780"/>
                </a:lnTo>
                <a:lnTo>
                  <a:pt x="643089" y="150444"/>
                </a:lnTo>
                <a:lnTo>
                  <a:pt x="630199" y="154927"/>
                </a:lnTo>
                <a:lnTo>
                  <a:pt x="619150" y="162102"/>
                </a:lnTo>
                <a:lnTo>
                  <a:pt x="611759" y="171843"/>
                </a:lnTo>
                <a:lnTo>
                  <a:pt x="608241" y="176936"/>
                </a:lnTo>
                <a:lnTo>
                  <a:pt x="602653" y="181673"/>
                </a:lnTo>
                <a:lnTo>
                  <a:pt x="564172" y="189217"/>
                </a:lnTo>
                <a:lnTo>
                  <a:pt x="559409" y="147967"/>
                </a:lnTo>
                <a:lnTo>
                  <a:pt x="568261" y="104902"/>
                </a:lnTo>
                <a:lnTo>
                  <a:pt x="597192" y="64198"/>
                </a:lnTo>
                <a:lnTo>
                  <a:pt x="649757" y="31826"/>
                </a:lnTo>
                <a:lnTo>
                  <a:pt x="661314" y="33388"/>
                </a:lnTo>
                <a:lnTo>
                  <a:pt x="707732" y="43992"/>
                </a:lnTo>
                <a:lnTo>
                  <a:pt x="752551" y="58496"/>
                </a:lnTo>
                <a:lnTo>
                  <a:pt x="795578" y="76720"/>
                </a:lnTo>
                <a:lnTo>
                  <a:pt x="836625" y="98475"/>
                </a:lnTo>
                <a:lnTo>
                  <a:pt x="875474" y="123558"/>
                </a:lnTo>
                <a:lnTo>
                  <a:pt x="911961" y="151777"/>
                </a:lnTo>
                <a:lnTo>
                  <a:pt x="945883" y="182943"/>
                </a:lnTo>
                <a:lnTo>
                  <a:pt x="977061" y="216865"/>
                </a:lnTo>
                <a:lnTo>
                  <a:pt x="1005281" y="253352"/>
                </a:lnTo>
                <a:lnTo>
                  <a:pt x="1030351" y="292214"/>
                </a:lnTo>
                <a:lnTo>
                  <a:pt x="1052106" y="333248"/>
                </a:lnTo>
                <a:lnTo>
                  <a:pt x="1070330" y="376275"/>
                </a:lnTo>
                <a:lnTo>
                  <a:pt x="1084834" y="421093"/>
                </a:lnTo>
                <a:lnTo>
                  <a:pt x="1095438" y="467525"/>
                </a:lnTo>
                <a:lnTo>
                  <a:pt x="1101940" y="515366"/>
                </a:lnTo>
                <a:lnTo>
                  <a:pt x="1104150" y="564413"/>
                </a:lnTo>
                <a:lnTo>
                  <a:pt x="1104150" y="400786"/>
                </a:lnTo>
                <a:lnTo>
                  <a:pt x="1079792" y="334327"/>
                </a:lnTo>
                <a:lnTo>
                  <a:pt x="1059243" y="293077"/>
                </a:lnTo>
                <a:lnTo>
                  <a:pt x="1035494" y="253822"/>
                </a:lnTo>
                <a:lnTo>
                  <a:pt x="1008849" y="216865"/>
                </a:lnTo>
                <a:lnTo>
                  <a:pt x="1008748" y="216712"/>
                </a:lnTo>
                <a:lnTo>
                  <a:pt x="979144" y="181952"/>
                </a:lnTo>
                <a:lnTo>
                  <a:pt x="946886" y="149682"/>
                </a:lnTo>
                <a:lnTo>
                  <a:pt x="912114" y="120091"/>
                </a:lnTo>
                <a:lnTo>
                  <a:pt x="875017" y="93332"/>
                </a:lnTo>
                <a:lnTo>
                  <a:pt x="835761" y="69596"/>
                </a:lnTo>
                <a:lnTo>
                  <a:pt x="794512" y="49034"/>
                </a:lnTo>
                <a:lnTo>
                  <a:pt x="751446" y="31838"/>
                </a:lnTo>
                <a:lnTo>
                  <a:pt x="728027" y="24676"/>
                </a:lnTo>
                <a:lnTo>
                  <a:pt x="706729" y="18161"/>
                </a:lnTo>
                <a:lnTo>
                  <a:pt x="660539" y="8178"/>
                </a:lnTo>
                <a:lnTo>
                  <a:pt x="656793" y="7708"/>
                </a:lnTo>
                <a:lnTo>
                  <a:pt x="656755" y="7581"/>
                </a:lnTo>
                <a:lnTo>
                  <a:pt x="649541" y="4584"/>
                </a:lnTo>
                <a:lnTo>
                  <a:pt x="645541" y="6261"/>
                </a:lnTo>
                <a:lnTo>
                  <a:pt x="613041" y="2070"/>
                </a:lnTo>
                <a:lnTo>
                  <a:pt x="564413" y="0"/>
                </a:lnTo>
                <a:lnTo>
                  <a:pt x="515785" y="2070"/>
                </a:lnTo>
                <a:lnTo>
                  <a:pt x="468287" y="8178"/>
                </a:lnTo>
                <a:lnTo>
                  <a:pt x="422097" y="18161"/>
                </a:lnTo>
                <a:lnTo>
                  <a:pt x="377393" y="31838"/>
                </a:lnTo>
                <a:lnTo>
                  <a:pt x="334327" y="49034"/>
                </a:lnTo>
                <a:lnTo>
                  <a:pt x="293077" y="69596"/>
                </a:lnTo>
                <a:lnTo>
                  <a:pt x="253822" y="93332"/>
                </a:lnTo>
                <a:lnTo>
                  <a:pt x="216725" y="120091"/>
                </a:lnTo>
                <a:lnTo>
                  <a:pt x="215404" y="121208"/>
                </a:lnTo>
                <a:lnTo>
                  <a:pt x="215099" y="121094"/>
                </a:lnTo>
                <a:lnTo>
                  <a:pt x="208051" y="124472"/>
                </a:lnTo>
                <a:lnTo>
                  <a:pt x="206552" y="128752"/>
                </a:lnTo>
                <a:lnTo>
                  <a:pt x="181952" y="149682"/>
                </a:lnTo>
                <a:lnTo>
                  <a:pt x="149682" y="181952"/>
                </a:lnTo>
                <a:lnTo>
                  <a:pt x="120091" y="216712"/>
                </a:lnTo>
                <a:lnTo>
                  <a:pt x="93332" y="253822"/>
                </a:lnTo>
                <a:lnTo>
                  <a:pt x="69596" y="293077"/>
                </a:lnTo>
                <a:lnTo>
                  <a:pt x="49047" y="334327"/>
                </a:lnTo>
                <a:lnTo>
                  <a:pt x="31838" y="377380"/>
                </a:lnTo>
                <a:lnTo>
                  <a:pt x="18161" y="422097"/>
                </a:lnTo>
                <a:lnTo>
                  <a:pt x="8178" y="468287"/>
                </a:lnTo>
                <a:lnTo>
                  <a:pt x="2120" y="515366"/>
                </a:lnTo>
                <a:lnTo>
                  <a:pt x="0" y="564413"/>
                </a:lnTo>
                <a:lnTo>
                  <a:pt x="2070" y="613041"/>
                </a:lnTo>
                <a:lnTo>
                  <a:pt x="8178" y="660539"/>
                </a:lnTo>
                <a:lnTo>
                  <a:pt x="18161" y="706729"/>
                </a:lnTo>
                <a:lnTo>
                  <a:pt x="31838" y="751446"/>
                </a:lnTo>
                <a:lnTo>
                  <a:pt x="49047" y="794512"/>
                </a:lnTo>
                <a:lnTo>
                  <a:pt x="69596" y="835748"/>
                </a:lnTo>
                <a:lnTo>
                  <a:pt x="93332" y="875017"/>
                </a:lnTo>
                <a:lnTo>
                  <a:pt x="119989" y="911961"/>
                </a:lnTo>
                <a:lnTo>
                  <a:pt x="120091" y="912114"/>
                </a:lnTo>
                <a:lnTo>
                  <a:pt x="149682" y="946873"/>
                </a:lnTo>
                <a:lnTo>
                  <a:pt x="181952" y="979144"/>
                </a:lnTo>
                <a:lnTo>
                  <a:pt x="216725" y="1008735"/>
                </a:lnTo>
                <a:lnTo>
                  <a:pt x="253822" y="1035494"/>
                </a:lnTo>
                <a:lnTo>
                  <a:pt x="293077" y="1059230"/>
                </a:lnTo>
                <a:lnTo>
                  <a:pt x="334327" y="1079779"/>
                </a:lnTo>
                <a:lnTo>
                  <a:pt x="377393" y="1096987"/>
                </a:lnTo>
                <a:lnTo>
                  <a:pt x="422097" y="1110665"/>
                </a:lnTo>
                <a:lnTo>
                  <a:pt x="468287" y="1120635"/>
                </a:lnTo>
                <a:lnTo>
                  <a:pt x="489623" y="1123391"/>
                </a:lnTo>
                <a:lnTo>
                  <a:pt x="491109" y="1124750"/>
                </a:lnTo>
                <a:lnTo>
                  <a:pt x="497776" y="1124750"/>
                </a:lnTo>
                <a:lnTo>
                  <a:pt x="499364" y="1124648"/>
                </a:lnTo>
                <a:lnTo>
                  <a:pt x="515785" y="1126756"/>
                </a:lnTo>
                <a:lnTo>
                  <a:pt x="564413" y="1128826"/>
                </a:lnTo>
                <a:lnTo>
                  <a:pt x="613041" y="1126756"/>
                </a:lnTo>
                <a:lnTo>
                  <a:pt x="660539" y="1120635"/>
                </a:lnTo>
                <a:lnTo>
                  <a:pt x="706729" y="1110665"/>
                </a:lnTo>
                <a:lnTo>
                  <a:pt x="728027" y="1104150"/>
                </a:lnTo>
                <a:lnTo>
                  <a:pt x="751446" y="1096987"/>
                </a:lnTo>
                <a:lnTo>
                  <a:pt x="794512" y="1079779"/>
                </a:lnTo>
                <a:lnTo>
                  <a:pt x="835761" y="1059230"/>
                </a:lnTo>
                <a:lnTo>
                  <a:pt x="875017" y="1035494"/>
                </a:lnTo>
                <a:lnTo>
                  <a:pt x="912114" y="1008735"/>
                </a:lnTo>
                <a:lnTo>
                  <a:pt x="946886" y="979144"/>
                </a:lnTo>
                <a:lnTo>
                  <a:pt x="951636" y="974394"/>
                </a:lnTo>
                <a:lnTo>
                  <a:pt x="957884" y="970851"/>
                </a:lnTo>
                <a:lnTo>
                  <a:pt x="958926" y="967105"/>
                </a:lnTo>
                <a:lnTo>
                  <a:pt x="979144" y="946873"/>
                </a:lnTo>
                <a:lnTo>
                  <a:pt x="1008748" y="912114"/>
                </a:lnTo>
                <a:lnTo>
                  <a:pt x="1035494" y="875017"/>
                </a:lnTo>
                <a:lnTo>
                  <a:pt x="1059243" y="835748"/>
                </a:lnTo>
                <a:lnTo>
                  <a:pt x="1079792" y="794512"/>
                </a:lnTo>
                <a:lnTo>
                  <a:pt x="1097000" y="751446"/>
                </a:lnTo>
                <a:lnTo>
                  <a:pt x="1110665" y="706729"/>
                </a:lnTo>
                <a:lnTo>
                  <a:pt x="1120648" y="660539"/>
                </a:lnTo>
                <a:lnTo>
                  <a:pt x="1126705" y="613473"/>
                </a:lnTo>
                <a:lnTo>
                  <a:pt x="1126769" y="613041"/>
                </a:lnTo>
                <a:lnTo>
                  <a:pt x="1128839" y="564413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6" name="Grupo 315">
            <a:extLst>
              <a:ext uri="{FF2B5EF4-FFF2-40B4-BE49-F238E27FC236}">
                <a16:creationId xmlns:a16="http://schemas.microsoft.com/office/drawing/2014/main" id="{FF339036-1E27-0A6F-321D-68C3CC4E1F9D}"/>
              </a:ext>
            </a:extLst>
          </p:cNvPr>
          <p:cNvGrpSpPr/>
          <p:nvPr/>
        </p:nvGrpSpPr>
        <p:grpSpPr>
          <a:xfrm>
            <a:off x="1868426" y="8888896"/>
            <a:ext cx="1428222" cy="1428217"/>
            <a:chOff x="1868426" y="8888896"/>
            <a:chExt cx="1428222" cy="1428217"/>
          </a:xfrm>
        </p:grpSpPr>
        <p:sp>
          <p:nvSpPr>
            <p:cNvPr id="26" name="object 26"/>
            <p:cNvSpPr/>
            <p:nvPr/>
          </p:nvSpPr>
          <p:spPr>
            <a:xfrm>
              <a:off x="2320959" y="9341424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39" h="523240">
                  <a:moveTo>
                    <a:pt x="261447" y="0"/>
                  </a:moveTo>
                  <a:lnTo>
                    <a:pt x="214512" y="4219"/>
                  </a:lnTo>
                  <a:lnTo>
                    <a:pt x="170312" y="16383"/>
                  </a:lnTo>
                  <a:lnTo>
                    <a:pt x="129592" y="35746"/>
                  </a:lnTo>
                  <a:lnTo>
                    <a:pt x="93095" y="61564"/>
                  </a:lnTo>
                  <a:lnTo>
                    <a:pt x="61565" y="93093"/>
                  </a:lnTo>
                  <a:lnTo>
                    <a:pt x="35746" y="129589"/>
                  </a:lnTo>
                  <a:lnTo>
                    <a:pt x="16383" y="170307"/>
                  </a:lnTo>
                  <a:lnTo>
                    <a:pt x="4219" y="214505"/>
                  </a:lnTo>
                  <a:lnTo>
                    <a:pt x="0" y="261437"/>
                  </a:lnTo>
                  <a:lnTo>
                    <a:pt x="4219" y="308375"/>
                  </a:lnTo>
                  <a:lnTo>
                    <a:pt x="16383" y="352577"/>
                  </a:lnTo>
                  <a:lnTo>
                    <a:pt x="35746" y="393299"/>
                  </a:lnTo>
                  <a:lnTo>
                    <a:pt x="61565" y="429798"/>
                  </a:lnTo>
                  <a:lnTo>
                    <a:pt x="93095" y="461329"/>
                  </a:lnTo>
                  <a:lnTo>
                    <a:pt x="129592" y="487148"/>
                  </a:lnTo>
                  <a:lnTo>
                    <a:pt x="170312" y="506511"/>
                  </a:lnTo>
                  <a:lnTo>
                    <a:pt x="214512" y="518675"/>
                  </a:lnTo>
                  <a:lnTo>
                    <a:pt x="261447" y="522895"/>
                  </a:lnTo>
                  <a:lnTo>
                    <a:pt x="308385" y="518675"/>
                  </a:lnTo>
                  <a:lnTo>
                    <a:pt x="352586" y="506511"/>
                  </a:lnTo>
                  <a:lnTo>
                    <a:pt x="370033" y="498215"/>
                  </a:lnTo>
                  <a:lnTo>
                    <a:pt x="261447" y="498215"/>
                  </a:lnTo>
                  <a:lnTo>
                    <a:pt x="213791" y="493396"/>
                  </a:lnTo>
                  <a:lnTo>
                    <a:pt x="169378" y="479578"/>
                  </a:lnTo>
                  <a:lnTo>
                    <a:pt x="129165" y="457722"/>
                  </a:lnTo>
                  <a:lnTo>
                    <a:pt x="94112" y="428786"/>
                  </a:lnTo>
                  <a:lnTo>
                    <a:pt x="65179" y="393730"/>
                  </a:lnTo>
                  <a:lnTo>
                    <a:pt x="43324" y="353514"/>
                  </a:lnTo>
                  <a:lnTo>
                    <a:pt x="29508" y="309096"/>
                  </a:lnTo>
                  <a:lnTo>
                    <a:pt x="24690" y="261437"/>
                  </a:lnTo>
                  <a:lnTo>
                    <a:pt x="29435" y="214505"/>
                  </a:lnTo>
                  <a:lnTo>
                    <a:pt x="29508" y="213784"/>
                  </a:lnTo>
                  <a:lnTo>
                    <a:pt x="43324" y="169371"/>
                  </a:lnTo>
                  <a:lnTo>
                    <a:pt x="65179" y="129159"/>
                  </a:lnTo>
                  <a:lnTo>
                    <a:pt x="94112" y="94105"/>
                  </a:lnTo>
                  <a:lnTo>
                    <a:pt x="129165" y="65171"/>
                  </a:lnTo>
                  <a:lnTo>
                    <a:pt x="169378" y="43315"/>
                  </a:lnTo>
                  <a:lnTo>
                    <a:pt x="213791" y="29498"/>
                  </a:lnTo>
                  <a:lnTo>
                    <a:pt x="261447" y="24679"/>
                  </a:lnTo>
                  <a:lnTo>
                    <a:pt x="370034" y="24679"/>
                  </a:lnTo>
                  <a:lnTo>
                    <a:pt x="352586" y="16383"/>
                  </a:lnTo>
                  <a:lnTo>
                    <a:pt x="308385" y="4219"/>
                  </a:lnTo>
                  <a:lnTo>
                    <a:pt x="261447" y="0"/>
                  </a:lnTo>
                  <a:close/>
                </a:path>
                <a:path w="523239" h="523240">
                  <a:moveTo>
                    <a:pt x="370034" y="24679"/>
                  </a:moveTo>
                  <a:lnTo>
                    <a:pt x="261447" y="24679"/>
                  </a:lnTo>
                  <a:lnTo>
                    <a:pt x="309103" y="29498"/>
                  </a:lnTo>
                  <a:lnTo>
                    <a:pt x="353518" y="43315"/>
                  </a:lnTo>
                  <a:lnTo>
                    <a:pt x="393733" y="65171"/>
                  </a:lnTo>
                  <a:lnTo>
                    <a:pt x="428787" y="94105"/>
                  </a:lnTo>
                  <a:lnTo>
                    <a:pt x="457723" y="129159"/>
                  </a:lnTo>
                  <a:lnTo>
                    <a:pt x="479578" y="169371"/>
                  </a:lnTo>
                  <a:lnTo>
                    <a:pt x="493396" y="213784"/>
                  </a:lnTo>
                  <a:lnTo>
                    <a:pt x="498215" y="261437"/>
                  </a:lnTo>
                  <a:lnTo>
                    <a:pt x="493469" y="308375"/>
                  </a:lnTo>
                  <a:lnTo>
                    <a:pt x="479578" y="353514"/>
                  </a:lnTo>
                  <a:lnTo>
                    <a:pt x="457723" y="393730"/>
                  </a:lnTo>
                  <a:lnTo>
                    <a:pt x="428787" y="428786"/>
                  </a:lnTo>
                  <a:lnTo>
                    <a:pt x="393733" y="457722"/>
                  </a:lnTo>
                  <a:lnTo>
                    <a:pt x="353518" y="479578"/>
                  </a:lnTo>
                  <a:lnTo>
                    <a:pt x="309103" y="493396"/>
                  </a:lnTo>
                  <a:lnTo>
                    <a:pt x="261447" y="498215"/>
                  </a:lnTo>
                  <a:lnTo>
                    <a:pt x="370033" y="498215"/>
                  </a:lnTo>
                  <a:lnTo>
                    <a:pt x="429804" y="461329"/>
                  </a:lnTo>
                  <a:lnTo>
                    <a:pt x="461333" y="429798"/>
                  </a:lnTo>
                  <a:lnTo>
                    <a:pt x="487150" y="393299"/>
                  </a:lnTo>
                  <a:lnTo>
                    <a:pt x="506512" y="352577"/>
                  </a:lnTo>
                  <a:lnTo>
                    <a:pt x="518675" y="308375"/>
                  </a:lnTo>
                  <a:lnTo>
                    <a:pt x="522895" y="261437"/>
                  </a:lnTo>
                  <a:lnTo>
                    <a:pt x="518675" y="214505"/>
                  </a:lnTo>
                  <a:lnTo>
                    <a:pt x="506512" y="170307"/>
                  </a:lnTo>
                  <a:lnTo>
                    <a:pt x="487150" y="129589"/>
                  </a:lnTo>
                  <a:lnTo>
                    <a:pt x="461333" y="93093"/>
                  </a:lnTo>
                  <a:lnTo>
                    <a:pt x="429804" y="61564"/>
                  </a:lnTo>
                  <a:lnTo>
                    <a:pt x="393307" y="35746"/>
                  </a:lnTo>
                  <a:lnTo>
                    <a:pt x="370034" y="2467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70062" y="8888896"/>
              <a:ext cx="24765" cy="390525"/>
            </a:xfrm>
            <a:custGeom>
              <a:avLst/>
              <a:gdLst/>
              <a:ahLst/>
              <a:cxnLst/>
              <a:rect l="l" t="t" r="r" b="b"/>
              <a:pathLst>
                <a:path w="24764" h="390525">
                  <a:moveTo>
                    <a:pt x="19161" y="0"/>
                  </a:moveTo>
                  <a:lnTo>
                    <a:pt x="5528" y="0"/>
                  </a:lnTo>
                  <a:lnTo>
                    <a:pt x="0" y="5518"/>
                  </a:lnTo>
                  <a:lnTo>
                    <a:pt x="0" y="384742"/>
                  </a:lnTo>
                  <a:lnTo>
                    <a:pt x="5528" y="390260"/>
                  </a:lnTo>
                  <a:lnTo>
                    <a:pt x="12345" y="390260"/>
                  </a:lnTo>
                  <a:lnTo>
                    <a:pt x="19161" y="390260"/>
                  </a:lnTo>
                  <a:lnTo>
                    <a:pt x="24690" y="384742"/>
                  </a:lnTo>
                  <a:lnTo>
                    <a:pt x="24690" y="5518"/>
                  </a:lnTo>
                  <a:lnTo>
                    <a:pt x="19161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70062" y="9926588"/>
              <a:ext cx="24765" cy="390525"/>
            </a:xfrm>
            <a:custGeom>
              <a:avLst/>
              <a:gdLst/>
              <a:ahLst/>
              <a:cxnLst/>
              <a:rect l="l" t="t" r="r" b="b"/>
              <a:pathLst>
                <a:path w="24764" h="390525">
                  <a:moveTo>
                    <a:pt x="19161" y="0"/>
                  </a:moveTo>
                  <a:lnTo>
                    <a:pt x="5528" y="0"/>
                  </a:lnTo>
                  <a:lnTo>
                    <a:pt x="0" y="5518"/>
                  </a:lnTo>
                  <a:lnTo>
                    <a:pt x="0" y="384742"/>
                  </a:lnTo>
                  <a:lnTo>
                    <a:pt x="5528" y="390260"/>
                  </a:lnTo>
                  <a:lnTo>
                    <a:pt x="12345" y="390260"/>
                  </a:lnTo>
                  <a:lnTo>
                    <a:pt x="19161" y="390260"/>
                  </a:lnTo>
                  <a:lnTo>
                    <a:pt x="24690" y="384742"/>
                  </a:lnTo>
                  <a:lnTo>
                    <a:pt x="24690" y="5518"/>
                  </a:lnTo>
                  <a:lnTo>
                    <a:pt x="19161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06123" y="9590527"/>
              <a:ext cx="390525" cy="24765"/>
            </a:xfrm>
            <a:custGeom>
              <a:avLst/>
              <a:gdLst/>
              <a:ahLst/>
              <a:cxnLst/>
              <a:rect l="l" t="t" r="r" b="b"/>
              <a:pathLst>
                <a:path w="390525" h="24765">
                  <a:moveTo>
                    <a:pt x="384742" y="0"/>
                  </a:moveTo>
                  <a:lnTo>
                    <a:pt x="5528" y="0"/>
                  </a:lnTo>
                  <a:lnTo>
                    <a:pt x="0" y="5528"/>
                  </a:lnTo>
                  <a:lnTo>
                    <a:pt x="0" y="19161"/>
                  </a:lnTo>
                  <a:lnTo>
                    <a:pt x="5528" y="24690"/>
                  </a:lnTo>
                  <a:lnTo>
                    <a:pt x="377925" y="24690"/>
                  </a:lnTo>
                  <a:lnTo>
                    <a:pt x="384742" y="24690"/>
                  </a:lnTo>
                  <a:lnTo>
                    <a:pt x="390270" y="19161"/>
                  </a:lnTo>
                  <a:lnTo>
                    <a:pt x="390270" y="5528"/>
                  </a:lnTo>
                  <a:lnTo>
                    <a:pt x="384742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68426" y="9590527"/>
              <a:ext cx="390525" cy="24765"/>
            </a:xfrm>
            <a:custGeom>
              <a:avLst/>
              <a:gdLst/>
              <a:ahLst/>
              <a:cxnLst/>
              <a:rect l="l" t="t" r="r" b="b"/>
              <a:pathLst>
                <a:path w="390525" h="24765">
                  <a:moveTo>
                    <a:pt x="384742" y="0"/>
                  </a:moveTo>
                  <a:lnTo>
                    <a:pt x="5528" y="0"/>
                  </a:lnTo>
                  <a:lnTo>
                    <a:pt x="0" y="5528"/>
                  </a:lnTo>
                  <a:lnTo>
                    <a:pt x="0" y="19161"/>
                  </a:lnTo>
                  <a:lnTo>
                    <a:pt x="5528" y="24690"/>
                  </a:lnTo>
                  <a:lnTo>
                    <a:pt x="377925" y="24690"/>
                  </a:lnTo>
                  <a:lnTo>
                    <a:pt x="384742" y="24690"/>
                  </a:lnTo>
                  <a:lnTo>
                    <a:pt x="390270" y="19161"/>
                  </a:lnTo>
                  <a:lnTo>
                    <a:pt x="390270" y="5528"/>
                  </a:lnTo>
                  <a:lnTo>
                    <a:pt x="384742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06446" y="9167887"/>
              <a:ext cx="215265" cy="210185"/>
            </a:xfrm>
            <a:custGeom>
              <a:avLst/>
              <a:gdLst/>
              <a:ahLst/>
              <a:cxnLst/>
              <a:rect l="l" t="t" r="r" b="b"/>
              <a:pathLst>
                <a:path w="215264" h="210184">
                  <a:moveTo>
                    <a:pt x="205449" y="83"/>
                  </a:moveTo>
                  <a:lnTo>
                    <a:pt x="197637" y="0"/>
                  </a:lnTo>
                  <a:lnTo>
                    <a:pt x="83" y="193303"/>
                  </a:lnTo>
                  <a:lnTo>
                    <a:pt x="0" y="201124"/>
                  </a:lnTo>
                  <a:lnTo>
                    <a:pt x="7193" y="208464"/>
                  </a:lnTo>
                  <a:lnTo>
                    <a:pt x="10387" y="209700"/>
                  </a:lnTo>
                  <a:lnTo>
                    <a:pt x="13591" y="209700"/>
                  </a:lnTo>
                  <a:lnTo>
                    <a:pt x="16711" y="209700"/>
                  </a:lnTo>
                  <a:lnTo>
                    <a:pt x="19821" y="208538"/>
                  </a:lnTo>
                  <a:lnTo>
                    <a:pt x="214904" y="17643"/>
                  </a:lnTo>
                  <a:lnTo>
                    <a:pt x="214988" y="9832"/>
                  </a:lnTo>
                  <a:lnTo>
                    <a:pt x="205449" y="8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48058" y="9826889"/>
              <a:ext cx="210820" cy="215265"/>
            </a:xfrm>
            <a:custGeom>
              <a:avLst/>
              <a:gdLst/>
              <a:ahLst/>
              <a:cxnLst/>
              <a:rect l="l" t="t" r="r" b="b"/>
              <a:pathLst>
                <a:path w="210819" h="215265">
                  <a:moveTo>
                    <a:pt x="200412" y="0"/>
                  </a:moveTo>
                  <a:lnTo>
                    <a:pt x="192611" y="115"/>
                  </a:lnTo>
                  <a:lnTo>
                    <a:pt x="0" y="198873"/>
                  </a:lnTo>
                  <a:lnTo>
                    <a:pt x="125" y="206695"/>
                  </a:lnTo>
                  <a:lnTo>
                    <a:pt x="7423" y="213763"/>
                  </a:lnTo>
                  <a:lnTo>
                    <a:pt x="10523" y="214914"/>
                  </a:lnTo>
                  <a:lnTo>
                    <a:pt x="13612" y="214914"/>
                  </a:lnTo>
                  <a:lnTo>
                    <a:pt x="16837" y="214914"/>
                  </a:lnTo>
                  <a:lnTo>
                    <a:pt x="20051" y="213668"/>
                  </a:lnTo>
                  <a:lnTo>
                    <a:pt x="210339" y="17297"/>
                  </a:lnTo>
                  <a:lnTo>
                    <a:pt x="210213" y="9486"/>
                  </a:lnTo>
                  <a:lnTo>
                    <a:pt x="200412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06488" y="9826931"/>
              <a:ext cx="215265" cy="215265"/>
            </a:xfrm>
            <a:custGeom>
              <a:avLst/>
              <a:gdLst/>
              <a:ahLst/>
              <a:cxnLst/>
              <a:rect l="l" t="t" r="r" b="b"/>
              <a:pathLst>
                <a:path w="215264" h="215265">
                  <a:moveTo>
                    <a:pt x="17507" y="20"/>
                  </a:moveTo>
                  <a:lnTo>
                    <a:pt x="9696" y="0"/>
                  </a:lnTo>
                  <a:lnTo>
                    <a:pt x="10" y="9612"/>
                  </a:lnTo>
                  <a:lnTo>
                    <a:pt x="0" y="17434"/>
                  </a:lnTo>
                  <a:lnTo>
                    <a:pt x="195020" y="213658"/>
                  </a:lnTo>
                  <a:lnTo>
                    <a:pt x="198182" y="214873"/>
                  </a:lnTo>
                  <a:lnTo>
                    <a:pt x="201355" y="214873"/>
                  </a:lnTo>
                  <a:lnTo>
                    <a:pt x="204496" y="214873"/>
                  </a:lnTo>
                  <a:lnTo>
                    <a:pt x="207648" y="213679"/>
                  </a:lnTo>
                  <a:lnTo>
                    <a:pt x="214883" y="206475"/>
                  </a:lnTo>
                  <a:lnTo>
                    <a:pt x="214914" y="198664"/>
                  </a:lnTo>
                  <a:lnTo>
                    <a:pt x="17507" y="2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48108" y="9167929"/>
              <a:ext cx="210820" cy="210185"/>
            </a:xfrm>
            <a:custGeom>
              <a:avLst/>
              <a:gdLst/>
              <a:ahLst/>
              <a:cxnLst/>
              <a:rect l="l" t="t" r="r" b="b"/>
              <a:pathLst>
                <a:path w="210819" h="210184">
                  <a:moveTo>
                    <a:pt x="17496" y="10"/>
                  </a:moveTo>
                  <a:lnTo>
                    <a:pt x="9675" y="0"/>
                  </a:lnTo>
                  <a:lnTo>
                    <a:pt x="20" y="9622"/>
                  </a:lnTo>
                  <a:lnTo>
                    <a:pt x="0" y="17444"/>
                  </a:lnTo>
                  <a:lnTo>
                    <a:pt x="190350" y="208454"/>
                  </a:lnTo>
                  <a:lnTo>
                    <a:pt x="193512" y="209658"/>
                  </a:lnTo>
                  <a:lnTo>
                    <a:pt x="196674" y="209658"/>
                  </a:lnTo>
                  <a:lnTo>
                    <a:pt x="199826" y="209658"/>
                  </a:lnTo>
                  <a:lnTo>
                    <a:pt x="202978" y="208464"/>
                  </a:lnTo>
                  <a:lnTo>
                    <a:pt x="210213" y="201239"/>
                  </a:lnTo>
                  <a:lnTo>
                    <a:pt x="210234" y="193428"/>
                  </a:lnTo>
                  <a:lnTo>
                    <a:pt x="17496" y="1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76121" y="9383648"/>
              <a:ext cx="188595" cy="97155"/>
            </a:xfrm>
            <a:custGeom>
              <a:avLst/>
              <a:gdLst/>
              <a:ahLst/>
              <a:cxnLst/>
              <a:rect l="l" t="t" r="r" b="b"/>
              <a:pathLst>
                <a:path w="188594" h="97154">
                  <a:moveTo>
                    <a:pt x="175314" y="0"/>
                  </a:moveTo>
                  <a:lnTo>
                    <a:pt x="2837" y="75652"/>
                  </a:lnTo>
                  <a:lnTo>
                    <a:pt x="0" y="82929"/>
                  </a:lnTo>
                  <a:lnTo>
                    <a:pt x="4764" y="93808"/>
                  </a:lnTo>
                  <a:lnTo>
                    <a:pt x="9287" y="96572"/>
                  </a:lnTo>
                  <a:lnTo>
                    <a:pt x="14041" y="96572"/>
                  </a:lnTo>
                  <a:lnTo>
                    <a:pt x="15695" y="96572"/>
                  </a:lnTo>
                  <a:lnTo>
                    <a:pt x="17381" y="96237"/>
                  </a:lnTo>
                  <a:lnTo>
                    <a:pt x="185219" y="22606"/>
                  </a:lnTo>
                  <a:lnTo>
                    <a:pt x="188057" y="15318"/>
                  </a:lnTo>
                  <a:lnTo>
                    <a:pt x="182580" y="2837"/>
                  </a:lnTo>
                  <a:lnTo>
                    <a:pt x="175314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00637" y="9723829"/>
              <a:ext cx="188595" cy="97155"/>
            </a:xfrm>
            <a:custGeom>
              <a:avLst/>
              <a:gdLst/>
              <a:ahLst/>
              <a:cxnLst/>
              <a:rect l="l" t="t" r="r" b="b"/>
              <a:pathLst>
                <a:path w="188594" h="97154">
                  <a:moveTo>
                    <a:pt x="175303" y="0"/>
                  </a:moveTo>
                  <a:lnTo>
                    <a:pt x="2837" y="75662"/>
                  </a:lnTo>
                  <a:lnTo>
                    <a:pt x="0" y="82939"/>
                  </a:lnTo>
                  <a:lnTo>
                    <a:pt x="4764" y="93808"/>
                  </a:lnTo>
                  <a:lnTo>
                    <a:pt x="9298" y="96572"/>
                  </a:lnTo>
                  <a:lnTo>
                    <a:pt x="14051" y="96572"/>
                  </a:lnTo>
                  <a:lnTo>
                    <a:pt x="15706" y="96572"/>
                  </a:lnTo>
                  <a:lnTo>
                    <a:pt x="17392" y="96248"/>
                  </a:lnTo>
                  <a:lnTo>
                    <a:pt x="185229" y="22617"/>
                  </a:lnTo>
                  <a:lnTo>
                    <a:pt x="188078" y="15329"/>
                  </a:lnTo>
                  <a:lnTo>
                    <a:pt x="182591" y="2848"/>
                  </a:lnTo>
                  <a:lnTo>
                    <a:pt x="17530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703379" y="9896580"/>
              <a:ext cx="98425" cy="186690"/>
            </a:xfrm>
            <a:custGeom>
              <a:avLst/>
              <a:gdLst/>
              <a:ahLst/>
              <a:cxnLst/>
              <a:rect l="l" t="t" r="r" b="b"/>
              <a:pathLst>
                <a:path w="98425" h="186690">
                  <a:moveTo>
                    <a:pt x="15339" y="0"/>
                  </a:moveTo>
                  <a:lnTo>
                    <a:pt x="2837" y="5476"/>
                  </a:lnTo>
                  <a:lnTo>
                    <a:pt x="0" y="12753"/>
                  </a:lnTo>
                  <a:lnTo>
                    <a:pt x="74940" y="183606"/>
                  </a:lnTo>
                  <a:lnTo>
                    <a:pt x="79474" y="186360"/>
                  </a:lnTo>
                  <a:lnTo>
                    <a:pt x="84227" y="186360"/>
                  </a:lnTo>
                  <a:lnTo>
                    <a:pt x="85882" y="186360"/>
                  </a:lnTo>
                  <a:lnTo>
                    <a:pt x="87557" y="186036"/>
                  </a:lnTo>
                  <a:lnTo>
                    <a:pt x="95421" y="182591"/>
                  </a:lnTo>
                  <a:lnTo>
                    <a:pt x="98258" y="175303"/>
                  </a:lnTo>
                  <a:lnTo>
                    <a:pt x="22606" y="2837"/>
                  </a:lnTo>
                  <a:lnTo>
                    <a:pt x="15339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63188" y="9121100"/>
              <a:ext cx="98425" cy="186690"/>
            </a:xfrm>
            <a:custGeom>
              <a:avLst/>
              <a:gdLst/>
              <a:ahLst/>
              <a:cxnLst/>
              <a:rect l="l" t="t" r="r" b="b"/>
              <a:pathLst>
                <a:path w="98425" h="186690">
                  <a:moveTo>
                    <a:pt x="15308" y="0"/>
                  </a:moveTo>
                  <a:lnTo>
                    <a:pt x="2837" y="5476"/>
                  </a:lnTo>
                  <a:lnTo>
                    <a:pt x="0" y="12753"/>
                  </a:lnTo>
                  <a:lnTo>
                    <a:pt x="74950" y="183606"/>
                  </a:lnTo>
                  <a:lnTo>
                    <a:pt x="79474" y="186371"/>
                  </a:lnTo>
                  <a:lnTo>
                    <a:pt x="84227" y="186371"/>
                  </a:lnTo>
                  <a:lnTo>
                    <a:pt x="85882" y="186371"/>
                  </a:lnTo>
                  <a:lnTo>
                    <a:pt x="87568" y="186036"/>
                  </a:lnTo>
                  <a:lnTo>
                    <a:pt x="95421" y="182591"/>
                  </a:lnTo>
                  <a:lnTo>
                    <a:pt x="98258" y="175303"/>
                  </a:lnTo>
                  <a:lnTo>
                    <a:pt x="22606" y="2837"/>
                  </a:lnTo>
                  <a:lnTo>
                    <a:pt x="15308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79409" y="9716183"/>
              <a:ext cx="189865" cy="92710"/>
            </a:xfrm>
            <a:custGeom>
              <a:avLst/>
              <a:gdLst/>
              <a:ahLst/>
              <a:cxnLst/>
              <a:rect l="l" t="t" r="r" b="b"/>
              <a:pathLst>
                <a:path w="189864" h="92709">
                  <a:moveTo>
                    <a:pt x="12334" y="0"/>
                  </a:moveTo>
                  <a:lnTo>
                    <a:pt x="5162" y="3005"/>
                  </a:lnTo>
                  <a:lnTo>
                    <a:pt x="0" y="15612"/>
                  </a:lnTo>
                  <a:lnTo>
                    <a:pt x="3026" y="22826"/>
                  </a:lnTo>
                  <a:lnTo>
                    <a:pt x="172549" y="92217"/>
                  </a:lnTo>
                  <a:lnTo>
                    <a:pt x="174130" y="92510"/>
                  </a:lnTo>
                  <a:lnTo>
                    <a:pt x="175680" y="92510"/>
                  </a:lnTo>
                  <a:lnTo>
                    <a:pt x="180549" y="92510"/>
                  </a:lnTo>
                  <a:lnTo>
                    <a:pt x="185156" y="89620"/>
                  </a:lnTo>
                  <a:lnTo>
                    <a:pt x="189690" y="78531"/>
                  </a:lnTo>
                  <a:lnTo>
                    <a:pt x="186674" y="71327"/>
                  </a:lnTo>
                  <a:lnTo>
                    <a:pt x="12334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95714" y="9395389"/>
              <a:ext cx="189865" cy="92710"/>
            </a:xfrm>
            <a:custGeom>
              <a:avLst/>
              <a:gdLst/>
              <a:ahLst/>
              <a:cxnLst/>
              <a:rect l="l" t="t" r="r" b="b"/>
              <a:pathLst>
                <a:path w="189864" h="92709">
                  <a:moveTo>
                    <a:pt x="12387" y="0"/>
                  </a:moveTo>
                  <a:lnTo>
                    <a:pt x="5162" y="3015"/>
                  </a:lnTo>
                  <a:lnTo>
                    <a:pt x="0" y="15633"/>
                  </a:lnTo>
                  <a:lnTo>
                    <a:pt x="3015" y="22847"/>
                  </a:lnTo>
                  <a:lnTo>
                    <a:pt x="172539" y="92238"/>
                  </a:lnTo>
                  <a:lnTo>
                    <a:pt x="174120" y="92531"/>
                  </a:lnTo>
                  <a:lnTo>
                    <a:pt x="175680" y="92531"/>
                  </a:lnTo>
                  <a:lnTo>
                    <a:pt x="180539" y="92531"/>
                  </a:lnTo>
                  <a:lnTo>
                    <a:pt x="185146" y="89641"/>
                  </a:lnTo>
                  <a:lnTo>
                    <a:pt x="189690" y="78542"/>
                  </a:lnTo>
                  <a:lnTo>
                    <a:pt x="186664" y="71338"/>
                  </a:lnTo>
                  <a:lnTo>
                    <a:pt x="1238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74926" y="9899905"/>
              <a:ext cx="94615" cy="188595"/>
            </a:xfrm>
            <a:custGeom>
              <a:avLst/>
              <a:gdLst/>
              <a:ahLst/>
              <a:cxnLst/>
              <a:rect l="l" t="t" r="r" b="b"/>
              <a:pathLst>
                <a:path w="94614" h="188595">
                  <a:moveTo>
                    <a:pt x="78563" y="0"/>
                  </a:moveTo>
                  <a:lnTo>
                    <a:pt x="71338" y="2994"/>
                  </a:lnTo>
                  <a:lnTo>
                    <a:pt x="0" y="177293"/>
                  </a:lnTo>
                  <a:lnTo>
                    <a:pt x="3015" y="184497"/>
                  </a:lnTo>
                  <a:lnTo>
                    <a:pt x="10858" y="187701"/>
                  </a:lnTo>
                  <a:lnTo>
                    <a:pt x="12439" y="187994"/>
                  </a:lnTo>
                  <a:lnTo>
                    <a:pt x="13999" y="187994"/>
                  </a:lnTo>
                  <a:lnTo>
                    <a:pt x="18858" y="187994"/>
                  </a:lnTo>
                  <a:lnTo>
                    <a:pt x="23475" y="185104"/>
                  </a:lnTo>
                  <a:lnTo>
                    <a:pt x="94185" y="12345"/>
                  </a:lnTo>
                  <a:lnTo>
                    <a:pt x="91169" y="5130"/>
                  </a:lnTo>
                  <a:lnTo>
                    <a:pt x="7856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95700" y="9116152"/>
              <a:ext cx="94615" cy="188595"/>
            </a:xfrm>
            <a:custGeom>
              <a:avLst/>
              <a:gdLst/>
              <a:ahLst/>
              <a:cxnLst/>
              <a:rect l="l" t="t" r="r" b="b"/>
              <a:pathLst>
                <a:path w="94614" h="188595">
                  <a:moveTo>
                    <a:pt x="78510" y="0"/>
                  </a:moveTo>
                  <a:lnTo>
                    <a:pt x="71348" y="3047"/>
                  </a:lnTo>
                  <a:lnTo>
                    <a:pt x="0" y="177345"/>
                  </a:lnTo>
                  <a:lnTo>
                    <a:pt x="3026" y="184549"/>
                  </a:lnTo>
                  <a:lnTo>
                    <a:pt x="10868" y="187763"/>
                  </a:lnTo>
                  <a:lnTo>
                    <a:pt x="12449" y="188057"/>
                  </a:lnTo>
                  <a:lnTo>
                    <a:pt x="13999" y="188057"/>
                  </a:lnTo>
                  <a:lnTo>
                    <a:pt x="18868" y="188057"/>
                  </a:lnTo>
                  <a:lnTo>
                    <a:pt x="23475" y="185167"/>
                  </a:lnTo>
                  <a:lnTo>
                    <a:pt x="94196" y="12397"/>
                  </a:lnTo>
                  <a:lnTo>
                    <a:pt x="91169" y="5183"/>
                  </a:lnTo>
                  <a:lnTo>
                    <a:pt x="78510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3830104" y="4408150"/>
            <a:ext cx="859790" cy="1137920"/>
          </a:xfrm>
          <a:custGeom>
            <a:avLst/>
            <a:gdLst/>
            <a:ahLst/>
            <a:cxnLst/>
            <a:rect l="l" t="t" r="r" b="b"/>
            <a:pathLst>
              <a:path w="859789" h="1137920">
                <a:moveTo>
                  <a:pt x="669632" y="452272"/>
                </a:moveTo>
                <a:lnTo>
                  <a:pt x="667931" y="415861"/>
                </a:lnTo>
                <a:lnTo>
                  <a:pt x="645693" y="362927"/>
                </a:lnTo>
                <a:lnTo>
                  <a:pt x="644715" y="361810"/>
                </a:lnTo>
                <a:lnTo>
                  <a:pt x="644715" y="450634"/>
                </a:lnTo>
                <a:lnTo>
                  <a:pt x="636803" y="481164"/>
                </a:lnTo>
                <a:lnTo>
                  <a:pt x="619810" y="512114"/>
                </a:lnTo>
                <a:lnTo>
                  <a:pt x="593775" y="543356"/>
                </a:lnTo>
                <a:lnTo>
                  <a:pt x="582777" y="554659"/>
                </a:lnTo>
                <a:lnTo>
                  <a:pt x="576033" y="540397"/>
                </a:lnTo>
                <a:lnTo>
                  <a:pt x="558330" y="507288"/>
                </a:lnTo>
                <a:lnTo>
                  <a:pt x="536473" y="473367"/>
                </a:lnTo>
                <a:lnTo>
                  <a:pt x="510501" y="437210"/>
                </a:lnTo>
                <a:lnTo>
                  <a:pt x="446913" y="352755"/>
                </a:lnTo>
                <a:lnTo>
                  <a:pt x="432358" y="333197"/>
                </a:lnTo>
                <a:lnTo>
                  <a:pt x="428713" y="331355"/>
                </a:lnTo>
                <a:lnTo>
                  <a:pt x="422046" y="331355"/>
                </a:lnTo>
                <a:lnTo>
                  <a:pt x="419481" y="332206"/>
                </a:lnTo>
                <a:lnTo>
                  <a:pt x="414655" y="335775"/>
                </a:lnTo>
                <a:lnTo>
                  <a:pt x="412915" y="338670"/>
                </a:lnTo>
                <a:lnTo>
                  <a:pt x="411937" y="345249"/>
                </a:lnTo>
                <a:lnTo>
                  <a:pt x="412750" y="348538"/>
                </a:lnTo>
                <a:lnTo>
                  <a:pt x="426948" y="367614"/>
                </a:lnTo>
                <a:lnTo>
                  <a:pt x="492188" y="454291"/>
                </a:lnTo>
                <a:lnTo>
                  <a:pt x="518629" y="491312"/>
                </a:lnTo>
                <a:lnTo>
                  <a:pt x="540118" y="525335"/>
                </a:lnTo>
                <a:lnTo>
                  <a:pt x="557123" y="558774"/>
                </a:lnTo>
                <a:lnTo>
                  <a:pt x="562724" y="571525"/>
                </a:lnTo>
                <a:lnTo>
                  <a:pt x="548995" y="573951"/>
                </a:lnTo>
                <a:lnTo>
                  <a:pt x="523976" y="577913"/>
                </a:lnTo>
                <a:lnTo>
                  <a:pt x="500240" y="580745"/>
                </a:lnTo>
                <a:lnTo>
                  <a:pt x="477850" y="582460"/>
                </a:lnTo>
                <a:lnTo>
                  <a:pt x="456907" y="583031"/>
                </a:lnTo>
                <a:lnTo>
                  <a:pt x="423659" y="581317"/>
                </a:lnTo>
                <a:lnTo>
                  <a:pt x="370713" y="567626"/>
                </a:lnTo>
                <a:lnTo>
                  <a:pt x="337769" y="542302"/>
                </a:lnTo>
                <a:lnTo>
                  <a:pt x="321868" y="507288"/>
                </a:lnTo>
                <a:lnTo>
                  <a:pt x="319379" y="486321"/>
                </a:lnTo>
                <a:lnTo>
                  <a:pt x="319493" y="450634"/>
                </a:lnTo>
                <a:lnTo>
                  <a:pt x="320649" y="430987"/>
                </a:lnTo>
                <a:lnTo>
                  <a:pt x="323151" y="408698"/>
                </a:lnTo>
                <a:lnTo>
                  <a:pt x="326072" y="388569"/>
                </a:lnTo>
                <a:lnTo>
                  <a:pt x="330415" y="351231"/>
                </a:lnTo>
                <a:lnTo>
                  <a:pt x="328803" y="318770"/>
                </a:lnTo>
                <a:lnTo>
                  <a:pt x="328701" y="316547"/>
                </a:lnTo>
                <a:lnTo>
                  <a:pt x="316979" y="279603"/>
                </a:lnTo>
                <a:lnTo>
                  <a:pt x="291350" y="235496"/>
                </a:lnTo>
                <a:lnTo>
                  <a:pt x="277317" y="215074"/>
                </a:lnTo>
                <a:lnTo>
                  <a:pt x="301866" y="218440"/>
                </a:lnTo>
                <a:lnTo>
                  <a:pt x="356298" y="227622"/>
                </a:lnTo>
                <a:lnTo>
                  <a:pt x="401853" y="238721"/>
                </a:lnTo>
                <a:lnTo>
                  <a:pt x="441464" y="251663"/>
                </a:lnTo>
                <a:lnTo>
                  <a:pt x="478040" y="266433"/>
                </a:lnTo>
                <a:lnTo>
                  <a:pt x="542163" y="300748"/>
                </a:lnTo>
                <a:lnTo>
                  <a:pt x="585177" y="332536"/>
                </a:lnTo>
                <a:lnTo>
                  <a:pt x="622274" y="372808"/>
                </a:lnTo>
                <a:lnTo>
                  <a:pt x="643509" y="420611"/>
                </a:lnTo>
                <a:lnTo>
                  <a:pt x="644715" y="450634"/>
                </a:lnTo>
                <a:lnTo>
                  <a:pt x="644715" y="361810"/>
                </a:lnTo>
                <a:lnTo>
                  <a:pt x="607377" y="318770"/>
                </a:lnTo>
                <a:lnTo>
                  <a:pt x="562178" y="283845"/>
                </a:lnTo>
                <a:lnTo>
                  <a:pt x="519303" y="258648"/>
                </a:lnTo>
                <a:lnTo>
                  <a:pt x="450367" y="228384"/>
                </a:lnTo>
                <a:lnTo>
                  <a:pt x="410679" y="215265"/>
                </a:lnTo>
                <a:lnTo>
                  <a:pt x="365988" y="204152"/>
                </a:lnTo>
                <a:lnTo>
                  <a:pt x="313347" y="194906"/>
                </a:lnTo>
                <a:lnTo>
                  <a:pt x="249821" y="187426"/>
                </a:lnTo>
                <a:lnTo>
                  <a:pt x="244030" y="187426"/>
                </a:lnTo>
                <a:lnTo>
                  <a:pt x="239788" y="189966"/>
                </a:lnTo>
                <a:lnTo>
                  <a:pt x="235305" y="198424"/>
                </a:lnTo>
                <a:lnTo>
                  <a:pt x="235826" y="203822"/>
                </a:lnTo>
                <a:lnTo>
                  <a:pt x="239014" y="207708"/>
                </a:lnTo>
                <a:lnTo>
                  <a:pt x="280619" y="264121"/>
                </a:lnTo>
                <a:lnTo>
                  <a:pt x="300837" y="306654"/>
                </a:lnTo>
                <a:lnTo>
                  <a:pt x="305752" y="344004"/>
                </a:lnTo>
                <a:lnTo>
                  <a:pt x="301459" y="384886"/>
                </a:lnTo>
                <a:lnTo>
                  <a:pt x="298500" y="405282"/>
                </a:lnTo>
                <a:lnTo>
                  <a:pt x="295884" y="428599"/>
                </a:lnTo>
                <a:lnTo>
                  <a:pt x="294563" y="450634"/>
                </a:lnTo>
                <a:lnTo>
                  <a:pt x="294474" y="452272"/>
                </a:lnTo>
                <a:lnTo>
                  <a:pt x="294386" y="486321"/>
                </a:lnTo>
                <a:lnTo>
                  <a:pt x="297764" y="513473"/>
                </a:lnTo>
                <a:lnTo>
                  <a:pt x="318465" y="557999"/>
                </a:lnTo>
                <a:lnTo>
                  <a:pt x="358775" y="589483"/>
                </a:lnTo>
                <a:lnTo>
                  <a:pt x="419684" y="605866"/>
                </a:lnTo>
                <a:lnTo>
                  <a:pt x="457327" y="607923"/>
                </a:lnTo>
                <a:lnTo>
                  <a:pt x="480644" y="607237"/>
                </a:lnTo>
                <a:lnTo>
                  <a:pt x="505688" y="605205"/>
                </a:lnTo>
                <a:lnTo>
                  <a:pt x="532384" y="601814"/>
                </a:lnTo>
                <a:lnTo>
                  <a:pt x="560641" y="597090"/>
                </a:lnTo>
                <a:lnTo>
                  <a:pt x="570611" y="595236"/>
                </a:lnTo>
                <a:lnTo>
                  <a:pt x="573227" y="605040"/>
                </a:lnTo>
                <a:lnTo>
                  <a:pt x="583069" y="653275"/>
                </a:lnTo>
                <a:lnTo>
                  <a:pt x="586308" y="677608"/>
                </a:lnTo>
                <a:lnTo>
                  <a:pt x="591591" y="682320"/>
                </a:lnTo>
                <a:lnTo>
                  <a:pt x="598728" y="682320"/>
                </a:lnTo>
                <a:lnTo>
                  <a:pt x="602691" y="681824"/>
                </a:lnTo>
                <a:lnTo>
                  <a:pt x="605650" y="680161"/>
                </a:lnTo>
                <a:lnTo>
                  <a:pt x="609727" y="674928"/>
                </a:lnTo>
                <a:lnTo>
                  <a:pt x="610641" y="671677"/>
                </a:lnTo>
                <a:lnTo>
                  <a:pt x="610247" y="668362"/>
                </a:lnTo>
                <a:lnTo>
                  <a:pt x="603237" y="624433"/>
                </a:lnTo>
                <a:lnTo>
                  <a:pt x="596150" y="595236"/>
                </a:lnTo>
                <a:lnTo>
                  <a:pt x="593509" y="585736"/>
                </a:lnTo>
                <a:lnTo>
                  <a:pt x="592683" y="583031"/>
                </a:lnTo>
                <a:lnTo>
                  <a:pt x="591477" y="579107"/>
                </a:lnTo>
                <a:lnTo>
                  <a:pt x="610717" y="561644"/>
                </a:lnTo>
                <a:lnTo>
                  <a:pt x="616534" y="554659"/>
                </a:lnTo>
                <a:lnTo>
                  <a:pt x="640943" y="525335"/>
                </a:lnTo>
                <a:lnTo>
                  <a:pt x="660628" y="488797"/>
                </a:lnTo>
                <a:lnTo>
                  <a:pt x="669632" y="452272"/>
                </a:lnTo>
                <a:close/>
              </a:path>
              <a:path w="859789" h="1137920">
                <a:moveTo>
                  <a:pt x="859332" y="446989"/>
                </a:moveTo>
                <a:lnTo>
                  <a:pt x="857745" y="388150"/>
                </a:lnTo>
                <a:lnTo>
                  <a:pt x="851154" y="335889"/>
                </a:lnTo>
                <a:lnTo>
                  <a:pt x="842594" y="293814"/>
                </a:lnTo>
                <a:lnTo>
                  <a:pt x="831748" y="254787"/>
                </a:lnTo>
                <a:lnTo>
                  <a:pt x="809802" y="209677"/>
                </a:lnTo>
                <a:lnTo>
                  <a:pt x="779284" y="169418"/>
                </a:lnTo>
                <a:lnTo>
                  <a:pt x="742149" y="133972"/>
                </a:lnTo>
                <a:lnTo>
                  <a:pt x="700392" y="103301"/>
                </a:lnTo>
                <a:lnTo>
                  <a:pt x="655980" y="77355"/>
                </a:lnTo>
                <a:lnTo>
                  <a:pt x="610908" y="56083"/>
                </a:lnTo>
                <a:lnTo>
                  <a:pt x="567143" y="39446"/>
                </a:lnTo>
                <a:lnTo>
                  <a:pt x="526669" y="27406"/>
                </a:lnTo>
                <a:lnTo>
                  <a:pt x="463499" y="16941"/>
                </a:lnTo>
                <a:lnTo>
                  <a:pt x="423557" y="14782"/>
                </a:lnTo>
                <a:lnTo>
                  <a:pt x="370014" y="10769"/>
                </a:lnTo>
                <a:lnTo>
                  <a:pt x="310261" y="5715"/>
                </a:lnTo>
                <a:lnTo>
                  <a:pt x="247573" y="50"/>
                </a:lnTo>
                <a:lnTo>
                  <a:pt x="233641" y="0"/>
                </a:lnTo>
                <a:lnTo>
                  <a:pt x="192468" y="2362"/>
                </a:lnTo>
                <a:lnTo>
                  <a:pt x="128574" y="7924"/>
                </a:lnTo>
                <a:lnTo>
                  <a:pt x="84302" y="14554"/>
                </a:lnTo>
                <a:lnTo>
                  <a:pt x="52285" y="43573"/>
                </a:lnTo>
                <a:lnTo>
                  <a:pt x="51066" y="58508"/>
                </a:lnTo>
                <a:lnTo>
                  <a:pt x="52844" y="74764"/>
                </a:lnTo>
                <a:lnTo>
                  <a:pt x="59905" y="109029"/>
                </a:lnTo>
                <a:lnTo>
                  <a:pt x="62763" y="126784"/>
                </a:lnTo>
                <a:lnTo>
                  <a:pt x="65151" y="144995"/>
                </a:lnTo>
                <a:lnTo>
                  <a:pt x="70002" y="186182"/>
                </a:lnTo>
                <a:lnTo>
                  <a:pt x="73164" y="209257"/>
                </a:lnTo>
                <a:lnTo>
                  <a:pt x="92240" y="252615"/>
                </a:lnTo>
                <a:lnTo>
                  <a:pt x="97383" y="258597"/>
                </a:lnTo>
                <a:lnTo>
                  <a:pt x="93332" y="265366"/>
                </a:lnTo>
                <a:lnTo>
                  <a:pt x="70256" y="320776"/>
                </a:lnTo>
                <a:lnTo>
                  <a:pt x="59728" y="379222"/>
                </a:lnTo>
                <a:lnTo>
                  <a:pt x="57645" y="432993"/>
                </a:lnTo>
                <a:lnTo>
                  <a:pt x="59944" y="474408"/>
                </a:lnTo>
                <a:lnTo>
                  <a:pt x="62674" y="496811"/>
                </a:lnTo>
                <a:lnTo>
                  <a:pt x="62471" y="509676"/>
                </a:lnTo>
                <a:lnTo>
                  <a:pt x="63068" y="520522"/>
                </a:lnTo>
                <a:lnTo>
                  <a:pt x="64439" y="530491"/>
                </a:lnTo>
                <a:lnTo>
                  <a:pt x="66852" y="540613"/>
                </a:lnTo>
                <a:lnTo>
                  <a:pt x="66967" y="541591"/>
                </a:lnTo>
                <a:lnTo>
                  <a:pt x="57505" y="597077"/>
                </a:lnTo>
                <a:lnTo>
                  <a:pt x="29857" y="636536"/>
                </a:lnTo>
                <a:lnTo>
                  <a:pt x="17653" y="648500"/>
                </a:lnTo>
                <a:lnTo>
                  <a:pt x="6781" y="665264"/>
                </a:lnTo>
                <a:lnTo>
                  <a:pt x="0" y="685076"/>
                </a:lnTo>
                <a:lnTo>
                  <a:pt x="101" y="706145"/>
                </a:lnTo>
                <a:lnTo>
                  <a:pt x="4940" y="719328"/>
                </a:lnTo>
                <a:lnTo>
                  <a:pt x="13449" y="730529"/>
                </a:lnTo>
                <a:lnTo>
                  <a:pt x="25565" y="739698"/>
                </a:lnTo>
                <a:lnTo>
                  <a:pt x="41262" y="746798"/>
                </a:lnTo>
                <a:lnTo>
                  <a:pt x="46329" y="748563"/>
                </a:lnTo>
                <a:lnTo>
                  <a:pt x="51930" y="764717"/>
                </a:lnTo>
                <a:lnTo>
                  <a:pt x="53492" y="771271"/>
                </a:lnTo>
                <a:lnTo>
                  <a:pt x="51257" y="775068"/>
                </a:lnTo>
                <a:lnTo>
                  <a:pt x="47040" y="787806"/>
                </a:lnTo>
                <a:lnTo>
                  <a:pt x="47091" y="802271"/>
                </a:lnTo>
                <a:lnTo>
                  <a:pt x="50419" y="816876"/>
                </a:lnTo>
                <a:lnTo>
                  <a:pt x="56032" y="830059"/>
                </a:lnTo>
                <a:lnTo>
                  <a:pt x="58432" y="834529"/>
                </a:lnTo>
                <a:lnTo>
                  <a:pt x="56578" y="839241"/>
                </a:lnTo>
                <a:lnTo>
                  <a:pt x="50698" y="862533"/>
                </a:lnTo>
                <a:lnTo>
                  <a:pt x="51904" y="879983"/>
                </a:lnTo>
                <a:lnTo>
                  <a:pt x="57365" y="892251"/>
                </a:lnTo>
                <a:lnTo>
                  <a:pt x="64211" y="899985"/>
                </a:lnTo>
                <a:lnTo>
                  <a:pt x="65582" y="901166"/>
                </a:lnTo>
                <a:lnTo>
                  <a:pt x="66497" y="902728"/>
                </a:lnTo>
                <a:lnTo>
                  <a:pt x="68338" y="907021"/>
                </a:lnTo>
                <a:lnTo>
                  <a:pt x="69507" y="917092"/>
                </a:lnTo>
                <a:lnTo>
                  <a:pt x="67792" y="936205"/>
                </a:lnTo>
                <a:lnTo>
                  <a:pt x="61048" y="967574"/>
                </a:lnTo>
                <a:lnTo>
                  <a:pt x="59842" y="978992"/>
                </a:lnTo>
                <a:lnTo>
                  <a:pt x="90690" y="1022235"/>
                </a:lnTo>
                <a:lnTo>
                  <a:pt x="130149" y="1035481"/>
                </a:lnTo>
                <a:lnTo>
                  <a:pt x="153047" y="1037247"/>
                </a:lnTo>
                <a:lnTo>
                  <a:pt x="166420" y="1036701"/>
                </a:lnTo>
                <a:lnTo>
                  <a:pt x="180060" y="1035050"/>
                </a:lnTo>
                <a:lnTo>
                  <a:pt x="193916" y="1032319"/>
                </a:lnTo>
                <a:lnTo>
                  <a:pt x="221145" y="1024788"/>
                </a:lnTo>
                <a:lnTo>
                  <a:pt x="233108" y="1022121"/>
                </a:lnTo>
                <a:lnTo>
                  <a:pt x="243801" y="1020508"/>
                </a:lnTo>
                <a:lnTo>
                  <a:pt x="253187" y="1019975"/>
                </a:lnTo>
                <a:lnTo>
                  <a:pt x="261378" y="1019975"/>
                </a:lnTo>
                <a:lnTo>
                  <a:pt x="288086" y="1058570"/>
                </a:lnTo>
                <a:lnTo>
                  <a:pt x="293611" y="1074445"/>
                </a:lnTo>
                <a:lnTo>
                  <a:pt x="302602" y="1087755"/>
                </a:lnTo>
                <a:lnTo>
                  <a:pt x="313474" y="1098994"/>
                </a:lnTo>
                <a:lnTo>
                  <a:pt x="324637" y="1108659"/>
                </a:lnTo>
                <a:lnTo>
                  <a:pt x="334098" y="1116571"/>
                </a:lnTo>
                <a:lnTo>
                  <a:pt x="339001" y="1121029"/>
                </a:lnTo>
                <a:lnTo>
                  <a:pt x="342087" y="1126375"/>
                </a:lnTo>
                <a:lnTo>
                  <a:pt x="343763" y="1133640"/>
                </a:lnTo>
                <a:lnTo>
                  <a:pt x="348754" y="1137589"/>
                </a:lnTo>
                <a:lnTo>
                  <a:pt x="367436" y="1125956"/>
                </a:lnTo>
                <a:lnTo>
                  <a:pt x="366788" y="1122705"/>
                </a:lnTo>
                <a:lnTo>
                  <a:pt x="363258" y="1113269"/>
                </a:lnTo>
                <a:lnTo>
                  <a:pt x="357225" y="1104887"/>
                </a:lnTo>
                <a:lnTo>
                  <a:pt x="349415" y="1097114"/>
                </a:lnTo>
                <a:lnTo>
                  <a:pt x="331330" y="1081595"/>
                </a:lnTo>
                <a:lnTo>
                  <a:pt x="322910" y="1073213"/>
                </a:lnTo>
                <a:lnTo>
                  <a:pt x="316318" y="1064107"/>
                </a:lnTo>
                <a:lnTo>
                  <a:pt x="312559" y="1053985"/>
                </a:lnTo>
                <a:lnTo>
                  <a:pt x="309791" y="1040726"/>
                </a:lnTo>
                <a:lnTo>
                  <a:pt x="305257" y="1026744"/>
                </a:lnTo>
                <a:lnTo>
                  <a:pt x="278574" y="999477"/>
                </a:lnTo>
                <a:lnTo>
                  <a:pt x="253276" y="995133"/>
                </a:lnTo>
                <a:lnTo>
                  <a:pt x="241909" y="995718"/>
                </a:lnTo>
                <a:lnTo>
                  <a:pt x="229412" y="997508"/>
                </a:lnTo>
                <a:lnTo>
                  <a:pt x="215684" y="1000493"/>
                </a:lnTo>
                <a:lnTo>
                  <a:pt x="188442" y="1008011"/>
                </a:lnTo>
                <a:lnTo>
                  <a:pt x="176364" y="1010386"/>
                </a:lnTo>
                <a:lnTo>
                  <a:pt x="164452" y="1011809"/>
                </a:lnTo>
                <a:lnTo>
                  <a:pt x="152755" y="1012291"/>
                </a:lnTo>
                <a:lnTo>
                  <a:pt x="134505" y="1011021"/>
                </a:lnTo>
                <a:lnTo>
                  <a:pt x="93091" y="993343"/>
                </a:lnTo>
                <a:lnTo>
                  <a:pt x="83540" y="979957"/>
                </a:lnTo>
                <a:lnTo>
                  <a:pt x="85166" y="973823"/>
                </a:lnTo>
                <a:lnTo>
                  <a:pt x="91427" y="946111"/>
                </a:lnTo>
                <a:lnTo>
                  <a:pt x="94272" y="920369"/>
                </a:lnTo>
                <a:lnTo>
                  <a:pt x="91605" y="898398"/>
                </a:lnTo>
                <a:lnTo>
                  <a:pt x="81292" y="882015"/>
                </a:lnTo>
                <a:lnTo>
                  <a:pt x="76047" y="873201"/>
                </a:lnTo>
                <a:lnTo>
                  <a:pt x="75819" y="862114"/>
                </a:lnTo>
                <a:lnTo>
                  <a:pt x="79057" y="850138"/>
                </a:lnTo>
                <a:lnTo>
                  <a:pt x="84188" y="838593"/>
                </a:lnTo>
                <a:lnTo>
                  <a:pt x="86550" y="833958"/>
                </a:lnTo>
                <a:lnTo>
                  <a:pt x="85636" y="828040"/>
                </a:lnTo>
                <a:lnTo>
                  <a:pt x="71742" y="790803"/>
                </a:lnTo>
                <a:lnTo>
                  <a:pt x="72097" y="788670"/>
                </a:lnTo>
                <a:lnTo>
                  <a:pt x="73253" y="786841"/>
                </a:lnTo>
                <a:lnTo>
                  <a:pt x="77279" y="776947"/>
                </a:lnTo>
                <a:lnTo>
                  <a:pt x="77711" y="767308"/>
                </a:lnTo>
                <a:lnTo>
                  <a:pt x="75869" y="758164"/>
                </a:lnTo>
                <a:lnTo>
                  <a:pt x="69837" y="740816"/>
                </a:lnTo>
                <a:lnTo>
                  <a:pt x="68262" y="731291"/>
                </a:lnTo>
                <a:lnTo>
                  <a:pt x="64541" y="727341"/>
                </a:lnTo>
                <a:lnTo>
                  <a:pt x="59626" y="726198"/>
                </a:lnTo>
                <a:lnTo>
                  <a:pt x="45694" y="721906"/>
                </a:lnTo>
                <a:lnTo>
                  <a:pt x="35179" y="716267"/>
                </a:lnTo>
                <a:lnTo>
                  <a:pt x="28092" y="709295"/>
                </a:lnTo>
                <a:lnTo>
                  <a:pt x="24460" y="700989"/>
                </a:lnTo>
                <a:lnTo>
                  <a:pt x="24739" y="688543"/>
                </a:lnTo>
                <a:lnTo>
                  <a:pt x="29375" y="675855"/>
                </a:lnTo>
                <a:lnTo>
                  <a:pt x="36639" y="664591"/>
                </a:lnTo>
                <a:lnTo>
                  <a:pt x="44805" y="656450"/>
                </a:lnTo>
                <a:lnTo>
                  <a:pt x="64389" y="635635"/>
                </a:lnTo>
                <a:lnTo>
                  <a:pt x="80505" y="606221"/>
                </a:lnTo>
                <a:lnTo>
                  <a:pt x="90411" y="571906"/>
                </a:lnTo>
                <a:lnTo>
                  <a:pt x="91325" y="535622"/>
                </a:lnTo>
                <a:lnTo>
                  <a:pt x="89014" y="526427"/>
                </a:lnTo>
                <a:lnTo>
                  <a:pt x="87820" y="517575"/>
                </a:lnTo>
                <a:lnTo>
                  <a:pt x="87337" y="507695"/>
                </a:lnTo>
                <a:lnTo>
                  <a:pt x="87591" y="494931"/>
                </a:lnTo>
                <a:lnTo>
                  <a:pt x="85191" y="476796"/>
                </a:lnTo>
                <a:lnTo>
                  <a:pt x="82562" y="437654"/>
                </a:lnTo>
                <a:lnTo>
                  <a:pt x="83997" y="385165"/>
                </a:lnTo>
                <a:lnTo>
                  <a:pt x="93980" y="327888"/>
                </a:lnTo>
                <a:lnTo>
                  <a:pt x="116992" y="274421"/>
                </a:lnTo>
                <a:lnTo>
                  <a:pt x="128003" y="256832"/>
                </a:lnTo>
                <a:lnTo>
                  <a:pt x="126580" y="249504"/>
                </a:lnTo>
                <a:lnTo>
                  <a:pt x="100736" y="217754"/>
                </a:lnTo>
                <a:lnTo>
                  <a:pt x="89763" y="141185"/>
                </a:lnTo>
                <a:lnTo>
                  <a:pt x="87325" y="122631"/>
                </a:lnTo>
                <a:lnTo>
                  <a:pt x="84353" y="104254"/>
                </a:lnTo>
                <a:lnTo>
                  <a:pt x="78244" y="75044"/>
                </a:lnTo>
                <a:lnTo>
                  <a:pt x="76657" y="65747"/>
                </a:lnTo>
                <a:lnTo>
                  <a:pt x="75819" y="58051"/>
                </a:lnTo>
                <a:lnTo>
                  <a:pt x="75742" y="51968"/>
                </a:lnTo>
                <a:lnTo>
                  <a:pt x="75425" y="47129"/>
                </a:lnTo>
                <a:lnTo>
                  <a:pt x="131267" y="32664"/>
                </a:lnTo>
                <a:lnTo>
                  <a:pt x="194297" y="27190"/>
                </a:lnTo>
                <a:lnTo>
                  <a:pt x="239572" y="24765"/>
                </a:lnTo>
                <a:lnTo>
                  <a:pt x="246049" y="24904"/>
                </a:lnTo>
                <a:lnTo>
                  <a:pt x="308152" y="30505"/>
                </a:lnTo>
                <a:lnTo>
                  <a:pt x="368198" y="35585"/>
                </a:lnTo>
                <a:lnTo>
                  <a:pt x="422173" y="39636"/>
                </a:lnTo>
                <a:lnTo>
                  <a:pt x="462724" y="41821"/>
                </a:lnTo>
                <a:lnTo>
                  <a:pt x="489381" y="45097"/>
                </a:lnTo>
                <a:lnTo>
                  <a:pt x="568591" y="67513"/>
                </a:lnTo>
                <a:lnTo>
                  <a:pt x="615442" y="86690"/>
                </a:lnTo>
                <a:lnTo>
                  <a:pt x="663321" y="111201"/>
                </a:lnTo>
                <a:lnTo>
                  <a:pt x="709409" y="141084"/>
                </a:lnTo>
                <a:lnTo>
                  <a:pt x="750824" y="176352"/>
                </a:lnTo>
                <a:lnTo>
                  <a:pt x="784745" y="217043"/>
                </a:lnTo>
                <a:lnTo>
                  <a:pt x="808316" y="263156"/>
                </a:lnTo>
                <a:lnTo>
                  <a:pt x="824420" y="325691"/>
                </a:lnTo>
                <a:lnTo>
                  <a:pt x="830935" y="369049"/>
                </a:lnTo>
                <a:lnTo>
                  <a:pt x="834263" y="417347"/>
                </a:lnTo>
                <a:lnTo>
                  <a:pt x="832751" y="468198"/>
                </a:lnTo>
                <a:lnTo>
                  <a:pt x="824776" y="519277"/>
                </a:lnTo>
                <a:lnTo>
                  <a:pt x="808697" y="568210"/>
                </a:lnTo>
                <a:lnTo>
                  <a:pt x="782231" y="613638"/>
                </a:lnTo>
                <a:lnTo>
                  <a:pt x="762469" y="650163"/>
                </a:lnTo>
                <a:lnTo>
                  <a:pt x="741997" y="694194"/>
                </a:lnTo>
                <a:lnTo>
                  <a:pt x="725563" y="736536"/>
                </a:lnTo>
                <a:lnTo>
                  <a:pt x="714248" y="789470"/>
                </a:lnTo>
                <a:lnTo>
                  <a:pt x="710476" y="828840"/>
                </a:lnTo>
                <a:lnTo>
                  <a:pt x="711098" y="881202"/>
                </a:lnTo>
                <a:lnTo>
                  <a:pt x="720852" y="940168"/>
                </a:lnTo>
                <a:lnTo>
                  <a:pt x="744461" y="999299"/>
                </a:lnTo>
                <a:lnTo>
                  <a:pt x="746671" y="1003211"/>
                </a:lnTo>
                <a:lnTo>
                  <a:pt x="750849" y="1005649"/>
                </a:lnTo>
                <a:lnTo>
                  <a:pt x="757491" y="1005649"/>
                </a:lnTo>
                <a:lnTo>
                  <a:pt x="759523" y="1005103"/>
                </a:lnTo>
                <a:lnTo>
                  <a:pt x="767384" y="1000671"/>
                </a:lnTo>
                <a:lnTo>
                  <a:pt x="769531" y="993076"/>
                </a:lnTo>
                <a:lnTo>
                  <a:pt x="766165" y="987094"/>
                </a:lnTo>
                <a:lnTo>
                  <a:pt x="743927" y="929881"/>
                </a:lnTo>
                <a:lnTo>
                  <a:pt x="735507" y="872680"/>
                </a:lnTo>
                <a:lnTo>
                  <a:pt x="735838" y="822693"/>
                </a:lnTo>
                <a:lnTo>
                  <a:pt x="739825" y="787133"/>
                </a:lnTo>
                <a:lnTo>
                  <a:pt x="742708" y="771309"/>
                </a:lnTo>
                <a:lnTo>
                  <a:pt x="742721" y="770153"/>
                </a:lnTo>
                <a:lnTo>
                  <a:pt x="763181" y="708215"/>
                </a:lnTo>
                <a:lnTo>
                  <a:pt x="782574" y="665657"/>
                </a:lnTo>
                <a:lnTo>
                  <a:pt x="803567" y="626567"/>
                </a:lnTo>
                <a:lnTo>
                  <a:pt x="835279" y="569823"/>
                </a:lnTo>
                <a:lnTo>
                  <a:pt x="852855" y="508762"/>
                </a:lnTo>
                <a:lnTo>
                  <a:pt x="859332" y="446989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030878" y="2259208"/>
            <a:ext cx="81280" cy="119380"/>
          </a:xfrm>
          <a:custGeom>
            <a:avLst/>
            <a:gdLst/>
            <a:ahLst/>
            <a:cxnLst/>
            <a:rect l="l" t="t" r="r" b="b"/>
            <a:pathLst>
              <a:path w="81280" h="119380">
                <a:moveTo>
                  <a:pt x="80670" y="0"/>
                </a:moveTo>
                <a:lnTo>
                  <a:pt x="54737" y="0"/>
                </a:lnTo>
                <a:lnTo>
                  <a:pt x="54737" y="48260"/>
                </a:lnTo>
                <a:lnTo>
                  <a:pt x="25984" y="48260"/>
                </a:lnTo>
                <a:lnTo>
                  <a:pt x="25984" y="0"/>
                </a:lnTo>
                <a:lnTo>
                  <a:pt x="0" y="0"/>
                </a:lnTo>
                <a:lnTo>
                  <a:pt x="0" y="48260"/>
                </a:lnTo>
                <a:lnTo>
                  <a:pt x="0" y="71120"/>
                </a:lnTo>
                <a:lnTo>
                  <a:pt x="0" y="119380"/>
                </a:lnTo>
                <a:lnTo>
                  <a:pt x="25984" y="119380"/>
                </a:lnTo>
                <a:lnTo>
                  <a:pt x="25984" y="71120"/>
                </a:lnTo>
                <a:lnTo>
                  <a:pt x="54737" y="71120"/>
                </a:lnTo>
                <a:lnTo>
                  <a:pt x="54737" y="119380"/>
                </a:lnTo>
                <a:lnTo>
                  <a:pt x="80670" y="119380"/>
                </a:lnTo>
                <a:lnTo>
                  <a:pt x="80670" y="71120"/>
                </a:lnTo>
                <a:lnTo>
                  <a:pt x="80670" y="48260"/>
                </a:lnTo>
                <a:lnTo>
                  <a:pt x="80670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50043" y="2259732"/>
            <a:ext cx="95787" cy="118855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17686759" y="2259690"/>
            <a:ext cx="26034" cy="119380"/>
          </a:xfrm>
          <a:custGeom>
            <a:avLst/>
            <a:gdLst/>
            <a:ahLst/>
            <a:cxnLst/>
            <a:rect l="l" t="t" r="r" b="b"/>
            <a:pathLst>
              <a:path w="26034" h="119380">
                <a:moveTo>
                  <a:pt x="25999" y="0"/>
                </a:moveTo>
                <a:lnTo>
                  <a:pt x="0" y="0"/>
                </a:lnTo>
                <a:lnTo>
                  <a:pt x="0" y="118886"/>
                </a:lnTo>
                <a:lnTo>
                  <a:pt x="25999" y="118886"/>
                </a:lnTo>
                <a:lnTo>
                  <a:pt x="25999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952758" y="2259729"/>
            <a:ext cx="74295" cy="119380"/>
          </a:xfrm>
          <a:custGeom>
            <a:avLst/>
            <a:gdLst/>
            <a:ahLst/>
            <a:cxnLst/>
            <a:rect l="l" t="t" r="r" b="b"/>
            <a:pathLst>
              <a:path w="74294" h="119380">
                <a:moveTo>
                  <a:pt x="73939" y="0"/>
                </a:moveTo>
                <a:lnTo>
                  <a:pt x="0" y="0"/>
                </a:lnTo>
                <a:lnTo>
                  <a:pt x="0" y="22860"/>
                </a:lnTo>
                <a:lnTo>
                  <a:pt x="23723" y="22860"/>
                </a:lnTo>
                <a:lnTo>
                  <a:pt x="23723" y="119380"/>
                </a:lnTo>
                <a:lnTo>
                  <a:pt x="49771" y="119380"/>
                </a:lnTo>
                <a:lnTo>
                  <a:pt x="49771" y="22860"/>
                </a:lnTo>
                <a:lnTo>
                  <a:pt x="73939" y="22860"/>
                </a:lnTo>
                <a:lnTo>
                  <a:pt x="73939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266909" y="2259690"/>
            <a:ext cx="26034" cy="119380"/>
          </a:xfrm>
          <a:custGeom>
            <a:avLst/>
            <a:gdLst/>
            <a:ahLst/>
            <a:cxnLst/>
            <a:rect l="l" t="t" r="r" b="b"/>
            <a:pathLst>
              <a:path w="26034" h="119380">
                <a:moveTo>
                  <a:pt x="25915" y="0"/>
                </a:moveTo>
                <a:lnTo>
                  <a:pt x="0" y="0"/>
                </a:lnTo>
                <a:lnTo>
                  <a:pt x="0" y="118886"/>
                </a:lnTo>
                <a:lnTo>
                  <a:pt x="25915" y="118886"/>
                </a:lnTo>
                <a:lnTo>
                  <a:pt x="25915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300371" y="1355662"/>
            <a:ext cx="747395" cy="714375"/>
          </a:xfrm>
          <a:custGeom>
            <a:avLst/>
            <a:gdLst/>
            <a:ahLst/>
            <a:cxnLst/>
            <a:rect l="l" t="t" r="r" b="b"/>
            <a:pathLst>
              <a:path w="747394" h="714375">
                <a:moveTo>
                  <a:pt x="746804" y="0"/>
                </a:moveTo>
                <a:lnTo>
                  <a:pt x="501838" y="0"/>
                </a:lnTo>
                <a:lnTo>
                  <a:pt x="501262" y="362648"/>
                </a:lnTo>
                <a:lnTo>
                  <a:pt x="223762" y="0"/>
                </a:lnTo>
                <a:lnTo>
                  <a:pt x="0" y="0"/>
                </a:lnTo>
                <a:lnTo>
                  <a:pt x="0" y="714009"/>
                </a:lnTo>
                <a:lnTo>
                  <a:pt x="246034" y="714009"/>
                </a:lnTo>
                <a:lnTo>
                  <a:pt x="239877" y="348450"/>
                </a:lnTo>
                <a:lnTo>
                  <a:pt x="545491" y="714009"/>
                </a:lnTo>
                <a:lnTo>
                  <a:pt x="746804" y="714009"/>
                </a:lnTo>
                <a:lnTo>
                  <a:pt x="74680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923484" y="1355655"/>
            <a:ext cx="243840" cy="173355"/>
          </a:xfrm>
          <a:custGeom>
            <a:avLst/>
            <a:gdLst/>
            <a:ahLst/>
            <a:cxnLst/>
            <a:rect l="l" t="t" r="r" b="b"/>
            <a:pathLst>
              <a:path w="243840" h="173355">
                <a:moveTo>
                  <a:pt x="243594" y="0"/>
                </a:moveTo>
                <a:lnTo>
                  <a:pt x="0" y="0"/>
                </a:lnTo>
                <a:lnTo>
                  <a:pt x="0" y="173219"/>
                </a:lnTo>
                <a:lnTo>
                  <a:pt x="243594" y="173219"/>
                </a:lnTo>
                <a:lnTo>
                  <a:pt x="24359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923484" y="1600213"/>
            <a:ext cx="243840" cy="469900"/>
          </a:xfrm>
          <a:custGeom>
            <a:avLst/>
            <a:gdLst/>
            <a:ahLst/>
            <a:cxnLst/>
            <a:rect l="l" t="t" r="r" b="b"/>
            <a:pathLst>
              <a:path w="243840" h="469900">
                <a:moveTo>
                  <a:pt x="243594" y="0"/>
                </a:moveTo>
                <a:lnTo>
                  <a:pt x="0" y="0"/>
                </a:lnTo>
                <a:lnTo>
                  <a:pt x="0" y="469451"/>
                </a:lnTo>
                <a:lnTo>
                  <a:pt x="243594" y="469451"/>
                </a:lnTo>
                <a:lnTo>
                  <a:pt x="24359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17616695" y="837669"/>
            <a:ext cx="1649730" cy="1243330"/>
            <a:chOff x="17616695" y="837669"/>
            <a:chExt cx="1649730" cy="1243330"/>
          </a:xfrm>
        </p:grpSpPr>
        <p:sp>
          <p:nvSpPr>
            <p:cNvPr id="53" name="object 53"/>
            <p:cNvSpPr/>
            <p:nvPr/>
          </p:nvSpPr>
          <p:spPr>
            <a:xfrm>
              <a:off x="18181181" y="1355680"/>
              <a:ext cx="800735" cy="714375"/>
            </a:xfrm>
            <a:custGeom>
              <a:avLst/>
              <a:gdLst/>
              <a:ahLst/>
              <a:cxnLst/>
              <a:rect l="l" t="t" r="r" b="b"/>
              <a:pathLst>
                <a:path w="800734" h="714375">
                  <a:moveTo>
                    <a:pt x="539534" y="395198"/>
                  </a:moveTo>
                  <a:lnTo>
                    <a:pt x="243763" y="0"/>
                  </a:lnTo>
                  <a:lnTo>
                    <a:pt x="0" y="0"/>
                  </a:lnTo>
                  <a:lnTo>
                    <a:pt x="0" y="713981"/>
                  </a:lnTo>
                  <a:lnTo>
                    <a:pt x="243763" y="713981"/>
                  </a:lnTo>
                  <a:lnTo>
                    <a:pt x="243763" y="340017"/>
                  </a:lnTo>
                  <a:lnTo>
                    <a:pt x="283286" y="395198"/>
                  </a:lnTo>
                  <a:lnTo>
                    <a:pt x="539534" y="395198"/>
                  </a:lnTo>
                  <a:close/>
                </a:path>
                <a:path w="800734" h="714375">
                  <a:moveTo>
                    <a:pt x="710463" y="517321"/>
                  </a:moveTo>
                  <a:lnTo>
                    <a:pt x="642785" y="434632"/>
                  </a:lnTo>
                  <a:lnTo>
                    <a:pt x="282397" y="434632"/>
                  </a:lnTo>
                  <a:lnTo>
                    <a:pt x="282397" y="517321"/>
                  </a:lnTo>
                  <a:lnTo>
                    <a:pt x="710463" y="517321"/>
                  </a:lnTo>
                  <a:close/>
                </a:path>
                <a:path w="800734" h="714375">
                  <a:moveTo>
                    <a:pt x="778014" y="713981"/>
                  </a:moveTo>
                  <a:lnTo>
                    <a:pt x="734733" y="656285"/>
                  </a:lnTo>
                  <a:lnTo>
                    <a:pt x="470255" y="656285"/>
                  </a:lnTo>
                  <a:lnTo>
                    <a:pt x="511784" y="713981"/>
                  </a:lnTo>
                  <a:lnTo>
                    <a:pt x="778014" y="713981"/>
                  </a:lnTo>
                  <a:close/>
                </a:path>
                <a:path w="800734" h="714375">
                  <a:moveTo>
                    <a:pt x="800620" y="629958"/>
                  </a:moveTo>
                  <a:lnTo>
                    <a:pt x="733005" y="547420"/>
                  </a:lnTo>
                  <a:lnTo>
                    <a:pt x="282397" y="547420"/>
                  </a:lnTo>
                  <a:lnTo>
                    <a:pt x="282397" y="629958"/>
                  </a:lnTo>
                  <a:lnTo>
                    <a:pt x="800620" y="62995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616695" y="985490"/>
              <a:ext cx="1473200" cy="1082040"/>
            </a:xfrm>
            <a:custGeom>
              <a:avLst/>
              <a:gdLst/>
              <a:ahLst/>
              <a:cxnLst/>
              <a:rect l="l" t="t" r="r" b="b"/>
              <a:pathLst>
                <a:path w="1473200" h="1082039">
                  <a:moveTo>
                    <a:pt x="674827" y="0"/>
                  </a:moveTo>
                  <a:lnTo>
                    <a:pt x="624784" y="1423"/>
                  </a:lnTo>
                  <a:lnTo>
                    <a:pt x="575019" y="5653"/>
                  </a:lnTo>
                  <a:lnTo>
                    <a:pt x="525696" y="12626"/>
                  </a:lnTo>
                  <a:lnTo>
                    <a:pt x="476982" y="22280"/>
                  </a:lnTo>
                  <a:lnTo>
                    <a:pt x="429041" y="34550"/>
                  </a:lnTo>
                  <a:lnTo>
                    <a:pt x="382039" y="49375"/>
                  </a:lnTo>
                  <a:lnTo>
                    <a:pt x="336141" y="66692"/>
                  </a:lnTo>
                  <a:lnTo>
                    <a:pt x="291512" y="86437"/>
                  </a:lnTo>
                  <a:lnTo>
                    <a:pt x="248317" y="108548"/>
                  </a:lnTo>
                  <a:lnTo>
                    <a:pt x="206722" y="132961"/>
                  </a:lnTo>
                  <a:lnTo>
                    <a:pt x="166892" y="159615"/>
                  </a:lnTo>
                  <a:lnTo>
                    <a:pt x="128992" y="188446"/>
                  </a:lnTo>
                  <a:lnTo>
                    <a:pt x="93188" y="219391"/>
                  </a:lnTo>
                  <a:lnTo>
                    <a:pt x="59644" y="252388"/>
                  </a:lnTo>
                  <a:lnTo>
                    <a:pt x="28526" y="287372"/>
                  </a:lnTo>
                  <a:lnTo>
                    <a:pt x="0" y="324283"/>
                  </a:lnTo>
                  <a:lnTo>
                    <a:pt x="830969" y="324984"/>
                  </a:lnTo>
                  <a:lnTo>
                    <a:pt x="1170498" y="764374"/>
                  </a:lnTo>
                  <a:lnTo>
                    <a:pt x="1225250" y="764908"/>
                  </a:lnTo>
                  <a:lnTo>
                    <a:pt x="1427715" y="1019141"/>
                  </a:lnTo>
                  <a:lnTo>
                    <a:pt x="1374575" y="1019141"/>
                  </a:lnTo>
                  <a:lnTo>
                    <a:pt x="1421139" y="1081579"/>
                  </a:lnTo>
                  <a:lnTo>
                    <a:pt x="1436615" y="1036980"/>
                  </a:lnTo>
                  <a:lnTo>
                    <a:pt x="1449483" y="991210"/>
                  </a:lnTo>
                  <a:lnTo>
                    <a:pt x="1459653" y="944358"/>
                  </a:lnTo>
                  <a:lnTo>
                    <a:pt x="1467031" y="896515"/>
                  </a:lnTo>
                  <a:lnTo>
                    <a:pt x="1471525" y="847771"/>
                  </a:lnTo>
                  <a:lnTo>
                    <a:pt x="1473044" y="798216"/>
                  </a:lnTo>
                  <a:lnTo>
                    <a:pt x="1471587" y="749592"/>
                  </a:lnTo>
                  <a:lnTo>
                    <a:pt x="1467274" y="701738"/>
                  </a:lnTo>
                  <a:lnTo>
                    <a:pt x="1460186" y="654738"/>
                  </a:lnTo>
                  <a:lnTo>
                    <a:pt x="1450409" y="608675"/>
                  </a:lnTo>
                  <a:lnTo>
                    <a:pt x="1438024" y="563633"/>
                  </a:lnTo>
                  <a:lnTo>
                    <a:pt x="1423116" y="519696"/>
                  </a:lnTo>
                  <a:lnTo>
                    <a:pt x="1405768" y="476946"/>
                  </a:lnTo>
                  <a:lnTo>
                    <a:pt x="1386063" y="435468"/>
                  </a:lnTo>
                  <a:lnTo>
                    <a:pt x="1364085" y="395344"/>
                  </a:lnTo>
                  <a:lnTo>
                    <a:pt x="1339917" y="356659"/>
                  </a:lnTo>
                  <a:lnTo>
                    <a:pt x="1313643" y="319496"/>
                  </a:lnTo>
                  <a:lnTo>
                    <a:pt x="1285345" y="283939"/>
                  </a:lnTo>
                  <a:lnTo>
                    <a:pt x="1255108" y="250070"/>
                  </a:lnTo>
                  <a:lnTo>
                    <a:pt x="1223014" y="217973"/>
                  </a:lnTo>
                  <a:lnTo>
                    <a:pt x="1189148" y="187733"/>
                  </a:lnTo>
                  <a:lnTo>
                    <a:pt x="1153592" y="159431"/>
                  </a:lnTo>
                  <a:lnTo>
                    <a:pt x="1116430" y="133153"/>
                  </a:lnTo>
                  <a:lnTo>
                    <a:pt x="1077745" y="108981"/>
                  </a:lnTo>
                  <a:lnTo>
                    <a:pt x="1037621" y="86999"/>
                  </a:lnTo>
                  <a:lnTo>
                    <a:pt x="996142" y="67291"/>
                  </a:lnTo>
                  <a:lnTo>
                    <a:pt x="953390" y="49939"/>
                  </a:lnTo>
                  <a:lnTo>
                    <a:pt x="909449" y="35028"/>
                  </a:lnTo>
                  <a:lnTo>
                    <a:pt x="864402" y="22640"/>
                  </a:lnTo>
                  <a:lnTo>
                    <a:pt x="818333" y="12860"/>
                  </a:lnTo>
                  <a:lnTo>
                    <a:pt x="771325" y="5771"/>
                  </a:lnTo>
                  <a:lnTo>
                    <a:pt x="723462" y="1456"/>
                  </a:lnTo>
                  <a:lnTo>
                    <a:pt x="674827" y="0"/>
                  </a:lnTo>
                  <a:close/>
                </a:path>
              </a:pathLst>
            </a:custGeom>
            <a:solidFill>
              <a:srgbClr val="D90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802606" y="837672"/>
              <a:ext cx="1464310" cy="1243330"/>
            </a:xfrm>
            <a:custGeom>
              <a:avLst/>
              <a:gdLst/>
              <a:ahLst/>
              <a:cxnLst/>
              <a:rect l="l" t="t" r="r" b="b"/>
              <a:pathLst>
                <a:path w="1464309" h="1243330">
                  <a:moveTo>
                    <a:pt x="138976" y="187071"/>
                  </a:moveTo>
                  <a:lnTo>
                    <a:pt x="117436" y="147828"/>
                  </a:lnTo>
                  <a:lnTo>
                    <a:pt x="114642" y="156565"/>
                  </a:lnTo>
                  <a:lnTo>
                    <a:pt x="110045" y="164566"/>
                  </a:lnTo>
                  <a:lnTo>
                    <a:pt x="103886" y="171399"/>
                  </a:lnTo>
                  <a:lnTo>
                    <a:pt x="96431" y="176644"/>
                  </a:lnTo>
                  <a:lnTo>
                    <a:pt x="81076" y="181749"/>
                  </a:lnTo>
                  <a:lnTo>
                    <a:pt x="66395" y="180517"/>
                  </a:lnTo>
                  <a:lnTo>
                    <a:pt x="53492" y="173443"/>
                  </a:lnTo>
                  <a:lnTo>
                    <a:pt x="43510" y="160997"/>
                  </a:lnTo>
                  <a:lnTo>
                    <a:pt x="38417" y="145923"/>
                  </a:lnTo>
                  <a:lnTo>
                    <a:pt x="39192" y="131051"/>
                  </a:lnTo>
                  <a:lnTo>
                    <a:pt x="45758" y="117805"/>
                  </a:lnTo>
                  <a:lnTo>
                    <a:pt x="57988" y="107594"/>
                  </a:lnTo>
                  <a:lnTo>
                    <a:pt x="66802" y="103924"/>
                  </a:lnTo>
                  <a:lnTo>
                    <a:pt x="76073" y="102298"/>
                  </a:lnTo>
                  <a:lnTo>
                    <a:pt x="85420" y="102870"/>
                  </a:lnTo>
                  <a:lnTo>
                    <a:pt x="94437" y="105740"/>
                  </a:lnTo>
                  <a:lnTo>
                    <a:pt x="72847" y="66357"/>
                  </a:lnTo>
                  <a:lnTo>
                    <a:pt x="26936" y="85039"/>
                  </a:lnTo>
                  <a:lnTo>
                    <a:pt x="2501" y="123037"/>
                  </a:lnTo>
                  <a:lnTo>
                    <a:pt x="0" y="137452"/>
                  </a:lnTo>
                  <a:lnTo>
                    <a:pt x="368" y="151930"/>
                  </a:lnTo>
                  <a:lnTo>
                    <a:pt x="17856" y="192493"/>
                  </a:lnTo>
                  <a:lnTo>
                    <a:pt x="55587" y="216217"/>
                  </a:lnTo>
                  <a:lnTo>
                    <a:pt x="70370" y="218465"/>
                  </a:lnTo>
                  <a:lnTo>
                    <a:pt x="85115" y="217982"/>
                  </a:lnTo>
                  <a:lnTo>
                    <a:pt x="126466" y="199377"/>
                  </a:lnTo>
                  <a:lnTo>
                    <a:pt x="132511" y="193624"/>
                  </a:lnTo>
                  <a:lnTo>
                    <a:pt x="138976" y="187071"/>
                  </a:lnTo>
                  <a:close/>
                </a:path>
                <a:path w="1464309" h="1243330">
                  <a:moveTo>
                    <a:pt x="153504" y="75095"/>
                  </a:moveTo>
                  <a:lnTo>
                    <a:pt x="144780" y="53733"/>
                  </a:lnTo>
                  <a:lnTo>
                    <a:pt x="113157" y="66840"/>
                  </a:lnTo>
                  <a:lnTo>
                    <a:pt x="121920" y="87985"/>
                  </a:lnTo>
                  <a:lnTo>
                    <a:pt x="153504" y="75095"/>
                  </a:lnTo>
                  <a:close/>
                </a:path>
                <a:path w="1464309" h="1243330">
                  <a:moveTo>
                    <a:pt x="192392" y="169037"/>
                  </a:moveTo>
                  <a:lnTo>
                    <a:pt x="155143" y="78511"/>
                  </a:lnTo>
                  <a:lnTo>
                    <a:pt x="122986" y="91579"/>
                  </a:lnTo>
                  <a:lnTo>
                    <a:pt x="160261" y="182270"/>
                  </a:lnTo>
                  <a:lnTo>
                    <a:pt x="192392" y="169037"/>
                  </a:lnTo>
                  <a:close/>
                </a:path>
                <a:path w="1464309" h="1243330">
                  <a:moveTo>
                    <a:pt x="371221" y="117906"/>
                  </a:moveTo>
                  <a:lnTo>
                    <a:pt x="356095" y="57340"/>
                  </a:lnTo>
                  <a:lnTo>
                    <a:pt x="350672" y="42672"/>
                  </a:lnTo>
                  <a:lnTo>
                    <a:pt x="342214" y="32143"/>
                  </a:lnTo>
                  <a:lnTo>
                    <a:pt x="330250" y="26835"/>
                  </a:lnTo>
                  <a:lnTo>
                    <a:pt x="314325" y="27838"/>
                  </a:lnTo>
                  <a:lnTo>
                    <a:pt x="304977" y="31356"/>
                  </a:lnTo>
                  <a:lnTo>
                    <a:pt x="296875" y="37058"/>
                  </a:lnTo>
                  <a:lnTo>
                    <a:pt x="290563" y="44704"/>
                  </a:lnTo>
                  <a:lnTo>
                    <a:pt x="286588" y="54051"/>
                  </a:lnTo>
                  <a:lnTo>
                    <a:pt x="278523" y="47396"/>
                  </a:lnTo>
                  <a:lnTo>
                    <a:pt x="269506" y="43624"/>
                  </a:lnTo>
                  <a:lnTo>
                    <a:pt x="259791" y="42532"/>
                  </a:lnTo>
                  <a:lnTo>
                    <a:pt x="249656" y="43929"/>
                  </a:lnTo>
                  <a:lnTo>
                    <a:pt x="241134" y="46964"/>
                  </a:lnTo>
                  <a:lnTo>
                    <a:pt x="233921" y="51625"/>
                  </a:lnTo>
                  <a:lnTo>
                    <a:pt x="228003" y="58064"/>
                  </a:lnTo>
                  <a:lnTo>
                    <a:pt x="223367" y="66446"/>
                  </a:lnTo>
                  <a:lnTo>
                    <a:pt x="222999" y="66522"/>
                  </a:lnTo>
                  <a:lnTo>
                    <a:pt x="220103" y="54660"/>
                  </a:lnTo>
                  <a:lnTo>
                    <a:pt x="186309" y="63093"/>
                  </a:lnTo>
                  <a:lnTo>
                    <a:pt x="210058" y="158089"/>
                  </a:lnTo>
                  <a:lnTo>
                    <a:pt x="243776" y="149720"/>
                  </a:lnTo>
                  <a:lnTo>
                    <a:pt x="232435" y="104292"/>
                  </a:lnTo>
                  <a:lnTo>
                    <a:pt x="230492" y="95643"/>
                  </a:lnTo>
                  <a:lnTo>
                    <a:pt x="229971" y="86575"/>
                  </a:lnTo>
                  <a:lnTo>
                    <a:pt x="232765" y="78752"/>
                  </a:lnTo>
                  <a:lnTo>
                    <a:pt x="240779" y="73888"/>
                  </a:lnTo>
                  <a:lnTo>
                    <a:pt x="250139" y="74396"/>
                  </a:lnTo>
                  <a:lnTo>
                    <a:pt x="256286" y="79984"/>
                  </a:lnTo>
                  <a:lnTo>
                    <a:pt x="260083" y="88252"/>
                  </a:lnTo>
                  <a:lnTo>
                    <a:pt x="262445" y="96799"/>
                  </a:lnTo>
                  <a:lnTo>
                    <a:pt x="273773" y="142227"/>
                  </a:lnTo>
                  <a:lnTo>
                    <a:pt x="307505" y="133794"/>
                  </a:lnTo>
                  <a:lnTo>
                    <a:pt x="296202" y="88315"/>
                  </a:lnTo>
                  <a:lnTo>
                    <a:pt x="294309" y="79476"/>
                  </a:lnTo>
                  <a:lnTo>
                    <a:pt x="294093" y="70662"/>
                  </a:lnTo>
                  <a:lnTo>
                    <a:pt x="297319" y="63207"/>
                  </a:lnTo>
                  <a:lnTo>
                    <a:pt x="305803" y="58483"/>
                  </a:lnTo>
                  <a:lnTo>
                    <a:pt x="314655" y="59067"/>
                  </a:lnTo>
                  <a:lnTo>
                    <a:pt x="320408" y="64655"/>
                  </a:lnTo>
                  <a:lnTo>
                    <a:pt x="323951" y="72758"/>
                  </a:lnTo>
                  <a:lnTo>
                    <a:pt x="326161" y="80911"/>
                  </a:lnTo>
                  <a:lnTo>
                    <a:pt x="337464" y="126352"/>
                  </a:lnTo>
                  <a:lnTo>
                    <a:pt x="371221" y="117906"/>
                  </a:lnTo>
                  <a:close/>
                </a:path>
                <a:path w="1464309" h="1243330">
                  <a:moveTo>
                    <a:pt x="487705" y="68846"/>
                  </a:moveTo>
                  <a:lnTo>
                    <a:pt x="487413" y="65278"/>
                  </a:lnTo>
                  <a:lnTo>
                    <a:pt x="484759" y="53505"/>
                  </a:lnTo>
                  <a:lnTo>
                    <a:pt x="482371" y="42900"/>
                  </a:lnTo>
                  <a:lnTo>
                    <a:pt x="478053" y="36741"/>
                  </a:lnTo>
                  <a:lnTo>
                    <a:pt x="470827" y="26441"/>
                  </a:lnTo>
                  <a:lnTo>
                    <a:pt x="454164" y="17157"/>
                  </a:lnTo>
                  <a:lnTo>
                    <a:pt x="454164" y="50927"/>
                  </a:lnTo>
                  <a:lnTo>
                    <a:pt x="413918" y="53505"/>
                  </a:lnTo>
                  <a:lnTo>
                    <a:pt x="416204" y="46672"/>
                  </a:lnTo>
                  <a:lnTo>
                    <a:pt x="420509" y="41541"/>
                  </a:lnTo>
                  <a:lnTo>
                    <a:pt x="426427" y="38201"/>
                  </a:lnTo>
                  <a:lnTo>
                    <a:pt x="433565" y="36741"/>
                  </a:lnTo>
                  <a:lnTo>
                    <a:pt x="440385" y="37376"/>
                  </a:lnTo>
                  <a:lnTo>
                    <a:pt x="446481" y="40081"/>
                  </a:lnTo>
                  <a:lnTo>
                    <a:pt x="451269" y="44665"/>
                  </a:lnTo>
                  <a:lnTo>
                    <a:pt x="454164" y="50927"/>
                  </a:lnTo>
                  <a:lnTo>
                    <a:pt x="454164" y="17157"/>
                  </a:lnTo>
                  <a:lnTo>
                    <a:pt x="453301" y="16675"/>
                  </a:lnTo>
                  <a:lnTo>
                    <a:pt x="430364" y="14325"/>
                  </a:lnTo>
                  <a:lnTo>
                    <a:pt x="408724" y="19304"/>
                  </a:lnTo>
                  <a:lnTo>
                    <a:pt x="392264" y="30734"/>
                  </a:lnTo>
                  <a:lnTo>
                    <a:pt x="382168" y="47879"/>
                  </a:lnTo>
                  <a:lnTo>
                    <a:pt x="379577" y="70015"/>
                  </a:lnTo>
                  <a:lnTo>
                    <a:pt x="385318" y="92138"/>
                  </a:lnTo>
                  <a:lnTo>
                    <a:pt x="398233" y="107696"/>
                  </a:lnTo>
                  <a:lnTo>
                    <a:pt x="416839" y="116497"/>
                  </a:lnTo>
                  <a:lnTo>
                    <a:pt x="439597" y="118376"/>
                  </a:lnTo>
                  <a:lnTo>
                    <a:pt x="455828" y="115366"/>
                  </a:lnTo>
                  <a:lnTo>
                    <a:pt x="470192" y="108318"/>
                  </a:lnTo>
                  <a:lnTo>
                    <a:pt x="481126" y="97104"/>
                  </a:lnTo>
                  <a:lnTo>
                    <a:pt x="482346" y="93954"/>
                  </a:lnTo>
                  <a:lnTo>
                    <a:pt x="487108" y="81622"/>
                  </a:lnTo>
                  <a:lnTo>
                    <a:pt x="453796" y="83769"/>
                  </a:lnTo>
                  <a:lnTo>
                    <a:pt x="450405" y="90576"/>
                  </a:lnTo>
                  <a:lnTo>
                    <a:pt x="445223" y="93484"/>
                  </a:lnTo>
                  <a:lnTo>
                    <a:pt x="414667" y="73520"/>
                  </a:lnTo>
                  <a:lnTo>
                    <a:pt x="487705" y="68846"/>
                  </a:lnTo>
                  <a:close/>
                </a:path>
                <a:path w="1464309" h="1243330">
                  <a:moveTo>
                    <a:pt x="611543" y="59563"/>
                  </a:moveTo>
                  <a:lnTo>
                    <a:pt x="610781" y="42964"/>
                  </a:lnTo>
                  <a:lnTo>
                    <a:pt x="605294" y="29667"/>
                  </a:lnTo>
                  <a:lnTo>
                    <a:pt x="594537" y="20485"/>
                  </a:lnTo>
                  <a:lnTo>
                    <a:pt x="577938" y="16205"/>
                  </a:lnTo>
                  <a:lnTo>
                    <a:pt x="568413" y="16319"/>
                  </a:lnTo>
                  <a:lnTo>
                    <a:pt x="559981" y="18376"/>
                  </a:lnTo>
                  <a:lnTo>
                    <a:pt x="552424" y="22694"/>
                  </a:lnTo>
                  <a:lnTo>
                    <a:pt x="545490" y="29591"/>
                  </a:lnTo>
                  <a:lnTo>
                    <a:pt x="545134" y="29591"/>
                  </a:lnTo>
                  <a:lnTo>
                    <a:pt x="546074" y="16979"/>
                  </a:lnTo>
                  <a:lnTo>
                    <a:pt x="511403" y="14338"/>
                  </a:lnTo>
                  <a:lnTo>
                    <a:pt x="503910" y="112179"/>
                  </a:lnTo>
                  <a:lnTo>
                    <a:pt x="538607" y="114782"/>
                  </a:lnTo>
                  <a:lnTo>
                    <a:pt x="542505" y="64096"/>
                  </a:lnTo>
                  <a:lnTo>
                    <a:pt x="544017" y="55473"/>
                  </a:lnTo>
                  <a:lnTo>
                    <a:pt x="547484" y="48475"/>
                  </a:lnTo>
                  <a:lnTo>
                    <a:pt x="553415" y="43954"/>
                  </a:lnTo>
                  <a:lnTo>
                    <a:pt x="562292" y="42773"/>
                  </a:lnTo>
                  <a:lnTo>
                    <a:pt x="571779" y="46215"/>
                  </a:lnTo>
                  <a:lnTo>
                    <a:pt x="575843" y="53213"/>
                  </a:lnTo>
                  <a:lnTo>
                    <a:pt x="576554" y="61722"/>
                  </a:lnTo>
                  <a:lnTo>
                    <a:pt x="572312" y="117297"/>
                  </a:lnTo>
                  <a:lnTo>
                    <a:pt x="606958" y="119926"/>
                  </a:lnTo>
                  <a:lnTo>
                    <a:pt x="611543" y="59563"/>
                  </a:lnTo>
                  <a:close/>
                </a:path>
                <a:path w="1464309" h="1243330">
                  <a:moveTo>
                    <a:pt x="703135" y="39255"/>
                  </a:moveTo>
                  <a:lnTo>
                    <a:pt x="683806" y="35496"/>
                  </a:lnTo>
                  <a:lnTo>
                    <a:pt x="689406" y="6705"/>
                  </a:lnTo>
                  <a:lnTo>
                    <a:pt x="655269" y="0"/>
                  </a:lnTo>
                  <a:lnTo>
                    <a:pt x="649681" y="28994"/>
                  </a:lnTo>
                  <a:lnTo>
                    <a:pt x="638581" y="26784"/>
                  </a:lnTo>
                  <a:lnTo>
                    <a:pt x="633158" y="54825"/>
                  </a:lnTo>
                  <a:lnTo>
                    <a:pt x="644182" y="57073"/>
                  </a:lnTo>
                  <a:lnTo>
                    <a:pt x="631024" y="125082"/>
                  </a:lnTo>
                  <a:lnTo>
                    <a:pt x="665111" y="131813"/>
                  </a:lnTo>
                  <a:lnTo>
                    <a:pt x="678357" y="63703"/>
                  </a:lnTo>
                  <a:lnTo>
                    <a:pt x="697661" y="67449"/>
                  </a:lnTo>
                  <a:lnTo>
                    <a:pt x="703135" y="39255"/>
                  </a:lnTo>
                  <a:close/>
                </a:path>
                <a:path w="1464309" h="1243330">
                  <a:moveTo>
                    <a:pt x="807364" y="99999"/>
                  </a:moveTo>
                  <a:lnTo>
                    <a:pt x="806704" y="97345"/>
                  </a:lnTo>
                  <a:lnTo>
                    <a:pt x="802487" y="80505"/>
                  </a:lnTo>
                  <a:lnTo>
                    <a:pt x="798296" y="75463"/>
                  </a:lnTo>
                  <a:lnTo>
                    <a:pt x="789673" y="65074"/>
                  </a:lnTo>
                  <a:lnTo>
                    <a:pt x="778179" y="59258"/>
                  </a:lnTo>
                  <a:lnTo>
                    <a:pt x="778179" y="97345"/>
                  </a:lnTo>
                  <a:lnTo>
                    <a:pt x="739749" y="85280"/>
                  </a:lnTo>
                  <a:lnTo>
                    <a:pt x="744296" y="79730"/>
                  </a:lnTo>
                  <a:lnTo>
                    <a:pt x="750138" y="76479"/>
                  </a:lnTo>
                  <a:lnTo>
                    <a:pt x="756843" y="75463"/>
                  </a:lnTo>
                  <a:lnTo>
                    <a:pt x="763993" y="76631"/>
                  </a:lnTo>
                  <a:lnTo>
                    <a:pt x="770153" y="79730"/>
                  </a:lnTo>
                  <a:lnTo>
                    <a:pt x="774890" y="84518"/>
                  </a:lnTo>
                  <a:lnTo>
                    <a:pt x="777722" y="90538"/>
                  </a:lnTo>
                  <a:lnTo>
                    <a:pt x="778179" y="97345"/>
                  </a:lnTo>
                  <a:lnTo>
                    <a:pt x="778179" y="59258"/>
                  </a:lnTo>
                  <a:lnTo>
                    <a:pt x="769137" y="54673"/>
                  </a:lnTo>
                  <a:lnTo>
                    <a:pt x="747128" y="51562"/>
                  </a:lnTo>
                  <a:lnTo>
                    <a:pt x="727646" y="56311"/>
                  </a:lnTo>
                  <a:lnTo>
                    <a:pt x="712038" y="68656"/>
                  </a:lnTo>
                  <a:lnTo>
                    <a:pt x="701649" y="88315"/>
                  </a:lnTo>
                  <a:lnTo>
                    <a:pt x="699084" y="111061"/>
                  </a:lnTo>
                  <a:lnTo>
                    <a:pt x="705561" y="130263"/>
                  </a:lnTo>
                  <a:lnTo>
                    <a:pt x="719747" y="145199"/>
                  </a:lnTo>
                  <a:lnTo>
                    <a:pt x="740308" y="155155"/>
                  </a:lnTo>
                  <a:lnTo>
                    <a:pt x="756564" y="158165"/>
                  </a:lnTo>
                  <a:lnTo>
                    <a:pt x="772490" y="156705"/>
                  </a:lnTo>
                  <a:lnTo>
                    <a:pt x="786739" y="150177"/>
                  </a:lnTo>
                  <a:lnTo>
                    <a:pt x="797915" y="137947"/>
                  </a:lnTo>
                  <a:lnTo>
                    <a:pt x="784733" y="133794"/>
                  </a:lnTo>
                  <a:lnTo>
                    <a:pt x="766038" y="127914"/>
                  </a:lnTo>
                  <a:lnTo>
                    <a:pt x="760425" y="133057"/>
                  </a:lnTo>
                  <a:lnTo>
                    <a:pt x="754570" y="133794"/>
                  </a:lnTo>
                  <a:lnTo>
                    <a:pt x="747445" y="131483"/>
                  </a:lnTo>
                  <a:lnTo>
                    <a:pt x="738860" y="127355"/>
                  </a:lnTo>
                  <a:lnTo>
                    <a:pt x="733602" y="121373"/>
                  </a:lnTo>
                  <a:lnTo>
                    <a:pt x="731697" y="113652"/>
                  </a:lnTo>
                  <a:lnTo>
                    <a:pt x="733183" y="104305"/>
                  </a:lnTo>
                  <a:lnTo>
                    <a:pt x="803008" y="126225"/>
                  </a:lnTo>
                  <a:lnTo>
                    <a:pt x="804062" y="122605"/>
                  </a:lnTo>
                  <a:lnTo>
                    <a:pt x="806742" y="104305"/>
                  </a:lnTo>
                  <a:lnTo>
                    <a:pt x="807364" y="99999"/>
                  </a:lnTo>
                  <a:close/>
                </a:path>
                <a:path w="1464309" h="1243330">
                  <a:moveTo>
                    <a:pt x="910805" y="113588"/>
                  </a:moveTo>
                  <a:lnTo>
                    <a:pt x="904722" y="110756"/>
                  </a:lnTo>
                  <a:lnTo>
                    <a:pt x="895451" y="107657"/>
                  </a:lnTo>
                  <a:lnTo>
                    <a:pt x="886244" y="106959"/>
                  </a:lnTo>
                  <a:lnTo>
                    <a:pt x="877277" y="108851"/>
                  </a:lnTo>
                  <a:lnTo>
                    <a:pt x="868756" y="113588"/>
                  </a:lnTo>
                  <a:lnTo>
                    <a:pt x="868387" y="113411"/>
                  </a:lnTo>
                  <a:lnTo>
                    <a:pt x="875004" y="98780"/>
                  </a:lnTo>
                  <a:lnTo>
                    <a:pt x="843267" y="84467"/>
                  </a:lnTo>
                  <a:lnTo>
                    <a:pt x="802944" y="173723"/>
                  </a:lnTo>
                  <a:lnTo>
                    <a:pt x="834605" y="188036"/>
                  </a:lnTo>
                  <a:lnTo>
                    <a:pt x="850849" y="152044"/>
                  </a:lnTo>
                  <a:lnTo>
                    <a:pt x="856653" y="141744"/>
                  </a:lnTo>
                  <a:lnTo>
                    <a:pt x="863942" y="134721"/>
                  </a:lnTo>
                  <a:lnTo>
                    <a:pt x="873226" y="132067"/>
                  </a:lnTo>
                  <a:lnTo>
                    <a:pt x="885037" y="134886"/>
                  </a:lnTo>
                  <a:lnTo>
                    <a:pt x="889863" y="137185"/>
                  </a:lnTo>
                  <a:lnTo>
                    <a:pt x="893775" y="139547"/>
                  </a:lnTo>
                  <a:lnTo>
                    <a:pt x="897102" y="143954"/>
                  </a:lnTo>
                  <a:lnTo>
                    <a:pt x="910805" y="113588"/>
                  </a:lnTo>
                  <a:close/>
                </a:path>
                <a:path w="1464309" h="1243330">
                  <a:moveTo>
                    <a:pt x="959091" y="142316"/>
                  </a:moveTo>
                  <a:lnTo>
                    <a:pt x="928801" y="125234"/>
                  </a:lnTo>
                  <a:lnTo>
                    <a:pt x="880719" y="210591"/>
                  </a:lnTo>
                  <a:lnTo>
                    <a:pt x="911047" y="227749"/>
                  </a:lnTo>
                  <a:lnTo>
                    <a:pt x="959091" y="142316"/>
                  </a:lnTo>
                  <a:close/>
                </a:path>
                <a:path w="1464309" h="1243330">
                  <a:moveTo>
                    <a:pt x="973213" y="117525"/>
                  </a:moveTo>
                  <a:lnTo>
                    <a:pt x="943419" y="100787"/>
                  </a:lnTo>
                  <a:lnTo>
                    <a:pt x="932167" y="120865"/>
                  </a:lnTo>
                  <a:lnTo>
                    <a:pt x="961936" y="137541"/>
                  </a:lnTo>
                  <a:lnTo>
                    <a:pt x="973213" y="117525"/>
                  </a:lnTo>
                  <a:close/>
                </a:path>
                <a:path w="1464309" h="1243330">
                  <a:moveTo>
                    <a:pt x="1050975" y="217500"/>
                  </a:moveTo>
                  <a:lnTo>
                    <a:pt x="1043495" y="198856"/>
                  </a:lnTo>
                  <a:lnTo>
                    <a:pt x="1042174" y="197548"/>
                  </a:lnTo>
                  <a:lnTo>
                    <a:pt x="1027150" y="182600"/>
                  </a:lnTo>
                  <a:lnTo>
                    <a:pt x="1024318" y="181229"/>
                  </a:lnTo>
                  <a:lnTo>
                    <a:pt x="1024318" y="219405"/>
                  </a:lnTo>
                  <a:lnTo>
                    <a:pt x="1022680" y="226047"/>
                  </a:lnTo>
                  <a:lnTo>
                    <a:pt x="1012380" y="218795"/>
                  </a:lnTo>
                  <a:lnTo>
                    <a:pt x="989736" y="202831"/>
                  </a:lnTo>
                  <a:lnTo>
                    <a:pt x="995794" y="198856"/>
                  </a:lnTo>
                  <a:lnTo>
                    <a:pt x="1002385" y="197548"/>
                  </a:lnTo>
                  <a:lnTo>
                    <a:pt x="1009091" y="198691"/>
                  </a:lnTo>
                  <a:lnTo>
                    <a:pt x="1015555" y="202057"/>
                  </a:lnTo>
                  <a:lnTo>
                    <a:pt x="1020445" y="206883"/>
                  </a:lnTo>
                  <a:lnTo>
                    <a:pt x="1023467" y="212839"/>
                  </a:lnTo>
                  <a:lnTo>
                    <a:pt x="1024229" y="218795"/>
                  </a:lnTo>
                  <a:lnTo>
                    <a:pt x="1024318" y="219405"/>
                  </a:lnTo>
                  <a:lnTo>
                    <a:pt x="1024318" y="181229"/>
                  </a:lnTo>
                  <a:lnTo>
                    <a:pt x="1007186" y="172872"/>
                  </a:lnTo>
                  <a:lnTo>
                    <a:pt x="987209" y="171399"/>
                  </a:lnTo>
                  <a:lnTo>
                    <a:pt x="968578" y="178371"/>
                  </a:lnTo>
                  <a:lnTo>
                    <a:pt x="952652" y="193929"/>
                  </a:lnTo>
                  <a:lnTo>
                    <a:pt x="943203" y="214782"/>
                  </a:lnTo>
                  <a:lnTo>
                    <a:pt x="943241" y="217500"/>
                  </a:lnTo>
                  <a:lnTo>
                    <a:pt x="943356" y="226047"/>
                  </a:lnTo>
                  <a:lnTo>
                    <a:pt x="968870" y="269367"/>
                  </a:lnTo>
                  <a:lnTo>
                    <a:pt x="999032" y="280746"/>
                  </a:lnTo>
                  <a:lnTo>
                    <a:pt x="1014590" y="278917"/>
                  </a:lnTo>
                  <a:lnTo>
                    <a:pt x="1028966" y="270725"/>
                  </a:lnTo>
                  <a:lnTo>
                    <a:pt x="1006068" y="254546"/>
                  </a:lnTo>
                  <a:lnTo>
                    <a:pt x="1001649" y="251421"/>
                  </a:lnTo>
                  <a:lnTo>
                    <a:pt x="994816" y="254546"/>
                  </a:lnTo>
                  <a:lnTo>
                    <a:pt x="989406" y="253555"/>
                  </a:lnTo>
                  <a:lnTo>
                    <a:pt x="989076" y="253555"/>
                  </a:lnTo>
                  <a:lnTo>
                    <a:pt x="982967" y="249085"/>
                  </a:lnTo>
                  <a:lnTo>
                    <a:pt x="976045" y="242506"/>
                  </a:lnTo>
                  <a:lnTo>
                    <a:pt x="972883" y="235191"/>
                  </a:lnTo>
                  <a:lnTo>
                    <a:pt x="973455" y="227253"/>
                  </a:lnTo>
                  <a:lnTo>
                    <a:pt x="977760" y="218795"/>
                  </a:lnTo>
                  <a:lnTo>
                    <a:pt x="1037475" y="260997"/>
                  </a:lnTo>
                  <a:lnTo>
                    <a:pt x="1039533" y="258152"/>
                  </a:lnTo>
                  <a:lnTo>
                    <a:pt x="1049629" y="237578"/>
                  </a:lnTo>
                  <a:lnTo>
                    <a:pt x="1050328" y="227253"/>
                  </a:lnTo>
                  <a:lnTo>
                    <a:pt x="1050404" y="226047"/>
                  </a:lnTo>
                  <a:lnTo>
                    <a:pt x="1050848" y="219405"/>
                  </a:lnTo>
                  <a:lnTo>
                    <a:pt x="1050886" y="218795"/>
                  </a:lnTo>
                  <a:lnTo>
                    <a:pt x="1050975" y="217500"/>
                  </a:lnTo>
                  <a:close/>
                </a:path>
                <a:path w="1464309" h="1243330">
                  <a:moveTo>
                    <a:pt x="1275321" y="363080"/>
                  </a:moveTo>
                  <a:lnTo>
                    <a:pt x="1250873" y="334632"/>
                  </a:lnTo>
                  <a:lnTo>
                    <a:pt x="1184109" y="391947"/>
                  </a:lnTo>
                  <a:lnTo>
                    <a:pt x="1183881" y="391782"/>
                  </a:lnTo>
                  <a:lnTo>
                    <a:pt x="1205953" y="282282"/>
                  </a:lnTo>
                  <a:lnTo>
                    <a:pt x="1181595" y="253949"/>
                  </a:lnTo>
                  <a:lnTo>
                    <a:pt x="1072362" y="347878"/>
                  </a:lnTo>
                  <a:lnTo>
                    <a:pt x="1096746" y="376237"/>
                  </a:lnTo>
                  <a:lnTo>
                    <a:pt x="1163675" y="318681"/>
                  </a:lnTo>
                  <a:lnTo>
                    <a:pt x="1163916" y="319011"/>
                  </a:lnTo>
                  <a:lnTo>
                    <a:pt x="1141679" y="428498"/>
                  </a:lnTo>
                  <a:lnTo>
                    <a:pt x="1166050" y="456946"/>
                  </a:lnTo>
                  <a:lnTo>
                    <a:pt x="1275321" y="363080"/>
                  </a:lnTo>
                  <a:close/>
                </a:path>
                <a:path w="1464309" h="1243330">
                  <a:moveTo>
                    <a:pt x="1315110" y="515975"/>
                  </a:moveTo>
                  <a:lnTo>
                    <a:pt x="1314653" y="515213"/>
                  </a:lnTo>
                  <a:lnTo>
                    <a:pt x="1300314" y="490943"/>
                  </a:lnTo>
                  <a:lnTo>
                    <a:pt x="1297393" y="486016"/>
                  </a:lnTo>
                  <a:lnTo>
                    <a:pt x="1289151" y="490943"/>
                  </a:lnTo>
                  <a:lnTo>
                    <a:pt x="1290802" y="482701"/>
                  </a:lnTo>
                  <a:lnTo>
                    <a:pt x="1290434" y="474294"/>
                  </a:lnTo>
                  <a:lnTo>
                    <a:pt x="1266698" y="441566"/>
                  </a:lnTo>
                  <a:lnTo>
                    <a:pt x="1266698" y="490601"/>
                  </a:lnTo>
                  <a:lnTo>
                    <a:pt x="1266151" y="499097"/>
                  </a:lnTo>
                  <a:lnTo>
                    <a:pt x="1262303" y="506425"/>
                  </a:lnTo>
                  <a:lnTo>
                    <a:pt x="1255699" y="512025"/>
                  </a:lnTo>
                  <a:lnTo>
                    <a:pt x="1247508" y="515213"/>
                  </a:lnTo>
                  <a:lnTo>
                    <a:pt x="1239291" y="515035"/>
                  </a:lnTo>
                  <a:lnTo>
                    <a:pt x="1231734" y="511378"/>
                  </a:lnTo>
                  <a:lnTo>
                    <a:pt x="1225486" y="504088"/>
                  </a:lnTo>
                  <a:lnTo>
                    <a:pt x="1222108" y="495096"/>
                  </a:lnTo>
                  <a:lnTo>
                    <a:pt x="1222502" y="486702"/>
                  </a:lnTo>
                  <a:lnTo>
                    <a:pt x="1226261" y="479412"/>
                  </a:lnTo>
                  <a:lnTo>
                    <a:pt x="1232916" y="473748"/>
                  </a:lnTo>
                  <a:lnTo>
                    <a:pt x="1240726" y="470712"/>
                  </a:lnTo>
                  <a:lnTo>
                    <a:pt x="1249324" y="470712"/>
                  </a:lnTo>
                  <a:lnTo>
                    <a:pt x="1257046" y="474294"/>
                  </a:lnTo>
                  <a:lnTo>
                    <a:pt x="1263408" y="481520"/>
                  </a:lnTo>
                  <a:lnTo>
                    <a:pt x="1266698" y="490601"/>
                  </a:lnTo>
                  <a:lnTo>
                    <a:pt x="1266698" y="441566"/>
                  </a:lnTo>
                  <a:lnTo>
                    <a:pt x="1253223" y="435800"/>
                  </a:lnTo>
                  <a:lnTo>
                    <a:pt x="1233817" y="435622"/>
                  </a:lnTo>
                  <a:lnTo>
                    <a:pt x="1214805" y="442772"/>
                  </a:lnTo>
                  <a:lnTo>
                    <a:pt x="1199438" y="456095"/>
                  </a:lnTo>
                  <a:lnTo>
                    <a:pt x="1190294" y="473354"/>
                  </a:lnTo>
                  <a:lnTo>
                    <a:pt x="1188453" y="492594"/>
                  </a:lnTo>
                  <a:lnTo>
                    <a:pt x="1195019" y="511898"/>
                  </a:lnTo>
                  <a:lnTo>
                    <a:pt x="1200150" y="518871"/>
                  </a:lnTo>
                  <a:lnTo>
                    <a:pt x="1206538" y="524662"/>
                  </a:lnTo>
                  <a:lnTo>
                    <a:pt x="1213993" y="528624"/>
                  </a:lnTo>
                  <a:lnTo>
                    <a:pt x="1222298" y="530148"/>
                  </a:lnTo>
                  <a:lnTo>
                    <a:pt x="1222438" y="530517"/>
                  </a:lnTo>
                  <a:lnTo>
                    <a:pt x="1213078" y="536067"/>
                  </a:lnTo>
                  <a:lnTo>
                    <a:pt x="1230795" y="565975"/>
                  </a:lnTo>
                  <a:lnTo>
                    <a:pt x="1315110" y="515975"/>
                  </a:lnTo>
                  <a:close/>
                </a:path>
                <a:path w="1464309" h="1243330">
                  <a:moveTo>
                    <a:pt x="1369809" y="649744"/>
                  </a:moveTo>
                  <a:lnTo>
                    <a:pt x="1358315" y="617054"/>
                  </a:lnTo>
                  <a:lnTo>
                    <a:pt x="1265897" y="649630"/>
                  </a:lnTo>
                  <a:lnTo>
                    <a:pt x="1277467" y="682472"/>
                  </a:lnTo>
                  <a:lnTo>
                    <a:pt x="1369809" y="649744"/>
                  </a:lnTo>
                  <a:close/>
                </a:path>
                <a:path w="1464309" h="1243330">
                  <a:moveTo>
                    <a:pt x="1370774" y="569125"/>
                  </a:moveTo>
                  <a:lnTo>
                    <a:pt x="1356753" y="537311"/>
                  </a:lnTo>
                  <a:lnTo>
                    <a:pt x="1329880" y="549249"/>
                  </a:lnTo>
                  <a:lnTo>
                    <a:pt x="1325308" y="538861"/>
                  </a:lnTo>
                  <a:lnTo>
                    <a:pt x="1299121" y="550443"/>
                  </a:lnTo>
                  <a:lnTo>
                    <a:pt x="1303693" y="560793"/>
                  </a:lnTo>
                  <a:lnTo>
                    <a:pt x="1240269" y="588835"/>
                  </a:lnTo>
                  <a:lnTo>
                    <a:pt x="1254340" y="620585"/>
                  </a:lnTo>
                  <a:lnTo>
                    <a:pt x="1317688" y="592607"/>
                  </a:lnTo>
                  <a:lnTo>
                    <a:pt x="1325638" y="610539"/>
                  </a:lnTo>
                  <a:lnTo>
                    <a:pt x="1351851" y="598982"/>
                  </a:lnTo>
                  <a:lnTo>
                    <a:pt x="1343888" y="581025"/>
                  </a:lnTo>
                  <a:lnTo>
                    <a:pt x="1370774" y="569125"/>
                  </a:lnTo>
                  <a:close/>
                </a:path>
                <a:path w="1464309" h="1243330">
                  <a:moveTo>
                    <a:pt x="1384668" y="1182014"/>
                  </a:moveTo>
                  <a:lnTo>
                    <a:pt x="1382877" y="1175207"/>
                  </a:lnTo>
                  <a:lnTo>
                    <a:pt x="1380896" y="1167638"/>
                  </a:lnTo>
                  <a:lnTo>
                    <a:pt x="1379588" y="1162634"/>
                  </a:lnTo>
                  <a:lnTo>
                    <a:pt x="1366951" y="1147254"/>
                  </a:lnTo>
                  <a:lnTo>
                    <a:pt x="1360868" y="1144193"/>
                  </a:lnTo>
                  <a:lnTo>
                    <a:pt x="1360868" y="1192161"/>
                  </a:lnTo>
                  <a:lnTo>
                    <a:pt x="1359814" y="1199375"/>
                  </a:lnTo>
                  <a:lnTo>
                    <a:pt x="1356829" y="1205522"/>
                  </a:lnTo>
                  <a:lnTo>
                    <a:pt x="1352169" y="1210297"/>
                  </a:lnTo>
                  <a:lnTo>
                    <a:pt x="1346238" y="1213231"/>
                  </a:lnTo>
                  <a:lnTo>
                    <a:pt x="1339443" y="1213853"/>
                  </a:lnTo>
                  <a:lnTo>
                    <a:pt x="1350746" y="1175207"/>
                  </a:lnTo>
                  <a:lnTo>
                    <a:pt x="1356436" y="1179664"/>
                  </a:lnTo>
                  <a:lnTo>
                    <a:pt x="1359776" y="1185443"/>
                  </a:lnTo>
                  <a:lnTo>
                    <a:pt x="1360868" y="1192161"/>
                  </a:lnTo>
                  <a:lnTo>
                    <a:pt x="1360868" y="1144193"/>
                  </a:lnTo>
                  <a:lnTo>
                    <a:pt x="1347038" y="1137234"/>
                  </a:lnTo>
                  <a:lnTo>
                    <a:pt x="1324317" y="1135049"/>
                  </a:lnTo>
                  <a:lnTo>
                    <a:pt x="1305306" y="1141857"/>
                  </a:lnTo>
                  <a:lnTo>
                    <a:pt x="1290650" y="1156271"/>
                  </a:lnTo>
                  <a:lnTo>
                    <a:pt x="1281049" y="1176947"/>
                  </a:lnTo>
                  <a:lnTo>
                    <a:pt x="1278331" y="1193241"/>
                  </a:lnTo>
                  <a:lnTo>
                    <a:pt x="1280020" y="1209128"/>
                  </a:lnTo>
                  <a:lnTo>
                    <a:pt x="1286738" y="1223238"/>
                  </a:lnTo>
                  <a:lnTo>
                    <a:pt x="1299133" y="1234160"/>
                  </a:lnTo>
                  <a:lnTo>
                    <a:pt x="1308633" y="1202207"/>
                  </a:lnTo>
                  <a:lnTo>
                    <a:pt x="1303451" y="1196619"/>
                  </a:lnTo>
                  <a:lnTo>
                    <a:pt x="1302639" y="1190840"/>
                  </a:lnTo>
                  <a:lnTo>
                    <a:pt x="1322349" y="1167638"/>
                  </a:lnTo>
                  <a:lnTo>
                    <a:pt x="1331722" y="1168958"/>
                  </a:lnTo>
                  <a:lnTo>
                    <a:pt x="1311071" y="1239126"/>
                  </a:lnTo>
                  <a:lnTo>
                    <a:pt x="1314538" y="1240116"/>
                  </a:lnTo>
                  <a:lnTo>
                    <a:pt x="1356677" y="1237830"/>
                  </a:lnTo>
                  <a:lnTo>
                    <a:pt x="1381912" y="1204048"/>
                  </a:lnTo>
                  <a:lnTo>
                    <a:pt x="1384668" y="1182014"/>
                  </a:lnTo>
                  <a:close/>
                </a:path>
                <a:path w="1464309" h="1243330">
                  <a:moveTo>
                    <a:pt x="1395539" y="639584"/>
                  </a:moveTo>
                  <a:lnTo>
                    <a:pt x="1384071" y="607326"/>
                  </a:lnTo>
                  <a:lnTo>
                    <a:pt x="1362367" y="615137"/>
                  </a:lnTo>
                  <a:lnTo>
                    <a:pt x="1373809" y="647280"/>
                  </a:lnTo>
                  <a:lnTo>
                    <a:pt x="1395539" y="639584"/>
                  </a:lnTo>
                  <a:close/>
                </a:path>
                <a:path w="1464309" h="1243330">
                  <a:moveTo>
                    <a:pt x="1397381" y="752741"/>
                  </a:moveTo>
                  <a:lnTo>
                    <a:pt x="1395730" y="731037"/>
                  </a:lnTo>
                  <a:lnTo>
                    <a:pt x="1395653" y="730008"/>
                  </a:lnTo>
                  <a:lnTo>
                    <a:pt x="1391462" y="719556"/>
                  </a:lnTo>
                  <a:lnTo>
                    <a:pt x="1387157" y="708812"/>
                  </a:lnTo>
                  <a:lnTo>
                    <a:pt x="1372997" y="692772"/>
                  </a:lnTo>
                  <a:lnTo>
                    <a:pt x="1366659" y="689813"/>
                  </a:lnTo>
                  <a:lnTo>
                    <a:pt x="1366659" y="746391"/>
                  </a:lnTo>
                  <a:lnTo>
                    <a:pt x="1363573" y="754316"/>
                  </a:lnTo>
                  <a:lnTo>
                    <a:pt x="1357693" y="760196"/>
                  </a:lnTo>
                  <a:lnTo>
                    <a:pt x="1349705" y="763625"/>
                  </a:lnTo>
                  <a:lnTo>
                    <a:pt x="1340942" y="764146"/>
                  </a:lnTo>
                  <a:lnTo>
                    <a:pt x="1333182" y="761479"/>
                  </a:lnTo>
                  <a:lnTo>
                    <a:pt x="1327073" y="755675"/>
                  </a:lnTo>
                  <a:lnTo>
                    <a:pt x="1323276" y="746848"/>
                  </a:lnTo>
                  <a:lnTo>
                    <a:pt x="1322755" y="737235"/>
                  </a:lnTo>
                  <a:lnTo>
                    <a:pt x="1325676" y="729322"/>
                  </a:lnTo>
                  <a:lnTo>
                    <a:pt x="1331480" y="723468"/>
                  </a:lnTo>
                  <a:lnTo>
                    <a:pt x="1339608" y="720013"/>
                  </a:lnTo>
                  <a:lnTo>
                    <a:pt x="1348270" y="719556"/>
                  </a:lnTo>
                  <a:lnTo>
                    <a:pt x="1356118" y="722223"/>
                  </a:lnTo>
                  <a:lnTo>
                    <a:pt x="1362379" y="727976"/>
                  </a:lnTo>
                  <a:lnTo>
                    <a:pt x="1366240" y="736790"/>
                  </a:lnTo>
                  <a:lnTo>
                    <a:pt x="1366659" y="746391"/>
                  </a:lnTo>
                  <a:lnTo>
                    <a:pt x="1366659" y="689813"/>
                  </a:lnTo>
                  <a:lnTo>
                    <a:pt x="1354074" y="683933"/>
                  </a:lnTo>
                  <a:lnTo>
                    <a:pt x="1331290" y="684326"/>
                  </a:lnTo>
                  <a:lnTo>
                    <a:pt x="1310703" y="694067"/>
                  </a:lnTo>
                  <a:lnTo>
                    <a:pt x="1297698" y="710399"/>
                  </a:lnTo>
                  <a:lnTo>
                    <a:pt x="1292148" y="731037"/>
                  </a:lnTo>
                  <a:lnTo>
                    <a:pt x="1293812" y="752741"/>
                  </a:lnTo>
                  <a:lnTo>
                    <a:pt x="1293888" y="753694"/>
                  </a:lnTo>
                  <a:lnTo>
                    <a:pt x="1302346" y="774827"/>
                  </a:lnTo>
                  <a:lnTo>
                    <a:pt x="1316469" y="790829"/>
                  </a:lnTo>
                  <a:lnTo>
                    <a:pt x="1335341" y="799680"/>
                  </a:lnTo>
                  <a:lnTo>
                    <a:pt x="1358049" y="799325"/>
                  </a:lnTo>
                  <a:lnTo>
                    <a:pt x="1378648" y="789635"/>
                  </a:lnTo>
                  <a:lnTo>
                    <a:pt x="1391729" y="773353"/>
                  </a:lnTo>
                  <a:lnTo>
                    <a:pt x="1394256" y="764146"/>
                  </a:lnTo>
                  <a:lnTo>
                    <a:pt x="1397381" y="752741"/>
                  </a:lnTo>
                  <a:close/>
                </a:path>
                <a:path w="1464309" h="1243330">
                  <a:moveTo>
                    <a:pt x="1417967" y="881570"/>
                  </a:moveTo>
                  <a:lnTo>
                    <a:pt x="1416392" y="872210"/>
                  </a:lnTo>
                  <a:lnTo>
                    <a:pt x="1413065" y="864222"/>
                  </a:lnTo>
                  <a:lnTo>
                    <a:pt x="1407617" y="857427"/>
                  </a:lnTo>
                  <a:lnTo>
                    <a:pt x="1399679" y="851674"/>
                  </a:lnTo>
                  <a:lnTo>
                    <a:pt x="1399667" y="851179"/>
                  </a:lnTo>
                  <a:lnTo>
                    <a:pt x="1412189" y="850303"/>
                  </a:lnTo>
                  <a:lnTo>
                    <a:pt x="1409458" y="815505"/>
                  </a:lnTo>
                  <a:lnTo>
                    <a:pt x="1311808" y="823315"/>
                  </a:lnTo>
                  <a:lnTo>
                    <a:pt x="1314488" y="857897"/>
                  </a:lnTo>
                  <a:lnTo>
                    <a:pt x="1365123" y="853909"/>
                  </a:lnTo>
                  <a:lnTo>
                    <a:pt x="1373886" y="854087"/>
                  </a:lnTo>
                  <a:lnTo>
                    <a:pt x="1381340" y="856449"/>
                  </a:lnTo>
                  <a:lnTo>
                    <a:pt x="1386725" y="861644"/>
                  </a:lnTo>
                  <a:lnTo>
                    <a:pt x="1389253" y="870267"/>
                  </a:lnTo>
                  <a:lnTo>
                    <a:pt x="1387297" y="880198"/>
                  </a:lnTo>
                  <a:lnTo>
                    <a:pt x="1381010" y="885266"/>
                  </a:lnTo>
                  <a:lnTo>
                    <a:pt x="1372730" y="887247"/>
                  </a:lnTo>
                  <a:lnTo>
                    <a:pt x="1317167" y="891743"/>
                  </a:lnTo>
                  <a:lnTo>
                    <a:pt x="1319847" y="926299"/>
                  </a:lnTo>
                  <a:lnTo>
                    <a:pt x="1380223" y="921626"/>
                  </a:lnTo>
                  <a:lnTo>
                    <a:pt x="1396555" y="918286"/>
                  </a:lnTo>
                  <a:lnTo>
                    <a:pt x="1408874" y="910767"/>
                  </a:lnTo>
                  <a:lnTo>
                    <a:pt x="1416304" y="898664"/>
                  </a:lnTo>
                  <a:lnTo>
                    <a:pt x="1417967" y="881570"/>
                  </a:lnTo>
                  <a:close/>
                </a:path>
                <a:path w="1464309" h="1243330">
                  <a:moveTo>
                    <a:pt x="1418196" y="995324"/>
                  </a:moveTo>
                  <a:lnTo>
                    <a:pt x="1415961" y="979335"/>
                  </a:lnTo>
                  <a:lnTo>
                    <a:pt x="1415846" y="978471"/>
                  </a:lnTo>
                  <a:lnTo>
                    <a:pt x="1415376" y="975144"/>
                  </a:lnTo>
                  <a:lnTo>
                    <a:pt x="1405140" y="958875"/>
                  </a:lnTo>
                  <a:lnTo>
                    <a:pt x="1389291" y="947686"/>
                  </a:lnTo>
                  <a:lnTo>
                    <a:pt x="1387475" y="947229"/>
                  </a:lnTo>
                  <a:lnTo>
                    <a:pt x="1387475" y="1002296"/>
                  </a:lnTo>
                  <a:lnTo>
                    <a:pt x="1385785" y="1008748"/>
                  </a:lnTo>
                  <a:lnTo>
                    <a:pt x="1384960" y="1011720"/>
                  </a:lnTo>
                  <a:lnTo>
                    <a:pt x="1379753" y="1018311"/>
                  </a:lnTo>
                  <a:lnTo>
                    <a:pt x="1372412" y="1022184"/>
                  </a:lnTo>
                  <a:lnTo>
                    <a:pt x="1363764" y="1023048"/>
                  </a:lnTo>
                  <a:lnTo>
                    <a:pt x="1355242" y="1020953"/>
                  </a:lnTo>
                  <a:lnTo>
                    <a:pt x="1352931" y="1019263"/>
                  </a:lnTo>
                  <a:lnTo>
                    <a:pt x="1348613" y="1016088"/>
                  </a:lnTo>
                  <a:lnTo>
                    <a:pt x="1344485" y="1008748"/>
                  </a:lnTo>
                  <a:lnTo>
                    <a:pt x="1343456" y="999197"/>
                  </a:lnTo>
                  <a:lnTo>
                    <a:pt x="1345819" y="989888"/>
                  </a:lnTo>
                  <a:lnTo>
                    <a:pt x="1350924" y="983208"/>
                  </a:lnTo>
                  <a:lnTo>
                    <a:pt x="1358176" y="979335"/>
                  </a:lnTo>
                  <a:lnTo>
                    <a:pt x="1366901" y="978471"/>
                  </a:lnTo>
                  <a:lnTo>
                    <a:pt x="1375308" y="980554"/>
                  </a:lnTo>
                  <a:lnTo>
                    <a:pt x="1382052" y="985405"/>
                  </a:lnTo>
                  <a:lnTo>
                    <a:pt x="1386370" y="992746"/>
                  </a:lnTo>
                  <a:lnTo>
                    <a:pt x="1387475" y="1002296"/>
                  </a:lnTo>
                  <a:lnTo>
                    <a:pt x="1387475" y="947229"/>
                  </a:lnTo>
                  <a:lnTo>
                    <a:pt x="1369606" y="942708"/>
                  </a:lnTo>
                  <a:lnTo>
                    <a:pt x="1349387" y="944918"/>
                  </a:lnTo>
                  <a:lnTo>
                    <a:pt x="1332052" y="953922"/>
                  </a:lnTo>
                  <a:lnTo>
                    <a:pt x="1319580" y="968730"/>
                  </a:lnTo>
                  <a:lnTo>
                    <a:pt x="1313954" y="988377"/>
                  </a:lnTo>
                  <a:lnTo>
                    <a:pt x="1313992" y="989888"/>
                  </a:lnTo>
                  <a:lnTo>
                    <a:pt x="1314081" y="992746"/>
                  </a:lnTo>
                  <a:lnTo>
                    <a:pt x="1314208" y="996988"/>
                  </a:lnTo>
                  <a:lnTo>
                    <a:pt x="1316202" y="1005344"/>
                  </a:lnTo>
                  <a:lnTo>
                    <a:pt x="1320101" y="1012850"/>
                  </a:lnTo>
                  <a:lnTo>
                    <a:pt x="1326032" y="1018921"/>
                  </a:lnTo>
                  <a:lnTo>
                    <a:pt x="1326007" y="1019263"/>
                  </a:lnTo>
                  <a:lnTo>
                    <a:pt x="1315135" y="1018514"/>
                  </a:lnTo>
                  <a:lnTo>
                    <a:pt x="1312659" y="1053096"/>
                  </a:lnTo>
                  <a:lnTo>
                    <a:pt x="1410411" y="1059954"/>
                  </a:lnTo>
                  <a:lnTo>
                    <a:pt x="1412824" y="1025258"/>
                  </a:lnTo>
                  <a:lnTo>
                    <a:pt x="1403324" y="1024699"/>
                  </a:lnTo>
                  <a:lnTo>
                    <a:pt x="1405026" y="1023048"/>
                  </a:lnTo>
                  <a:lnTo>
                    <a:pt x="1409331" y="1018921"/>
                  </a:lnTo>
                  <a:lnTo>
                    <a:pt x="1409598" y="1018514"/>
                  </a:lnTo>
                  <a:lnTo>
                    <a:pt x="1413865" y="1011720"/>
                  </a:lnTo>
                  <a:lnTo>
                    <a:pt x="1416824" y="1003706"/>
                  </a:lnTo>
                  <a:lnTo>
                    <a:pt x="1418196" y="995324"/>
                  </a:lnTo>
                  <a:close/>
                </a:path>
                <a:path w="1464309" h="1243330">
                  <a:moveTo>
                    <a:pt x="1463814" y="1102969"/>
                  </a:moveTo>
                  <a:lnTo>
                    <a:pt x="1307960" y="1074267"/>
                  </a:lnTo>
                  <a:lnTo>
                    <a:pt x="1301686" y="1108557"/>
                  </a:lnTo>
                  <a:lnTo>
                    <a:pt x="1457566" y="1137234"/>
                  </a:lnTo>
                  <a:lnTo>
                    <a:pt x="1463814" y="110296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/>
          <p:nvPr/>
        </p:nvSpPr>
        <p:spPr>
          <a:xfrm>
            <a:off x="16100990" y="1349751"/>
            <a:ext cx="712470" cy="722630"/>
          </a:xfrm>
          <a:custGeom>
            <a:avLst/>
            <a:gdLst/>
            <a:ahLst/>
            <a:cxnLst/>
            <a:rect l="l" t="t" r="r" b="b"/>
            <a:pathLst>
              <a:path w="712469" h="722630">
                <a:moveTo>
                  <a:pt x="361140" y="0"/>
                </a:moveTo>
                <a:lnTo>
                  <a:pt x="312139" y="3296"/>
                </a:lnTo>
                <a:lnTo>
                  <a:pt x="265140" y="12899"/>
                </a:lnTo>
                <a:lnTo>
                  <a:pt x="220574" y="28379"/>
                </a:lnTo>
                <a:lnTo>
                  <a:pt x="178872" y="49304"/>
                </a:lnTo>
                <a:lnTo>
                  <a:pt x="140464" y="75245"/>
                </a:lnTo>
                <a:lnTo>
                  <a:pt x="105780" y="105771"/>
                </a:lnTo>
                <a:lnTo>
                  <a:pt x="75252" y="140453"/>
                </a:lnTo>
                <a:lnTo>
                  <a:pt x="49309" y="178859"/>
                </a:lnTo>
                <a:lnTo>
                  <a:pt x="28382" y="220561"/>
                </a:lnTo>
                <a:lnTo>
                  <a:pt x="12901" y="265126"/>
                </a:lnTo>
                <a:lnTo>
                  <a:pt x="3297" y="312126"/>
                </a:lnTo>
                <a:lnTo>
                  <a:pt x="0" y="361130"/>
                </a:lnTo>
                <a:lnTo>
                  <a:pt x="3297" y="410136"/>
                </a:lnTo>
                <a:lnTo>
                  <a:pt x="12901" y="457139"/>
                </a:lnTo>
                <a:lnTo>
                  <a:pt x="28382" y="501707"/>
                </a:lnTo>
                <a:lnTo>
                  <a:pt x="49309" y="543411"/>
                </a:lnTo>
                <a:lnTo>
                  <a:pt x="75252" y="581819"/>
                </a:lnTo>
                <a:lnTo>
                  <a:pt x="105780" y="616503"/>
                </a:lnTo>
                <a:lnTo>
                  <a:pt x="140464" y="647031"/>
                </a:lnTo>
                <a:lnTo>
                  <a:pt x="178872" y="672974"/>
                </a:lnTo>
                <a:lnTo>
                  <a:pt x="220574" y="693900"/>
                </a:lnTo>
                <a:lnTo>
                  <a:pt x="265140" y="709381"/>
                </a:lnTo>
                <a:lnTo>
                  <a:pt x="312139" y="718984"/>
                </a:lnTo>
                <a:lnTo>
                  <a:pt x="361140" y="722281"/>
                </a:lnTo>
                <a:lnTo>
                  <a:pt x="410954" y="718874"/>
                </a:lnTo>
                <a:lnTo>
                  <a:pt x="458686" y="708956"/>
                </a:lnTo>
                <a:lnTo>
                  <a:pt x="503886" y="692977"/>
                </a:lnTo>
                <a:lnTo>
                  <a:pt x="546102" y="671391"/>
                </a:lnTo>
                <a:lnTo>
                  <a:pt x="584881" y="644649"/>
                </a:lnTo>
                <a:lnTo>
                  <a:pt x="619772" y="613203"/>
                </a:lnTo>
                <a:lnTo>
                  <a:pt x="650324" y="577507"/>
                </a:lnTo>
                <a:lnTo>
                  <a:pt x="676084" y="538011"/>
                </a:lnTo>
                <a:lnTo>
                  <a:pt x="696601" y="495168"/>
                </a:lnTo>
                <a:lnTo>
                  <a:pt x="711423" y="449431"/>
                </a:lnTo>
                <a:lnTo>
                  <a:pt x="494330" y="447232"/>
                </a:lnTo>
                <a:lnTo>
                  <a:pt x="469448" y="476952"/>
                </a:lnTo>
                <a:lnTo>
                  <a:pt x="438074" y="499815"/>
                </a:lnTo>
                <a:lnTo>
                  <a:pt x="401531" y="514502"/>
                </a:lnTo>
                <a:lnTo>
                  <a:pt x="361140" y="519690"/>
                </a:lnTo>
                <a:lnTo>
                  <a:pt x="311024" y="511608"/>
                </a:lnTo>
                <a:lnTo>
                  <a:pt x="267498" y="489100"/>
                </a:lnTo>
                <a:lnTo>
                  <a:pt x="233173" y="454777"/>
                </a:lnTo>
                <a:lnTo>
                  <a:pt x="210663" y="411250"/>
                </a:lnTo>
                <a:lnTo>
                  <a:pt x="202580" y="361130"/>
                </a:lnTo>
                <a:lnTo>
                  <a:pt x="210663" y="311004"/>
                </a:lnTo>
                <a:lnTo>
                  <a:pt x="233173" y="267474"/>
                </a:lnTo>
                <a:lnTo>
                  <a:pt x="267498" y="233150"/>
                </a:lnTo>
                <a:lnTo>
                  <a:pt x="311024" y="210642"/>
                </a:lnTo>
                <a:lnTo>
                  <a:pt x="361140" y="202559"/>
                </a:lnTo>
                <a:lnTo>
                  <a:pt x="402194" y="207920"/>
                </a:lnTo>
                <a:lnTo>
                  <a:pt x="439239" y="223082"/>
                </a:lnTo>
                <a:lnTo>
                  <a:pt x="470891" y="246662"/>
                </a:lnTo>
                <a:lnTo>
                  <a:pt x="495765" y="277279"/>
                </a:lnTo>
                <a:lnTo>
                  <a:pt x="712271" y="276431"/>
                </a:lnTo>
                <a:lnTo>
                  <a:pt x="697778" y="230161"/>
                </a:lnTo>
                <a:lnTo>
                  <a:pt x="677468" y="186795"/>
                </a:lnTo>
                <a:lnTo>
                  <a:pt x="651806" y="146796"/>
                </a:lnTo>
                <a:lnTo>
                  <a:pt x="621252" y="110629"/>
                </a:lnTo>
                <a:lnTo>
                  <a:pt x="586271" y="78755"/>
                </a:lnTo>
                <a:lnTo>
                  <a:pt x="547324" y="51638"/>
                </a:lnTo>
                <a:lnTo>
                  <a:pt x="504875" y="29741"/>
                </a:lnTo>
                <a:lnTo>
                  <a:pt x="459387" y="13527"/>
                </a:lnTo>
                <a:lnTo>
                  <a:pt x="411321" y="3458"/>
                </a:lnTo>
                <a:lnTo>
                  <a:pt x="361140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0" y="0"/>
            <a:ext cx="5245735" cy="3832860"/>
            <a:chOff x="0" y="0"/>
            <a:chExt cx="5245735" cy="3832860"/>
          </a:xfrm>
        </p:grpSpPr>
        <p:sp>
          <p:nvSpPr>
            <p:cNvPr id="58" name="object 58"/>
            <p:cNvSpPr/>
            <p:nvPr/>
          </p:nvSpPr>
          <p:spPr>
            <a:xfrm>
              <a:off x="0" y="680607"/>
              <a:ext cx="314325" cy="3152140"/>
            </a:xfrm>
            <a:custGeom>
              <a:avLst/>
              <a:gdLst/>
              <a:ahLst/>
              <a:cxnLst/>
              <a:rect l="l" t="t" r="r" b="b"/>
              <a:pathLst>
                <a:path w="314325" h="3152140">
                  <a:moveTo>
                    <a:pt x="0" y="3151736"/>
                  </a:moveTo>
                  <a:lnTo>
                    <a:pt x="314126" y="3151736"/>
                  </a:lnTo>
                  <a:lnTo>
                    <a:pt x="314126" y="0"/>
                  </a:lnTo>
                  <a:lnTo>
                    <a:pt x="0" y="0"/>
                  </a:lnTo>
                  <a:lnTo>
                    <a:pt x="0" y="3151736"/>
                  </a:lnTo>
                  <a:close/>
                </a:path>
              </a:pathLst>
            </a:custGeom>
            <a:solidFill>
              <a:srgbClr val="D90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0"/>
              <a:ext cx="5245735" cy="680720"/>
            </a:xfrm>
            <a:custGeom>
              <a:avLst/>
              <a:gdLst/>
              <a:ahLst/>
              <a:cxnLst/>
              <a:rect l="l" t="t" r="r" b="b"/>
              <a:pathLst>
                <a:path w="5245735" h="680720">
                  <a:moveTo>
                    <a:pt x="0" y="680607"/>
                  </a:moveTo>
                  <a:lnTo>
                    <a:pt x="5245306" y="680607"/>
                  </a:lnTo>
                  <a:lnTo>
                    <a:pt x="5245306" y="0"/>
                  </a:lnTo>
                  <a:lnTo>
                    <a:pt x="0" y="0"/>
                  </a:lnTo>
                  <a:lnTo>
                    <a:pt x="0" y="68060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13450298" y="5776235"/>
            <a:ext cx="1109345" cy="1178560"/>
            <a:chOff x="13450298" y="5776235"/>
            <a:chExt cx="1109345" cy="1178560"/>
          </a:xfrm>
        </p:grpSpPr>
        <p:sp>
          <p:nvSpPr>
            <p:cNvPr id="62" name="object 62"/>
            <p:cNvSpPr/>
            <p:nvPr/>
          </p:nvSpPr>
          <p:spPr>
            <a:xfrm>
              <a:off x="13450298" y="5776235"/>
              <a:ext cx="533400" cy="385445"/>
            </a:xfrm>
            <a:custGeom>
              <a:avLst/>
              <a:gdLst/>
              <a:ahLst/>
              <a:cxnLst/>
              <a:rect l="l" t="t" r="r" b="b"/>
              <a:pathLst>
                <a:path w="533400" h="385445">
                  <a:moveTo>
                    <a:pt x="338921" y="0"/>
                  </a:moveTo>
                  <a:lnTo>
                    <a:pt x="128299" y="0"/>
                  </a:lnTo>
                  <a:lnTo>
                    <a:pt x="78404" y="10099"/>
                  </a:lnTo>
                  <a:lnTo>
                    <a:pt x="37617" y="37623"/>
                  </a:lnTo>
                  <a:lnTo>
                    <a:pt x="10097" y="78413"/>
                  </a:lnTo>
                  <a:lnTo>
                    <a:pt x="0" y="128310"/>
                  </a:lnTo>
                  <a:lnTo>
                    <a:pt x="0" y="338932"/>
                  </a:lnTo>
                  <a:lnTo>
                    <a:pt x="3648" y="356965"/>
                  </a:lnTo>
                  <a:lnTo>
                    <a:pt x="13593" y="371708"/>
                  </a:lnTo>
                  <a:lnTo>
                    <a:pt x="28333" y="381657"/>
                  </a:lnTo>
                  <a:lnTo>
                    <a:pt x="46365" y="385307"/>
                  </a:lnTo>
                  <a:lnTo>
                    <a:pt x="130299" y="385244"/>
                  </a:lnTo>
                  <a:lnTo>
                    <a:pt x="166635" y="364230"/>
                  </a:lnTo>
                  <a:lnTo>
                    <a:pt x="172588" y="326148"/>
                  </a:lnTo>
                  <a:lnTo>
                    <a:pt x="152189" y="296163"/>
                  </a:lnTo>
                  <a:lnTo>
                    <a:pt x="148299" y="289906"/>
                  </a:lnTo>
                  <a:lnTo>
                    <a:pt x="145908" y="283167"/>
                  </a:lnTo>
                  <a:lnTo>
                    <a:pt x="145095" y="276106"/>
                  </a:lnTo>
                  <a:lnTo>
                    <a:pt x="148835" y="261233"/>
                  </a:lnTo>
                  <a:lnTo>
                    <a:pt x="159031" y="249073"/>
                  </a:lnTo>
                  <a:lnTo>
                    <a:pt x="174143" y="240867"/>
                  </a:lnTo>
                  <a:lnTo>
                    <a:pt x="192632" y="237856"/>
                  </a:lnTo>
                  <a:lnTo>
                    <a:pt x="211117" y="240867"/>
                  </a:lnTo>
                  <a:lnTo>
                    <a:pt x="226230" y="249073"/>
                  </a:lnTo>
                  <a:lnTo>
                    <a:pt x="236428" y="261233"/>
                  </a:lnTo>
                  <a:lnTo>
                    <a:pt x="240170" y="276106"/>
                  </a:lnTo>
                  <a:lnTo>
                    <a:pt x="239353" y="283165"/>
                  </a:lnTo>
                  <a:lnTo>
                    <a:pt x="236928" y="289946"/>
                  </a:lnTo>
                  <a:lnTo>
                    <a:pt x="232939" y="296323"/>
                  </a:lnTo>
                  <a:lnTo>
                    <a:pt x="227427" y="302168"/>
                  </a:lnTo>
                  <a:lnTo>
                    <a:pt x="218377" y="313336"/>
                  </a:lnTo>
                  <a:lnTo>
                    <a:pt x="212786" y="325861"/>
                  </a:lnTo>
                  <a:lnTo>
                    <a:pt x="210859" y="339042"/>
                  </a:lnTo>
                  <a:lnTo>
                    <a:pt x="212799" y="352177"/>
                  </a:lnTo>
                  <a:lnTo>
                    <a:pt x="239676" y="380905"/>
                  </a:lnTo>
                  <a:lnTo>
                    <a:pt x="338921" y="385307"/>
                  </a:lnTo>
                  <a:lnTo>
                    <a:pt x="356955" y="381657"/>
                  </a:lnTo>
                  <a:lnTo>
                    <a:pt x="371698" y="371708"/>
                  </a:lnTo>
                  <a:lnTo>
                    <a:pt x="381646" y="356965"/>
                  </a:lnTo>
                  <a:lnTo>
                    <a:pt x="385297" y="338932"/>
                  </a:lnTo>
                  <a:lnTo>
                    <a:pt x="385297" y="268012"/>
                  </a:lnTo>
                  <a:lnTo>
                    <a:pt x="379904" y="262620"/>
                  </a:lnTo>
                  <a:lnTo>
                    <a:pt x="366596" y="262620"/>
                  </a:lnTo>
                  <a:lnTo>
                    <a:pt x="361193" y="268012"/>
                  </a:lnTo>
                  <a:lnTo>
                    <a:pt x="361193" y="338932"/>
                  </a:lnTo>
                  <a:lnTo>
                    <a:pt x="359440" y="347593"/>
                  </a:lnTo>
                  <a:lnTo>
                    <a:pt x="354663" y="354673"/>
                  </a:lnTo>
                  <a:lnTo>
                    <a:pt x="347583" y="359450"/>
                  </a:lnTo>
                  <a:lnTo>
                    <a:pt x="338921" y="361203"/>
                  </a:lnTo>
                  <a:lnTo>
                    <a:pt x="257405" y="361203"/>
                  </a:lnTo>
                  <a:lnTo>
                    <a:pt x="234965" y="338614"/>
                  </a:lnTo>
                  <a:lnTo>
                    <a:pt x="236085" y="331983"/>
                  </a:lnTo>
                  <a:lnTo>
                    <a:pt x="239057" y="325617"/>
                  </a:lnTo>
                  <a:lnTo>
                    <a:pt x="243730" y="319906"/>
                  </a:lnTo>
                  <a:lnTo>
                    <a:pt x="252527" y="310466"/>
                  </a:lnTo>
                  <a:lnTo>
                    <a:pt x="258964" y="299840"/>
                  </a:lnTo>
                  <a:lnTo>
                    <a:pt x="262918" y="288297"/>
                  </a:lnTo>
                  <a:lnTo>
                    <a:pt x="264264" y="276106"/>
                  </a:lnTo>
                  <a:lnTo>
                    <a:pt x="258625" y="251863"/>
                  </a:lnTo>
                  <a:lnTo>
                    <a:pt x="243259" y="232043"/>
                  </a:lnTo>
                  <a:lnTo>
                    <a:pt x="220487" y="218670"/>
                  </a:lnTo>
                  <a:lnTo>
                    <a:pt x="192632" y="213763"/>
                  </a:lnTo>
                  <a:lnTo>
                    <a:pt x="164773" y="218670"/>
                  </a:lnTo>
                  <a:lnTo>
                    <a:pt x="142002" y="232043"/>
                  </a:lnTo>
                  <a:lnTo>
                    <a:pt x="126638" y="251863"/>
                  </a:lnTo>
                  <a:lnTo>
                    <a:pt x="121001" y="276106"/>
                  </a:lnTo>
                  <a:lnTo>
                    <a:pt x="122350" y="288324"/>
                  </a:lnTo>
                  <a:lnTo>
                    <a:pt x="126297" y="299858"/>
                  </a:lnTo>
                  <a:lnTo>
                    <a:pt x="132690" y="310416"/>
                  </a:lnTo>
                  <a:lnTo>
                    <a:pt x="141377" y="319707"/>
                  </a:lnTo>
                  <a:lnTo>
                    <a:pt x="146182" y="325617"/>
                  </a:lnTo>
                  <a:lnTo>
                    <a:pt x="127859" y="361203"/>
                  </a:lnTo>
                  <a:lnTo>
                    <a:pt x="46365" y="361203"/>
                  </a:lnTo>
                  <a:lnTo>
                    <a:pt x="37703" y="359450"/>
                  </a:lnTo>
                  <a:lnTo>
                    <a:pt x="30623" y="354673"/>
                  </a:lnTo>
                  <a:lnTo>
                    <a:pt x="25846" y="347593"/>
                  </a:lnTo>
                  <a:lnTo>
                    <a:pt x="24093" y="338932"/>
                  </a:lnTo>
                  <a:lnTo>
                    <a:pt x="24093" y="128310"/>
                  </a:lnTo>
                  <a:lnTo>
                    <a:pt x="32296" y="87789"/>
                  </a:lnTo>
                  <a:lnTo>
                    <a:pt x="54651" y="54661"/>
                  </a:lnTo>
                  <a:lnTo>
                    <a:pt x="87779" y="32306"/>
                  </a:lnTo>
                  <a:lnTo>
                    <a:pt x="128299" y="24103"/>
                  </a:lnTo>
                  <a:lnTo>
                    <a:pt x="338921" y="24103"/>
                  </a:lnTo>
                  <a:lnTo>
                    <a:pt x="361256" y="134938"/>
                  </a:lnTo>
                  <a:lnTo>
                    <a:pt x="365555" y="150215"/>
                  </a:lnTo>
                  <a:lnTo>
                    <a:pt x="372606" y="162272"/>
                  </a:lnTo>
                  <a:lnTo>
                    <a:pt x="382233" y="171392"/>
                  </a:lnTo>
                  <a:lnTo>
                    <a:pt x="394145" y="177209"/>
                  </a:lnTo>
                  <a:lnTo>
                    <a:pt x="407230" y="179225"/>
                  </a:lnTo>
                  <a:lnTo>
                    <a:pt x="420368" y="177405"/>
                  </a:lnTo>
                  <a:lnTo>
                    <a:pt x="432851" y="171961"/>
                  </a:lnTo>
                  <a:lnTo>
                    <a:pt x="443976" y="163104"/>
                  </a:lnTo>
                  <a:lnTo>
                    <a:pt x="450364" y="156991"/>
                  </a:lnTo>
                  <a:lnTo>
                    <a:pt x="456626" y="153101"/>
                  </a:lnTo>
                  <a:lnTo>
                    <a:pt x="463368" y="150713"/>
                  </a:lnTo>
                  <a:lnTo>
                    <a:pt x="470435" y="149901"/>
                  </a:lnTo>
                  <a:lnTo>
                    <a:pt x="485307" y="153643"/>
                  </a:lnTo>
                  <a:lnTo>
                    <a:pt x="497463" y="163841"/>
                  </a:lnTo>
                  <a:lnTo>
                    <a:pt x="505666" y="178954"/>
                  </a:lnTo>
                  <a:lnTo>
                    <a:pt x="508675" y="197439"/>
                  </a:lnTo>
                  <a:lnTo>
                    <a:pt x="505666" y="215927"/>
                  </a:lnTo>
                  <a:lnTo>
                    <a:pt x="497463" y="231040"/>
                  </a:lnTo>
                  <a:lnTo>
                    <a:pt x="485307" y="241236"/>
                  </a:lnTo>
                  <a:lnTo>
                    <a:pt x="470435" y="244976"/>
                  </a:lnTo>
                  <a:lnTo>
                    <a:pt x="463376" y="244165"/>
                  </a:lnTo>
                  <a:lnTo>
                    <a:pt x="456630" y="241780"/>
                  </a:lnTo>
                  <a:lnTo>
                    <a:pt x="450354" y="237900"/>
                  </a:lnTo>
                  <a:lnTo>
                    <a:pt x="444708" y="232600"/>
                  </a:lnTo>
                  <a:lnTo>
                    <a:pt x="440300" y="227584"/>
                  </a:lnTo>
                  <a:lnTo>
                    <a:pt x="432688" y="227123"/>
                  </a:lnTo>
                  <a:lnTo>
                    <a:pt x="422709" y="235929"/>
                  </a:lnTo>
                  <a:lnTo>
                    <a:pt x="422238" y="243552"/>
                  </a:lnTo>
                  <a:lnTo>
                    <a:pt x="426636" y="248536"/>
                  </a:lnTo>
                  <a:lnTo>
                    <a:pt x="436080" y="257333"/>
                  </a:lnTo>
                  <a:lnTo>
                    <a:pt x="446706" y="263770"/>
                  </a:lnTo>
                  <a:lnTo>
                    <a:pt x="458247" y="267724"/>
                  </a:lnTo>
                  <a:lnTo>
                    <a:pt x="470435" y="269070"/>
                  </a:lnTo>
                  <a:lnTo>
                    <a:pt x="494679" y="263432"/>
                  </a:lnTo>
                  <a:lnTo>
                    <a:pt x="514498" y="248065"/>
                  </a:lnTo>
                  <a:lnTo>
                    <a:pt x="527872" y="225293"/>
                  </a:lnTo>
                  <a:lnTo>
                    <a:pt x="532779" y="197439"/>
                  </a:lnTo>
                  <a:lnTo>
                    <a:pt x="527872" y="169578"/>
                  </a:lnTo>
                  <a:lnTo>
                    <a:pt x="514498" y="146803"/>
                  </a:lnTo>
                  <a:lnTo>
                    <a:pt x="494679" y="131435"/>
                  </a:lnTo>
                  <a:lnTo>
                    <a:pt x="470435" y="125797"/>
                  </a:lnTo>
                  <a:lnTo>
                    <a:pt x="458219" y="127146"/>
                  </a:lnTo>
                  <a:lnTo>
                    <a:pt x="446686" y="131094"/>
                  </a:lnTo>
                  <a:lnTo>
                    <a:pt x="436125" y="137490"/>
                  </a:lnTo>
                  <a:lnTo>
                    <a:pt x="426824" y="146184"/>
                  </a:lnTo>
                  <a:lnTo>
                    <a:pt x="420910" y="150994"/>
                  </a:lnTo>
                  <a:lnTo>
                    <a:pt x="414448" y="154012"/>
                  </a:lnTo>
                  <a:lnTo>
                    <a:pt x="407797" y="155123"/>
                  </a:lnTo>
                  <a:lnTo>
                    <a:pt x="401317" y="154215"/>
                  </a:lnTo>
                  <a:lnTo>
                    <a:pt x="395658" y="151352"/>
                  </a:lnTo>
                  <a:lnTo>
                    <a:pt x="391041" y="146697"/>
                  </a:lnTo>
                  <a:lnTo>
                    <a:pt x="387557" y="140376"/>
                  </a:lnTo>
                  <a:lnTo>
                    <a:pt x="385297" y="132519"/>
                  </a:lnTo>
                  <a:lnTo>
                    <a:pt x="385297" y="46386"/>
                  </a:lnTo>
                  <a:lnTo>
                    <a:pt x="381646" y="28346"/>
                  </a:lnTo>
                  <a:lnTo>
                    <a:pt x="371698" y="13600"/>
                  </a:lnTo>
                  <a:lnTo>
                    <a:pt x="356955" y="3650"/>
                  </a:lnTo>
                  <a:lnTo>
                    <a:pt x="338921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86136" y="6722886"/>
              <a:ext cx="98876" cy="23187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3704703" y="5849425"/>
              <a:ext cx="854710" cy="1033780"/>
            </a:xfrm>
            <a:custGeom>
              <a:avLst/>
              <a:gdLst/>
              <a:ahLst/>
              <a:cxnLst/>
              <a:rect l="l" t="t" r="r" b="b"/>
              <a:pathLst>
                <a:path w="854709" h="1033779">
                  <a:moveTo>
                    <a:pt x="211786" y="341630"/>
                  </a:moveTo>
                  <a:lnTo>
                    <a:pt x="179710" y="346710"/>
                  </a:lnTo>
                  <a:lnTo>
                    <a:pt x="153490" y="361950"/>
                  </a:lnTo>
                  <a:lnTo>
                    <a:pt x="135798" y="384810"/>
                  </a:lnTo>
                  <a:lnTo>
                    <a:pt x="129307" y="412750"/>
                  </a:lnTo>
                  <a:lnTo>
                    <a:pt x="130854" y="426720"/>
                  </a:lnTo>
                  <a:lnTo>
                    <a:pt x="135385" y="439420"/>
                  </a:lnTo>
                  <a:lnTo>
                    <a:pt x="142736" y="452120"/>
                  </a:lnTo>
                  <a:lnTo>
                    <a:pt x="152741" y="462280"/>
                  </a:lnTo>
                  <a:lnTo>
                    <a:pt x="158788" y="469900"/>
                  </a:lnTo>
                  <a:lnTo>
                    <a:pt x="162572" y="478790"/>
                  </a:lnTo>
                  <a:lnTo>
                    <a:pt x="163951" y="486410"/>
                  </a:lnTo>
                  <a:lnTo>
                    <a:pt x="162783" y="495300"/>
                  </a:lnTo>
                  <a:lnTo>
                    <a:pt x="159154" y="501650"/>
                  </a:lnTo>
                  <a:lnTo>
                    <a:pt x="153278" y="508000"/>
                  </a:lnTo>
                  <a:lnTo>
                    <a:pt x="145316" y="513080"/>
                  </a:lnTo>
                  <a:lnTo>
                    <a:pt x="135433" y="515620"/>
                  </a:lnTo>
                  <a:lnTo>
                    <a:pt x="46147" y="515620"/>
                  </a:lnTo>
                  <a:lnTo>
                    <a:pt x="34442" y="516890"/>
                  </a:lnTo>
                  <a:lnTo>
                    <a:pt x="2027" y="547370"/>
                  </a:lnTo>
                  <a:lnTo>
                    <a:pt x="0" y="558800"/>
                  </a:lnTo>
                  <a:lnTo>
                    <a:pt x="866" y="570230"/>
                  </a:lnTo>
                  <a:lnTo>
                    <a:pt x="19571" y="609600"/>
                  </a:lnTo>
                  <a:lnTo>
                    <a:pt x="50491" y="661670"/>
                  </a:lnTo>
                  <a:lnTo>
                    <a:pt x="65487" y="684530"/>
                  </a:lnTo>
                  <a:lnTo>
                    <a:pt x="85711" y="716280"/>
                  </a:lnTo>
                  <a:lnTo>
                    <a:pt x="102061" y="744220"/>
                  </a:lnTo>
                  <a:lnTo>
                    <a:pt x="112934" y="769620"/>
                  </a:lnTo>
                  <a:lnTo>
                    <a:pt x="116732" y="793750"/>
                  </a:lnTo>
                  <a:lnTo>
                    <a:pt x="111564" y="880110"/>
                  </a:lnTo>
                  <a:lnTo>
                    <a:pt x="111488" y="881380"/>
                  </a:lnTo>
                  <a:lnTo>
                    <a:pt x="111412" y="882650"/>
                  </a:lnTo>
                  <a:lnTo>
                    <a:pt x="111336" y="883920"/>
                  </a:lnTo>
                  <a:lnTo>
                    <a:pt x="100216" y="947420"/>
                  </a:lnTo>
                  <a:lnTo>
                    <a:pt x="87435" y="989330"/>
                  </a:lnTo>
                  <a:lnTo>
                    <a:pt x="77057" y="1013460"/>
                  </a:lnTo>
                  <a:lnTo>
                    <a:pt x="74995" y="1017270"/>
                  </a:lnTo>
                  <a:lnTo>
                    <a:pt x="72199" y="1023620"/>
                  </a:lnTo>
                  <a:lnTo>
                    <a:pt x="74838" y="1029970"/>
                  </a:lnTo>
                  <a:lnTo>
                    <a:pt x="82502" y="1033780"/>
                  </a:lnTo>
                  <a:lnTo>
                    <a:pt x="90481" y="1033780"/>
                  </a:lnTo>
                  <a:lnTo>
                    <a:pt x="117885" y="974090"/>
                  </a:lnTo>
                  <a:lnTo>
                    <a:pt x="128506" y="930910"/>
                  </a:lnTo>
                  <a:lnTo>
                    <a:pt x="136890" y="871220"/>
                  </a:lnTo>
                  <a:lnTo>
                    <a:pt x="140825" y="793750"/>
                  </a:lnTo>
                  <a:lnTo>
                    <a:pt x="136771" y="765810"/>
                  </a:lnTo>
                  <a:lnTo>
                    <a:pt x="125072" y="736600"/>
                  </a:lnTo>
                  <a:lnTo>
                    <a:pt x="107459" y="704850"/>
                  </a:lnTo>
                  <a:lnTo>
                    <a:pt x="85664" y="670560"/>
                  </a:lnTo>
                  <a:lnTo>
                    <a:pt x="70957" y="648970"/>
                  </a:lnTo>
                  <a:lnTo>
                    <a:pt x="55813" y="624840"/>
                  </a:lnTo>
                  <a:lnTo>
                    <a:pt x="40750" y="598170"/>
                  </a:lnTo>
                  <a:lnTo>
                    <a:pt x="26284" y="571500"/>
                  </a:lnTo>
                  <a:lnTo>
                    <a:pt x="22923" y="563880"/>
                  </a:lnTo>
                  <a:lnTo>
                    <a:pt x="23321" y="556260"/>
                  </a:lnTo>
                  <a:lnTo>
                    <a:pt x="31457" y="543560"/>
                  </a:lnTo>
                  <a:lnTo>
                    <a:pt x="38472" y="539750"/>
                  </a:lnTo>
                  <a:lnTo>
                    <a:pt x="138532" y="539750"/>
                  </a:lnTo>
                  <a:lnTo>
                    <a:pt x="155170" y="534670"/>
                  </a:lnTo>
                  <a:lnTo>
                    <a:pt x="168873" y="527050"/>
                  </a:lnTo>
                  <a:lnTo>
                    <a:pt x="179224" y="515620"/>
                  </a:lnTo>
                  <a:lnTo>
                    <a:pt x="185808" y="501650"/>
                  </a:lnTo>
                  <a:lnTo>
                    <a:pt x="188061" y="487680"/>
                  </a:lnTo>
                  <a:lnTo>
                    <a:pt x="185958" y="472440"/>
                  </a:lnTo>
                  <a:lnTo>
                    <a:pt x="179731" y="458470"/>
                  </a:lnTo>
                  <a:lnTo>
                    <a:pt x="169610" y="445770"/>
                  </a:lnTo>
                  <a:lnTo>
                    <a:pt x="169358" y="444500"/>
                  </a:lnTo>
                  <a:lnTo>
                    <a:pt x="168824" y="444500"/>
                  </a:lnTo>
                  <a:lnTo>
                    <a:pt x="162218" y="438150"/>
                  </a:lnTo>
                  <a:lnTo>
                    <a:pt x="157382" y="429260"/>
                  </a:lnTo>
                  <a:lnTo>
                    <a:pt x="154412" y="421640"/>
                  </a:lnTo>
                  <a:lnTo>
                    <a:pt x="153401" y="412750"/>
                  </a:lnTo>
                  <a:lnTo>
                    <a:pt x="157997" y="393700"/>
                  </a:lnTo>
                  <a:lnTo>
                    <a:pt x="170523" y="378460"/>
                  </a:lnTo>
                  <a:lnTo>
                    <a:pt x="189084" y="368300"/>
                  </a:lnTo>
                  <a:lnTo>
                    <a:pt x="211786" y="365760"/>
                  </a:lnTo>
                  <a:lnTo>
                    <a:pt x="273022" y="365760"/>
                  </a:lnTo>
                  <a:lnTo>
                    <a:pt x="270074" y="361950"/>
                  </a:lnTo>
                  <a:lnTo>
                    <a:pt x="243857" y="346710"/>
                  </a:lnTo>
                  <a:lnTo>
                    <a:pt x="211786" y="341630"/>
                  </a:lnTo>
                  <a:close/>
                </a:path>
                <a:path w="854709" h="1033779">
                  <a:moveTo>
                    <a:pt x="426104" y="833120"/>
                  </a:moveTo>
                  <a:lnTo>
                    <a:pt x="419099" y="835660"/>
                  </a:lnTo>
                  <a:lnTo>
                    <a:pt x="414136" y="848360"/>
                  </a:lnTo>
                  <a:lnTo>
                    <a:pt x="417131" y="855980"/>
                  </a:lnTo>
                  <a:lnTo>
                    <a:pt x="485770" y="880110"/>
                  </a:lnTo>
                  <a:lnTo>
                    <a:pt x="523760" y="891540"/>
                  </a:lnTo>
                  <a:lnTo>
                    <a:pt x="564425" y="899160"/>
                  </a:lnTo>
                  <a:lnTo>
                    <a:pt x="622361" y="906780"/>
                  </a:lnTo>
                  <a:lnTo>
                    <a:pt x="673221" y="904240"/>
                  </a:lnTo>
                  <a:lnTo>
                    <a:pt x="716838" y="894080"/>
                  </a:lnTo>
                  <a:lnTo>
                    <a:pt x="738564" y="882650"/>
                  </a:lnTo>
                  <a:lnTo>
                    <a:pt x="621319" y="882650"/>
                  </a:lnTo>
                  <a:lnTo>
                    <a:pt x="568655" y="876300"/>
                  </a:lnTo>
                  <a:lnTo>
                    <a:pt x="529443" y="867410"/>
                  </a:lnTo>
                  <a:lnTo>
                    <a:pt x="492746" y="857250"/>
                  </a:lnTo>
                  <a:lnTo>
                    <a:pt x="459913" y="845820"/>
                  </a:lnTo>
                  <a:lnTo>
                    <a:pt x="432293" y="835660"/>
                  </a:lnTo>
                  <a:lnTo>
                    <a:pt x="426104" y="833120"/>
                  </a:lnTo>
                  <a:close/>
                </a:path>
                <a:path w="854709" h="1033779">
                  <a:moveTo>
                    <a:pt x="544081" y="24130"/>
                  </a:moveTo>
                  <a:lnTo>
                    <a:pt x="457329" y="24130"/>
                  </a:lnTo>
                  <a:lnTo>
                    <a:pt x="463862" y="25400"/>
                  </a:lnTo>
                  <a:lnTo>
                    <a:pt x="520993" y="40640"/>
                  </a:lnTo>
                  <a:lnTo>
                    <a:pt x="571637" y="62230"/>
                  </a:lnTo>
                  <a:lnTo>
                    <a:pt x="615189" y="90170"/>
                  </a:lnTo>
                  <a:lnTo>
                    <a:pt x="651042" y="121920"/>
                  </a:lnTo>
                  <a:lnTo>
                    <a:pt x="678590" y="158750"/>
                  </a:lnTo>
                  <a:lnTo>
                    <a:pt x="697227" y="200660"/>
                  </a:lnTo>
                  <a:lnTo>
                    <a:pt x="712916" y="255270"/>
                  </a:lnTo>
                  <a:lnTo>
                    <a:pt x="722709" y="303530"/>
                  </a:lnTo>
                  <a:lnTo>
                    <a:pt x="728153" y="347980"/>
                  </a:lnTo>
                  <a:lnTo>
                    <a:pt x="730626" y="384810"/>
                  </a:lnTo>
                  <a:lnTo>
                    <a:pt x="730711" y="386080"/>
                  </a:lnTo>
                  <a:lnTo>
                    <a:pt x="741901" y="443230"/>
                  </a:lnTo>
                  <a:lnTo>
                    <a:pt x="768869" y="492760"/>
                  </a:lnTo>
                  <a:lnTo>
                    <a:pt x="808195" y="547370"/>
                  </a:lnTo>
                  <a:lnTo>
                    <a:pt x="825913" y="581660"/>
                  </a:lnTo>
                  <a:lnTo>
                    <a:pt x="830184" y="598170"/>
                  </a:lnTo>
                  <a:lnTo>
                    <a:pt x="829171" y="604520"/>
                  </a:lnTo>
                  <a:lnTo>
                    <a:pt x="823772" y="608330"/>
                  </a:lnTo>
                  <a:lnTo>
                    <a:pt x="814428" y="612140"/>
                  </a:lnTo>
                  <a:lnTo>
                    <a:pt x="803473" y="614680"/>
                  </a:lnTo>
                  <a:lnTo>
                    <a:pt x="793245" y="617220"/>
                  </a:lnTo>
                  <a:lnTo>
                    <a:pt x="753874" y="638810"/>
                  </a:lnTo>
                  <a:lnTo>
                    <a:pt x="747143" y="678180"/>
                  </a:lnTo>
                  <a:lnTo>
                    <a:pt x="744701" y="715010"/>
                  </a:lnTo>
                  <a:lnTo>
                    <a:pt x="744917" y="736600"/>
                  </a:lnTo>
                  <a:lnTo>
                    <a:pt x="744993" y="744220"/>
                  </a:lnTo>
                  <a:lnTo>
                    <a:pt x="745044" y="749300"/>
                  </a:lnTo>
                  <a:lnTo>
                    <a:pt x="748033" y="805180"/>
                  </a:lnTo>
                  <a:lnTo>
                    <a:pt x="748017" y="807720"/>
                  </a:lnTo>
                  <a:lnTo>
                    <a:pt x="747901" y="826770"/>
                  </a:lnTo>
                  <a:lnTo>
                    <a:pt x="706191" y="872490"/>
                  </a:lnTo>
                  <a:lnTo>
                    <a:pt x="667213" y="881380"/>
                  </a:lnTo>
                  <a:lnTo>
                    <a:pt x="621319" y="882650"/>
                  </a:lnTo>
                  <a:lnTo>
                    <a:pt x="738564" y="882650"/>
                  </a:lnTo>
                  <a:lnTo>
                    <a:pt x="753047" y="875030"/>
                  </a:lnTo>
                  <a:lnTo>
                    <a:pt x="753581" y="875030"/>
                  </a:lnTo>
                  <a:lnTo>
                    <a:pt x="754084" y="873760"/>
                  </a:lnTo>
                  <a:lnTo>
                    <a:pt x="754555" y="873760"/>
                  </a:lnTo>
                  <a:lnTo>
                    <a:pt x="766208" y="855980"/>
                  </a:lnTo>
                  <a:lnTo>
                    <a:pt x="771395" y="833120"/>
                  </a:lnTo>
                  <a:lnTo>
                    <a:pt x="772204" y="807720"/>
                  </a:lnTo>
                  <a:lnTo>
                    <a:pt x="770722" y="778510"/>
                  </a:lnTo>
                  <a:lnTo>
                    <a:pt x="769182" y="749300"/>
                  </a:lnTo>
                  <a:lnTo>
                    <a:pt x="768793" y="717550"/>
                  </a:lnTo>
                  <a:lnTo>
                    <a:pt x="776869" y="646430"/>
                  </a:lnTo>
                  <a:lnTo>
                    <a:pt x="798051" y="641350"/>
                  </a:lnTo>
                  <a:lnTo>
                    <a:pt x="828214" y="633730"/>
                  </a:lnTo>
                  <a:lnTo>
                    <a:pt x="840928" y="626110"/>
                  </a:lnTo>
                  <a:lnTo>
                    <a:pt x="849997" y="617220"/>
                  </a:lnTo>
                  <a:lnTo>
                    <a:pt x="854404" y="601980"/>
                  </a:lnTo>
                  <a:lnTo>
                    <a:pt x="849974" y="576580"/>
                  </a:lnTo>
                  <a:lnTo>
                    <a:pt x="829998" y="535940"/>
                  </a:lnTo>
                  <a:lnTo>
                    <a:pt x="787769" y="477520"/>
                  </a:lnTo>
                  <a:lnTo>
                    <a:pt x="774471" y="457200"/>
                  </a:lnTo>
                  <a:lnTo>
                    <a:pt x="764479" y="435610"/>
                  </a:lnTo>
                  <a:lnTo>
                    <a:pt x="757907" y="411480"/>
                  </a:lnTo>
                  <a:lnTo>
                    <a:pt x="754869" y="386080"/>
                  </a:lnTo>
                  <a:lnTo>
                    <a:pt x="752309" y="347980"/>
                  </a:lnTo>
                  <a:lnTo>
                    <a:pt x="752224" y="346710"/>
                  </a:lnTo>
                  <a:lnTo>
                    <a:pt x="746509" y="299720"/>
                  </a:lnTo>
                  <a:lnTo>
                    <a:pt x="736382" y="250190"/>
                  </a:lnTo>
                  <a:lnTo>
                    <a:pt x="720158" y="193040"/>
                  </a:lnTo>
                  <a:lnTo>
                    <a:pt x="703331" y="153670"/>
                  </a:lnTo>
                  <a:lnTo>
                    <a:pt x="679457" y="118110"/>
                  </a:lnTo>
                  <a:lnTo>
                    <a:pt x="648946" y="86360"/>
                  </a:lnTo>
                  <a:lnTo>
                    <a:pt x="612209" y="58420"/>
                  </a:lnTo>
                  <a:lnTo>
                    <a:pt x="569657" y="34290"/>
                  </a:lnTo>
                  <a:lnTo>
                    <a:pt x="544081" y="24130"/>
                  </a:lnTo>
                  <a:close/>
                </a:path>
                <a:path w="854709" h="1033779">
                  <a:moveTo>
                    <a:pt x="273022" y="365760"/>
                  </a:moveTo>
                  <a:lnTo>
                    <a:pt x="211786" y="365760"/>
                  </a:lnTo>
                  <a:lnTo>
                    <a:pt x="234485" y="368300"/>
                  </a:lnTo>
                  <a:lnTo>
                    <a:pt x="253039" y="378460"/>
                  </a:lnTo>
                  <a:lnTo>
                    <a:pt x="265558" y="393700"/>
                  </a:lnTo>
                  <a:lnTo>
                    <a:pt x="270151" y="412750"/>
                  </a:lnTo>
                  <a:lnTo>
                    <a:pt x="269138" y="421640"/>
                  </a:lnTo>
                  <a:lnTo>
                    <a:pt x="266138" y="429260"/>
                  </a:lnTo>
                  <a:lnTo>
                    <a:pt x="261210" y="438150"/>
                  </a:lnTo>
                  <a:lnTo>
                    <a:pt x="254413" y="444500"/>
                  </a:lnTo>
                  <a:lnTo>
                    <a:pt x="244100" y="457200"/>
                  </a:lnTo>
                  <a:lnTo>
                    <a:pt x="237723" y="472440"/>
                  </a:lnTo>
                  <a:lnTo>
                    <a:pt x="235516" y="486410"/>
                  </a:lnTo>
                  <a:lnTo>
                    <a:pt x="237712" y="501650"/>
                  </a:lnTo>
                  <a:lnTo>
                    <a:pt x="244269" y="515620"/>
                  </a:lnTo>
                  <a:lnTo>
                    <a:pt x="254617" y="525780"/>
                  </a:lnTo>
                  <a:lnTo>
                    <a:pt x="268342" y="534670"/>
                  </a:lnTo>
                  <a:lnTo>
                    <a:pt x="285030" y="539750"/>
                  </a:lnTo>
                  <a:lnTo>
                    <a:pt x="385121" y="539750"/>
                  </a:lnTo>
                  <a:lnTo>
                    <a:pt x="405408" y="535940"/>
                  </a:lnTo>
                  <a:lnTo>
                    <a:pt x="421996" y="524510"/>
                  </a:lnTo>
                  <a:lnTo>
                    <a:pt x="428023" y="515620"/>
                  </a:lnTo>
                  <a:lnTo>
                    <a:pt x="288129" y="515620"/>
                  </a:lnTo>
                  <a:lnTo>
                    <a:pt x="278221" y="513080"/>
                  </a:lnTo>
                  <a:lnTo>
                    <a:pt x="270247" y="508000"/>
                  </a:lnTo>
                  <a:lnTo>
                    <a:pt x="264371" y="501650"/>
                  </a:lnTo>
                  <a:lnTo>
                    <a:pt x="260759" y="495300"/>
                  </a:lnTo>
                  <a:lnTo>
                    <a:pt x="259617" y="486410"/>
                  </a:lnTo>
                  <a:lnTo>
                    <a:pt x="261019" y="477520"/>
                  </a:lnTo>
                  <a:lnTo>
                    <a:pt x="264783" y="469900"/>
                  </a:lnTo>
                  <a:lnTo>
                    <a:pt x="270727" y="462280"/>
                  </a:lnTo>
                  <a:lnTo>
                    <a:pt x="280804" y="452120"/>
                  </a:lnTo>
                  <a:lnTo>
                    <a:pt x="288181" y="439420"/>
                  </a:lnTo>
                  <a:lnTo>
                    <a:pt x="292712" y="426720"/>
                  </a:lnTo>
                  <a:lnTo>
                    <a:pt x="294255" y="412750"/>
                  </a:lnTo>
                  <a:lnTo>
                    <a:pt x="287764" y="384810"/>
                  </a:lnTo>
                  <a:lnTo>
                    <a:pt x="273022" y="365760"/>
                  </a:lnTo>
                  <a:close/>
                </a:path>
                <a:path w="854709" h="1033779">
                  <a:moveTo>
                    <a:pt x="465707" y="342900"/>
                  </a:moveTo>
                  <a:lnTo>
                    <a:pt x="426197" y="361950"/>
                  </a:lnTo>
                  <a:lnTo>
                    <a:pt x="413194" y="487680"/>
                  </a:lnTo>
                  <a:lnTo>
                    <a:pt x="410984" y="497840"/>
                  </a:lnTo>
                  <a:lnTo>
                    <a:pt x="404961" y="506730"/>
                  </a:lnTo>
                  <a:lnTo>
                    <a:pt x="396037" y="513080"/>
                  </a:lnTo>
                  <a:lnTo>
                    <a:pt x="385121" y="515620"/>
                  </a:lnTo>
                  <a:lnTo>
                    <a:pt x="428023" y="515620"/>
                  </a:lnTo>
                  <a:lnTo>
                    <a:pt x="433190" y="508000"/>
                  </a:lnTo>
                  <a:lnTo>
                    <a:pt x="437298" y="487680"/>
                  </a:lnTo>
                  <a:lnTo>
                    <a:pt x="437298" y="396240"/>
                  </a:lnTo>
                  <a:lnTo>
                    <a:pt x="440144" y="386080"/>
                  </a:lnTo>
                  <a:lnTo>
                    <a:pt x="444600" y="378460"/>
                  </a:lnTo>
                  <a:lnTo>
                    <a:pt x="450546" y="372110"/>
                  </a:lnTo>
                  <a:lnTo>
                    <a:pt x="457863" y="368300"/>
                  </a:lnTo>
                  <a:lnTo>
                    <a:pt x="466158" y="367030"/>
                  </a:lnTo>
                  <a:lnTo>
                    <a:pt x="512534" y="367030"/>
                  </a:lnTo>
                  <a:lnTo>
                    <a:pt x="507725" y="361950"/>
                  </a:lnTo>
                  <a:lnTo>
                    <a:pt x="494983" y="351790"/>
                  </a:lnTo>
                  <a:lnTo>
                    <a:pt x="480710" y="345440"/>
                  </a:lnTo>
                  <a:lnTo>
                    <a:pt x="465707" y="342900"/>
                  </a:lnTo>
                  <a:close/>
                </a:path>
                <a:path w="854709" h="1033779">
                  <a:moveTo>
                    <a:pt x="512534" y="367030"/>
                  </a:moveTo>
                  <a:lnTo>
                    <a:pt x="466158" y="367030"/>
                  </a:lnTo>
                  <a:lnTo>
                    <a:pt x="474604" y="368300"/>
                  </a:lnTo>
                  <a:lnTo>
                    <a:pt x="482710" y="372110"/>
                  </a:lnTo>
                  <a:lnTo>
                    <a:pt x="489987" y="378460"/>
                  </a:lnTo>
                  <a:lnTo>
                    <a:pt x="500801" y="388620"/>
                  </a:lnTo>
                  <a:lnTo>
                    <a:pt x="512964" y="396240"/>
                  </a:lnTo>
                  <a:lnTo>
                    <a:pt x="526170" y="400050"/>
                  </a:lnTo>
                  <a:lnTo>
                    <a:pt x="540111" y="402590"/>
                  </a:lnTo>
                  <a:lnTo>
                    <a:pt x="567908" y="394970"/>
                  </a:lnTo>
                  <a:lnTo>
                    <a:pt x="590633" y="378460"/>
                  </a:lnTo>
                  <a:lnTo>
                    <a:pt x="540111" y="378460"/>
                  </a:lnTo>
                  <a:lnTo>
                    <a:pt x="531296" y="377190"/>
                  </a:lnTo>
                  <a:lnTo>
                    <a:pt x="522850" y="373380"/>
                  </a:lnTo>
                  <a:lnTo>
                    <a:pt x="514938" y="369570"/>
                  </a:lnTo>
                  <a:lnTo>
                    <a:pt x="512534" y="367030"/>
                  </a:lnTo>
                  <a:close/>
                </a:path>
                <a:path w="854709" h="1033779">
                  <a:moveTo>
                    <a:pt x="590633" y="261620"/>
                  </a:moveTo>
                  <a:lnTo>
                    <a:pt x="540111" y="261620"/>
                  </a:lnTo>
                  <a:lnTo>
                    <a:pt x="558542" y="265430"/>
                  </a:lnTo>
                  <a:lnTo>
                    <a:pt x="573608" y="278130"/>
                  </a:lnTo>
                  <a:lnTo>
                    <a:pt x="583773" y="297180"/>
                  </a:lnTo>
                  <a:lnTo>
                    <a:pt x="587503" y="320040"/>
                  </a:lnTo>
                  <a:lnTo>
                    <a:pt x="583773" y="342900"/>
                  </a:lnTo>
                  <a:lnTo>
                    <a:pt x="573608" y="360680"/>
                  </a:lnTo>
                  <a:lnTo>
                    <a:pt x="558542" y="373380"/>
                  </a:lnTo>
                  <a:lnTo>
                    <a:pt x="540111" y="378460"/>
                  </a:lnTo>
                  <a:lnTo>
                    <a:pt x="590633" y="378460"/>
                  </a:lnTo>
                  <a:lnTo>
                    <a:pt x="605969" y="351790"/>
                  </a:lnTo>
                  <a:lnTo>
                    <a:pt x="611596" y="320040"/>
                  </a:lnTo>
                  <a:lnTo>
                    <a:pt x="605969" y="287020"/>
                  </a:lnTo>
                  <a:lnTo>
                    <a:pt x="590633" y="261620"/>
                  </a:lnTo>
                  <a:close/>
                </a:path>
                <a:path w="854709" h="1033779">
                  <a:moveTo>
                    <a:pt x="458494" y="0"/>
                  </a:moveTo>
                  <a:lnTo>
                    <a:pt x="422987" y="17780"/>
                  </a:lnTo>
                  <a:lnTo>
                    <a:pt x="413194" y="46990"/>
                  </a:lnTo>
                  <a:lnTo>
                    <a:pt x="413234" y="200660"/>
                  </a:lnTo>
                  <a:lnTo>
                    <a:pt x="413361" y="246380"/>
                  </a:lnTo>
                  <a:lnTo>
                    <a:pt x="437078" y="287020"/>
                  </a:lnTo>
                  <a:lnTo>
                    <a:pt x="465457" y="295910"/>
                  </a:lnTo>
                  <a:lnTo>
                    <a:pt x="480398" y="293370"/>
                  </a:lnTo>
                  <a:lnTo>
                    <a:pt x="494614" y="287020"/>
                  </a:lnTo>
                  <a:lnTo>
                    <a:pt x="507296" y="276860"/>
                  </a:lnTo>
                  <a:lnTo>
                    <a:pt x="508091" y="276860"/>
                  </a:lnTo>
                  <a:lnTo>
                    <a:pt x="513686" y="271780"/>
                  </a:lnTo>
                  <a:lnTo>
                    <a:pt x="466036" y="271780"/>
                  </a:lnTo>
                  <a:lnTo>
                    <a:pt x="457779" y="270510"/>
                  </a:lnTo>
                  <a:lnTo>
                    <a:pt x="450501" y="266700"/>
                  </a:lnTo>
                  <a:lnTo>
                    <a:pt x="444582" y="261620"/>
                  </a:lnTo>
                  <a:lnTo>
                    <a:pt x="440140" y="252730"/>
                  </a:lnTo>
                  <a:lnTo>
                    <a:pt x="437298" y="242570"/>
                  </a:lnTo>
                  <a:lnTo>
                    <a:pt x="437298" y="40640"/>
                  </a:lnTo>
                  <a:lnTo>
                    <a:pt x="440261" y="34290"/>
                  </a:lnTo>
                  <a:lnTo>
                    <a:pt x="450606" y="25400"/>
                  </a:lnTo>
                  <a:lnTo>
                    <a:pt x="457329" y="24130"/>
                  </a:lnTo>
                  <a:lnTo>
                    <a:pt x="544081" y="24130"/>
                  </a:lnTo>
                  <a:lnTo>
                    <a:pt x="521701" y="15240"/>
                  </a:lnTo>
                  <a:lnTo>
                    <a:pt x="468752" y="1270"/>
                  </a:lnTo>
                  <a:lnTo>
                    <a:pt x="458494" y="0"/>
                  </a:lnTo>
                  <a:close/>
                </a:path>
                <a:path w="854709" h="1033779">
                  <a:moveTo>
                    <a:pt x="540111" y="237490"/>
                  </a:moveTo>
                  <a:lnTo>
                    <a:pt x="526137" y="238760"/>
                  </a:lnTo>
                  <a:lnTo>
                    <a:pt x="512937" y="242570"/>
                  </a:lnTo>
                  <a:lnTo>
                    <a:pt x="500832" y="250190"/>
                  </a:lnTo>
                  <a:lnTo>
                    <a:pt x="490144" y="260350"/>
                  </a:lnTo>
                  <a:lnTo>
                    <a:pt x="482671" y="266700"/>
                  </a:lnTo>
                  <a:lnTo>
                    <a:pt x="474484" y="270510"/>
                  </a:lnTo>
                  <a:lnTo>
                    <a:pt x="466036" y="271780"/>
                  </a:lnTo>
                  <a:lnTo>
                    <a:pt x="513686" y="271780"/>
                  </a:lnTo>
                  <a:lnTo>
                    <a:pt x="515085" y="270510"/>
                  </a:lnTo>
                  <a:lnTo>
                    <a:pt x="522884" y="265430"/>
                  </a:lnTo>
                  <a:lnTo>
                    <a:pt x="531292" y="261620"/>
                  </a:lnTo>
                  <a:lnTo>
                    <a:pt x="590633" y="261620"/>
                  </a:lnTo>
                  <a:lnTo>
                    <a:pt x="567908" y="243840"/>
                  </a:lnTo>
                  <a:lnTo>
                    <a:pt x="540111" y="23749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10205726" y="2754596"/>
            <a:ext cx="1151890" cy="1111250"/>
            <a:chOff x="10205726" y="2754596"/>
            <a:chExt cx="1151890" cy="1111250"/>
          </a:xfrm>
        </p:grpSpPr>
        <p:pic>
          <p:nvPicPr>
            <p:cNvPr id="66" name="object 6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3198" y="3643346"/>
              <a:ext cx="150393" cy="65003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0205720" y="2809906"/>
              <a:ext cx="1151890" cy="1056005"/>
            </a:xfrm>
            <a:custGeom>
              <a:avLst/>
              <a:gdLst/>
              <a:ahLst/>
              <a:cxnLst/>
              <a:rect l="l" t="t" r="r" b="b"/>
              <a:pathLst>
                <a:path w="1151890" h="1056004">
                  <a:moveTo>
                    <a:pt x="190004" y="734987"/>
                  </a:moveTo>
                  <a:lnTo>
                    <a:pt x="183845" y="716572"/>
                  </a:lnTo>
                  <a:lnTo>
                    <a:pt x="177012" y="713168"/>
                  </a:lnTo>
                  <a:lnTo>
                    <a:pt x="164401" y="717384"/>
                  </a:lnTo>
                  <a:lnTo>
                    <a:pt x="160997" y="724217"/>
                  </a:lnTo>
                  <a:lnTo>
                    <a:pt x="166725" y="741362"/>
                  </a:lnTo>
                  <a:lnTo>
                    <a:pt x="171424" y="744550"/>
                  </a:lnTo>
                  <a:lnTo>
                    <a:pt x="176466" y="744550"/>
                  </a:lnTo>
                  <a:lnTo>
                    <a:pt x="177736" y="744550"/>
                  </a:lnTo>
                  <a:lnTo>
                    <a:pt x="179019" y="744334"/>
                  </a:lnTo>
                  <a:lnTo>
                    <a:pt x="186601" y="741807"/>
                  </a:lnTo>
                  <a:lnTo>
                    <a:pt x="190004" y="734987"/>
                  </a:lnTo>
                  <a:close/>
                </a:path>
                <a:path w="1151890" h="1056004">
                  <a:moveTo>
                    <a:pt x="202996" y="497586"/>
                  </a:moveTo>
                  <a:lnTo>
                    <a:pt x="198805" y="475538"/>
                  </a:lnTo>
                  <a:lnTo>
                    <a:pt x="179743" y="444093"/>
                  </a:lnTo>
                  <a:lnTo>
                    <a:pt x="149529" y="423278"/>
                  </a:lnTo>
                  <a:lnTo>
                    <a:pt x="112268" y="414896"/>
                  </a:lnTo>
                  <a:lnTo>
                    <a:pt x="72072" y="420687"/>
                  </a:lnTo>
                  <a:lnTo>
                    <a:pt x="37261" y="439572"/>
                  </a:lnTo>
                  <a:lnTo>
                    <a:pt x="12103" y="468731"/>
                  </a:lnTo>
                  <a:lnTo>
                    <a:pt x="0" y="522770"/>
                  </a:lnTo>
                  <a:lnTo>
                    <a:pt x="3911" y="540791"/>
                  </a:lnTo>
                  <a:lnTo>
                    <a:pt x="25222" y="574548"/>
                  </a:lnTo>
                  <a:lnTo>
                    <a:pt x="29984" y="579183"/>
                  </a:lnTo>
                  <a:lnTo>
                    <a:pt x="37604" y="579081"/>
                  </a:lnTo>
                  <a:lnTo>
                    <a:pt x="46888" y="569518"/>
                  </a:lnTo>
                  <a:lnTo>
                    <a:pt x="46786" y="561898"/>
                  </a:lnTo>
                  <a:lnTo>
                    <a:pt x="41998" y="557263"/>
                  </a:lnTo>
                  <a:lnTo>
                    <a:pt x="37084" y="551891"/>
                  </a:lnTo>
                  <a:lnTo>
                    <a:pt x="32893" y="546074"/>
                  </a:lnTo>
                  <a:lnTo>
                    <a:pt x="29451" y="539813"/>
                  </a:lnTo>
                  <a:lnTo>
                    <a:pt x="26771" y="533133"/>
                  </a:lnTo>
                  <a:lnTo>
                    <a:pt x="23977" y="520153"/>
                  </a:lnTo>
                  <a:lnTo>
                    <a:pt x="24104" y="506882"/>
                  </a:lnTo>
                  <a:lnTo>
                    <a:pt x="41643" y="468642"/>
                  </a:lnTo>
                  <a:lnTo>
                    <a:pt x="79730" y="443547"/>
                  </a:lnTo>
                  <a:lnTo>
                    <a:pt x="110439" y="438924"/>
                  </a:lnTo>
                  <a:lnTo>
                    <a:pt x="138798" y="444842"/>
                  </a:lnTo>
                  <a:lnTo>
                    <a:pt x="161671" y="460032"/>
                  </a:lnTo>
                  <a:lnTo>
                    <a:pt x="175958" y="483184"/>
                  </a:lnTo>
                  <a:lnTo>
                    <a:pt x="178943" y="499084"/>
                  </a:lnTo>
                  <a:lnTo>
                    <a:pt x="177596" y="515302"/>
                  </a:lnTo>
                  <a:lnTo>
                    <a:pt x="172085" y="531139"/>
                  </a:lnTo>
                  <a:lnTo>
                    <a:pt x="162572" y="545896"/>
                  </a:lnTo>
                  <a:lnTo>
                    <a:pt x="139534" y="585533"/>
                  </a:lnTo>
                  <a:lnTo>
                    <a:pt x="132054" y="616534"/>
                  </a:lnTo>
                  <a:lnTo>
                    <a:pt x="134391" y="642747"/>
                  </a:lnTo>
                  <a:lnTo>
                    <a:pt x="141757" y="666915"/>
                  </a:lnTo>
                  <a:lnTo>
                    <a:pt x="145859" y="678992"/>
                  </a:lnTo>
                  <a:lnTo>
                    <a:pt x="150558" y="682180"/>
                  </a:lnTo>
                  <a:lnTo>
                    <a:pt x="155587" y="682180"/>
                  </a:lnTo>
                  <a:lnTo>
                    <a:pt x="158153" y="681977"/>
                  </a:lnTo>
                  <a:lnTo>
                    <a:pt x="165722" y="679437"/>
                  </a:lnTo>
                  <a:lnTo>
                    <a:pt x="169125" y="672604"/>
                  </a:lnTo>
                  <a:lnTo>
                    <a:pt x="164541" y="659066"/>
                  </a:lnTo>
                  <a:lnTo>
                    <a:pt x="157949" y="637654"/>
                  </a:lnTo>
                  <a:lnTo>
                    <a:pt x="156159" y="616610"/>
                  </a:lnTo>
                  <a:lnTo>
                    <a:pt x="162623" y="592442"/>
                  </a:lnTo>
                  <a:lnTo>
                    <a:pt x="180822" y="561644"/>
                  </a:lnTo>
                  <a:lnTo>
                    <a:pt x="193802" y="541616"/>
                  </a:lnTo>
                  <a:lnTo>
                    <a:pt x="201256" y="519938"/>
                  </a:lnTo>
                  <a:lnTo>
                    <a:pt x="202996" y="497586"/>
                  </a:lnTo>
                  <a:close/>
                </a:path>
                <a:path w="1151890" h="1056004">
                  <a:moveTo>
                    <a:pt x="743280" y="587933"/>
                  </a:moveTo>
                  <a:lnTo>
                    <a:pt x="735660" y="540842"/>
                  </a:lnTo>
                  <a:lnTo>
                    <a:pt x="719188" y="509041"/>
                  </a:lnTo>
                  <a:lnTo>
                    <a:pt x="719188" y="587933"/>
                  </a:lnTo>
                  <a:lnTo>
                    <a:pt x="709345" y="636562"/>
                  </a:lnTo>
                  <a:lnTo>
                    <a:pt x="682510" y="676325"/>
                  </a:lnTo>
                  <a:lnTo>
                    <a:pt x="642747" y="703148"/>
                  </a:lnTo>
                  <a:lnTo>
                    <a:pt x="594118" y="712990"/>
                  </a:lnTo>
                  <a:lnTo>
                    <a:pt x="545490" y="703148"/>
                  </a:lnTo>
                  <a:lnTo>
                    <a:pt x="505739" y="676325"/>
                  </a:lnTo>
                  <a:lnTo>
                    <a:pt x="482434" y="641781"/>
                  </a:lnTo>
                  <a:lnTo>
                    <a:pt x="482434" y="640346"/>
                  </a:lnTo>
                  <a:lnTo>
                    <a:pt x="479475" y="637413"/>
                  </a:lnTo>
                  <a:lnTo>
                    <a:pt x="478917" y="636562"/>
                  </a:lnTo>
                  <a:lnTo>
                    <a:pt x="469074" y="587933"/>
                  </a:lnTo>
                  <a:lnTo>
                    <a:pt x="478917" y="539305"/>
                  </a:lnTo>
                  <a:lnTo>
                    <a:pt x="505739" y="499554"/>
                  </a:lnTo>
                  <a:lnTo>
                    <a:pt x="545490" y="472732"/>
                  </a:lnTo>
                  <a:lnTo>
                    <a:pt x="594118" y="462889"/>
                  </a:lnTo>
                  <a:lnTo>
                    <a:pt x="642747" y="472732"/>
                  </a:lnTo>
                  <a:lnTo>
                    <a:pt x="682510" y="499554"/>
                  </a:lnTo>
                  <a:lnTo>
                    <a:pt x="709345" y="539305"/>
                  </a:lnTo>
                  <a:lnTo>
                    <a:pt x="719188" y="587933"/>
                  </a:lnTo>
                  <a:lnTo>
                    <a:pt x="719188" y="509041"/>
                  </a:lnTo>
                  <a:lnTo>
                    <a:pt x="714463" y="499910"/>
                  </a:lnTo>
                  <a:lnTo>
                    <a:pt x="682155" y="467601"/>
                  </a:lnTo>
                  <a:lnTo>
                    <a:pt x="673049" y="462889"/>
                  </a:lnTo>
                  <a:lnTo>
                    <a:pt x="641210" y="446392"/>
                  </a:lnTo>
                  <a:lnTo>
                    <a:pt x="594118" y="438785"/>
                  </a:lnTo>
                  <a:lnTo>
                    <a:pt x="547027" y="446392"/>
                  </a:lnTo>
                  <a:lnTo>
                    <a:pt x="506095" y="467601"/>
                  </a:lnTo>
                  <a:lnTo>
                    <a:pt x="473786" y="499910"/>
                  </a:lnTo>
                  <a:lnTo>
                    <a:pt x="452577" y="540842"/>
                  </a:lnTo>
                  <a:lnTo>
                    <a:pt x="444969" y="587933"/>
                  </a:lnTo>
                  <a:lnTo>
                    <a:pt x="452551" y="634949"/>
                  </a:lnTo>
                  <a:lnTo>
                    <a:pt x="451218" y="634949"/>
                  </a:lnTo>
                  <a:lnTo>
                    <a:pt x="404622" y="642696"/>
                  </a:lnTo>
                  <a:lnTo>
                    <a:pt x="362889" y="664730"/>
                  </a:lnTo>
                  <a:lnTo>
                    <a:pt x="320636" y="711581"/>
                  </a:lnTo>
                  <a:lnTo>
                    <a:pt x="269951" y="838847"/>
                  </a:lnTo>
                  <a:lnTo>
                    <a:pt x="262166" y="889762"/>
                  </a:lnTo>
                  <a:lnTo>
                    <a:pt x="266357" y="915098"/>
                  </a:lnTo>
                  <a:lnTo>
                    <a:pt x="290893" y="962329"/>
                  </a:lnTo>
                  <a:lnTo>
                    <a:pt x="333375" y="996315"/>
                  </a:lnTo>
                  <a:lnTo>
                    <a:pt x="476186" y="1037920"/>
                  </a:lnTo>
                  <a:lnTo>
                    <a:pt x="478294" y="1038072"/>
                  </a:lnTo>
                  <a:lnTo>
                    <a:pt x="483603" y="1038072"/>
                  </a:lnTo>
                  <a:lnTo>
                    <a:pt x="488467" y="1034529"/>
                  </a:lnTo>
                  <a:lnTo>
                    <a:pt x="491655" y="1022743"/>
                  </a:lnTo>
                  <a:lnTo>
                    <a:pt x="487870" y="1016114"/>
                  </a:lnTo>
                  <a:lnTo>
                    <a:pt x="365683" y="983056"/>
                  </a:lnTo>
                  <a:lnTo>
                    <a:pt x="344360" y="974864"/>
                  </a:lnTo>
                  <a:lnTo>
                    <a:pt x="309575" y="947115"/>
                  </a:lnTo>
                  <a:lnTo>
                    <a:pt x="289636" y="908799"/>
                  </a:lnTo>
                  <a:lnTo>
                    <a:pt x="286245" y="888365"/>
                  </a:lnTo>
                  <a:lnTo>
                    <a:pt x="287210" y="867689"/>
                  </a:lnTo>
                  <a:lnTo>
                    <a:pt x="328930" y="749655"/>
                  </a:lnTo>
                  <a:lnTo>
                    <a:pt x="357352" y="702259"/>
                  </a:lnTo>
                  <a:lnTo>
                    <a:pt x="400011" y="670509"/>
                  </a:lnTo>
                  <a:lnTo>
                    <a:pt x="438023" y="659777"/>
                  </a:lnTo>
                  <a:lnTo>
                    <a:pt x="451218" y="659053"/>
                  </a:lnTo>
                  <a:lnTo>
                    <a:pt x="465010" y="659053"/>
                  </a:lnTo>
                  <a:lnTo>
                    <a:pt x="473786" y="675970"/>
                  </a:lnTo>
                  <a:lnTo>
                    <a:pt x="506095" y="708279"/>
                  </a:lnTo>
                  <a:lnTo>
                    <a:pt x="547027" y="729475"/>
                  </a:lnTo>
                  <a:lnTo>
                    <a:pt x="594118" y="737082"/>
                  </a:lnTo>
                  <a:lnTo>
                    <a:pt x="641210" y="729475"/>
                  </a:lnTo>
                  <a:lnTo>
                    <a:pt x="673036" y="712990"/>
                  </a:lnTo>
                  <a:lnTo>
                    <a:pt x="682155" y="708279"/>
                  </a:lnTo>
                  <a:lnTo>
                    <a:pt x="714463" y="675970"/>
                  </a:lnTo>
                  <a:lnTo>
                    <a:pt x="735660" y="635038"/>
                  </a:lnTo>
                  <a:lnTo>
                    <a:pt x="743280" y="587933"/>
                  </a:lnTo>
                  <a:close/>
                </a:path>
                <a:path w="1151890" h="1056004">
                  <a:moveTo>
                    <a:pt x="926007" y="889863"/>
                  </a:moveTo>
                  <a:lnTo>
                    <a:pt x="918248" y="838771"/>
                  </a:lnTo>
                  <a:lnTo>
                    <a:pt x="881786" y="741311"/>
                  </a:lnTo>
                  <a:lnTo>
                    <a:pt x="848487" y="685888"/>
                  </a:lnTo>
                  <a:lnTo>
                    <a:pt x="798398" y="648677"/>
                  </a:lnTo>
                  <a:lnTo>
                    <a:pt x="792353" y="645883"/>
                  </a:lnTo>
                  <a:lnTo>
                    <a:pt x="785202" y="648487"/>
                  </a:lnTo>
                  <a:lnTo>
                    <a:pt x="779589" y="660552"/>
                  </a:lnTo>
                  <a:lnTo>
                    <a:pt x="782193" y="667727"/>
                  </a:lnTo>
                  <a:lnTo>
                    <a:pt x="788225" y="670534"/>
                  </a:lnTo>
                  <a:lnTo>
                    <a:pt x="811060" y="684187"/>
                  </a:lnTo>
                  <a:lnTo>
                    <a:pt x="846975" y="724281"/>
                  </a:lnTo>
                  <a:lnTo>
                    <a:pt x="895680" y="847191"/>
                  </a:lnTo>
                  <a:lnTo>
                    <a:pt x="901928" y="888441"/>
                  </a:lnTo>
                  <a:lnTo>
                    <a:pt x="898512" y="908939"/>
                  </a:lnTo>
                  <a:lnTo>
                    <a:pt x="878522" y="947254"/>
                  </a:lnTo>
                  <a:lnTo>
                    <a:pt x="843813" y="974915"/>
                  </a:lnTo>
                  <a:lnTo>
                    <a:pt x="652678" y="1028979"/>
                  </a:lnTo>
                  <a:lnTo>
                    <a:pt x="624522" y="1031201"/>
                  </a:lnTo>
                  <a:lnTo>
                    <a:pt x="598551" y="1023721"/>
                  </a:lnTo>
                  <a:lnTo>
                    <a:pt x="562952" y="985786"/>
                  </a:lnTo>
                  <a:lnTo>
                    <a:pt x="559155" y="972235"/>
                  </a:lnTo>
                  <a:lnTo>
                    <a:pt x="559562" y="946785"/>
                  </a:lnTo>
                  <a:lnTo>
                    <a:pt x="568883" y="923861"/>
                  </a:lnTo>
                  <a:lnTo>
                    <a:pt x="585889" y="905383"/>
                  </a:lnTo>
                  <a:lnTo>
                    <a:pt x="609333" y="893279"/>
                  </a:lnTo>
                  <a:lnTo>
                    <a:pt x="727100" y="856462"/>
                  </a:lnTo>
                  <a:lnTo>
                    <a:pt x="730643" y="849706"/>
                  </a:lnTo>
                  <a:lnTo>
                    <a:pt x="726681" y="837006"/>
                  </a:lnTo>
                  <a:lnTo>
                    <a:pt x="719937" y="833462"/>
                  </a:lnTo>
                  <a:lnTo>
                    <a:pt x="602119" y="870280"/>
                  </a:lnTo>
                  <a:lnTo>
                    <a:pt x="571220" y="886472"/>
                  </a:lnTo>
                  <a:lnTo>
                    <a:pt x="548589" y="911466"/>
                  </a:lnTo>
                  <a:lnTo>
                    <a:pt x="536054" y="942403"/>
                  </a:lnTo>
                  <a:lnTo>
                    <a:pt x="535419" y="976388"/>
                  </a:lnTo>
                  <a:lnTo>
                    <a:pt x="536587" y="982878"/>
                  </a:lnTo>
                  <a:lnTo>
                    <a:pt x="555282" y="1019632"/>
                  </a:lnTo>
                  <a:lnTo>
                    <a:pt x="602970" y="1051394"/>
                  </a:lnTo>
                  <a:lnTo>
                    <a:pt x="632371" y="1055814"/>
                  </a:lnTo>
                  <a:lnTo>
                    <a:pt x="638975" y="1055585"/>
                  </a:lnTo>
                  <a:lnTo>
                    <a:pt x="828814" y="1006309"/>
                  </a:lnTo>
                  <a:lnTo>
                    <a:pt x="877811" y="981557"/>
                  </a:lnTo>
                  <a:lnTo>
                    <a:pt x="912202" y="939723"/>
                  </a:lnTo>
                  <a:lnTo>
                    <a:pt x="921778" y="915263"/>
                  </a:lnTo>
                  <a:lnTo>
                    <a:pt x="926007" y="889863"/>
                  </a:lnTo>
                  <a:close/>
                </a:path>
                <a:path w="1151890" h="1056004">
                  <a:moveTo>
                    <a:pt x="996873" y="744893"/>
                  </a:moveTo>
                  <a:lnTo>
                    <a:pt x="993279" y="738149"/>
                  </a:lnTo>
                  <a:lnTo>
                    <a:pt x="980579" y="734275"/>
                  </a:lnTo>
                  <a:lnTo>
                    <a:pt x="973810" y="737870"/>
                  </a:lnTo>
                  <a:lnTo>
                    <a:pt x="968184" y="756450"/>
                  </a:lnTo>
                  <a:lnTo>
                    <a:pt x="971778" y="763181"/>
                  </a:lnTo>
                  <a:lnTo>
                    <a:pt x="979297" y="765467"/>
                  </a:lnTo>
                  <a:lnTo>
                    <a:pt x="980490" y="765632"/>
                  </a:lnTo>
                  <a:lnTo>
                    <a:pt x="981646" y="765632"/>
                  </a:lnTo>
                  <a:lnTo>
                    <a:pt x="986815" y="765632"/>
                  </a:lnTo>
                  <a:lnTo>
                    <a:pt x="991590" y="762292"/>
                  </a:lnTo>
                  <a:lnTo>
                    <a:pt x="996873" y="744893"/>
                  </a:lnTo>
                  <a:close/>
                </a:path>
                <a:path w="1151890" h="1056004">
                  <a:moveTo>
                    <a:pt x="1048740" y="181444"/>
                  </a:moveTo>
                  <a:lnTo>
                    <a:pt x="1043355" y="176034"/>
                  </a:lnTo>
                  <a:lnTo>
                    <a:pt x="1030046" y="176034"/>
                  </a:lnTo>
                  <a:lnTo>
                    <a:pt x="1024648" y="181444"/>
                  </a:lnTo>
                  <a:lnTo>
                    <a:pt x="1024648" y="298437"/>
                  </a:lnTo>
                  <a:lnTo>
                    <a:pt x="1018552" y="328561"/>
                  </a:lnTo>
                  <a:lnTo>
                    <a:pt x="1001941" y="353174"/>
                  </a:lnTo>
                  <a:lnTo>
                    <a:pt x="977315" y="369785"/>
                  </a:lnTo>
                  <a:lnTo>
                    <a:pt x="947204" y="375881"/>
                  </a:lnTo>
                  <a:lnTo>
                    <a:pt x="876223" y="375881"/>
                  </a:lnTo>
                  <a:lnTo>
                    <a:pt x="872667" y="377659"/>
                  </a:lnTo>
                  <a:lnTo>
                    <a:pt x="827697" y="437286"/>
                  </a:lnTo>
                  <a:lnTo>
                    <a:pt x="824687" y="438772"/>
                  </a:lnTo>
                  <a:lnTo>
                    <a:pt x="818108" y="438759"/>
                  </a:lnTo>
                  <a:lnTo>
                    <a:pt x="815098" y="437261"/>
                  </a:lnTo>
                  <a:lnTo>
                    <a:pt x="770356" y="377672"/>
                  </a:lnTo>
                  <a:lnTo>
                    <a:pt x="766787" y="375881"/>
                  </a:lnTo>
                  <a:lnTo>
                    <a:pt x="683564" y="375881"/>
                  </a:lnTo>
                  <a:lnTo>
                    <a:pt x="674738" y="375386"/>
                  </a:lnTo>
                  <a:lnTo>
                    <a:pt x="666127" y="373900"/>
                  </a:lnTo>
                  <a:lnTo>
                    <a:pt x="657771" y="371424"/>
                  </a:lnTo>
                  <a:lnTo>
                    <a:pt x="649681" y="367982"/>
                  </a:lnTo>
                  <a:lnTo>
                    <a:pt x="643763" y="365010"/>
                  </a:lnTo>
                  <a:lnTo>
                    <a:pt x="636498" y="367449"/>
                  </a:lnTo>
                  <a:lnTo>
                    <a:pt x="630580" y="379361"/>
                  </a:lnTo>
                  <a:lnTo>
                    <a:pt x="633006" y="386600"/>
                  </a:lnTo>
                  <a:lnTo>
                    <a:pt x="638975" y="389559"/>
                  </a:lnTo>
                  <a:lnTo>
                    <a:pt x="649566" y="394068"/>
                  </a:lnTo>
                  <a:lnTo>
                    <a:pt x="660628" y="397332"/>
                  </a:lnTo>
                  <a:lnTo>
                    <a:pt x="672020" y="399313"/>
                  </a:lnTo>
                  <a:lnTo>
                    <a:pt x="683564" y="399986"/>
                  </a:lnTo>
                  <a:lnTo>
                    <a:pt x="756970" y="399986"/>
                  </a:lnTo>
                  <a:lnTo>
                    <a:pt x="793851" y="449097"/>
                  </a:lnTo>
                  <a:lnTo>
                    <a:pt x="799376" y="454939"/>
                  </a:lnTo>
                  <a:lnTo>
                    <a:pt x="805967" y="459257"/>
                  </a:lnTo>
                  <a:lnTo>
                    <a:pt x="813371" y="461937"/>
                  </a:lnTo>
                  <a:lnTo>
                    <a:pt x="821423" y="462876"/>
                  </a:lnTo>
                  <a:lnTo>
                    <a:pt x="829386" y="461962"/>
                  </a:lnTo>
                  <a:lnTo>
                    <a:pt x="836790" y="459295"/>
                  </a:lnTo>
                  <a:lnTo>
                    <a:pt x="843368" y="454990"/>
                  </a:lnTo>
                  <a:lnTo>
                    <a:pt x="848906" y="449186"/>
                  </a:lnTo>
                  <a:lnTo>
                    <a:pt x="886002" y="399986"/>
                  </a:lnTo>
                  <a:lnTo>
                    <a:pt x="947204" y="399986"/>
                  </a:lnTo>
                  <a:lnTo>
                    <a:pt x="986688" y="391998"/>
                  </a:lnTo>
                  <a:lnTo>
                    <a:pt x="1018971" y="370217"/>
                  </a:lnTo>
                  <a:lnTo>
                    <a:pt x="1040752" y="337934"/>
                  </a:lnTo>
                  <a:lnTo>
                    <a:pt x="1048740" y="298437"/>
                  </a:lnTo>
                  <a:lnTo>
                    <a:pt x="1048740" y="181444"/>
                  </a:lnTo>
                  <a:close/>
                </a:path>
                <a:path w="1151890" h="1056004">
                  <a:moveTo>
                    <a:pt x="1048740" y="101561"/>
                  </a:moveTo>
                  <a:lnTo>
                    <a:pt x="1040752" y="62064"/>
                  </a:lnTo>
                  <a:lnTo>
                    <a:pt x="1018971" y="29781"/>
                  </a:lnTo>
                  <a:lnTo>
                    <a:pt x="986688" y="8001"/>
                  </a:lnTo>
                  <a:lnTo>
                    <a:pt x="947204" y="0"/>
                  </a:lnTo>
                  <a:lnTo>
                    <a:pt x="683552" y="0"/>
                  </a:lnTo>
                  <a:lnTo>
                    <a:pt x="673582" y="812"/>
                  </a:lnTo>
                  <a:lnTo>
                    <a:pt x="668743" y="6705"/>
                  </a:lnTo>
                  <a:lnTo>
                    <a:pt x="670064" y="19964"/>
                  </a:lnTo>
                  <a:lnTo>
                    <a:pt x="675932" y="24752"/>
                  </a:lnTo>
                  <a:lnTo>
                    <a:pt x="682599" y="24117"/>
                  </a:lnTo>
                  <a:lnTo>
                    <a:pt x="947204" y="24104"/>
                  </a:lnTo>
                  <a:lnTo>
                    <a:pt x="977315" y="30200"/>
                  </a:lnTo>
                  <a:lnTo>
                    <a:pt x="1001941" y="46824"/>
                  </a:lnTo>
                  <a:lnTo>
                    <a:pt x="1018552" y="71437"/>
                  </a:lnTo>
                  <a:lnTo>
                    <a:pt x="1024648" y="101561"/>
                  </a:lnTo>
                  <a:lnTo>
                    <a:pt x="1024648" y="108216"/>
                  </a:lnTo>
                  <a:lnTo>
                    <a:pt x="1030033" y="113601"/>
                  </a:lnTo>
                  <a:lnTo>
                    <a:pt x="1036701" y="113601"/>
                  </a:lnTo>
                  <a:lnTo>
                    <a:pt x="1043343" y="113601"/>
                  </a:lnTo>
                  <a:lnTo>
                    <a:pt x="1048740" y="108216"/>
                  </a:lnTo>
                  <a:lnTo>
                    <a:pt x="1048740" y="101561"/>
                  </a:lnTo>
                  <a:close/>
                </a:path>
                <a:path w="1151890" h="1056004">
                  <a:moveTo>
                    <a:pt x="1151585" y="520547"/>
                  </a:moveTo>
                  <a:lnTo>
                    <a:pt x="1139037" y="486079"/>
                  </a:lnTo>
                  <a:lnTo>
                    <a:pt x="1113548" y="457631"/>
                  </a:lnTo>
                  <a:lnTo>
                    <a:pt x="1077442" y="439039"/>
                  </a:lnTo>
                  <a:lnTo>
                    <a:pt x="1037107" y="434340"/>
                  </a:lnTo>
                  <a:lnTo>
                    <a:pt x="1000086" y="443750"/>
                  </a:lnTo>
                  <a:lnTo>
                    <a:pt x="970445" y="465378"/>
                  </a:lnTo>
                  <a:lnTo>
                    <a:pt x="952246" y="497332"/>
                  </a:lnTo>
                  <a:lnTo>
                    <a:pt x="949896" y="507136"/>
                  </a:lnTo>
                  <a:lnTo>
                    <a:pt x="948740" y="517055"/>
                  </a:lnTo>
                  <a:lnTo>
                    <a:pt x="948791" y="527088"/>
                  </a:lnTo>
                  <a:lnTo>
                    <a:pt x="950036" y="537184"/>
                  </a:lnTo>
                  <a:lnTo>
                    <a:pt x="951230" y="543737"/>
                  </a:lnTo>
                  <a:lnTo>
                    <a:pt x="957554" y="548068"/>
                  </a:lnTo>
                  <a:lnTo>
                    <a:pt x="970597" y="545668"/>
                  </a:lnTo>
                  <a:lnTo>
                    <a:pt x="974928" y="539394"/>
                  </a:lnTo>
                  <a:lnTo>
                    <a:pt x="973734" y="532853"/>
                  </a:lnTo>
                  <a:lnTo>
                    <a:pt x="972845" y="525627"/>
                  </a:lnTo>
                  <a:lnTo>
                    <a:pt x="988961" y="480809"/>
                  </a:lnTo>
                  <a:lnTo>
                    <a:pt x="1039596" y="458317"/>
                  </a:lnTo>
                  <a:lnTo>
                    <a:pt x="1070419" y="462102"/>
                  </a:lnTo>
                  <a:lnTo>
                    <a:pt x="1098118" y="476135"/>
                  </a:lnTo>
                  <a:lnTo>
                    <a:pt x="1117777" y="497408"/>
                  </a:lnTo>
                  <a:lnTo>
                    <a:pt x="1127620" y="523049"/>
                  </a:lnTo>
                  <a:lnTo>
                    <a:pt x="1125829" y="550202"/>
                  </a:lnTo>
                  <a:lnTo>
                    <a:pt x="1119035" y="564883"/>
                  </a:lnTo>
                  <a:lnTo>
                    <a:pt x="1108532" y="577316"/>
                  </a:lnTo>
                  <a:lnTo>
                    <a:pt x="1094854" y="587019"/>
                  </a:lnTo>
                  <a:lnTo>
                    <a:pt x="1078064" y="593610"/>
                  </a:lnTo>
                  <a:lnTo>
                    <a:pt x="1036789" y="612444"/>
                  </a:lnTo>
                  <a:lnTo>
                    <a:pt x="1012710" y="633349"/>
                  </a:lnTo>
                  <a:lnTo>
                    <a:pt x="999426" y="656069"/>
                  </a:lnTo>
                  <a:lnTo>
                    <a:pt x="991412" y="680021"/>
                  </a:lnTo>
                  <a:lnTo>
                    <a:pt x="987323" y="693534"/>
                  </a:lnTo>
                  <a:lnTo>
                    <a:pt x="990930" y="700265"/>
                  </a:lnTo>
                  <a:lnTo>
                    <a:pt x="998474" y="702551"/>
                  </a:lnTo>
                  <a:lnTo>
                    <a:pt x="1000810" y="702729"/>
                  </a:lnTo>
                  <a:lnTo>
                    <a:pt x="1005979" y="702729"/>
                  </a:lnTo>
                  <a:lnTo>
                    <a:pt x="1010754" y="699389"/>
                  </a:lnTo>
                  <a:lnTo>
                    <a:pt x="1014526" y="686841"/>
                  </a:lnTo>
                  <a:lnTo>
                    <a:pt x="1021562" y="665581"/>
                  </a:lnTo>
                  <a:lnTo>
                    <a:pt x="1032294" y="647407"/>
                  </a:lnTo>
                  <a:lnTo>
                    <a:pt x="1051585" y="631456"/>
                  </a:lnTo>
                  <a:lnTo>
                    <a:pt x="1084275" y="616940"/>
                  </a:lnTo>
                  <a:lnTo>
                    <a:pt x="1106462" y="608152"/>
                  </a:lnTo>
                  <a:lnTo>
                    <a:pt x="1125118" y="594817"/>
                  </a:lnTo>
                  <a:lnTo>
                    <a:pt x="1139494" y="577621"/>
                  </a:lnTo>
                  <a:lnTo>
                    <a:pt x="1148867" y="557225"/>
                  </a:lnTo>
                  <a:lnTo>
                    <a:pt x="1151585" y="52054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43923" y="2895619"/>
              <a:ext cx="154382" cy="228589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0341969" y="2754596"/>
              <a:ext cx="486409" cy="487045"/>
            </a:xfrm>
            <a:custGeom>
              <a:avLst/>
              <a:gdLst/>
              <a:ahLst/>
              <a:cxnLst/>
              <a:rect l="l" t="t" r="r" b="b"/>
              <a:pathLst>
                <a:path w="486409" h="487044">
                  <a:moveTo>
                    <a:pt x="384679" y="0"/>
                  </a:moveTo>
                  <a:lnTo>
                    <a:pt x="101546" y="0"/>
                  </a:lnTo>
                  <a:lnTo>
                    <a:pt x="62055" y="7993"/>
                  </a:lnTo>
                  <a:lnTo>
                    <a:pt x="29773" y="29777"/>
                  </a:lnTo>
                  <a:lnTo>
                    <a:pt x="7991" y="62060"/>
                  </a:lnTo>
                  <a:lnTo>
                    <a:pt x="0" y="101546"/>
                  </a:lnTo>
                  <a:lnTo>
                    <a:pt x="0" y="326094"/>
                  </a:lnTo>
                  <a:lnTo>
                    <a:pt x="7991" y="365581"/>
                  </a:lnTo>
                  <a:lnTo>
                    <a:pt x="29773" y="397863"/>
                  </a:lnTo>
                  <a:lnTo>
                    <a:pt x="62055" y="419648"/>
                  </a:lnTo>
                  <a:lnTo>
                    <a:pt x="101546" y="427641"/>
                  </a:lnTo>
                  <a:lnTo>
                    <a:pt x="135974" y="427641"/>
                  </a:lnTo>
                  <a:lnTo>
                    <a:pt x="170096" y="473074"/>
                  </a:lnTo>
                  <a:lnTo>
                    <a:pt x="175626" y="478893"/>
                  </a:lnTo>
                  <a:lnTo>
                    <a:pt x="182220" y="483199"/>
                  </a:lnTo>
                  <a:lnTo>
                    <a:pt x="189652" y="485873"/>
                  </a:lnTo>
                  <a:lnTo>
                    <a:pt x="197585" y="486791"/>
                  </a:lnTo>
                  <a:lnTo>
                    <a:pt x="205561" y="485873"/>
                  </a:lnTo>
                  <a:lnTo>
                    <a:pt x="212963" y="483199"/>
                  </a:lnTo>
                  <a:lnTo>
                    <a:pt x="219550" y="478893"/>
                  </a:lnTo>
                  <a:lnTo>
                    <a:pt x="225082" y="473074"/>
                  </a:lnTo>
                  <a:lnTo>
                    <a:pt x="232917" y="462687"/>
                  </a:lnTo>
                  <a:lnTo>
                    <a:pt x="194297" y="462687"/>
                  </a:lnTo>
                  <a:lnTo>
                    <a:pt x="191302" y="461179"/>
                  </a:lnTo>
                  <a:lnTo>
                    <a:pt x="149346" y="405327"/>
                  </a:lnTo>
                  <a:lnTo>
                    <a:pt x="145786" y="403537"/>
                  </a:lnTo>
                  <a:lnTo>
                    <a:pt x="101546" y="403537"/>
                  </a:lnTo>
                  <a:lnTo>
                    <a:pt x="71425" y="397443"/>
                  </a:lnTo>
                  <a:lnTo>
                    <a:pt x="46803" y="380832"/>
                  </a:lnTo>
                  <a:lnTo>
                    <a:pt x="30189" y="356213"/>
                  </a:lnTo>
                  <a:lnTo>
                    <a:pt x="24093" y="326094"/>
                  </a:lnTo>
                  <a:lnTo>
                    <a:pt x="24093" y="101546"/>
                  </a:lnTo>
                  <a:lnTo>
                    <a:pt x="46803" y="46808"/>
                  </a:lnTo>
                  <a:lnTo>
                    <a:pt x="101546" y="24103"/>
                  </a:lnTo>
                  <a:lnTo>
                    <a:pt x="448031" y="24103"/>
                  </a:lnTo>
                  <a:lnTo>
                    <a:pt x="424159" y="7993"/>
                  </a:lnTo>
                  <a:lnTo>
                    <a:pt x="384679" y="0"/>
                  </a:lnTo>
                  <a:close/>
                </a:path>
                <a:path w="486409" h="487044">
                  <a:moveTo>
                    <a:pt x="448031" y="24103"/>
                  </a:moveTo>
                  <a:lnTo>
                    <a:pt x="384679" y="24103"/>
                  </a:lnTo>
                  <a:lnTo>
                    <a:pt x="414789" y="30198"/>
                  </a:lnTo>
                  <a:lnTo>
                    <a:pt x="439409" y="46808"/>
                  </a:lnTo>
                  <a:lnTo>
                    <a:pt x="456024" y="71427"/>
                  </a:lnTo>
                  <a:lnTo>
                    <a:pt x="462122" y="101546"/>
                  </a:lnTo>
                  <a:lnTo>
                    <a:pt x="462122" y="326094"/>
                  </a:lnTo>
                  <a:lnTo>
                    <a:pt x="456024" y="356213"/>
                  </a:lnTo>
                  <a:lnTo>
                    <a:pt x="439409" y="380832"/>
                  </a:lnTo>
                  <a:lnTo>
                    <a:pt x="414789" y="397443"/>
                  </a:lnTo>
                  <a:lnTo>
                    <a:pt x="384679" y="403537"/>
                  </a:lnTo>
                  <a:lnTo>
                    <a:pt x="249563" y="403537"/>
                  </a:lnTo>
                  <a:lnTo>
                    <a:pt x="245995" y="405327"/>
                  </a:lnTo>
                  <a:lnTo>
                    <a:pt x="203868" y="461179"/>
                  </a:lnTo>
                  <a:lnTo>
                    <a:pt x="200862" y="462687"/>
                  </a:lnTo>
                  <a:lnTo>
                    <a:pt x="232917" y="462687"/>
                  </a:lnTo>
                  <a:lnTo>
                    <a:pt x="259353" y="427641"/>
                  </a:lnTo>
                  <a:lnTo>
                    <a:pt x="384679" y="427641"/>
                  </a:lnTo>
                  <a:lnTo>
                    <a:pt x="424159" y="419648"/>
                  </a:lnTo>
                  <a:lnTo>
                    <a:pt x="456438" y="397863"/>
                  </a:lnTo>
                  <a:lnTo>
                    <a:pt x="478222" y="365581"/>
                  </a:lnTo>
                  <a:lnTo>
                    <a:pt x="486215" y="326094"/>
                  </a:lnTo>
                  <a:lnTo>
                    <a:pt x="486215" y="101546"/>
                  </a:lnTo>
                  <a:lnTo>
                    <a:pt x="478222" y="62060"/>
                  </a:lnTo>
                  <a:lnTo>
                    <a:pt x="456438" y="29777"/>
                  </a:lnTo>
                  <a:lnTo>
                    <a:pt x="448031" y="2410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65868" y="2855526"/>
              <a:ext cx="238516" cy="226231"/>
            </a:xfrm>
            <a:prstGeom prst="rect">
              <a:avLst/>
            </a:prstGeom>
          </p:spPr>
        </p:pic>
      </p:grpSp>
      <p:grpSp>
        <p:nvGrpSpPr>
          <p:cNvPr id="314" name="Grupo 313">
            <a:extLst>
              <a:ext uri="{FF2B5EF4-FFF2-40B4-BE49-F238E27FC236}">
                <a16:creationId xmlns:a16="http://schemas.microsoft.com/office/drawing/2014/main" id="{61B0F0FF-1C2D-7119-53DC-779677515906}"/>
              </a:ext>
            </a:extLst>
          </p:cNvPr>
          <p:cNvGrpSpPr/>
          <p:nvPr/>
        </p:nvGrpSpPr>
        <p:grpSpPr>
          <a:xfrm>
            <a:off x="10172569" y="8888786"/>
            <a:ext cx="1218565" cy="1064178"/>
            <a:chOff x="10172569" y="8888786"/>
            <a:chExt cx="1218565" cy="1064178"/>
          </a:xfrm>
        </p:grpSpPr>
        <p:grpSp>
          <p:nvGrpSpPr>
            <p:cNvPr id="71" name="object 71"/>
            <p:cNvGrpSpPr/>
            <p:nvPr/>
          </p:nvGrpSpPr>
          <p:grpSpPr>
            <a:xfrm>
              <a:off x="10172569" y="8888786"/>
              <a:ext cx="1218565" cy="852805"/>
              <a:chOff x="10172569" y="8888786"/>
              <a:chExt cx="1218565" cy="852805"/>
            </a:xfrm>
          </p:grpSpPr>
          <p:sp>
            <p:nvSpPr>
              <p:cNvPr id="72" name="object 72"/>
              <p:cNvSpPr/>
              <p:nvPr/>
            </p:nvSpPr>
            <p:spPr>
              <a:xfrm>
                <a:off x="10308907" y="8963780"/>
                <a:ext cx="946150" cy="586105"/>
              </a:xfrm>
              <a:custGeom>
                <a:avLst/>
                <a:gdLst/>
                <a:ahLst/>
                <a:cxnLst/>
                <a:rect l="l" t="t" r="r" b="b"/>
                <a:pathLst>
                  <a:path w="946150" h="586104">
                    <a:moveTo>
                      <a:pt x="343268" y="484809"/>
                    </a:moveTo>
                    <a:lnTo>
                      <a:pt x="342925" y="477177"/>
                    </a:lnTo>
                    <a:lnTo>
                      <a:pt x="337997" y="472706"/>
                    </a:lnTo>
                    <a:lnTo>
                      <a:pt x="310286" y="441528"/>
                    </a:lnTo>
                    <a:lnTo>
                      <a:pt x="289788" y="405612"/>
                    </a:lnTo>
                    <a:lnTo>
                      <a:pt x="277075" y="366255"/>
                    </a:lnTo>
                    <a:lnTo>
                      <a:pt x="272707" y="324751"/>
                    </a:lnTo>
                    <a:lnTo>
                      <a:pt x="274548" y="297548"/>
                    </a:lnTo>
                    <a:lnTo>
                      <a:pt x="280035" y="271018"/>
                    </a:lnTo>
                    <a:lnTo>
                      <a:pt x="289039" y="245491"/>
                    </a:lnTo>
                    <a:lnTo>
                      <a:pt x="301472" y="221361"/>
                    </a:lnTo>
                    <a:lnTo>
                      <a:pt x="304927" y="215658"/>
                    </a:lnTo>
                    <a:lnTo>
                      <a:pt x="303098" y="208254"/>
                    </a:lnTo>
                    <a:lnTo>
                      <a:pt x="291719" y="201371"/>
                    </a:lnTo>
                    <a:lnTo>
                      <a:pt x="284302" y="203187"/>
                    </a:lnTo>
                    <a:lnTo>
                      <a:pt x="280860" y="208876"/>
                    </a:lnTo>
                    <a:lnTo>
                      <a:pt x="266915" y="235940"/>
                    </a:lnTo>
                    <a:lnTo>
                      <a:pt x="256819" y="264541"/>
                    </a:lnTo>
                    <a:lnTo>
                      <a:pt x="250685" y="294271"/>
                    </a:lnTo>
                    <a:lnTo>
                      <a:pt x="248615" y="324751"/>
                    </a:lnTo>
                    <a:lnTo>
                      <a:pt x="253504" y="371246"/>
                    </a:lnTo>
                    <a:lnTo>
                      <a:pt x="267754" y="415340"/>
                    </a:lnTo>
                    <a:lnTo>
                      <a:pt x="290715" y="455574"/>
                    </a:lnTo>
                    <a:lnTo>
                      <a:pt x="321754" y="490499"/>
                    </a:lnTo>
                    <a:lnTo>
                      <a:pt x="326974" y="493649"/>
                    </a:lnTo>
                    <a:lnTo>
                      <a:pt x="329869" y="493649"/>
                    </a:lnTo>
                    <a:lnTo>
                      <a:pt x="333146" y="493649"/>
                    </a:lnTo>
                    <a:lnTo>
                      <a:pt x="336410" y="492340"/>
                    </a:lnTo>
                    <a:lnTo>
                      <a:pt x="343268" y="484809"/>
                    </a:lnTo>
                    <a:close/>
                  </a:path>
                  <a:path w="946150" h="586104">
                    <a:moveTo>
                      <a:pt x="573036" y="125145"/>
                    </a:moveTo>
                    <a:lnTo>
                      <a:pt x="569734" y="118262"/>
                    </a:lnTo>
                    <a:lnTo>
                      <a:pt x="563448" y="116065"/>
                    </a:lnTo>
                    <a:lnTo>
                      <a:pt x="521652" y="106718"/>
                    </a:lnTo>
                    <a:lnTo>
                      <a:pt x="471208" y="103555"/>
                    </a:lnTo>
                    <a:lnTo>
                      <a:pt x="415213" y="105651"/>
                    </a:lnTo>
                    <a:lnTo>
                      <a:pt x="356755" y="112090"/>
                    </a:lnTo>
                    <a:lnTo>
                      <a:pt x="298945" y="121970"/>
                    </a:lnTo>
                    <a:lnTo>
                      <a:pt x="244868" y="134353"/>
                    </a:lnTo>
                    <a:lnTo>
                      <a:pt x="234581" y="142633"/>
                    </a:lnTo>
                    <a:lnTo>
                      <a:pt x="237667" y="154482"/>
                    </a:lnTo>
                    <a:lnTo>
                      <a:pt x="242557" y="158076"/>
                    </a:lnTo>
                    <a:lnTo>
                      <a:pt x="247904" y="158076"/>
                    </a:lnTo>
                    <a:lnTo>
                      <a:pt x="249936" y="157949"/>
                    </a:lnTo>
                    <a:lnTo>
                      <a:pt x="304431" y="145465"/>
                    </a:lnTo>
                    <a:lnTo>
                      <a:pt x="360819" y="135902"/>
                    </a:lnTo>
                    <a:lnTo>
                      <a:pt x="417093" y="129730"/>
                    </a:lnTo>
                    <a:lnTo>
                      <a:pt x="470293" y="127673"/>
                    </a:lnTo>
                    <a:lnTo>
                      <a:pt x="517423" y="130454"/>
                    </a:lnTo>
                    <a:lnTo>
                      <a:pt x="555485" y="138823"/>
                    </a:lnTo>
                    <a:lnTo>
                      <a:pt x="561771" y="141020"/>
                    </a:lnTo>
                    <a:lnTo>
                      <a:pt x="568642" y="137706"/>
                    </a:lnTo>
                    <a:lnTo>
                      <a:pt x="573036" y="125145"/>
                    </a:lnTo>
                    <a:close/>
                  </a:path>
                  <a:path w="946150" h="586104">
                    <a:moveTo>
                      <a:pt x="697064" y="324751"/>
                    </a:moveTo>
                    <a:lnTo>
                      <a:pt x="692632" y="279946"/>
                    </a:lnTo>
                    <a:lnTo>
                      <a:pt x="679602" y="237604"/>
                    </a:lnTo>
                    <a:lnTo>
                      <a:pt x="658393" y="198691"/>
                    </a:lnTo>
                    <a:lnTo>
                      <a:pt x="629412" y="164211"/>
                    </a:lnTo>
                    <a:lnTo>
                      <a:pt x="624662" y="159575"/>
                    </a:lnTo>
                    <a:lnTo>
                      <a:pt x="617042" y="159651"/>
                    </a:lnTo>
                    <a:lnTo>
                      <a:pt x="607733" y="169176"/>
                    </a:lnTo>
                    <a:lnTo>
                      <a:pt x="607822" y="176809"/>
                    </a:lnTo>
                    <a:lnTo>
                      <a:pt x="612584" y="181470"/>
                    </a:lnTo>
                    <a:lnTo>
                      <a:pt x="638454" y="212242"/>
                    </a:lnTo>
                    <a:lnTo>
                      <a:pt x="657377" y="246964"/>
                    </a:lnTo>
                    <a:lnTo>
                      <a:pt x="669010" y="284759"/>
                    </a:lnTo>
                    <a:lnTo>
                      <a:pt x="672973" y="324751"/>
                    </a:lnTo>
                    <a:lnTo>
                      <a:pt x="668604" y="366255"/>
                    </a:lnTo>
                    <a:lnTo>
                      <a:pt x="655891" y="405612"/>
                    </a:lnTo>
                    <a:lnTo>
                      <a:pt x="635381" y="441528"/>
                    </a:lnTo>
                    <a:lnTo>
                      <a:pt x="607682" y="472706"/>
                    </a:lnTo>
                    <a:lnTo>
                      <a:pt x="602754" y="477177"/>
                    </a:lnTo>
                    <a:lnTo>
                      <a:pt x="602411" y="484809"/>
                    </a:lnTo>
                    <a:lnTo>
                      <a:pt x="609269" y="492340"/>
                    </a:lnTo>
                    <a:lnTo>
                      <a:pt x="612533" y="493649"/>
                    </a:lnTo>
                    <a:lnTo>
                      <a:pt x="615797" y="493649"/>
                    </a:lnTo>
                    <a:lnTo>
                      <a:pt x="618705" y="493649"/>
                    </a:lnTo>
                    <a:lnTo>
                      <a:pt x="654964" y="455574"/>
                    </a:lnTo>
                    <a:lnTo>
                      <a:pt x="677926" y="415340"/>
                    </a:lnTo>
                    <a:lnTo>
                      <a:pt x="692175" y="371246"/>
                    </a:lnTo>
                    <a:lnTo>
                      <a:pt x="697064" y="324751"/>
                    </a:lnTo>
                    <a:close/>
                  </a:path>
                  <a:path w="946150" h="586104">
                    <a:moveTo>
                      <a:pt x="736511" y="76149"/>
                    </a:moveTo>
                    <a:lnTo>
                      <a:pt x="679399" y="42354"/>
                    </a:lnTo>
                    <a:lnTo>
                      <a:pt x="628865" y="24003"/>
                    </a:lnTo>
                    <a:lnTo>
                      <a:pt x="577278" y="10744"/>
                    </a:lnTo>
                    <a:lnTo>
                      <a:pt x="525119" y="2705"/>
                    </a:lnTo>
                    <a:lnTo>
                      <a:pt x="472833" y="0"/>
                    </a:lnTo>
                    <a:lnTo>
                      <a:pt x="417766" y="2971"/>
                    </a:lnTo>
                    <a:lnTo>
                      <a:pt x="364350" y="11518"/>
                    </a:lnTo>
                    <a:lnTo>
                      <a:pt x="312966" y="25133"/>
                    </a:lnTo>
                    <a:lnTo>
                      <a:pt x="263956" y="43268"/>
                    </a:lnTo>
                    <a:lnTo>
                      <a:pt x="217703" y="65417"/>
                    </a:lnTo>
                    <a:lnTo>
                      <a:pt x="174548" y="91046"/>
                    </a:lnTo>
                    <a:lnTo>
                      <a:pt x="134874" y="119634"/>
                    </a:lnTo>
                    <a:lnTo>
                      <a:pt x="99021" y="150634"/>
                    </a:lnTo>
                    <a:lnTo>
                      <a:pt x="67360" y="183553"/>
                    </a:lnTo>
                    <a:lnTo>
                      <a:pt x="40259" y="217843"/>
                    </a:lnTo>
                    <a:lnTo>
                      <a:pt x="18072" y="252971"/>
                    </a:lnTo>
                    <a:lnTo>
                      <a:pt x="1155" y="288429"/>
                    </a:lnTo>
                    <a:lnTo>
                      <a:pt x="0" y="291299"/>
                    </a:lnTo>
                    <a:lnTo>
                      <a:pt x="0" y="294513"/>
                    </a:lnTo>
                    <a:lnTo>
                      <a:pt x="22542" y="340779"/>
                    </a:lnTo>
                    <a:lnTo>
                      <a:pt x="51701" y="383489"/>
                    </a:lnTo>
                    <a:lnTo>
                      <a:pt x="57619" y="388124"/>
                    </a:lnTo>
                    <a:lnTo>
                      <a:pt x="61201" y="388124"/>
                    </a:lnTo>
                    <a:lnTo>
                      <a:pt x="63804" y="388124"/>
                    </a:lnTo>
                    <a:lnTo>
                      <a:pt x="66408" y="387286"/>
                    </a:lnTo>
                    <a:lnTo>
                      <a:pt x="73850" y="381469"/>
                    </a:lnTo>
                    <a:lnTo>
                      <a:pt x="74790" y="373913"/>
                    </a:lnTo>
                    <a:lnTo>
                      <a:pt x="70688" y="368668"/>
                    </a:lnTo>
                    <a:lnTo>
                      <a:pt x="56921" y="349910"/>
                    </a:lnTo>
                    <a:lnTo>
                      <a:pt x="44754" y="331000"/>
                    </a:lnTo>
                    <a:lnTo>
                      <a:pt x="34226" y="311975"/>
                    </a:lnTo>
                    <a:lnTo>
                      <a:pt x="25361" y="292900"/>
                    </a:lnTo>
                    <a:lnTo>
                      <a:pt x="43637" y="256679"/>
                    </a:lnTo>
                    <a:lnTo>
                      <a:pt x="67678" y="220941"/>
                    </a:lnTo>
                    <a:lnTo>
                      <a:pt x="97066" y="186309"/>
                    </a:lnTo>
                    <a:lnTo>
                      <a:pt x="131368" y="153403"/>
                    </a:lnTo>
                    <a:lnTo>
                      <a:pt x="170154" y="122847"/>
                    </a:lnTo>
                    <a:lnTo>
                      <a:pt x="212991" y="95275"/>
                    </a:lnTo>
                    <a:lnTo>
                      <a:pt x="259448" y="71323"/>
                    </a:lnTo>
                    <a:lnTo>
                      <a:pt x="309092" y="51600"/>
                    </a:lnTo>
                    <a:lnTo>
                      <a:pt x="361492" y="36728"/>
                    </a:lnTo>
                    <a:lnTo>
                      <a:pt x="416217" y="27355"/>
                    </a:lnTo>
                    <a:lnTo>
                      <a:pt x="472833" y="24091"/>
                    </a:lnTo>
                    <a:lnTo>
                      <a:pt x="522757" y="26682"/>
                    </a:lnTo>
                    <a:lnTo>
                      <a:pt x="572566" y="34366"/>
                    </a:lnTo>
                    <a:lnTo>
                      <a:pt x="621855" y="47053"/>
                    </a:lnTo>
                    <a:lnTo>
                      <a:pt x="670166" y="64617"/>
                    </a:lnTo>
                    <a:lnTo>
                      <a:pt x="717054" y="86944"/>
                    </a:lnTo>
                    <a:lnTo>
                      <a:pt x="722922" y="90068"/>
                    </a:lnTo>
                    <a:lnTo>
                      <a:pt x="730237" y="87871"/>
                    </a:lnTo>
                    <a:lnTo>
                      <a:pt x="736511" y="76149"/>
                    </a:lnTo>
                    <a:close/>
                  </a:path>
                  <a:path w="946150" h="586104">
                    <a:moveTo>
                      <a:pt x="945654" y="291299"/>
                    </a:moveTo>
                    <a:lnTo>
                      <a:pt x="923417" y="245643"/>
                    </a:lnTo>
                    <a:lnTo>
                      <a:pt x="894842" y="203581"/>
                    </a:lnTo>
                    <a:lnTo>
                      <a:pt x="859574" y="163245"/>
                    </a:lnTo>
                    <a:lnTo>
                      <a:pt x="818375" y="125628"/>
                    </a:lnTo>
                    <a:lnTo>
                      <a:pt x="813244" y="121412"/>
                    </a:lnTo>
                    <a:lnTo>
                      <a:pt x="805649" y="122174"/>
                    </a:lnTo>
                    <a:lnTo>
                      <a:pt x="797217" y="132473"/>
                    </a:lnTo>
                    <a:lnTo>
                      <a:pt x="797979" y="140068"/>
                    </a:lnTo>
                    <a:lnTo>
                      <a:pt x="803122" y="144284"/>
                    </a:lnTo>
                    <a:lnTo>
                      <a:pt x="841095" y="178790"/>
                    </a:lnTo>
                    <a:lnTo>
                      <a:pt x="873721" y="215646"/>
                    </a:lnTo>
                    <a:lnTo>
                      <a:pt x="900341" y="253974"/>
                    </a:lnTo>
                    <a:lnTo>
                      <a:pt x="920292" y="292900"/>
                    </a:lnTo>
                    <a:lnTo>
                      <a:pt x="902030" y="329120"/>
                    </a:lnTo>
                    <a:lnTo>
                      <a:pt x="877976" y="364871"/>
                    </a:lnTo>
                    <a:lnTo>
                      <a:pt x="848588" y="399503"/>
                    </a:lnTo>
                    <a:lnTo>
                      <a:pt x="814285" y="432409"/>
                    </a:lnTo>
                    <a:lnTo>
                      <a:pt x="775512" y="462965"/>
                    </a:lnTo>
                    <a:lnTo>
                      <a:pt x="732675" y="490524"/>
                    </a:lnTo>
                    <a:lnTo>
                      <a:pt x="686219" y="514489"/>
                    </a:lnTo>
                    <a:lnTo>
                      <a:pt x="636574" y="534212"/>
                    </a:lnTo>
                    <a:lnTo>
                      <a:pt x="584174" y="549071"/>
                    </a:lnTo>
                    <a:lnTo>
                      <a:pt x="529450" y="558444"/>
                    </a:lnTo>
                    <a:lnTo>
                      <a:pt x="472833" y="561708"/>
                    </a:lnTo>
                    <a:lnTo>
                      <a:pt x="426021" y="559422"/>
                    </a:lnTo>
                    <a:lnTo>
                      <a:pt x="379171" y="552615"/>
                    </a:lnTo>
                    <a:lnTo>
                      <a:pt x="332714" y="541388"/>
                    </a:lnTo>
                    <a:lnTo>
                      <a:pt x="287032" y="525856"/>
                    </a:lnTo>
                    <a:lnTo>
                      <a:pt x="242570" y="506107"/>
                    </a:lnTo>
                    <a:lnTo>
                      <a:pt x="236626" y="503123"/>
                    </a:lnTo>
                    <a:lnTo>
                      <a:pt x="229374" y="505523"/>
                    </a:lnTo>
                    <a:lnTo>
                      <a:pt x="223431" y="517448"/>
                    </a:lnTo>
                    <a:lnTo>
                      <a:pt x="225856" y="524687"/>
                    </a:lnTo>
                    <a:lnTo>
                      <a:pt x="231800" y="527646"/>
                    </a:lnTo>
                    <a:lnTo>
                      <a:pt x="278307" y="548309"/>
                    </a:lnTo>
                    <a:lnTo>
                      <a:pt x="326097" y="564565"/>
                    </a:lnTo>
                    <a:lnTo>
                      <a:pt x="374738" y="576300"/>
                    </a:lnTo>
                    <a:lnTo>
                      <a:pt x="423799" y="583425"/>
                    </a:lnTo>
                    <a:lnTo>
                      <a:pt x="472833" y="585812"/>
                    </a:lnTo>
                    <a:lnTo>
                      <a:pt x="527900" y="582853"/>
                    </a:lnTo>
                    <a:lnTo>
                      <a:pt x="581317" y="574294"/>
                    </a:lnTo>
                    <a:lnTo>
                      <a:pt x="632714" y="560692"/>
                    </a:lnTo>
                    <a:lnTo>
                      <a:pt x="681710" y="542544"/>
                    </a:lnTo>
                    <a:lnTo>
                      <a:pt x="727964" y="520395"/>
                    </a:lnTo>
                    <a:lnTo>
                      <a:pt x="771118" y="494766"/>
                    </a:lnTo>
                    <a:lnTo>
                      <a:pt x="810793" y="466178"/>
                    </a:lnTo>
                    <a:lnTo>
                      <a:pt x="846645" y="435178"/>
                    </a:lnTo>
                    <a:lnTo>
                      <a:pt x="878306" y="402259"/>
                    </a:lnTo>
                    <a:lnTo>
                      <a:pt x="905408" y="367969"/>
                    </a:lnTo>
                    <a:lnTo>
                      <a:pt x="927595" y="332841"/>
                    </a:lnTo>
                    <a:lnTo>
                      <a:pt x="944511" y="297370"/>
                    </a:lnTo>
                    <a:lnTo>
                      <a:pt x="945654" y="294500"/>
                    </a:lnTo>
                    <a:lnTo>
                      <a:pt x="945654" y="291299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3" name="object 73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705680" y="9212455"/>
                <a:ext cx="152141" cy="151440"/>
              </a:xfrm>
              <a:prstGeom prst="rect">
                <a:avLst/>
              </a:prstGeom>
            </p:spPr>
          </p:pic>
          <p:sp>
            <p:nvSpPr>
              <p:cNvPr id="74" name="object 74"/>
              <p:cNvSpPr/>
              <p:nvPr/>
            </p:nvSpPr>
            <p:spPr>
              <a:xfrm>
                <a:off x="10191873" y="8888786"/>
                <a:ext cx="64643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646429" h="260350">
                    <a:moveTo>
                      <a:pt x="525830" y="0"/>
                    </a:moveTo>
                    <a:lnTo>
                      <a:pt x="473324" y="1009"/>
                    </a:lnTo>
                    <a:lnTo>
                      <a:pt x="422374" y="5130"/>
                    </a:lnTo>
                    <a:lnTo>
                      <a:pt x="373116" y="12311"/>
                    </a:lnTo>
                    <a:lnTo>
                      <a:pt x="325687" y="22502"/>
                    </a:lnTo>
                    <a:lnTo>
                      <a:pt x="280223" y="35652"/>
                    </a:lnTo>
                    <a:lnTo>
                      <a:pt x="236860" y="51711"/>
                    </a:lnTo>
                    <a:lnTo>
                      <a:pt x="195734" y="70627"/>
                    </a:lnTo>
                    <a:lnTo>
                      <a:pt x="156982" y="92352"/>
                    </a:lnTo>
                    <a:lnTo>
                      <a:pt x="120739" y="116833"/>
                    </a:lnTo>
                    <a:lnTo>
                      <a:pt x="87142" y="144021"/>
                    </a:lnTo>
                    <a:lnTo>
                      <a:pt x="56328" y="173865"/>
                    </a:lnTo>
                    <a:lnTo>
                      <a:pt x="28432" y="206314"/>
                    </a:lnTo>
                    <a:lnTo>
                      <a:pt x="3591" y="241319"/>
                    </a:lnTo>
                    <a:lnTo>
                      <a:pt x="0" y="246921"/>
                    </a:lnTo>
                    <a:lnTo>
                      <a:pt x="1633" y="254376"/>
                    </a:lnTo>
                    <a:lnTo>
                      <a:pt x="9245" y="259255"/>
                    </a:lnTo>
                    <a:lnTo>
                      <a:pt x="11497" y="259873"/>
                    </a:lnTo>
                    <a:lnTo>
                      <a:pt x="13727" y="259873"/>
                    </a:lnTo>
                    <a:lnTo>
                      <a:pt x="17685" y="259873"/>
                    </a:lnTo>
                    <a:lnTo>
                      <a:pt x="21580" y="257915"/>
                    </a:lnTo>
                    <a:lnTo>
                      <a:pt x="23884" y="254334"/>
                    </a:lnTo>
                    <a:lnTo>
                      <a:pt x="49461" y="218580"/>
                    </a:lnTo>
                    <a:lnTo>
                      <a:pt x="78431" y="185641"/>
                    </a:lnTo>
                    <a:lnTo>
                      <a:pt x="110633" y="155575"/>
                    </a:lnTo>
                    <a:lnTo>
                      <a:pt x="145905" y="128442"/>
                    </a:lnTo>
                    <a:lnTo>
                      <a:pt x="184086" y="104301"/>
                    </a:lnTo>
                    <a:lnTo>
                      <a:pt x="225014" y="83211"/>
                    </a:lnTo>
                    <a:lnTo>
                      <a:pt x="268528" y="65231"/>
                    </a:lnTo>
                    <a:lnTo>
                      <a:pt x="314466" y="50421"/>
                    </a:lnTo>
                    <a:lnTo>
                      <a:pt x="362667" y="38840"/>
                    </a:lnTo>
                    <a:lnTo>
                      <a:pt x="412969" y="30547"/>
                    </a:lnTo>
                    <a:lnTo>
                      <a:pt x="465211" y="25601"/>
                    </a:lnTo>
                    <a:lnTo>
                      <a:pt x="519231" y="24062"/>
                    </a:lnTo>
                    <a:lnTo>
                      <a:pt x="574867" y="25989"/>
                    </a:lnTo>
                    <a:lnTo>
                      <a:pt x="631959" y="31440"/>
                    </a:lnTo>
                    <a:lnTo>
                      <a:pt x="638640" y="32268"/>
                    </a:lnTo>
                    <a:lnTo>
                      <a:pt x="644598" y="27566"/>
                    </a:lnTo>
                    <a:lnTo>
                      <a:pt x="646242" y="14373"/>
                    </a:lnTo>
                    <a:lnTo>
                      <a:pt x="641561" y="8352"/>
                    </a:lnTo>
                    <a:lnTo>
                      <a:pt x="634964" y="7514"/>
                    </a:lnTo>
                    <a:lnTo>
                      <a:pt x="579755" y="2151"/>
                    </a:lnTo>
                    <a:lnTo>
                      <a:pt x="525830" y="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5" name="object 75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1167261" y="9448232"/>
                <a:ext cx="94091" cy="101358"/>
              </a:xfrm>
              <a:prstGeom prst="rect">
                <a:avLst/>
              </a:prstGeom>
            </p:spPr>
          </p:pic>
          <p:pic>
            <p:nvPicPr>
              <p:cNvPr id="76" name="object 76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1290896" y="9587765"/>
                <a:ext cx="100028" cy="108038"/>
              </a:xfrm>
              <a:prstGeom prst="rect">
                <a:avLst/>
              </a:prstGeom>
            </p:spPr>
          </p:pic>
          <p:pic>
            <p:nvPicPr>
              <p:cNvPr id="77" name="object 77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915401" y="9580297"/>
                <a:ext cx="85714" cy="160979"/>
              </a:xfrm>
              <a:prstGeom prst="rect">
                <a:avLst/>
              </a:prstGeom>
            </p:spPr>
          </p:pic>
          <p:pic>
            <p:nvPicPr>
              <p:cNvPr id="78" name="object 78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0302136" y="9448232"/>
                <a:ext cx="94091" cy="101358"/>
              </a:xfrm>
              <a:prstGeom prst="rect">
                <a:avLst/>
              </a:prstGeom>
            </p:spPr>
          </p:pic>
          <p:pic>
            <p:nvPicPr>
              <p:cNvPr id="79" name="object 79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0172569" y="9587765"/>
                <a:ext cx="100028" cy="108038"/>
              </a:xfrm>
              <a:prstGeom prst="rect">
                <a:avLst/>
              </a:prstGeom>
            </p:spPr>
          </p:pic>
          <p:pic>
            <p:nvPicPr>
              <p:cNvPr id="80" name="object 80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0562378" y="9580297"/>
                <a:ext cx="85714" cy="160979"/>
              </a:xfrm>
              <a:prstGeom prst="rect">
                <a:avLst/>
              </a:prstGeom>
            </p:spPr>
          </p:pic>
        </p:grpSp>
        <p:pic>
          <p:nvPicPr>
            <p:cNvPr id="81" name="object 8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011218" y="9802519"/>
              <a:ext cx="81180" cy="15044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471101" y="9802519"/>
              <a:ext cx="81170" cy="150445"/>
            </a:xfrm>
            <a:prstGeom prst="rect">
              <a:avLst/>
            </a:prstGeom>
          </p:spPr>
        </p:pic>
      </p:grpSp>
      <p:grpSp>
        <p:nvGrpSpPr>
          <p:cNvPr id="311" name="Grupo 310">
            <a:extLst>
              <a:ext uri="{FF2B5EF4-FFF2-40B4-BE49-F238E27FC236}">
                <a16:creationId xmlns:a16="http://schemas.microsoft.com/office/drawing/2014/main" id="{500BB5D9-9C08-FE3B-01BA-43232DFB108D}"/>
              </a:ext>
            </a:extLst>
          </p:cNvPr>
          <p:cNvGrpSpPr/>
          <p:nvPr/>
        </p:nvGrpSpPr>
        <p:grpSpPr>
          <a:xfrm>
            <a:off x="10273982" y="5755748"/>
            <a:ext cx="1014404" cy="1220101"/>
            <a:chOff x="10273982" y="5755748"/>
            <a:chExt cx="1014404" cy="1220101"/>
          </a:xfrm>
        </p:grpSpPr>
        <p:grpSp>
          <p:nvGrpSpPr>
            <p:cNvPr id="83" name="object 83"/>
            <p:cNvGrpSpPr/>
            <p:nvPr/>
          </p:nvGrpSpPr>
          <p:grpSpPr>
            <a:xfrm>
              <a:off x="10568296" y="5755748"/>
              <a:ext cx="720090" cy="1214120"/>
              <a:chOff x="10568296" y="5755748"/>
              <a:chExt cx="720090" cy="1214120"/>
            </a:xfrm>
          </p:grpSpPr>
          <p:sp>
            <p:nvSpPr>
              <p:cNvPr id="84" name="object 84"/>
              <p:cNvSpPr/>
              <p:nvPr/>
            </p:nvSpPr>
            <p:spPr>
              <a:xfrm>
                <a:off x="10806823" y="6040748"/>
                <a:ext cx="478155" cy="929005"/>
              </a:xfrm>
              <a:custGeom>
                <a:avLst/>
                <a:gdLst/>
                <a:ahLst/>
                <a:cxnLst/>
                <a:rect l="l" t="t" r="r" b="b"/>
                <a:pathLst>
                  <a:path w="478154" h="929004">
                    <a:moveTo>
                      <a:pt x="347992" y="174002"/>
                    </a:moveTo>
                    <a:lnTo>
                      <a:pt x="341769" y="127800"/>
                    </a:lnTo>
                    <a:lnTo>
                      <a:pt x="324205" y="86245"/>
                    </a:lnTo>
                    <a:lnTo>
                      <a:pt x="323888" y="85839"/>
                    </a:lnTo>
                    <a:lnTo>
                      <a:pt x="323888" y="174002"/>
                    </a:lnTo>
                    <a:lnTo>
                      <a:pt x="316230" y="221335"/>
                    </a:lnTo>
                    <a:lnTo>
                      <a:pt x="294932" y="262483"/>
                    </a:lnTo>
                    <a:lnTo>
                      <a:pt x="262458" y="294957"/>
                    </a:lnTo>
                    <a:lnTo>
                      <a:pt x="221322" y="316255"/>
                    </a:lnTo>
                    <a:lnTo>
                      <a:pt x="173990" y="323913"/>
                    </a:lnTo>
                    <a:lnTo>
                      <a:pt x="126657" y="316255"/>
                    </a:lnTo>
                    <a:lnTo>
                      <a:pt x="85521" y="294957"/>
                    </a:lnTo>
                    <a:lnTo>
                      <a:pt x="53047" y="262483"/>
                    </a:lnTo>
                    <a:lnTo>
                      <a:pt x="31737" y="221335"/>
                    </a:lnTo>
                    <a:lnTo>
                      <a:pt x="24091" y="174002"/>
                    </a:lnTo>
                    <a:lnTo>
                      <a:pt x="31737" y="126669"/>
                    </a:lnTo>
                    <a:lnTo>
                      <a:pt x="53047" y="85521"/>
                    </a:lnTo>
                    <a:lnTo>
                      <a:pt x="85521" y="53060"/>
                    </a:lnTo>
                    <a:lnTo>
                      <a:pt x="126657" y="31750"/>
                    </a:lnTo>
                    <a:lnTo>
                      <a:pt x="173990" y="24104"/>
                    </a:lnTo>
                    <a:lnTo>
                      <a:pt x="221322" y="31750"/>
                    </a:lnTo>
                    <a:lnTo>
                      <a:pt x="262458" y="53060"/>
                    </a:lnTo>
                    <a:lnTo>
                      <a:pt x="294932" y="85521"/>
                    </a:lnTo>
                    <a:lnTo>
                      <a:pt x="316230" y="126669"/>
                    </a:lnTo>
                    <a:lnTo>
                      <a:pt x="323888" y="174002"/>
                    </a:lnTo>
                    <a:lnTo>
                      <a:pt x="323888" y="85839"/>
                    </a:lnTo>
                    <a:lnTo>
                      <a:pt x="296976" y="51015"/>
                    </a:lnTo>
                    <a:lnTo>
                      <a:pt x="262153" y="24104"/>
                    </a:lnTo>
                    <a:lnTo>
                      <a:pt x="261747" y="23787"/>
                    </a:lnTo>
                    <a:lnTo>
                      <a:pt x="220192" y="6223"/>
                    </a:lnTo>
                    <a:lnTo>
                      <a:pt x="173990" y="0"/>
                    </a:lnTo>
                    <a:lnTo>
                      <a:pt x="127787" y="6223"/>
                    </a:lnTo>
                    <a:lnTo>
                      <a:pt x="86233" y="23787"/>
                    </a:lnTo>
                    <a:lnTo>
                      <a:pt x="51015" y="51015"/>
                    </a:lnTo>
                    <a:lnTo>
                      <a:pt x="23787" y="86245"/>
                    </a:lnTo>
                    <a:lnTo>
                      <a:pt x="6223" y="127800"/>
                    </a:lnTo>
                    <a:lnTo>
                      <a:pt x="0" y="174002"/>
                    </a:lnTo>
                    <a:lnTo>
                      <a:pt x="6223" y="220205"/>
                    </a:lnTo>
                    <a:lnTo>
                      <a:pt x="23787" y="261759"/>
                    </a:lnTo>
                    <a:lnTo>
                      <a:pt x="51015" y="296989"/>
                    </a:lnTo>
                    <a:lnTo>
                      <a:pt x="86233" y="324218"/>
                    </a:lnTo>
                    <a:lnTo>
                      <a:pt x="127787" y="341795"/>
                    </a:lnTo>
                    <a:lnTo>
                      <a:pt x="173990" y="348018"/>
                    </a:lnTo>
                    <a:lnTo>
                      <a:pt x="220192" y="341795"/>
                    </a:lnTo>
                    <a:lnTo>
                      <a:pt x="261747" y="324218"/>
                    </a:lnTo>
                    <a:lnTo>
                      <a:pt x="296976" y="296989"/>
                    </a:lnTo>
                    <a:lnTo>
                      <a:pt x="324205" y="261759"/>
                    </a:lnTo>
                    <a:lnTo>
                      <a:pt x="341769" y="220205"/>
                    </a:lnTo>
                    <a:lnTo>
                      <a:pt x="347992" y="174002"/>
                    </a:lnTo>
                    <a:close/>
                  </a:path>
                  <a:path w="478154" h="929004">
                    <a:moveTo>
                      <a:pt x="477850" y="567448"/>
                    </a:moveTo>
                    <a:lnTo>
                      <a:pt x="472795" y="528408"/>
                    </a:lnTo>
                    <a:lnTo>
                      <a:pt x="457682" y="491744"/>
                    </a:lnTo>
                    <a:lnTo>
                      <a:pt x="423887" y="451370"/>
                    </a:lnTo>
                    <a:lnTo>
                      <a:pt x="396367" y="432739"/>
                    </a:lnTo>
                    <a:lnTo>
                      <a:pt x="388988" y="434670"/>
                    </a:lnTo>
                    <a:lnTo>
                      <a:pt x="382308" y="446189"/>
                    </a:lnTo>
                    <a:lnTo>
                      <a:pt x="384263" y="453555"/>
                    </a:lnTo>
                    <a:lnTo>
                      <a:pt x="390017" y="456895"/>
                    </a:lnTo>
                    <a:lnTo>
                      <a:pt x="408355" y="469798"/>
                    </a:lnTo>
                    <a:lnTo>
                      <a:pt x="436791" y="503758"/>
                    </a:lnTo>
                    <a:lnTo>
                      <a:pt x="451866" y="545388"/>
                    </a:lnTo>
                    <a:lnTo>
                      <a:pt x="453758" y="567448"/>
                    </a:lnTo>
                    <a:lnTo>
                      <a:pt x="453758" y="838339"/>
                    </a:lnTo>
                    <a:lnTo>
                      <a:pt x="448538" y="864095"/>
                    </a:lnTo>
                    <a:lnTo>
                      <a:pt x="434340" y="885139"/>
                    </a:lnTo>
                    <a:lnTo>
                      <a:pt x="413283" y="899350"/>
                    </a:lnTo>
                    <a:lnTo>
                      <a:pt x="387527" y="904557"/>
                    </a:lnTo>
                    <a:lnTo>
                      <a:pt x="374497" y="903287"/>
                    </a:lnTo>
                    <a:lnTo>
                      <a:pt x="340690" y="885190"/>
                    </a:lnTo>
                    <a:lnTo>
                      <a:pt x="322567" y="851369"/>
                    </a:lnTo>
                    <a:lnTo>
                      <a:pt x="321297" y="838339"/>
                    </a:lnTo>
                    <a:lnTo>
                      <a:pt x="321297" y="642188"/>
                    </a:lnTo>
                    <a:lnTo>
                      <a:pt x="315912" y="636790"/>
                    </a:lnTo>
                    <a:lnTo>
                      <a:pt x="302602" y="636790"/>
                    </a:lnTo>
                    <a:lnTo>
                      <a:pt x="297205" y="642188"/>
                    </a:lnTo>
                    <a:lnTo>
                      <a:pt x="297205" y="838339"/>
                    </a:lnTo>
                    <a:lnTo>
                      <a:pt x="298945" y="856107"/>
                    </a:lnTo>
                    <a:lnTo>
                      <a:pt x="323646" y="902220"/>
                    </a:lnTo>
                    <a:lnTo>
                      <a:pt x="369760" y="926934"/>
                    </a:lnTo>
                    <a:lnTo>
                      <a:pt x="387527" y="928662"/>
                    </a:lnTo>
                    <a:lnTo>
                      <a:pt x="422656" y="921550"/>
                    </a:lnTo>
                    <a:lnTo>
                      <a:pt x="451370" y="902182"/>
                    </a:lnTo>
                    <a:lnTo>
                      <a:pt x="470738" y="873467"/>
                    </a:lnTo>
                    <a:lnTo>
                      <a:pt x="477850" y="838339"/>
                    </a:lnTo>
                    <a:lnTo>
                      <a:pt x="477850" y="567448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5" name="object 85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1055563" y="6298787"/>
                <a:ext cx="232652" cy="203868"/>
              </a:xfrm>
              <a:prstGeom prst="rect">
                <a:avLst/>
              </a:prstGeom>
            </p:spPr>
          </p:pic>
          <p:sp>
            <p:nvSpPr>
              <p:cNvPr id="86" name="object 86"/>
              <p:cNvSpPr/>
              <p:nvPr/>
            </p:nvSpPr>
            <p:spPr>
              <a:xfrm>
                <a:off x="10568296" y="5755748"/>
                <a:ext cx="390525" cy="389255"/>
              </a:xfrm>
              <a:custGeom>
                <a:avLst/>
                <a:gdLst/>
                <a:ahLst/>
                <a:cxnLst/>
                <a:rect l="l" t="t" r="r" b="b"/>
                <a:pathLst>
                  <a:path w="390525" h="389254">
                    <a:moveTo>
                      <a:pt x="195114" y="0"/>
                    </a:moveTo>
                    <a:lnTo>
                      <a:pt x="150430" y="5162"/>
                    </a:lnTo>
                    <a:lnTo>
                      <a:pt x="109382" y="19863"/>
                    </a:lnTo>
                    <a:lnTo>
                      <a:pt x="73151" y="42921"/>
                    </a:lnTo>
                    <a:lnTo>
                      <a:pt x="42918" y="73156"/>
                    </a:lnTo>
                    <a:lnTo>
                      <a:pt x="19861" y="109387"/>
                    </a:lnTo>
                    <a:lnTo>
                      <a:pt x="5162" y="150433"/>
                    </a:lnTo>
                    <a:lnTo>
                      <a:pt x="0" y="195114"/>
                    </a:lnTo>
                    <a:lnTo>
                      <a:pt x="5949" y="243101"/>
                    </a:lnTo>
                    <a:lnTo>
                      <a:pt x="22871" y="286896"/>
                    </a:lnTo>
                    <a:lnTo>
                      <a:pt x="49378" y="324937"/>
                    </a:lnTo>
                    <a:lnTo>
                      <a:pt x="84081" y="355667"/>
                    </a:lnTo>
                    <a:lnTo>
                      <a:pt x="125594" y="377525"/>
                    </a:lnTo>
                    <a:lnTo>
                      <a:pt x="172528" y="388951"/>
                    </a:lnTo>
                    <a:lnTo>
                      <a:pt x="173931" y="389035"/>
                    </a:lnTo>
                    <a:lnTo>
                      <a:pt x="179963" y="389035"/>
                    </a:lnTo>
                    <a:lnTo>
                      <a:pt x="185167" y="384501"/>
                    </a:lnTo>
                    <a:lnTo>
                      <a:pt x="186643" y="371758"/>
                    </a:lnTo>
                    <a:lnTo>
                      <a:pt x="181910" y="365779"/>
                    </a:lnTo>
                    <a:lnTo>
                      <a:pt x="175303" y="365004"/>
                    </a:lnTo>
                    <a:lnTo>
                      <a:pt x="126474" y="351849"/>
                    </a:lnTo>
                    <a:lnTo>
                      <a:pt x="84836" y="325920"/>
                    </a:lnTo>
                    <a:lnTo>
                      <a:pt x="52491" y="289580"/>
                    </a:lnTo>
                    <a:lnTo>
                      <a:pt x="31543" y="245190"/>
                    </a:lnTo>
                    <a:lnTo>
                      <a:pt x="24093" y="195114"/>
                    </a:lnTo>
                    <a:lnTo>
                      <a:pt x="30213" y="149706"/>
                    </a:lnTo>
                    <a:lnTo>
                      <a:pt x="47476" y="108868"/>
                    </a:lnTo>
                    <a:lnTo>
                      <a:pt x="74241" y="74245"/>
                    </a:lnTo>
                    <a:lnTo>
                      <a:pt x="108864" y="47478"/>
                    </a:lnTo>
                    <a:lnTo>
                      <a:pt x="149702" y="30213"/>
                    </a:lnTo>
                    <a:lnTo>
                      <a:pt x="195114" y="24093"/>
                    </a:lnTo>
                    <a:lnTo>
                      <a:pt x="240529" y="30213"/>
                    </a:lnTo>
                    <a:lnTo>
                      <a:pt x="281369" y="47478"/>
                    </a:lnTo>
                    <a:lnTo>
                      <a:pt x="315991" y="74245"/>
                    </a:lnTo>
                    <a:lnTo>
                      <a:pt x="342754" y="108868"/>
                    </a:lnTo>
                    <a:lnTo>
                      <a:pt x="360016" y="149706"/>
                    </a:lnTo>
                    <a:lnTo>
                      <a:pt x="366135" y="195114"/>
                    </a:lnTo>
                    <a:lnTo>
                      <a:pt x="366135" y="199575"/>
                    </a:lnTo>
                    <a:lnTo>
                      <a:pt x="365214" y="214935"/>
                    </a:lnTo>
                    <a:lnTo>
                      <a:pt x="370250" y="220673"/>
                    </a:lnTo>
                    <a:lnTo>
                      <a:pt x="383202" y="221448"/>
                    </a:lnTo>
                    <a:lnTo>
                      <a:pt x="389255" y="216516"/>
                    </a:lnTo>
                    <a:lnTo>
                      <a:pt x="390239" y="200109"/>
                    </a:lnTo>
                    <a:lnTo>
                      <a:pt x="390239" y="195114"/>
                    </a:lnTo>
                    <a:lnTo>
                      <a:pt x="385076" y="150433"/>
                    </a:lnTo>
                    <a:lnTo>
                      <a:pt x="370375" y="109387"/>
                    </a:lnTo>
                    <a:lnTo>
                      <a:pt x="347317" y="73156"/>
                    </a:lnTo>
                    <a:lnTo>
                      <a:pt x="317081" y="42921"/>
                    </a:lnTo>
                    <a:lnTo>
                      <a:pt x="280848" y="19863"/>
                    </a:lnTo>
                    <a:lnTo>
                      <a:pt x="239799" y="5162"/>
                    </a:lnTo>
                    <a:lnTo>
                      <a:pt x="195114" y="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7" name="object 87"/>
            <p:cNvSpPr/>
            <p:nvPr/>
          </p:nvSpPr>
          <p:spPr>
            <a:xfrm>
              <a:off x="10273982" y="6230359"/>
              <a:ext cx="725170" cy="745490"/>
            </a:xfrm>
            <a:custGeom>
              <a:avLst/>
              <a:gdLst/>
              <a:ahLst/>
              <a:cxnLst/>
              <a:rect l="l" t="t" r="r" b="b"/>
              <a:pathLst>
                <a:path w="725170" h="745490">
                  <a:moveTo>
                    <a:pt x="457174" y="5410"/>
                  </a:moveTo>
                  <a:lnTo>
                    <a:pt x="451777" y="0"/>
                  </a:lnTo>
                  <a:lnTo>
                    <a:pt x="263613" y="0"/>
                  </a:lnTo>
                  <a:lnTo>
                    <a:pt x="215633" y="5638"/>
                  </a:lnTo>
                  <a:lnTo>
                    <a:pt x="171107" y="21869"/>
                  </a:lnTo>
                  <a:lnTo>
                    <a:pt x="131660" y="47612"/>
                  </a:lnTo>
                  <a:lnTo>
                    <a:pt x="98882" y="81838"/>
                  </a:lnTo>
                  <a:lnTo>
                    <a:pt x="74409" y="123482"/>
                  </a:lnTo>
                  <a:lnTo>
                    <a:pt x="19977" y="247269"/>
                  </a:lnTo>
                  <a:lnTo>
                    <a:pt x="4394" y="296748"/>
                  </a:lnTo>
                  <a:lnTo>
                    <a:pt x="0" y="347408"/>
                  </a:lnTo>
                  <a:lnTo>
                    <a:pt x="6565" y="397522"/>
                  </a:lnTo>
                  <a:lnTo>
                    <a:pt x="23863" y="445338"/>
                  </a:lnTo>
                  <a:lnTo>
                    <a:pt x="51650" y="489140"/>
                  </a:lnTo>
                  <a:lnTo>
                    <a:pt x="224536" y="705243"/>
                  </a:lnTo>
                  <a:lnTo>
                    <a:pt x="261734" y="734771"/>
                  </a:lnTo>
                  <a:lnTo>
                    <a:pt x="306730" y="744905"/>
                  </a:lnTo>
                  <a:lnTo>
                    <a:pt x="319938" y="744067"/>
                  </a:lnTo>
                  <a:lnTo>
                    <a:pt x="358457" y="731304"/>
                  </a:lnTo>
                  <a:lnTo>
                    <a:pt x="391464" y="702233"/>
                  </a:lnTo>
                  <a:lnTo>
                    <a:pt x="409752" y="662228"/>
                  </a:lnTo>
                  <a:lnTo>
                    <a:pt x="410095" y="618261"/>
                  </a:lnTo>
                  <a:lnTo>
                    <a:pt x="392493" y="577964"/>
                  </a:lnTo>
                  <a:lnTo>
                    <a:pt x="229285" y="350405"/>
                  </a:lnTo>
                  <a:lnTo>
                    <a:pt x="259892" y="280428"/>
                  </a:lnTo>
                  <a:lnTo>
                    <a:pt x="257111" y="273329"/>
                  </a:lnTo>
                  <a:lnTo>
                    <a:pt x="244881" y="267982"/>
                  </a:lnTo>
                  <a:lnTo>
                    <a:pt x="237807" y="270789"/>
                  </a:lnTo>
                  <a:lnTo>
                    <a:pt x="202755" y="350913"/>
                  </a:lnTo>
                  <a:lnTo>
                    <a:pt x="203225" y="355422"/>
                  </a:lnTo>
                  <a:lnTo>
                    <a:pt x="372910" y="591997"/>
                  </a:lnTo>
                  <a:lnTo>
                    <a:pt x="381381" y="606907"/>
                  </a:lnTo>
                  <a:lnTo>
                    <a:pt x="386219" y="657021"/>
                  </a:lnTo>
                  <a:lnTo>
                    <a:pt x="360629" y="700366"/>
                  </a:lnTo>
                  <a:lnTo>
                    <a:pt x="319316" y="719797"/>
                  </a:lnTo>
                  <a:lnTo>
                    <a:pt x="291299" y="719289"/>
                  </a:lnTo>
                  <a:lnTo>
                    <a:pt x="243344" y="690181"/>
                  </a:lnTo>
                  <a:lnTo>
                    <a:pt x="70459" y="474091"/>
                  </a:lnTo>
                  <a:lnTo>
                    <a:pt x="45516" y="434771"/>
                  </a:lnTo>
                  <a:lnTo>
                    <a:pt x="30010" y="391845"/>
                  </a:lnTo>
                  <a:lnTo>
                    <a:pt x="24117" y="346862"/>
                  </a:lnTo>
                  <a:lnTo>
                    <a:pt x="28054" y="301383"/>
                  </a:lnTo>
                  <a:lnTo>
                    <a:pt x="42037" y="256959"/>
                  </a:lnTo>
                  <a:lnTo>
                    <a:pt x="96469" y="133184"/>
                  </a:lnTo>
                  <a:lnTo>
                    <a:pt x="124701" y="88188"/>
                  </a:lnTo>
                  <a:lnTo>
                    <a:pt x="163817" y="53797"/>
                  </a:lnTo>
                  <a:lnTo>
                    <a:pt x="211048" y="31838"/>
                  </a:lnTo>
                  <a:lnTo>
                    <a:pt x="263613" y="24104"/>
                  </a:lnTo>
                  <a:lnTo>
                    <a:pt x="451777" y="24104"/>
                  </a:lnTo>
                  <a:lnTo>
                    <a:pt x="457174" y="18707"/>
                  </a:lnTo>
                  <a:lnTo>
                    <a:pt x="457174" y="5410"/>
                  </a:lnTo>
                  <a:close/>
                </a:path>
                <a:path w="725170" h="745490">
                  <a:moveTo>
                    <a:pt x="583590" y="452551"/>
                  </a:moveTo>
                  <a:lnTo>
                    <a:pt x="578180" y="447141"/>
                  </a:lnTo>
                  <a:lnTo>
                    <a:pt x="564883" y="447141"/>
                  </a:lnTo>
                  <a:lnTo>
                    <a:pt x="559485" y="452551"/>
                  </a:lnTo>
                  <a:lnTo>
                    <a:pt x="559485" y="648703"/>
                  </a:lnTo>
                  <a:lnTo>
                    <a:pt x="554266" y="674471"/>
                  </a:lnTo>
                  <a:lnTo>
                    <a:pt x="540054" y="695540"/>
                  </a:lnTo>
                  <a:lnTo>
                    <a:pt x="518985" y="709752"/>
                  </a:lnTo>
                  <a:lnTo>
                    <a:pt x="493217" y="714971"/>
                  </a:lnTo>
                  <a:lnTo>
                    <a:pt x="484428" y="714375"/>
                  </a:lnTo>
                  <a:lnTo>
                    <a:pt x="475856" y="712635"/>
                  </a:lnTo>
                  <a:lnTo>
                    <a:pt x="467601" y="709764"/>
                  </a:lnTo>
                  <a:lnTo>
                    <a:pt x="459765" y="705802"/>
                  </a:lnTo>
                  <a:lnTo>
                    <a:pt x="454050" y="702411"/>
                  </a:lnTo>
                  <a:lnTo>
                    <a:pt x="446659" y="704316"/>
                  </a:lnTo>
                  <a:lnTo>
                    <a:pt x="439851" y="715746"/>
                  </a:lnTo>
                  <a:lnTo>
                    <a:pt x="441744" y="723138"/>
                  </a:lnTo>
                  <a:lnTo>
                    <a:pt x="447471" y="726541"/>
                  </a:lnTo>
                  <a:lnTo>
                    <a:pt x="458177" y="731951"/>
                  </a:lnTo>
                  <a:lnTo>
                    <a:pt x="469480" y="735876"/>
                  </a:lnTo>
                  <a:lnTo>
                    <a:pt x="481215" y="738263"/>
                  </a:lnTo>
                  <a:lnTo>
                    <a:pt x="493217" y="739063"/>
                  </a:lnTo>
                  <a:lnTo>
                    <a:pt x="528358" y="731951"/>
                  </a:lnTo>
                  <a:lnTo>
                    <a:pt x="557085" y="712571"/>
                  </a:lnTo>
                  <a:lnTo>
                    <a:pt x="576478" y="683844"/>
                  </a:lnTo>
                  <a:lnTo>
                    <a:pt x="583590" y="648703"/>
                  </a:lnTo>
                  <a:lnTo>
                    <a:pt x="583590" y="452551"/>
                  </a:lnTo>
                  <a:close/>
                </a:path>
                <a:path w="725170" h="745490">
                  <a:moveTo>
                    <a:pt x="724725" y="231559"/>
                  </a:moveTo>
                  <a:lnTo>
                    <a:pt x="719340" y="226161"/>
                  </a:lnTo>
                  <a:lnTo>
                    <a:pt x="554672" y="226161"/>
                  </a:lnTo>
                  <a:lnTo>
                    <a:pt x="506755" y="233908"/>
                  </a:lnTo>
                  <a:lnTo>
                    <a:pt x="465112" y="255473"/>
                  </a:lnTo>
                  <a:lnTo>
                    <a:pt x="432244" y="288315"/>
                  </a:lnTo>
                  <a:lnTo>
                    <a:pt x="410679" y="329946"/>
                  </a:lnTo>
                  <a:lnTo>
                    <a:pt x="402932" y="377825"/>
                  </a:lnTo>
                  <a:lnTo>
                    <a:pt x="402932" y="512521"/>
                  </a:lnTo>
                  <a:lnTo>
                    <a:pt x="408330" y="517931"/>
                  </a:lnTo>
                  <a:lnTo>
                    <a:pt x="414985" y="517931"/>
                  </a:lnTo>
                  <a:lnTo>
                    <a:pt x="421627" y="517931"/>
                  </a:lnTo>
                  <a:lnTo>
                    <a:pt x="427037" y="512521"/>
                  </a:lnTo>
                  <a:lnTo>
                    <a:pt x="427037" y="377825"/>
                  </a:lnTo>
                  <a:lnTo>
                    <a:pt x="437083" y="328218"/>
                  </a:lnTo>
                  <a:lnTo>
                    <a:pt x="464451" y="287667"/>
                  </a:lnTo>
                  <a:lnTo>
                    <a:pt x="505028" y="260311"/>
                  </a:lnTo>
                  <a:lnTo>
                    <a:pt x="554672" y="250266"/>
                  </a:lnTo>
                  <a:lnTo>
                    <a:pt x="719340" y="250266"/>
                  </a:lnTo>
                  <a:lnTo>
                    <a:pt x="724725" y="244868"/>
                  </a:lnTo>
                  <a:lnTo>
                    <a:pt x="724725" y="23155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13426371" y="7293058"/>
            <a:ext cx="1195070" cy="1200785"/>
            <a:chOff x="13426371" y="7293058"/>
            <a:chExt cx="1195070" cy="1200785"/>
          </a:xfrm>
        </p:grpSpPr>
        <p:sp>
          <p:nvSpPr>
            <p:cNvPr id="89" name="object 89"/>
            <p:cNvSpPr/>
            <p:nvPr/>
          </p:nvSpPr>
          <p:spPr>
            <a:xfrm>
              <a:off x="13625144" y="7453077"/>
              <a:ext cx="996315" cy="904875"/>
            </a:xfrm>
            <a:custGeom>
              <a:avLst/>
              <a:gdLst/>
              <a:ahLst/>
              <a:cxnLst/>
              <a:rect l="l" t="t" r="r" b="b"/>
              <a:pathLst>
                <a:path w="996315" h="904875">
                  <a:moveTo>
                    <a:pt x="390652" y="830110"/>
                  </a:moveTo>
                  <a:lnTo>
                    <a:pt x="386448" y="817486"/>
                  </a:lnTo>
                  <a:lnTo>
                    <a:pt x="379615" y="814070"/>
                  </a:lnTo>
                  <a:lnTo>
                    <a:pt x="373329" y="816152"/>
                  </a:lnTo>
                  <a:lnTo>
                    <a:pt x="360337" y="819873"/>
                  </a:lnTo>
                  <a:lnTo>
                    <a:pt x="347116" y="822553"/>
                  </a:lnTo>
                  <a:lnTo>
                    <a:pt x="333679" y="824166"/>
                  </a:lnTo>
                  <a:lnTo>
                    <a:pt x="320116" y="824699"/>
                  </a:lnTo>
                  <a:lnTo>
                    <a:pt x="271386" y="817587"/>
                  </a:lnTo>
                  <a:lnTo>
                    <a:pt x="228600" y="797687"/>
                  </a:lnTo>
                  <a:lnTo>
                    <a:pt x="194170" y="767156"/>
                  </a:lnTo>
                  <a:lnTo>
                    <a:pt x="170561" y="728167"/>
                  </a:lnTo>
                  <a:lnTo>
                    <a:pt x="160185" y="682879"/>
                  </a:lnTo>
                  <a:lnTo>
                    <a:pt x="159893" y="678192"/>
                  </a:lnTo>
                  <a:lnTo>
                    <a:pt x="156908" y="674090"/>
                  </a:lnTo>
                  <a:lnTo>
                    <a:pt x="92456" y="636841"/>
                  </a:lnTo>
                  <a:lnTo>
                    <a:pt x="46240" y="580847"/>
                  </a:lnTo>
                  <a:lnTo>
                    <a:pt x="24409" y="513575"/>
                  </a:lnTo>
                  <a:lnTo>
                    <a:pt x="23990" y="479780"/>
                  </a:lnTo>
                  <a:lnTo>
                    <a:pt x="30568" y="447205"/>
                  </a:lnTo>
                  <a:lnTo>
                    <a:pt x="49428" y="408000"/>
                  </a:lnTo>
                  <a:lnTo>
                    <a:pt x="73507" y="379793"/>
                  </a:lnTo>
                  <a:lnTo>
                    <a:pt x="73520" y="372160"/>
                  </a:lnTo>
                  <a:lnTo>
                    <a:pt x="64135" y="362724"/>
                  </a:lnTo>
                  <a:lnTo>
                    <a:pt x="56515" y="362712"/>
                  </a:lnTo>
                  <a:lnTo>
                    <a:pt x="51790" y="367398"/>
                  </a:lnTo>
                  <a:lnTo>
                    <a:pt x="23190" y="404571"/>
                  </a:lnTo>
                  <a:lnTo>
                    <a:pt x="7620" y="439788"/>
                  </a:lnTo>
                  <a:lnTo>
                    <a:pt x="0" y="477253"/>
                  </a:lnTo>
                  <a:lnTo>
                    <a:pt x="419" y="516013"/>
                  </a:lnTo>
                  <a:lnTo>
                    <a:pt x="8966" y="555167"/>
                  </a:lnTo>
                  <a:lnTo>
                    <a:pt x="25057" y="592340"/>
                  </a:lnTo>
                  <a:lnTo>
                    <a:pt x="47879" y="625932"/>
                  </a:lnTo>
                  <a:lnTo>
                    <a:pt x="76784" y="655154"/>
                  </a:lnTo>
                  <a:lnTo>
                    <a:pt x="111150" y="679259"/>
                  </a:lnTo>
                  <a:lnTo>
                    <a:pt x="136779" y="692010"/>
                  </a:lnTo>
                  <a:lnTo>
                    <a:pt x="147078" y="734352"/>
                  </a:lnTo>
                  <a:lnTo>
                    <a:pt x="167474" y="771994"/>
                  </a:lnTo>
                  <a:lnTo>
                    <a:pt x="196469" y="803592"/>
                  </a:lnTo>
                  <a:lnTo>
                    <a:pt x="232575" y="827824"/>
                  </a:lnTo>
                  <a:lnTo>
                    <a:pt x="274281" y="843330"/>
                  </a:lnTo>
                  <a:lnTo>
                    <a:pt x="320116" y="848791"/>
                  </a:lnTo>
                  <a:lnTo>
                    <a:pt x="335610" y="848182"/>
                  </a:lnTo>
                  <a:lnTo>
                    <a:pt x="350951" y="846340"/>
                  </a:lnTo>
                  <a:lnTo>
                    <a:pt x="366064" y="843292"/>
                  </a:lnTo>
                  <a:lnTo>
                    <a:pt x="380898" y="839025"/>
                  </a:lnTo>
                  <a:lnTo>
                    <a:pt x="387223" y="836930"/>
                  </a:lnTo>
                  <a:lnTo>
                    <a:pt x="390652" y="830110"/>
                  </a:lnTo>
                  <a:close/>
                </a:path>
                <a:path w="996315" h="904875">
                  <a:moveTo>
                    <a:pt x="963841" y="299186"/>
                  </a:moveTo>
                  <a:lnTo>
                    <a:pt x="958329" y="257073"/>
                  </a:lnTo>
                  <a:lnTo>
                    <a:pt x="942644" y="218401"/>
                  </a:lnTo>
                  <a:lnTo>
                    <a:pt x="918032" y="184251"/>
                  </a:lnTo>
                  <a:lnTo>
                    <a:pt x="885761" y="155765"/>
                  </a:lnTo>
                  <a:lnTo>
                    <a:pt x="847090" y="134048"/>
                  </a:lnTo>
                  <a:lnTo>
                    <a:pt x="803287" y="120192"/>
                  </a:lnTo>
                  <a:lnTo>
                    <a:pt x="755586" y="115328"/>
                  </a:lnTo>
                  <a:lnTo>
                    <a:pt x="738073" y="115963"/>
                  </a:lnTo>
                  <a:lnTo>
                    <a:pt x="720813" y="117868"/>
                  </a:lnTo>
                  <a:lnTo>
                    <a:pt x="703846" y="121043"/>
                  </a:lnTo>
                  <a:lnTo>
                    <a:pt x="687222" y="125463"/>
                  </a:lnTo>
                  <a:lnTo>
                    <a:pt x="670318" y="91033"/>
                  </a:lnTo>
                  <a:lnTo>
                    <a:pt x="643356" y="60756"/>
                  </a:lnTo>
                  <a:lnTo>
                    <a:pt x="607847" y="35585"/>
                  </a:lnTo>
                  <a:lnTo>
                    <a:pt x="565315" y="16433"/>
                  </a:lnTo>
                  <a:lnTo>
                    <a:pt x="517283" y="4267"/>
                  </a:lnTo>
                  <a:lnTo>
                    <a:pt x="465277" y="0"/>
                  </a:lnTo>
                  <a:lnTo>
                    <a:pt x="414299" y="4051"/>
                  </a:lnTo>
                  <a:lnTo>
                    <a:pt x="367118" y="15659"/>
                  </a:lnTo>
                  <a:lnTo>
                    <a:pt x="325158" y="33985"/>
                  </a:lnTo>
                  <a:lnTo>
                    <a:pt x="289839" y="58204"/>
                  </a:lnTo>
                  <a:lnTo>
                    <a:pt x="262585" y="87477"/>
                  </a:lnTo>
                  <a:lnTo>
                    <a:pt x="244805" y="120967"/>
                  </a:lnTo>
                  <a:lnTo>
                    <a:pt x="241147" y="120751"/>
                  </a:lnTo>
                  <a:lnTo>
                    <a:pt x="187566" y="126453"/>
                  </a:lnTo>
                  <a:lnTo>
                    <a:pt x="145834" y="142875"/>
                  </a:lnTo>
                  <a:lnTo>
                    <a:pt x="110451" y="168313"/>
                  </a:lnTo>
                  <a:lnTo>
                    <a:pt x="83108" y="201231"/>
                  </a:lnTo>
                  <a:lnTo>
                    <a:pt x="65468" y="240068"/>
                  </a:lnTo>
                  <a:lnTo>
                    <a:pt x="59207" y="283235"/>
                  </a:lnTo>
                  <a:lnTo>
                    <a:pt x="59207" y="289890"/>
                  </a:lnTo>
                  <a:lnTo>
                    <a:pt x="64617" y="295287"/>
                  </a:lnTo>
                  <a:lnTo>
                    <a:pt x="77927" y="295287"/>
                  </a:lnTo>
                  <a:lnTo>
                    <a:pt x="83312" y="289890"/>
                  </a:lnTo>
                  <a:lnTo>
                    <a:pt x="83312" y="283235"/>
                  </a:lnTo>
                  <a:lnTo>
                    <a:pt x="91008" y="239509"/>
                  </a:lnTo>
                  <a:lnTo>
                    <a:pt x="112420" y="201498"/>
                  </a:lnTo>
                  <a:lnTo>
                    <a:pt x="145046" y="171500"/>
                  </a:lnTo>
                  <a:lnTo>
                    <a:pt x="186397" y="151815"/>
                  </a:lnTo>
                  <a:lnTo>
                    <a:pt x="233972" y="144741"/>
                  </a:lnTo>
                  <a:lnTo>
                    <a:pt x="239839" y="144741"/>
                  </a:lnTo>
                  <a:lnTo>
                    <a:pt x="245770" y="145072"/>
                  </a:lnTo>
                  <a:lnTo>
                    <a:pt x="258089" y="146392"/>
                  </a:lnTo>
                  <a:lnTo>
                    <a:pt x="263588" y="142633"/>
                  </a:lnTo>
                  <a:lnTo>
                    <a:pt x="283032" y="100050"/>
                  </a:lnTo>
                  <a:lnTo>
                    <a:pt x="314528" y="68948"/>
                  </a:lnTo>
                  <a:lnTo>
                    <a:pt x="357085" y="44983"/>
                  </a:lnTo>
                  <a:lnTo>
                    <a:pt x="408165" y="29565"/>
                  </a:lnTo>
                  <a:lnTo>
                    <a:pt x="465277" y="24104"/>
                  </a:lnTo>
                  <a:lnTo>
                    <a:pt x="524217" y="29984"/>
                  </a:lnTo>
                  <a:lnTo>
                    <a:pt x="576643" y="46494"/>
                  </a:lnTo>
                  <a:lnTo>
                    <a:pt x="619772" y="71996"/>
                  </a:lnTo>
                  <a:lnTo>
                    <a:pt x="650798" y="104813"/>
                  </a:lnTo>
                  <a:lnTo>
                    <a:pt x="666902" y="143306"/>
                  </a:lnTo>
                  <a:lnTo>
                    <a:pt x="667562" y="146799"/>
                  </a:lnTo>
                  <a:lnTo>
                    <a:pt x="669721" y="149809"/>
                  </a:lnTo>
                  <a:lnTo>
                    <a:pt x="675906" y="153301"/>
                  </a:lnTo>
                  <a:lnTo>
                    <a:pt x="679615" y="153593"/>
                  </a:lnTo>
                  <a:lnTo>
                    <a:pt x="682942" y="152349"/>
                  </a:lnTo>
                  <a:lnTo>
                    <a:pt x="700455" y="146710"/>
                  </a:lnTo>
                  <a:lnTo>
                    <a:pt x="718439" y="142671"/>
                  </a:lnTo>
                  <a:lnTo>
                    <a:pt x="736841" y="140233"/>
                  </a:lnTo>
                  <a:lnTo>
                    <a:pt x="755586" y="139420"/>
                  </a:lnTo>
                  <a:lnTo>
                    <a:pt x="804494" y="145135"/>
                  </a:lnTo>
                  <a:lnTo>
                    <a:pt x="848461" y="161264"/>
                  </a:lnTo>
                  <a:lnTo>
                    <a:pt x="885748" y="186270"/>
                  </a:lnTo>
                  <a:lnTo>
                    <a:pt x="914565" y="218617"/>
                  </a:lnTo>
                  <a:lnTo>
                    <a:pt x="933157" y="256768"/>
                  </a:lnTo>
                  <a:lnTo>
                    <a:pt x="939736" y="299186"/>
                  </a:lnTo>
                  <a:lnTo>
                    <a:pt x="936205" y="330530"/>
                  </a:lnTo>
                  <a:lnTo>
                    <a:pt x="925842" y="360248"/>
                  </a:lnTo>
                  <a:lnTo>
                    <a:pt x="908951" y="387642"/>
                  </a:lnTo>
                  <a:lnTo>
                    <a:pt x="885888" y="412013"/>
                  </a:lnTo>
                  <a:lnTo>
                    <a:pt x="880872" y="416382"/>
                  </a:lnTo>
                  <a:lnTo>
                    <a:pt x="880325" y="424002"/>
                  </a:lnTo>
                  <a:lnTo>
                    <a:pt x="887082" y="431761"/>
                  </a:lnTo>
                  <a:lnTo>
                    <a:pt x="890435" y="433158"/>
                  </a:lnTo>
                  <a:lnTo>
                    <a:pt x="893800" y="433158"/>
                  </a:lnTo>
                  <a:lnTo>
                    <a:pt x="896607" y="433158"/>
                  </a:lnTo>
                  <a:lnTo>
                    <a:pt x="928319" y="402031"/>
                  </a:lnTo>
                  <a:lnTo>
                    <a:pt x="959777" y="335711"/>
                  </a:lnTo>
                  <a:lnTo>
                    <a:pt x="963841" y="299186"/>
                  </a:lnTo>
                  <a:close/>
                </a:path>
                <a:path w="996315" h="904875">
                  <a:moveTo>
                    <a:pt x="995743" y="544842"/>
                  </a:moveTo>
                  <a:lnTo>
                    <a:pt x="987818" y="499948"/>
                  </a:lnTo>
                  <a:lnTo>
                    <a:pt x="964628" y="459219"/>
                  </a:lnTo>
                  <a:lnTo>
                    <a:pt x="952855" y="453237"/>
                  </a:lnTo>
                  <a:lnTo>
                    <a:pt x="942505" y="461581"/>
                  </a:lnTo>
                  <a:lnTo>
                    <a:pt x="941692" y="469176"/>
                  </a:lnTo>
                  <a:lnTo>
                    <a:pt x="945870" y="474357"/>
                  </a:lnTo>
                  <a:lnTo>
                    <a:pt x="957008" y="490639"/>
                  </a:lnTo>
                  <a:lnTo>
                    <a:pt x="965073" y="507974"/>
                  </a:lnTo>
                  <a:lnTo>
                    <a:pt x="969987" y="526122"/>
                  </a:lnTo>
                  <a:lnTo>
                    <a:pt x="971638" y="544842"/>
                  </a:lnTo>
                  <a:lnTo>
                    <a:pt x="963866" y="584847"/>
                  </a:lnTo>
                  <a:lnTo>
                    <a:pt x="942225" y="619633"/>
                  </a:lnTo>
                  <a:lnTo>
                    <a:pt x="909256" y="647090"/>
                  </a:lnTo>
                  <a:lnTo>
                    <a:pt x="867473" y="665099"/>
                  </a:lnTo>
                  <a:lnTo>
                    <a:pt x="819391" y="671563"/>
                  </a:lnTo>
                  <a:lnTo>
                    <a:pt x="813066" y="671334"/>
                  </a:lnTo>
                  <a:lnTo>
                    <a:pt x="809650" y="673049"/>
                  </a:lnTo>
                  <a:lnTo>
                    <a:pt x="804976" y="678688"/>
                  </a:lnTo>
                  <a:lnTo>
                    <a:pt x="804049" y="682409"/>
                  </a:lnTo>
                  <a:lnTo>
                    <a:pt x="806500" y="694169"/>
                  </a:lnTo>
                  <a:lnTo>
                    <a:pt x="807351" y="702500"/>
                  </a:lnTo>
                  <a:lnTo>
                    <a:pt x="807351" y="710730"/>
                  </a:lnTo>
                  <a:lnTo>
                    <a:pt x="801039" y="749617"/>
                  </a:lnTo>
                  <a:lnTo>
                    <a:pt x="783082" y="785342"/>
                  </a:lnTo>
                  <a:lnTo>
                    <a:pt x="754913" y="816864"/>
                  </a:lnTo>
                  <a:lnTo>
                    <a:pt x="717969" y="843178"/>
                  </a:lnTo>
                  <a:lnTo>
                    <a:pt x="673696" y="863244"/>
                  </a:lnTo>
                  <a:lnTo>
                    <a:pt x="623544" y="876046"/>
                  </a:lnTo>
                  <a:lnTo>
                    <a:pt x="568947" y="880529"/>
                  </a:lnTo>
                  <a:lnTo>
                    <a:pt x="536892" y="878992"/>
                  </a:lnTo>
                  <a:lnTo>
                    <a:pt x="505587" y="874407"/>
                  </a:lnTo>
                  <a:lnTo>
                    <a:pt x="475437" y="866876"/>
                  </a:lnTo>
                  <a:lnTo>
                    <a:pt x="446887" y="856475"/>
                  </a:lnTo>
                  <a:lnTo>
                    <a:pt x="440753" y="853859"/>
                  </a:lnTo>
                  <a:lnTo>
                    <a:pt x="433679" y="856716"/>
                  </a:lnTo>
                  <a:lnTo>
                    <a:pt x="428459" y="868946"/>
                  </a:lnTo>
                  <a:lnTo>
                    <a:pt x="431292" y="876033"/>
                  </a:lnTo>
                  <a:lnTo>
                    <a:pt x="437400" y="878636"/>
                  </a:lnTo>
                  <a:lnTo>
                    <a:pt x="468236" y="889876"/>
                  </a:lnTo>
                  <a:lnTo>
                    <a:pt x="500748" y="898017"/>
                  </a:lnTo>
                  <a:lnTo>
                    <a:pt x="534479" y="902957"/>
                  </a:lnTo>
                  <a:lnTo>
                    <a:pt x="568947" y="904633"/>
                  </a:lnTo>
                  <a:lnTo>
                    <a:pt x="621792" y="900684"/>
                  </a:lnTo>
                  <a:lnTo>
                    <a:pt x="671029" y="889368"/>
                  </a:lnTo>
                  <a:lnTo>
                    <a:pt x="715619" y="871474"/>
                  </a:lnTo>
                  <a:lnTo>
                    <a:pt x="754481" y="847775"/>
                  </a:lnTo>
                  <a:lnTo>
                    <a:pt x="786561" y="819061"/>
                  </a:lnTo>
                  <a:lnTo>
                    <a:pt x="810780" y="786130"/>
                  </a:lnTo>
                  <a:lnTo>
                    <a:pt x="826109" y="749757"/>
                  </a:lnTo>
                  <a:lnTo>
                    <a:pt x="831443" y="710730"/>
                  </a:lnTo>
                  <a:lnTo>
                    <a:pt x="831443" y="705624"/>
                  </a:lnTo>
                  <a:lnTo>
                    <a:pt x="831176" y="700493"/>
                  </a:lnTo>
                  <a:lnTo>
                    <a:pt x="830618" y="695363"/>
                  </a:lnTo>
                  <a:lnTo>
                    <a:pt x="883132" y="685482"/>
                  </a:lnTo>
                  <a:lnTo>
                    <a:pt x="928509" y="663257"/>
                  </a:lnTo>
                  <a:lnTo>
                    <a:pt x="964133" y="630936"/>
                  </a:lnTo>
                  <a:lnTo>
                    <a:pt x="987412" y="590715"/>
                  </a:lnTo>
                  <a:lnTo>
                    <a:pt x="995743" y="54484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845085" y="8377094"/>
              <a:ext cx="162078" cy="116195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3426364" y="7293070"/>
              <a:ext cx="864235" cy="740410"/>
            </a:xfrm>
            <a:custGeom>
              <a:avLst/>
              <a:gdLst/>
              <a:ahLst/>
              <a:cxnLst/>
              <a:rect l="l" t="t" r="r" b="b"/>
              <a:pathLst>
                <a:path w="864234" h="740409">
                  <a:moveTo>
                    <a:pt x="158737" y="726541"/>
                  </a:moveTo>
                  <a:lnTo>
                    <a:pt x="155879" y="719467"/>
                  </a:lnTo>
                  <a:lnTo>
                    <a:pt x="149745" y="716876"/>
                  </a:lnTo>
                  <a:lnTo>
                    <a:pt x="110578" y="692988"/>
                  </a:lnTo>
                  <a:lnTo>
                    <a:pt x="80632" y="659561"/>
                  </a:lnTo>
                  <a:lnTo>
                    <a:pt x="61518" y="618985"/>
                  </a:lnTo>
                  <a:lnTo>
                    <a:pt x="54787" y="573633"/>
                  </a:lnTo>
                  <a:lnTo>
                    <a:pt x="56680" y="549325"/>
                  </a:lnTo>
                  <a:lnTo>
                    <a:pt x="62255" y="525868"/>
                  </a:lnTo>
                  <a:lnTo>
                    <a:pt x="71450" y="503593"/>
                  </a:lnTo>
                  <a:lnTo>
                    <a:pt x="84124" y="482803"/>
                  </a:lnTo>
                  <a:lnTo>
                    <a:pt x="88023" y="477405"/>
                  </a:lnTo>
                  <a:lnTo>
                    <a:pt x="86804" y="469874"/>
                  </a:lnTo>
                  <a:lnTo>
                    <a:pt x="76022" y="462089"/>
                  </a:lnTo>
                  <a:lnTo>
                    <a:pt x="68491" y="463283"/>
                  </a:lnTo>
                  <a:lnTo>
                    <a:pt x="64592" y="468693"/>
                  </a:lnTo>
                  <a:lnTo>
                    <a:pt x="49936" y="492709"/>
                  </a:lnTo>
                  <a:lnTo>
                    <a:pt x="39331" y="518452"/>
                  </a:lnTo>
                  <a:lnTo>
                    <a:pt x="32867" y="545553"/>
                  </a:lnTo>
                  <a:lnTo>
                    <a:pt x="30695" y="573633"/>
                  </a:lnTo>
                  <a:lnTo>
                    <a:pt x="38468" y="626008"/>
                  </a:lnTo>
                  <a:lnTo>
                    <a:pt x="60540" y="672884"/>
                  </a:lnTo>
                  <a:lnTo>
                    <a:pt x="95110" y="711479"/>
                  </a:lnTo>
                  <a:lnTo>
                    <a:pt x="140347" y="739063"/>
                  </a:lnTo>
                  <a:lnTo>
                    <a:pt x="143471" y="740029"/>
                  </a:lnTo>
                  <a:lnTo>
                    <a:pt x="145034" y="740029"/>
                  </a:lnTo>
                  <a:lnTo>
                    <a:pt x="149733" y="740029"/>
                  </a:lnTo>
                  <a:lnTo>
                    <a:pt x="154203" y="737260"/>
                  </a:lnTo>
                  <a:lnTo>
                    <a:pt x="158737" y="726541"/>
                  </a:lnTo>
                  <a:close/>
                </a:path>
                <a:path w="864234" h="740409">
                  <a:moveTo>
                    <a:pt x="342912" y="34188"/>
                  </a:moveTo>
                  <a:lnTo>
                    <a:pt x="338188" y="21767"/>
                  </a:lnTo>
                  <a:lnTo>
                    <a:pt x="331228" y="18643"/>
                  </a:lnTo>
                  <a:lnTo>
                    <a:pt x="324993" y="20993"/>
                  </a:lnTo>
                  <a:lnTo>
                    <a:pt x="281317" y="41681"/>
                  </a:lnTo>
                  <a:lnTo>
                    <a:pt x="243395" y="67945"/>
                  </a:lnTo>
                  <a:lnTo>
                    <a:pt x="211848" y="99021"/>
                  </a:lnTo>
                  <a:lnTo>
                    <a:pt x="187261" y="134188"/>
                  </a:lnTo>
                  <a:lnTo>
                    <a:pt x="170230" y="172681"/>
                  </a:lnTo>
                  <a:lnTo>
                    <a:pt x="161353" y="213791"/>
                  </a:lnTo>
                  <a:lnTo>
                    <a:pt x="110248" y="221678"/>
                  </a:lnTo>
                  <a:lnTo>
                    <a:pt x="65938" y="241388"/>
                  </a:lnTo>
                  <a:lnTo>
                    <a:pt x="31051" y="270776"/>
                  </a:lnTo>
                  <a:lnTo>
                    <a:pt x="8204" y="307708"/>
                  </a:lnTo>
                  <a:lnTo>
                    <a:pt x="0" y="350037"/>
                  </a:lnTo>
                  <a:lnTo>
                    <a:pt x="1384" y="367665"/>
                  </a:lnTo>
                  <a:lnTo>
                    <a:pt x="21628" y="417385"/>
                  </a:lnTo>
                  <a:lnTo>
                    <a:pt x="27724" y="422567"/>
                  </a:lnTo>
                  <a:lnTo>
                    <a:pt x="31534" y="422567"/>
                  </a:lnTo>
                  <a:lnTo>
                    <a:pt x="33921" y="422567"/>
                  </a:lnTo>
                  <a:lnTo>
                    <a:pt x="36309" y="421881"/>
                  </a:lnTo>
                  <a:lnTo>
                    <a:pt x="43865" y="416636"/>
                  </a:lnTo>
                  <a:lnTo>
                    <a:pt x="45237" y="409117"/>
                  </a:lnTo>
                  <a:lnTo>
                    <a:pt x="41440" y="403656"/>
                  </a:lnTo>
                  <a:lnTo>
                    <a:pt x="33947" y="391007"/>
                  </a:lnTo>
                  <a:lnTo>
                    <a:pt x="28511" y="377736"/>
                  </a:lnTo>
                  <a:lnTo>
                    <a:pt x="25222" y="364007"/>
                  </a:lnTo>
                  <a:lnTo>
                    <a:pt x="24104" y="350037"/>
                  </a:lnTo>
                  <a:lnTo>
                    <a:pt x="35280" y="306400"/>
                  </a:lnTo>
                  <a:lnTo>
                    <a:pt x="65760" y="270725"/>
                  </a:lnTo>
                  <a:lnTo>
                    <a:pt x="110921" y="246659"/>
                  </a:lnTo>
                  <a:lnTo>
                    <a:pt x="166166" y="237832"/>
                  </a:lnTo>
                  <a:lnTo>
                    <a:pt x="178879" y="238061"/>
                  </a:lnTo>
                  <a:lnTo>
                    <a:pt x="184175" y="233019"/>
                  </a:lnTo>
                  <a:lnTo>
                    <a:pt x="193128" y="180276"/>
                  </a:lnTo>
                  <a:lnTo>
                    <a:pt x="213410" y="137477"/>
                  </a:lnTo>
                  <a:lnTo>
                    <a:pt x="244297" y="99555"/>
                  </a:lnTo>
                  <a:lnTo>
                    <a:pt x="284708" y="67792"/>
                  </a:lnTo>
                  <a:lnTo>
                    <a:pt x="333578" y="43535"/>
                  </a:lnTo>
                  <a:lnTo>
                    <a:pt x="339788" y="41160"/>
                  </a:lnTo>
                  <a:lnTo>
                    <a:pt x="342912" y="34188"/>
                  </a:lnTo>
                  <a:close/>
                </a:path>
                <a:path w="864234" h="740409">
                  <a:moveTo>
                    <a:pt x="863828" y="152044"/>
                  </a:moveTo>
                  <a:lnTo>
                    <a:pt x="850861" y="108204"/>
                  </a:lnTo>
                  <a:lnTo>
                    <a:pt x="828497" y="74015"/>
                  </a:lnTo>
                  <a:lnTo>
                    <a:pt x="797115" y="44665"/>
                  </a:lnTo>
                  <a:lnTo>
                    <a:pt x="758202" y="21869"/>
                  </a:lnTo>
                  <a:lnTo>
                    <a:pt x="711161" y="7099"/>
                  </a:lnTo>
                  <a:lnTo>
                    <a:pt x="664743" y="4292"/>
                  </a:lnTo>
                  <a:lnTo>
                    <a:pt x="621906" y="13157"/>
                  </a:lnTo>
                  <a:lnTo>
                    <a:pt x="585597" y="33413"/>
                  </a:lnTo>
                  <a:lnTo>
                    <a:pt x="551891" y="18961"/>
                  </a:lnTo>
                  <a:lnTo>
                    <a:pt x="516305" y="8496"/>
                  </a:lnTo>
                  <a:lnTo>
                    <a:pt x="479272" y="2133"/>
                  </a:lnTo>
                  <a:lnTo>
                    <a:pt x="441261" y="0"/>
                  </a:lnTo>
                  <a:lnTo>
                    <a:pt x="433565" y="88"/>
                  </a:lnTo>
                  <a:lnTo>
                    <a:pt x="418211" y="774"/>
                  </a:lnTo>
                  <a:lnTo>
                    <a:pt x="403974" y="1981"/>
                  </a:lnTo>
                  <a:lnTo>
                    <a:pt x="399097" y="7848"/>
                  </a:lnTo>
                  <a:lnTo>
                    <a:pt x="400304" y="21107"/>
                  </a:lnTo>
                  <a:lnTo>
                    <a:pt x="406222" y="26009"/>
                  </a:lnTo>
                  <a:lnTo>
                    <a:pt x="412788" y="25387"/>
                  </a:lnTo>
                  <a:lnTo>
                    <a:pt x="426961" y="24422"/>
                  </a:lnTo>
                  <a:lnTo>
                    <a:pt x="478459" y="26314"/>
                  </a:lnTo>
                  <a:lnTo>
                    <a:pt x="549109" y="43637"/>
                  </a:lnTo>
                  <a:lnTo>
                    <a:pt x="586155" y="60972"/>
                  </a:lnTo>
                  <a:lnTo>
                    <a:pt x="591781" y="60236"/>
                  </a:lnTo>
                  <a:lnTo>
                    <a:pt x="595566" y="56680"/>
                  </a:lnTo>
                  <a:lnTo>
                    <a:pt x="626211" y="37465"/>
                  </a:lnTo>
                  <a:lnTo>
                    <a:pt x="664108" y="28740"/>
                  </a:lnTo>
                  <a:lnTo>
                    <a:pt x="705929" y="30772"/>
                  </a:lnTo>
                  <a:lnTo>
                    <a:pt x="748334" y="43853"/>
                  </a:lnTo>
                  <a:lnTo>
                    <a:pt x="782167" y="63538"/>
                  </a:lnTo>
                  <a:lnTo>
                    <a:pt x="828763" y="117754"/>
                  </a:lnTo>
                  <a:lnTo>
                    <a:pt x="839914" y="155244"/>
                  </a:lnTo>
                  <a:lnTo>
                    <a:pt x="845045" y="159461"/>
                  </a:lnTo>
                  <a:lnTo>
                    <a:pt x="850849" y="159448"/>
                  </a:lnTo>
                  <a:lnTo>
                    <a:pt x="859358" y="158229"/>
                  </a:lnTo>
                  <a:lnTo>
                    <a:pt x="863828" y="15204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077072" y="8108105"/>
              <a:ext cx="99159" cy="91651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3971685" y="7685854"/>
              <a:ext cx="302260" cy="372745"/>
            </a:xfrm>
            <a:custGeom>
              <a:avLst/>
              <a:gdLst/>
              <a:ahLst/>
              <a:cxnLst/>
              <a:rect l="l" t="t" r="r" b="b"/>
              <a:pathLst>
                <a:path w="302259" h="372745">
                  <a:moveTo>
                    <a:pt x="151903" y="0"/>
                  </a:moveTo>
                  <a:lnTo>
                    <a:pt x="82900" y="14888"/>
                  </a:lnTo>
                  <a:lnTo>
                    <a:pt x="29038" y="57631"/>
                  </a:lnTo>
                  <a:lnTo>
                    <a:pt x="3003" y="112437"/>
                  </a:lnTo>
                  <a:lnTo>
                    <a:pt x="0" y="142205"/>
                  </a:lnTo>
                  <a:lnTo>
                    <a:pt x="3960" y="172214"/>
                  </a:lnTo>
                  <a:lnTo>
                    <a:pt x="30577" y="203616"/>
                  </a:lnTo>
                  <a:lnTo>
                    <a:pt x="51734" y="207688"/>
                  </a:lnTo>
                  <a:lnTo>
                    <a:pt x="62324" y="206071"/>
                  </a:lnTo>
                  <a:lnTo>
                    <a:pt x="95689" y="178642"/>
                  </a:lnTo>
                  <a:lnTo>
                    <a:pt x="99978" y="142257"/>
                  </a:lnTo>
                  <a:lnTo>
                    <a:pt x="100775" y="133189"/>
                  </a:lnTo>
                  <a:lnTo>
                    <a:pt x="129295" y="103379"/>
                  </a:lnTo>
                  <a:lnTo>
                    <a:pt x="150898" y="100038"/>
                  </a:lnTo>
                  <a:lnTo>
                    <a:pt x="169174" y="102327"/>
                  </a:lnTo>
                  <a:lnTo>
                    <a:pt x="183175" y="108766"/>
                  </a:lnTo>
                  <a:lnTo>
                    <a:pt x="193484" y="117898"/>
                  </a:lnTo>
                  <a:lnTo>
                    <a:pt x="199787" y="128257"/>
                  </a:lnTo>
                  <a:lnTo>
                    <a:pt x="202012" y="137727"/>
                  </a:lnTo>
                  <a:lnTo>
                    <a:pt x="201140" y="146990"/>
                  </a:lnTo>
                  <a:lnTo>
                    <a:pt x="197234" y="155837"/>
                  </a:lnTo>
                  <a:lnTo>
                    <a:pt x="190353" y="164057"/>
                  </a:lnTo>
                  <a:lnTo>
                    <a:pt x="141559" y="206412"/>
                  </a:lnTo>
                  <a:lnTo>
                    <a:pt x="115005" y="248016"/>
                  </a:lnTo>
                  <a:lnTo>
                    <a:pt x="104544" y="287400"/>
                  </a:lnTo>
                  <a:lnTo>
                    <a:pt x="104031" y="323100"/>
                  </a:lnTo>
                  <a:lnTo>
                    <a:pt x="108428" y="342580"/>
                  </a:lnTo>
                  <a:lnTo>
                    <a:pt x="119241" y="357991"/>
                  </a:lnTo>
                  <a:lnTo>
                    <a:pt x="134964" y="368372"/>
                  </a:lnTo>
                  <a:lnTo>
                    <a:pt x="154029" y="372177"/>
                  </a:lnTo>
                  <a:lnTo>
                    <a:pt x="154930" y="372177"/>
                  </a:lnTo>
                  <a:lnTo>
                    <a:pt x="189945" y="356948"/>
                  </a:lnTo>
                  <a:lnTo>
                    <a:pt x="204108" y="300657"/>
                  </a:lnTo>
                  <a:lnTo>
                    <a:pt x="207639" y="285298"/>
                  </a:lnTo>
                  <a:lnTo>
                    <a:pt x="217921" y="270597"/>
                  </a:lnTo>
                  <a:lnTo>
                    <a:pt x="238236" y="253133"/>
                  </a:lnTo>
                  <a:lnTo>
                    <a:pt x="274688" y="219801"/>
                  </a:lnTo>
                  <a:lnTo>
                    <a:pt x="296269" y="179461"/>
                  </a:lnTo>
                  <a:lnTo>
                    <a:pt x="302095" y="134851"/>
                  </a:lnTo>
                  <a:lnTo>
                    <a:pt x="291281" y="88709"/>
                  </a:lnTo>
                  <a:lnTo>
                    <a:pt x="288685" y="82583"/>
                  </a:lnTo>
                  <a:lnTo>
                    <a:pt x="281627" y="79704"/>
                  </a:lnTo>
                  <a:lnTo>
                    <a:pt x="269366" y="84887"/>
                  </a:lnTo>
                  <a:lnTo>
                    <a:pt x="266486" y="91944"/>
                  </a:lnTo>
                  <a:lnTo>
                    <a:pt x="269083" y="98080"/>
                  </a:lnTo>
                  <a:lnTo>
                    <a:pt x="277156" y="129801"/>
                  </a:lnTo>
                  <a:lnTo>
                    <a:pt x="274826" y="165391"/>
                  </a:lnTo>
                  <a:lnTo>
                    <a:pt x="258431" y="201175"/>
                  </a:lnTo>
                  <a:lnTo>
                    <a:pt x="224310" y="233479"/>
                  </a:lnTo>
                  <a:lnTo>
                    <a:pt x="198780" y="256056"/>
                  </a:lnTo>
                  <a:lnTo>
                    <a:pt x="185370" y="276119"/>
                  </a:lnTo>
                  <a:lnTo>
                    <a:pt x="180340" y="296595"/>
                  </a:lnTo>
                  <a:lnTo>
                    <a:pt x="179955" y="321791"/>
                  </a:lnTo>
                  <a:lnTo>
                    <a:pt x="178061" y="331870"/>
                  </a:lnTo>
                  <a:lnTo>
                    <a:pt x="172587" y="340178"/>
                  </a:lnTo>
                  <a:lnTo>
                    <a:pt x="164316" y="345863"/>
                  </a:lnTo>
                  <a:lnTo>
                    <a:pt x="154029" y="348073"/>
                  </a:lnTo>
                  <a:lnTo>
                    <a:pt x="144061" y="346065"/>
                  </a:lnTo>
                  <a:lnTo>
                    <a:pt x="135872" y="340591"/>
                  </a:lnTo>
                  <a:lnTo>
                    <a:pt x="130299" y="332479"/>
                  </a:lnTo>
                  <a:lnTo>
                    <a:pt x="128176" y="322555"/>
                  </a:lnTo>
                  <a:lnTo>
                    <a:pt x="128613" y="289321"/>
                  </a:lnTo>
                  <a:lnTo>
                    <a:pt x="138092" y="255473"/>
                  </a:lnTo>
                  <a:lnTo>
                    <a:pt x="161692" y="220001"/>
                  </a:lnTo>
                  <a:lnTo>
                    <a:pt x="205535" y="182821"/>
                  </a:lnTo>
                  <a:lnTo>
                    <a:pt x="217762" y="168418"/>
                  </a:lnTo>
                  <a:lnTo>
                    <a:pt x="224523" y="152746"/>
                  </a:lnTo>
                  <a:lnTo>
                    <a:pt x="226052" y="136144"/>
                  </a:lnTo>
                  <a:lnTo>
                    <a:pt x="222163" y="119326"/>
                  </a:lnTo>
                  <a:lnTo>
                    <a:pt x="211148" y="101229"/>
                  </a:lnTo>
                  <a:lnTo>
                    <a:pt x="194864" y="87352"/>
                  </a:lnTo>
                  <a:lnTo>
                    <a:pt x="174613" y="78616"/>
                  </a:lnTo>
                  <a:lnTo>
                    <a:pt x="151694" y="75945"/>
                  </a:lnTo>
                  <a:lnTo>
                    <a:pt x="135735" y="76831"/>
                  </a:lnTo>
                  <a:lnTo>
                    <a:pt x="94209" y="97609"/>
                  </a:lnTo>
                  <a:lnTo>
                    <a:pt x="75927" y="143786"/>
                  </a:lnTo>
                  <a:lnTo>
                    <a:pt x="76205" y="159486"/>
                  </a:lnTo>
                  <a:lnTo>
                    <a:pt x="73182" y="169632"/>
                  </a:lnTo>
                  <a:lnTo>
                    <a:pt x="67848" y="176321"/>
                  </a:lnTo>
                  <a:lnTo>
                    <a:pt x="61131" y="180758"/>
                  </a:lnTo>
                  <a:lnTo>
                    <a:pt x="54650" y="184235"/>
                  </a:lnTo>
                  <a:lnTo>
                    <a:pt x="47058" y="184538"/>
                  </a:lnTo>
                  <a:lnTo>
                    <a:pt x="33771" y="178685"/>
                  </a:lnTo>
                  <a:lnTo>
                    <a:pt x="29049" y="173125"/>
                  </a:lnTo>
                  <a:lnTo>
                    <a:pt x="27321" y="166319"/>
                  </a:lnTo>
                  <a:lnTo>
                    <a:pt x="24103" y="141799"/>
                  </a:lnTo>
                  <a:lnTo>
                    <a:pt x="26596" y="117444"/>
                  </a:lnTo>
                  <a:lnTo>
                    <a:pt x="48001" y="72510"/>
                  </a:lnTo>
                  <a:lnTo>
                    <a:pt x="93011" y="36746"/>
                  </a:lnTo>
                  <a:lnTo>
                    <a:pt x="150846" y="24093"/>
                  </a:lnTo>
                  <a:lnTo>
                    <a:pt x="169583" y="25159"/>
                  </a:lnTo>
                  <a:lnTo>
                    <a:pt x="186536" y="28317"/>
                  </a:lnTo>
                  <a:lnTo>
                    <a:pt x="202633" y="33554"/>
                  </a:lnTo>
                  <a:lnTo>
                    <a:pt x="217818" y="40857"/>
                  </a:lnTo>
                  <a:lnTo>
                    <a:pt x="223598" y="44134"/>
                  </a:lnTo>
                  <a:lnTo>
                    <a:pt x="230959" y="42113"/>
                  </a:lnTo>
                  <a:lnTo>
                    <a:pt x="237524" y="30522"/>
                  </a:lnTo>
                  <a:lnTo>
                    <a:pt x="235482" y="23172"/>
                  </a:lnTo>
                  <a:lnTo>
                    <a:pt x="229692" y="19884"/>
                  </a:lnTo>
                  <a:lnTo>
                    <a:pt x="211706" y="11221"/>
                  </a:lnTo>
                  <a:lnTo>
                    <a:pt x="192698" y="5006"/>
                  </a:lnTo>
                  <a:lnTo>
                    <a:pt x="172739" y="1258"/>
                  </a:lnTo>
                  <a:lnTo>
                    <a:pt x="15190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9" name="Grupo 298">
            <a:extLst>
              <a:ext uri="{FF2B5EF4-FFF2-40B4-BE49-F238E27FC236}">
                <a16:creationId xmlns:a16="http://schemas.microsoft.com/office/drawing/2014/main" id="{0B8E251C-DA9F-B16D-CFD0-546DFEC3AACC}"/>
              </a:ext>
            </a:extLst>
          </p:cNvPr>
          <p:cNvGrpSpPr/>
          <p:nvPr/>
        </p:nvGrpSpPr>
        <p:grpSpPr>
          <a:xfrm>
            <a:off x="11853558" y="2754747"/>
            <a:ext cx="1098550" cy="1045429"/>
            <a:chOff x="11853558" y="2754747"/>
            <a:chExt cx="1098550" cy="1045429"/>
          </a:xfrm>
        </p:grpSpPr>
        <p:sp>
          <p:nvSpPr>
            <p:cNvPr id="94" name="object 94"/>
            <p:cNvSpPr/>
            <p:nvPr/>
          </p:nvSpPr>
          <p:spPr>
            <a:xfrm>
              <a:off x="11853558" y="3275666"/>
              <a:ext cx="1098550" cy="524510"/>
            </a:xfrm>
            <a:custGeom>
              <a:avLst/>
              <a:gdLst/>
              <a:ahLst/>
              <a:cxnLst/>
              <a:rect l="l" t="t" r="r" b="b"/>
              <a:pathLst>
                <a:path w="1098550" h="524510">
                  <a:moveTo>
                    <a:pt x="561162" y="444474"/>
                  </a:moveTo>
                  <a:lnTo>
                    <a:pt x="554697" y="424116"/>
                  </a:lnTo>
                  <a:lnTo>
                    <a:pt x="540854" y="407060"/>
                  </a:lnTo>
                  <a:lnTo>
                    <a:pt x="387553" y="278549"/>
                  </a:lnTo>
                  <a:lnTo>
                    <a:pt x="338569" y="66509"/>
                  </a:lnTo>
                  <a:lnTo>
                    <a:pt x="326631" y="39865"/>
                  </a:lnTo>
                  <a:lnTo>
                    <a:pt x="305676" y="18808"/>
                  </a:lnTo>
                  <a:lnTo>
                    <a:pt x="277977" y="4978"/>
                  </a:lnTo>
                  <a:lnTo>
                    <a:pt x="245808" y="0"/>
                  </a:lnTo>
                  <a:lnTo>
                    <a:pt x="101663" y="0"/>
                  </a:lnTo>
                  <a:lnTo>
                    <a:pt x="35318" y="24015"/>
                  </a:lnTo>
                  <a:lnTo>
                    <a:pt x="7023" y="81876"/>
                  </a:lnTo>
                  <a:lnTo>
                    <a:pt x="0" y="518617"/>
                  </a:lnTo>
                  <a:lnTo>
                    <a:pt x="5308" y="524078"/>
                  </a:lnTo>
                  <a:lnTo>
                    <a:pt x="12179" y="524192"/>
                  </a:lnTo>
                  <a:lnTo>
                    <a:pt x="18732" y="524192"/>
                  </a:lnTo>
                  <a:lnTo>
                    <a:pt x="24104" y="518934"/>
                  </a:lnTo>
                  <a:lnTo>
                    <a:pt x="31127" y="82257"/>
                  </a:lnTo>
                  <a:lnTo>
                    <a:pt x="36969" y="59651"/>
                  </a:lnTo>
                  <a:lnTo>
                    <a:pt x="52197" y="41160"/>
                  </a:lnTo>
                  <a:lnTo>
                    <a:pt x="74523" y="28689"/>
                  </a:lnTo>
                  <a:lnTo>
                    <a:pt x="101663" y="24104"/>
                  </a:lnTo>
                  <a:lnTo>
                    <a:pt x="245808" y="24104"/>
                  </a:lnTo>
                  <a:lnTo>
                    <a:pt x="290703" y="37630"/>
                  </a:lnTo>
                  <a:lnTo>
                    <a:pt x="315087" y="71945"/>
                  </a:lnTo>
                  <a:lnTo>
                    <a:pt x="365569" y="290461"/>
                  </a:lnTo>
                  <a:lnTo>
                    <a:pt x="366979" y="292747"/>
                  </a:lnTo>
                  <a:lnTo>
                    <a:pt x="525386" y="425526"/>
                  </a:lnTo>
                  <a:lnTo>
                    <a:pt x="533501" y="435533"/>
                  </a:lnTo>
                  <a:lnTo>
                    <a:pt x="537286" y="447471"/>
                  </a:lnTo>
                  <a:lnTo>
                    <a:pt x="536562" y="459981"/>
                  </a:lnTo>
                  <a:lnTo>
                    <a:pt x="531177" y="471690"/>
                  </a:lnTo>
                  <a:lnTo>
                    <a:pt x="522097" y="480364"/>
                  </a:lnTo>
                  <a:lnTo>
                    <a:pt x="510882" y="485101"/>
                  </a:lnTo>
                  <a:lnTo>
                    <a:pt x="498716" y="485609"/>
                  </a:lnTo>
                  <a:lnTo>
                    <a:pt x="486803" y="481609"/>
                  </a:lnTo>
                  <a:lnTo>
                    <a:pt x="340893" y="400469"/>
                  </a:lnTo>
                  <a:lnTo>
                    <a:pt x="325412" y="389991"/>
                  </a:lnTo>
                  <a:lnTo>
                    <a:pt x="320281" y="384835"/>
                  </a:lnTo>
                  <a:lnTo>
                    <a:pt x="317804" y="384835"/>
                  </a:lnTo>
                  <a:lnTo>
                    <a:pt x="283629" y="344030"/>
                  </a:lnTo>
                  <a:lnTo>
                    <a:pt x="233121" y="180505"/>
                  </a:lnTo>
                  <a:lnTo>
                    <a:pt x="226441" y="176860"/>
                  </a:lnTo>
                  <a:lnTo>
                    <a:pt x="213639" y="180555"/>
                  </a:lnTo>
                  <a:lnTo>
                    <a:pt x="209981" y="187236"/>
                  </a:lnTo>
                  <a:lnTo>
                    <a:pt x="250672" y="326898"/>
                  </a:lnTo>
                  <a:lnTo>
                    <a:pt x="262242" y="355168"/>
                  </a:lnTo>
                  <a:lnTo>
                    <a:pt x="279501" y="380746"/>
                  </a:lnTo>
                  <a:lnTo>
                    <a:pt x="301574" y="402666"/>
                  </a:lnTo>
                  <a:lnTo>
                    <a:pt x="301574" y="518795"/>
                  </a:lnTo>
                  <a:lnTo>
                    <a:pt x="306971" y="524192"/>
                  </a:lnTo>
                  <a:lnTo>
                    <a:pt x="313626" y="524192"/>
                  </a:lnTo>
                  <a:lnTo>
                    <a:pt x="320281" y="524192"/>
                  </a:lnTo>
                  <a:lnTo>
                    <a:pt x="325678" y="518795"/>
                  </a:lnTo>
                  <a:lnTo>
                    <a:pt x="325678" y="419150"/>
                  </a:lnTo>
                  <a:lnTo>
                    <a:pt x="329184" y="421525"/>
                  </a:lnTo>
                  <a:lnTo>
                    <a:pt x="475081" y="502653"/>
                  </a:lnTo>
                  <a:lnTo>
                    <a:pt x="495388" y="509473"/>
                  </a:lnTo>
                  <a:lnTo>
                    <a:pt x="516140" y="508609"/>
                  </a:lnTo>
                  <a:lnTo>
                    <a:pt x="535279" y="500545"/>
                  </a:lnTo>
                  <a:lnTo>
                    <a:pt x="550748" y="485736"/>
                  </a:lnTo>
                  <a:lnTo>
                    <a:pt x="559943" y="465797"/>
                  </a:lnTo>
                  <a:lnTo>
                    <a:pt x="561162" y="444474"/>
                  </a:lnTo>
                  <a:close/>
                </a:path>
                <a:path w="1098550" h="524510">
                  <a:moveTo>
                    <a:pt x="888326" y="187248"/>
                  </a:moveTo>
                  <a:lnTo>
                    <a:pt x="884656" y="180568"/>
                  </a:lnTo>
                  <a:lnTo>
                    <a:pt x="871880" y="176860"/>
                  </a:lnTo>
                  <a:lnTo>
                    <a:pt x="865200" y="180505"/>
                  </a:lnTo>
                  <a:lnTo>
                    <a:pt x="824445" y="320154"/>
                  </a:lnTo>
                  <a:lnTo>
                    <a:pt x="817181" y="339077"/>
                  </a:lnTo>
                  <a:lnTo>
                    <a:pt x="806780" y="356743"/>
                  </a:lnTo>
                  <a:lnTo>
                    <a:pt x="793445" y="372897"/>
                  </a:lnTo>
                  <a:lnTo>
                    <a:pt x="780097" y="384835"/>
                  </a:lnTo>
                  <a:lnTo>
                    <a:pt x="778002" y="384835"/>
                  </a:lnTo>
                  <a:lnTo>
                    <a:pt x="772604" y="390245"/>
                  </a:lnTo>
                  <a:lnTo>
                    <a:pt x="772604" y="390982"/>
                  </a:lnTo>
                  <a:lnTo>
                    <a:pt x="771017" y="392201"/>
                  </a:lnTo>
                  <a:lnTo>
                    <a:pt x="764311" y="396621"/>
                  </a:lnTo>
                  <a:lnTo>
                    <a:pt x="612838" y="480910"/>
                  </a:lnTo>
                  <a:lnTo>
                    <a:pt x="610755" y="488264"/>
                  </a:lnTo>
                  <a:lnTo>
                    <a:pt x="616191" y="498030"/>
                  </a:lnTo>
                  <a:lnTo>
                    <a:pt x="620293" y="500265"/>
                  </a:lnTo>
                  <a:lnTo>
                    <a:pt x="624522" y="500265"/>
                  </a:lnTo>
                  <a:lnTo>
                    <a:pt x="626503" y="500265"/>
                  </a:lnTo>
                  <a:lnTo>
                    <a:pt x="628510" y="499770"/>
                  </a:lnTo>
                  <a:lnTo>
                    <a:pt x="769099" y="421525"/>
                  </a:lnTo>
                  <a:lnTo>
                    <a:pt x="772604" y="419493"/>
                  </a:lnTo>
                  <a:lnTo>
                    <a:pt x="772604" y="518795"/>
                  </a:lnTo>
                  <a:lnTo>
                    <a:pt x="778002" y="524192"/>
                  </a:lnTo>
                  <a:lnTo>
                    <a:pt x="784656" y="524192"/>
                  </a:lnTo>
                  <a:lnTo>
                    <a:pt x="791311" y="524192"/>
                  </a:lnTo>
                  <a:lnTo>
                    <a:pt x="796709" y="518795"/>
                  </a:lnTo>
                  <a:lnTo>
                    <a:pt x="796709" y="402247"/>
                  </a:lnTo>
                  <a:lnTo>
                    <a:pt x="811009" y="389420"/>
                  </a:lnTo>
                  <a:lnTo>
                    <a:pt x="826706" y="370319"/>
                  </a:lnTo>
                  <a:lnTo>
                    <a:pt x="838974" y="349389"/>
                  </a:lnTo>
                  <a:lnTo>
                    <a:pt x="847598" y="326898"/>
                  </a:lnTo>
                  <a:lnTo>
                    <a:pt x="888326" y="187248"/>
                  </a:lnTo>
                  <a:close/>
                </a:path>
                <a:path w="1098550" h="524510">
                  <a:moveTo>
                    <a:pt x="1098245" y="518617"/>
                  </a:moveTo>
                  <a:lnTo>
                    <a:pt x="1091234" y="81889"/>
                  </a:lnTo>
                  <a:lnTo>
                    <a:pt x="1062990" y="24041"/>
                  </a:lnTo>
                  <a:lnTo>
                    <a:pt x="996607" y="38"/>
                  </a:lnTo>
                  <a:lnTo>
                    <a:pt x="852487" y="38"/>
                  </a:lnTo>
                  <a:lnTo>
                    <a:pt x="792645" y="18821"/>
                  </a:lnTo>
                  <a:lnTo>
                    <a:pt x="759688" y="66484"/>
                  </a:lnTo>
                  <a:lnTo>
                    <a:pt x="710717" y="278574"/>
                  </a:lnTo>
                  <a:lnTo>
                    <a:pt x="595122" y="375526"/>
                  </a:lnTo>
                  <a:lnTo>
                    <a:pt x="594448" y="383120"/>
                  </a:lnTo>
                  <a:lnTo>
                    <a:pt x="603008" y="393306"/>
                  </a:lnTo>
                  <a:lnTo>
                    <a:pt x="610603" y="393979"/>
                  </a:lnTo>
                  <a:lnTo>
                    <a:pt x="731304" y="292760"/>
                  </a:lnTo>
                  <a:lnTo>
                    <a:pt x="732701" y="290474"/>
                  </a:lnTo>
                  <a:lnTo>
                    <a:pt x="783170" y="71945"/>
                  </a:lnTo>
                  <a:lnTo>
                    <a:pt x="791972" y="52781"/>
                  </a:lnTo>
                  <a:lnTo>
                    <a:pt x="807593" y="37655"/>
                  </a:lnTo>
                  <a:lnTo>
                    <a:pt x="828332" y="27711"/>
                  </a:lnTo>
                  <a:lnTo>
                    <a:pt x="852487" y="24142"/>
                  </a:lnTo>
                  <a:lnTo>
                    <a:pt x="996607" y="24142"/>
                  </a:lnTo>
                  <a:lnTo>
                    <a:pt x="1046111" y="41173"/>
                  </a:lnTo>
                  <a:lnTo>
                    <a:pt x="1067130" y="82257"/>
                  </a:lnTo>
                  <a:lnTo>
                    <a:pt x="1074140" y="518934"/>
                  </a:lnTo>
                  <a:lnTo>
                    <a:pt x="1079512" y="524192"/>
                  </a:lnTo>
                  <a:lnTo>
                    <a:pt x="1086078" y="524192"/>
                  </a:lnTo>
                  <a:lnTo>
                    <a:pt x="1092936" y="524078"/>
                  </a:lnTo>
                  <a:lnTo>
                    <a:pt x="1098245" y="51861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5" name="object 95"/>
            <p:cNvGrpSpPr/>
            <p:nvPr/>
          </p:nvGrpSpPr>
          <p:grpSpPr>
            <a:xfrm>
              <a:off x="11887565" y="2754747"/>
              <a:ext cx="1030605" cy="464820"/>
              <a:chOff x="11887565" y="2754747"/>
              <a:chExt cx="1030605" cy="464820"/>
            </a:xfrm>
          </p:grpSpPr>
          <p:sp>
            <p:nvSpPr>
              <p:cNvPr id="96" name="object 96"/>
              <p:cNvSpPr/>
              <p:nvPr/>
            </p:nvSpPr>
            <p:spPr>
              <a:xfrm>
                <a:off x="11887556" y="2754750"/>
                <a:ext cx="1030605" cy="464820"/>
              </a:xfrm>
              <a:custGeom>
                <a:avLst/>
                <a:gdLst/>
                <a:ahLst/>
                <a:cxnLst/>
                <a:rect l="l" t="t" r="r" b="b"/>
                <a:pathLst>
                  <a:path w="1030604" h="464819">
                    <a:moveTo>
                      <a:pt x="265976" y="331558"/>
                    </a:moveTo>
                    <a:lnTo>
                      <a:pt x="259181" y="289572"/>
                    </a:lnTo>
                    <a:lnTo>
                      <a:pt x="241871" y="256146"/>
                    </a:lnTo>
                    <a:lnTo>
                      <a:pt x="241871" y="331558"/>
                    </a:lnTo>
                    <a:lnTo>
                      <a:pt x="233375" y="373545"/>
                    </a:lnTo>
                    <a:lnTo>
                      <a:pt x="233299" y="373913"/>
                    </a:lnTo>
                    <a:lnTo>
                      <a:pt x="209943" y="408520"/>
                    </a:lnTo>
                    <a:lnTo>
                      <a:pt x="175323" y="431876"/>
                    </a:lnTo>
                    <a:lnTo>
                      <a:pt x="132981" y="440448"/>
                    </a:lnTo>
                    <a:lnTo>
                      <a:pt x="90652" y="431876"/>
                    </a:lnTo>
                    <a:lnTo>
                      <a:pt x="56032" y="408520"/>
                    </a:lnTo>
                    <a:lnTo>
                      <a:pt x="32677" y="373913"/>
                    </a:lnTo>
                    <a:lnTo>
                      <a:pt x="24104" y="331558"/>
                    </a:lnTo>
                    <a:lnTo>
                      <a:pt x="32600" y="289572"/>
                    </a:lnTo>
                    <a:lnTo>
                      <a:pt x="32677" y="289217"/>
                    </a:lnTo>
                    <a:lnTo>
                      <a:pt x="56032" y="254609"/>
                    </a:lnTo>
                    <a:lnTo>
                      <a:pt x="90652" y="231254"/>
                    </a:lnTo>
                    <a:lnTo>
                      <a:pt x="132981" y="222681"/>
                    </a:lnTo>
                    <a:lnTo>
                      <a:pt x="175323" y="231254"/>
                    </a:lnTo>
                    <a:lnTo>
                      <a:pt x="209943" y="254609"/>
                    </a:lnTo>
                    <a:lnTo>
                      <a:pt x="233299" y="289217"/>
                    </a:lnTo>
                    <a:lnTo>
                      <a:pt x="241871" y="331558"/>
                    </a:lnTo>
                    <a:lnTo>
                      <a:pt x="241871" y="256146"/>
                    </a:lnTo>
                    <a:lnTo>
                      <a:pt x="240284" y="253072"/>
                    </a:lnTo>
                    <a:lnTo>
                      <a:pt x="211480" y="224269"/>
                    </a:lnTo>
                    <a:lnTo>
                      <a:pt x="208407" y="222681"/>
                    </a:lnTo>
                    <a:lnTo>
                      <a:pt x="174967" y="205371"/>
                    </a:lnTo>
                    <a:lnTo>
                      <a:pt x="132981" y="198577"/>
                    </a:lnTo>
                    <a:lnTo>
                      <a:pt x="90995" y="205371"/>
                    </a:lnTo>
                    <a:lnTo>
                      <a:pt x="54508" y="224269"/>
                    </a:lnTo>
                    <a:lnTo>
                      <a:pt x="25692" y="253072"/>
                    </a:lnTo>
                    <a:lnTo>
                      <a:pt x="6794" y="289572"/>
                    </a:lnTo>
                    <a:lnTo>
                      <a:pt x="0" y="331558"/>
                    </a:lnTo>
                    <a:lnTo>
                      <a:pt x="6794" y="373545"/>
                    </a:lnTo>
                    <a:lnTo>
                      <a:pt x="25692" y="410044"/>
                    </a:lnTo>
                    <a:lnTo>
                      <a:pt x="54508" y="438848"/>
                    </a:lnTo>
                    <a:lnTo>
                      <a:pt x="90995" y="457758"/>
                    </a:lnTo>
                    <a:lnTo>
                      <a:pt x="132981" y="464540"/>
                    </a:lnTo>
                    <a:lnTo>
                      <a:pt x="174967" y="457758"/>
                    </a:lnTo>
                    <a:lnTo>
                      <a:pt x="208381" y="440448"/>
                    </a:lnTo>
                    <a:lnTo>
                      <a:pt x="211480" y="438848"/>
                    </a:lnTo>
                    <a:lnTo>
                      <a:pt x="240284" y="410044"/>
                    </a:lnTo>
                    <a:lnTo>
                      <a:pt x="259181" y="373545"/>
                    </a:lnTo>
                    <a:lnTo>
                      <a:pt x="265976" y="331558"/>
                    </a:lnTo>
                    <a:close/>
                  </a:path>
                  <a:path w="1030604" h="464819">
                    <a:moveTo>
                      <a:pt x="750735" y="153581"/>
                    </a:moveTo>
                    <a:lnTo>
                      <a:pt x="747966" y="110261"/>
                    </a:lnTo>
                    <a:lnTo>
                      <a:pt x="746633" y="103746"/>
                    </a:lnTo>
                    <a:lnTo>
                      <a:pt x="740295" y="99555"/>
                    </a:lnTo>
                    <a:lnTo>
                      <a:pt x="727214" y="102196"/>
                    </a:lnTo>
                    <a:lnTo>
                      <a:pt x="723023" y="108559"/>
                    </a:lnTo>
                    <a:lnTo>
                      <a:pt x="724344" y="115074"/>
                    </a:lnTo>
                    <a:lnTo>
                      <a:pt x="725017" y="166408"/>
                    </a:lnTo>
                    <a:lnTo>
                      <a:pt x="708787" y="214985"/>
                    </a:lnTo>
                    <a:lnTo>
                      <a:pt x="680275" y="259867"/>
                    </a:lnTo>
                    <a:lnTo>
                      <a:pt x="644093" y="300113"/>
                    </a:lnTo>
                    <a:lnTo>
                      <a:pt x="604862" y="334772"/>
                    </a:lnTo>
                    <a:lnTo>
                      <a:pt x="567220" y="362902"/>
                    </a:lnTo>
                    <a:lnTo>
                      <a:pt x="515124" y="395808"/>
                    </a:lnTo>
                    <a:lnTo>
                      <a:pt x="494106" y="383324"/>
                    </a:lnTo>
                    <a:lnTo>
                      <a:pt x="462026" y="362191"/>
                    </a:lnTo>
                    <a:lnTo>
                      <a:pt x="423710" y="333375"/>
                    </a:lnTo>
                    <a:lnTo>
                      <a:pt x="383984" y="297865"/>
                    </a:lnTo>
                    <a:lnTo>
                      <a:pt x="347662" y="256654"/>
                    </a:lnTo>
                    <a:lnTo>
                      <a:pt x="319582" y="210718"/>
                    </a:lnTo>
                    <a:lnTo>
                      <a:pt x="304546" y="161023"/>
                    </a:lnTo>
                    <a:lnTo>
                      <a:pt x="307390" y="108572"/>
                    </a:lnTo>
                    <a:lnTo>
                      <a:pt x="339382" y="55232"/>
                    </a:lnTo>
                    <a:lnTo>
                      <a:pt x="396544" y="25387"/>
                    </a:lnTo>
                    <a:lnTo>
                      <a:pt x="408254" y="23876"/>
                    </a:lnTo>
                    <a:lnTo>
                      <a:pt x="434936" y="25323"/>
                    </a:lnTo>
                    <a:lnTo>
                      <a:pt x="469747" y="37376"/>
                    </a:lnTo>
                    <a:lnTo>
                      <a:pt x="505815" y="67703"/>
                    </a:lnTo>
                    <a:lnTo>
                      <a:pt x="508088" y="70510"/>
                    </a:lnTo>
                    <a:lnTo>
                      <a:pt x="511517" y="72123"/>
                    </a:lnTo>
                    <a:lnTo>
                      <a:pt x="518744" y="72123"/>
                    </a:lnTo>
                    <a:lnTo>
                      <a:pt x="522160" y="70510"/>
                    </a:lnTo>
                    <a:lnTo>
                      <a:pt x="524446" y="67703"/>
                    </a:lnTo>
                    <a:lnTo>
                      <a:pt x="560539" y="37376"/>
                    </a:lnTo>
                    <a:lnTo>
                      <a:pt x="595401" y="25336"/>
                    </a:lnTo>
                    <a:lnTo>
                      <a:pt x="622249" y="23926"/>
                    </a:lnTo>
                    <a:lnTo>
                      <a:pt x="634263" y="25501"/>
                    </a:lnTo>
                    <a:lnTo>
                      <a:pt x="678865" y="45186"/>
                    </a:lnTo>
                    <a:lnTo>
                      <a:pt x="696785" y="60871"/>
                    </a:lnTo>
                    <a:lnTo>
                      <a:pt x="704418" y="60731"/>
                    </a:lnTo>
                    <a:lnTo>
                      <a:pt x="713663" y="51155"/>
                    </a:lnTo>
                    <a:lnTo>
                      <a:pt x="713536" y="43535"/>
                    </a:lnTo>
                    <a:lnTo>
                      <a:pt x="708748" y="38900"/>
                    </a:lnTo>
                    <a:lnTo>
                      <a:pt x="675703" y="14846"/>
                    </a:lnTo>
                    <a:lnTo>
                      <a:pt x="639216" y="1917"/>
                    </a:lnTo>
                    <a:lnTo>
                      <a:pt x="626211" y="50"/>
                    </a:lnTo>
                    <a:lnTo>
                      <a:pt x="596417" y="800"/>
                    </a:lnTo>
                    <a:lnTo>
                      <a:pt x="557009" y="12128"/>
                    </a:lnTo>
                    <a:lnTo>
                      <a:pt x="515124" y="41998"/>
                    </a:lnTo>
                    <a:lnTo>
                      <a:pt x="473265" y="12128"/>
                    </a:lnTo>
                    <a:lnTo>
                      <a:pt x="433933" y="787"/>
                    </a:lnTo>
                    <a:lnTo>
                      <a:pt x="404329" y="0"/>
                    </a:lnTo>
                    <a:lnTo>
                      <a:pt x="391655" y="1790"/>
                    </a:lnTo>
                    <a:lnTo>
                      <a:pt x="354723" y="14782"/>
                    </a:lnTo>
                    <a:lnTo>
                      <a:pt x="322491" y="37871"/>
                    </a:lnTo>
                    <a:lnTo>
                      <a:pt x="297916" y="68262"/>
                    </a:lnTo>
                    <a:lnTo>
                      <a:pt x="279209" y="147320"/>
                    </a:lnTo>
                    <a:lnTo>
                      <a:pt x="286791" y="192417"/>
                    </a:lnTo>
                    <a:lnTo>
                      <a:pt x="306514" y="238036"/>
                    </a:lnTo>
                    <a:lnTo>
                      <a:pt x="338162" y="283743"/>
                    </a:lnTo>
                    <a:lnTo>
                      <a:pt x="381596" y="329158"/>
                    </a:lnTo>
                    <a:lnTo>
                      <a:pt x="426745" y="366585"/>
                    </a:lnTo>
                    <a:lnTo>
                      <a:pt x="467245" y="394957"/>
                    </a:lnTo>
                    <a:lnTo>
                      <a:pt x="511289" y="421144"/>
                    </a:lnTo>
                    <a:lnTo>
                      <a:pt x="513207" y="421601"/>
                    </a:lnTo>
                    <a:lnTo>
                      <a:pt x="515124" y="421601"/>
                    </a:lnTo>
                    <a:lnTo>
                      <a:pt x="517042" y="421601"/>
                    </a:lnTo>
                    <a:lnTo>
                      <a:pt x="562013" y="395605"/>
                    </a:lnTo>
                    <a:lnTo>
                      <a:pt x="601726" y="367931"/>
                    </a:lnTo>
                    <a:lnTo>
                      <a:pt x="646226" y="331393"/>
                    </a:lnTo>
                    <a:lnTo>
                      <a:pt x="689330" y="287045"/>
                    </a:lnTo>
                    <a:lnTo>
                      <a:pt x="721245" y="242379"/>
                    </a:lnTo>
                    <a:lnTo>
                      <a:pt x="741768" y="197751"/>
                    </a:lnTo>
                    <a:lnTo>
                      <a:pt x="750735" y="153581"/>
                    </a:lnTo>
                    <a:close/>
                  </a:path>
                  <a:path w="1030604" h="464819">
                    <a:moveTo>
                      <a:pt x="1030287" y="331558"/>
                    </a:moveTo>
                    <a:lnTo>
                      <a:pt x="1023493" y="289572"/>
                    </a:lnTo>
                    <a:lnTo>
                      <a:pt x="1006182" y="256171"/>
                    </a:lnTo>
                    <a:lnTo>
                      <a:pt x="1006182" y="331558"/>
                    </a:lnTo>
                    <a:lnTo>
                      <a:pt x="997686" y="373545"/>
                    </a:lnTo>
                    <a:lnTo>
                      <a:pt x="997610" y="373913"/>
                    </a:lnTo>
                    <a:lnTo>
                      <a:pt x="974255" y="408520"/>
                    </a:lnTo>
                    <a:lnTo>
                      <a:pt x="939634" y="431876"/>
                    </a:lnTo>
                    <a:lnTo>
                      <a:pt x="897293" y="440448"/>
                    </a:lnTo>
                    <a:lnTo>
                      <a:pt x="854951" y="431876"/>
                    </a:lnTo>
                    <a:lnTo>
                      <a:pt x="820343" y="408520"/>
                    </a:lnTo>
                    <a:lnTo>
                      <a:pt x="796988" y="373913"/>
                    </a:lnTo>
                    <a:lnTo>
                      <a:pt x="788416" y="331558"/>
                    </a:lnTo>
                    <a:lnTo>
                      <a:pt x="796912" y="289572"/>
                    </a:lnTo>
                    <a:lnTo>
                      <a:pt x="796988" y="289217"/>
                    </a:lnTo>
                    <a:lnTo>
                      <a:pt x="820343" y="254609"/>
                    </a:lnTo>
                    <a:lnTo>
                      <a:pt x="854951" y="231254"/>
                    </a:lnTo>
                    <a:lnTo>
                      <a:pt x="897293" y="222681"/>
                    </a:lnTo>
                    <a:lnTo>
                      <a:pt x="939634" y="231254"/>
                    </a:lnTo>
                    <a:lnTo>
                      <a:pt x="974255" y="254609"/>
                    </a:lnTo>
                    <a:lnTo>
                      <a:pt x="997610" y="289217"/>
                    </a:lnTo>
                    <a:lnTo>
                      <a:pt x="1006182" y="331558"/>
                    </a:lnTo>
                    <a:lnTo>
                      <a:pt x="1006182" y="256171"/>
                    </a:lnTo>
                    <a:lnTo>
                      <a:pt x="1004582" y="253072"/>
                    </a:lnTo>
                    <a:lnTo>
                      <a:pt x="975779" y="224269"/>
                    </a:lnTo>
                    <a:lnTo>
                      <a:pt x="972705" y="222681"/>
                    </a:lnTo>
                    <a:lnTo>
                      <a:pt x="939279" y="205371"/>
                    </a:lnTo>
                    <a:lnTo>
                      <a:pt x="897293" y="198577"/>
                    </a:lnTo>
                    <a:lnTo>
                      <a:pt x="855306" y="205371"/>
                    </a:lnTo>
                    <a:lnTo>
                      <a:pt x="818807" y="224269"/>
                    </a:lnTo>
                    <a:lnTo>
                      <a:pt x="790003" y="253072"/>
                    </a:lnTo>
                    <a:lnTo>
                      <a:pt x="771105" y="289572"/>
                    </a:lnTo>
                    <a:lnTo>
                      <a:pt x="764311" y="331558"/>
                    </a:lnTo>
                    <a:lnTo>
                      <a:pt x="771105" y="373545"/>
                    </a:lnTo>
                    <a:lnTo>
                      <a:pt x="790003" y="410044"/>
                    </a:lnTo>
                    <a:lnTo>
                      <a:pt x="818807" y="438848"/>
                    </a:lnTo>
                    <a:lnTo>
                      <a:pt x="855306" y="457758"/>
                    </a:lnTo>
                    <a:lnTo>
                      <a:pt x="897293" y="464540"/>
                    </a:lnTo>
                    <a:lnTo>
                      <a:pt x="939279" y="457758"/>
                    </a:lnTo>
                    <a:lnTo>
                      <a:pt x="972693" y="440448"/>
                    </a:lnTo>
                    <a:lnTo>
                      <a:pt x="975779" y="438848"/>
                    </a:lnTo>
                    <a:lnTo>
                      <a:pt x="1004582" y="410044"/>
                    </a:lnTo>
                    <a:lnTo>
                      <a:pt x="1023493" y="373545"/>
                    </a:lnTo>
                    <a:lnTo>
                      <a:pt x="1030287" y="331558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7" name="object 97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2272430" y="2951700"/>
                <a:ext cx="107598" cy="105368"/>
              </a:xfrm>
              <a:prstGeom prst="rect">
                <a:avLst/>
              </a:prstGeom>
            </p:spPr>
          </p:pic>
        </p:grpSp>
      </p:grpSp>
      <p:grpSp>
        <p:nvGrpSpPr>
          <p:cNvPr id="98" name="object 98"/>
          <p:cNvGrpSpPr/>
          <p:nvPr/>
        </p:nvGrpSpPr>
        <p:grpSpPr>
          <a:xfrm>
            <a:off x="7037798" y="8779181"/>
            <a:ext cx="1005840" cy="1283335"/>
            <a:chOff x="7037798" y="8779181"/>
            <a:chExt cx="1005840" cy="1283335"/>
          </a:xfrm>
        </p:grpSpPr>
        <p:sp>
          <p:nvSpPr>
            <p:cNvPr id="99" name="object 99"/>
            <p:cNvSpPr/>
            <p:nvPr/>
          </p:nvSpPr>
          <p:spPr>
            <a:xfrm>
              <a:off x="7178891" y="8992190"/>
              <a:ext cx="862965" cy="1002030"/>
            </a:xfrm>
            <a:custGeom>
              <a:avLst/>
              <a:gdLst/>
              <a:ahLst/>
              <a:cxnLst/>
              <a:rect l="l" t="t" r="r" b="b"/>
              <a:pathLst>
                <a:path w="862965" h="1002029">
                  <a:moveTo>
                    <a:pt x="171767" y="876173"/>
                  </a:moveTo>
                  <a:lnTo>
                    <a:pt x="167259" y="870013"/>
                  </a:lnTo>
                  <a:lnTo>
                    <a:pt x="154127" y="868019"/>
                  </a:lnTo>
                  <a:lnTo>
                    <a:pt x="147967" y="872502"/>
                  </a:lnTo>
                  <a:lnTo>
                    <a:pt x="146951" y="879081"/>
                  </a:lnTo>
                  <a:lnTo>
                    <a:pt x="139458" y="917663"/>
                  </a:lnTo>
                  <a:lnTo>
                    <a:pt x="131216" y="946543"/>
                  </a:lnTo>
                  <a:lnTo>
                    <a:pt x="123405" y="967092"/>
                  </a:lnTo>
                  <a:lnTo>
                    <a:pt x="112420" y="990727"/>
                  </a:lnTo>
                  <a:lnTo>
                    <a:pt x="115049" y="997889"/>
                  </a:lnTo>
                  <a:lnTo>
                    <a:pt x="122732" y="1001445"/>
                  </a:lnTo>
                  <a:lnTo>
                    <a:pt x="124460" y="1001814"/>
                  </a:lnTo>
                  <a:lnTo>
                    <a:pt x="126149" y="1001814"/>
                  </a:lnTo>
                  <a:lnTo>
                    <a:pt x="130695" y="1001814"/>
                  </a:lnTo>
                  <a:lnTo>
                    <a:pt x="153962" y="954557"/>
                  </a:lnTo>
                  <a:lnTo>
                    <a:pt x="170764" y="882738"/>
                  </a:lnTo>
                  <a:lnTo>
                    <a:pt x="171767" y="876173"/>
                  </a:lnTo>
                  <a:close/>
                </a:path>
                <a:path w="862965" h="1002029">
                  <a:moveTo>
                    <a:pt x="635101" y="74650"/>
                  </a:moveTo>
                  <a:lnTo>
                    <a:pt x="586905" y="41529"/>
                  </a:lnTo>
                  <a:lnTo>
                    <a:pt x="541350" y="23952"/>
                  </a:lnTo>
                  <a:lnTo>
                    <a:pt x="491947" y="11074"/>
                  </a:lnTo>
                  <a:lnTo>
                    <a:pt x="439470" y="3035"/>
                  </a:lnTo>
                  <a:lnTo>
                    <a:pt x="384695" y="0"/>
                  </a:lnTo>
                  <a:lnTo>
                    <a:pt x="328409" y="2146"/>
                  </a:lnTo>
                  <a:lnTo>
                    <a:pt x="285381" y="8420"/>
                  </a:lnTo>
                  <a:lnTo>
                    <a:pt x="218427" y="27635"/>
                  </a:lnTo>
                  <a:lnTo>
                    <a:pt x="180479" y="44335"/>
                  </a:lnTo>
                  <a:lnTo>
                    <a:pt x="141960" y="66954"/>
                  </a:lnTo>
                  <a:lnTo>
                    <a:pt x="104686" y="96380"/>
                  </a:lnTo>
                  <a:lnTo>
                    <a:pt x="70459" y="133515"/>
                  </a:lnTo>
                  <a:lnTo>
                    <a:pt x="41071" y="179260"/>
                  </a:lnTo>
                  <a:lnTo>
                    <a:pt x="18338" y="234505"/>
                  </a:lnTo>
                  <a:lnTo>
                    <a:pt x="4076" y="300139"/>
                  </a:lnTo>
                  <a:lnTo>
                    <a:pt x="76" y="344017"/>
                  </a:lnTo>
                  <a:lnTo>
                    <a:pt x="0" y="386727"/>
                  </a:lnTo>
                  <a:lnTo>
                    <a:pt x="3873" y="428536"/>
                  </a:lnTo>
                  <a:lnTo>
                    <a:pt x="11696" y="469773"/>
                  </a:lnTo>
                  <a:lnTo>
                    <a:pt x="26187" y="517067"/>
                  </a:lnTo>
                  <a:lnTo>
                    <a:pt x="38315" y="539610"/>
                  </a:lnTo>
                  <a:lnTo>
                    <a:pt x="43091" y="539610"/>
                  </a:lnTo>
                  <a:lnTo>
                    <a:pt x="44589" y="539610"/>
                  </a:lnTo>
                  <a:lnTo>
                    <a:pt x="46113" y="539343"/>
                  </a:lnTo>
                  <a:lnTo>
                    <a:pt x="53759" y="536270"/>
                  </a:lnTo>
                  <a:lnTo>
                    <a:pt x="56756" y="529259"/>
                  </a:lnTo>
                  <a:lnTo>
                    <a:pt x="48679" y="508406"/>
                  </a:lnTo>
                  <a:lnTo>
                    <a:pt x="43637" y="493649"/>
                  </a:lnTo>
                  <a:lnTo>
                    <a:pt x="39166" y="478840"/>
                  </a:lnTo>
                  <a:lnTo>
                    <a:pt x="35293" y="464058"/>
                  </a:lnTo>
                  <a:lnTo>
                    <a:pt x="34671" y="462203"/>
                  </a:lnTo>
                  <a:lnTo>
                    <a:pt x="27520" y="423646"/>
                  </a:lnTo>
                  <a:lnTo>
                    <a:pt x="24028" y="384492"/>
                  </a:lnTo>
                  <a:lnTo>
                    <a:pt x="24193" y="344474"/>
                  </a:lnTo>
                  <a:lnTo>
                    <a:pt x="27978" y="303314"/>
                  </a:lnTo>
                  <a:lnTo>
                    <a:pt x="42354" y="238252"/>
                  </a:lnTo>
                  <a:lnTo>
                    <a:pt x="65405" y="184213"/>
                  </a:lnTo>
                  <a:lnTo>
                    <a:pt x="95211" y="140182"/>
                  </a:lnTo>
                  <a:lnTo>
                    <a:pt x="129819" y="105130"/>
                  </a:lnTo>
                  <a:lnTo>
                    <a:pt x="167309" y="78054"/>
                  </a:lnTo>
                  <a:lnTo>
                    <a:pt x="205752" y="57899"/>
                  </a:lnTo>
                  <a:lnTo>
                    <a:pt x="243205" y="43662"/>
                  </a:lnTo>
                  <a:lnTo>
                    <a:pt x="307467" y="28816"/>
                  </a:lnTo>
                  <a:lnTo>
                    <a:pt x="384136" y="24091"/>
                  </a:lnTo>
                  <a:lnTo>
                    <a:pt x="436321" y="26911"/>
                  </a:lnTo>
                  <a:lnTo>
                    <a:pt x="486232" y="34455"/>
                  </a:lnTo>
                  <a:lnTo>
                    <a:pt x="533120" y="46583"/>
                  </a:lnTo>
                  <a:lnTo>
                    <a:pt x="576262" y="63131"/>
                  </a:lnTo>
                  <a:lnTo>
                    <a:pt x="614908" y="83972"/>
                  </a:lnTo>
                  <a:lnTo>
                    <a:pt x="620522" y="87541"/>
                  </a:lnTo>
                  <a:lnTo>
                    <a:pt x="627964" y="85890"/>
                  </a:lnTo>
                  <a:lnTo>
                    <a:pt x="635101" y="74650"/>
                  </a:lnTo>
                  <a:close/>
                </a:path>
                <a:path w="862965" h="1002029">
                  <a:moveTo>
                    <a:pt x="862939" y="587032"/>
                  </a:moveTo>
                  <a:lnTo>
                    <a:pt x="858735" y="562635"/>
                  </a:lnTo>
                  <a:lnTo>
                    <a:pt x="839571" y="524090"/>
                  </a:lnTo>
                  <a:lnTo>
                    <a:pt x="798995" y="467144"/>
                  </a:lnTo>
                  <a:lnTo>
                    <a:pt x="786295" y="447979"/>
                  </a:lnTo>
                  <a:lnTo>
                    <a:pt x="776757" y="426808"/>
                  </a:lnTo>
                  <a:lnTo>
                    <a:pt x="770483" y="403936"/>
                  </a:lnTo>
                  <a:lnTo>
                    <a:pt x="767588" y="379666"/>
                  </a:lnTo>
                  <a:lnTo>
                    <a:pt x="764959" y="340601"/>
                  </a:lnTo>
                  <a:lnTo>
                    <a:pt x="759561" y="297611"/>
                  </a:lnTo>
                  <a:lnTo>
                    <a:pt x="749858" y="249389"/>
                  </a:lnTo>
                  <a:lnTo>
                    <a:pt x="734314" y="194627"/>
                  </a:lnTo>
                  <a:lnTo>
                    <a:pt x="732269" y="188290"/>
                  </a:lnTo>
                  <a:lnTo>
                    <a:pt x="725474" y="184835"/>
                  </a:lnTo>
                  <a:lnTo>
                    <a:pt x="712800" y="188950"/>
                  </a:lnTo>
                  <a:lnTo>
                    <a:pt x="709333" y="195732"/>
                  </a:lnTo>
                  <a:lnTo>
                    <a:pt x="711403" y="202069"/>
                  </a:lnTo>
                  <a:lnTo>
                    <a:pt x="726389" y="254939"/>
                  </a:lnTo>
                  <a:lnTo>
                    <a:pt x="735761" y="301510"/>
                  </a:lnTo>
                  <a:lnTo>
                    <a:pt x="740981" y="343039"/>
                  </a:lnTo>
                  <a:lnTo>
                    <a:pt x="743445" y="379666"/>
                  </a:lnTo>
                  <a:lnTo>
                    <a:pt x="743508" y="380784"/>
                  </a:lnTo>
                  <a:lnTo>
                    <a:pt x="746887" y="408800"/>
                  </a:lnTo>
                  <a:lnTo>
                    <a:pt x="754189" y="435254"/>
                  </a:lnTo>
                  <a:lnTo>
                    <a:pt x="765289" y="459803"/>
                  </a:lnTo>
                  <a:lnTo>
                    <a:pt x="780084" y="482092"/>
                  </a:lnTo>
                  <a:lnTo>
                    <a:pt x="817689" y="534466"/>
                  </a:lnTo>
                  <a:lnTo>
                    <a:pt x="834656" y="566877"/>
                  </a:lnTo>
                  <a:lnTo>
                    <a:pt x="838784" y="583704"/>
                  </a:lnTo>
                  <a:lnTo>
                    <a:pt x="837831" y="589356"/>
                  </a:lnTo>
                  <a:lnTo>
                    <a:pt x="832764" y="593242"/>
                  </a:lnTo>
                  <a:lnTo>
                    <a:pt x="823899" y="596506"/>
                  </a:lnTo>
                  <a:lnTo>
                    <a:pt x="813485" y="599173"/>
                  </a:lnTo>
                  <a:lnTo>
                    <a:pt x="790016" y="604227"/>
                  </a:lnTo>
                  <a:lnTo>
                    <a:pt x="789279" y="604469"/>
                  </a:lnTo>
                  <a:lnTo>
                    <a:pt x="789279" y="626833"/>
                  </a:lnTo>
                  <a:lnTo>
                    <a:pt x="789178" y="627367"/>
                  </a:lnTo>
                  <a:lnTo>
                    <a:pt x="789101" y="627595"/>
                  </a:lnTo>
                  <a:lnTo>
                    <a:pt x="789165" y="627367"/>
                  </a:lnTo>
                  <a:lnTo>
                    <a:pt x="789279" y="626833"/>
                  </a:lnTo>
                  <a:lnTo>
                    <a:pt x="789279" y="604469"/>
                  </a:lnTo>
                  <a:lnTo>
                    <a:pt x="778357" y="608025"/>
                  </a:lnTo>
                  <a:lnTo>
                    <a:pt x="769874" y="613676"/>
                  </a:lnTo>
                  <a:lnTo>
                    <a:pt x="765644" y="622160"/>
                  </a:lnTo>
                  <a:lnTo>
                    <a:pt x="759180" y="660361"/>
                  </a:lnTo>
                  <a:lnTo>
                    <a:pt x="756831" y="695718"/>
                  </a:lnTo>
                  <a:lnTo>
                    <a:pt x="757161" y="728052"/>
                  </a:lnTo>
                  <a:lnTo>
                    <a:pt x="760018" y="781418"/>
                  </a:lnTo>
                  <a:lnTo>
                    <a:pt x="759917" y="801801"/>
                  </a:lnTo>
                  <a:lnTo>
                    <a:pt x="720204" y="845400"/>
                  </a:lnTo>
                  <a:lnTo>
                    <a:pt x="682980" y="853757"/>
                  </a:lnTo>
                  <a:lnTo>
                    <a:pt x="639127" y="854951"/>
                  </a:lnTo>
                  <a:lnTo>
                    <a:pt x="588822" y="848982"/>
                  </a:lnTo>
                  <a:lnTo>
                    <a:pt x="550951" y="840803"/>
                  </a:lnTo>
                  <a:lnTo>
                    <a:pt x="484644" y="820420"/>
                  </a:lnTo>
                  <a:lnTo>
                    <a:pt x="452043" y="807872"/>
                  </a:lnTo>
                  <a:lnTo>
                    <a:pt x="445046" y="810882"/>
                  </a:lnTo>
                  <a:lnTo>
                    <a:pt x="440093" y="823239"/>
                  </a:lnTo>
                  <a:lnTo>
                    <a:pt x="442937" y="829906"/>
                  </a:lnTo>
                  <a:lnTo>
                    <a:pt x="443204" y="830313"/>
                  </a:lnTo>
                  <a:lnTo>
                    <a:pt x="509219" y="854075"/>
                  </a:lnTo>
                  <a:lnTo>
                    <a:pt x="584898" y="872782"/>
                  </a:lnTo>
                  <a:lnTo>
                    <a:pt x="585038" y="872782"/>
                  </a:lnTo>
                  <a:lnTo>
                    <a:pt x="603364" y="875677"/>
                  </a:lnTo>
                  <a:lnTo>
                    <a:pt x="621017" y="877760"/>
                  </a:lnTo>
                  <a:lnTo>
                    <a:pt x="637997" y="879005"/>
                  </a:lnTo>
                  <a:lnTo>
                    <a:pt x="654304" y="879411"/>
                  </a:lnTo>
                  <a:lnTo>
                    <a:pt x="687019" y="877506"/>
                  </a:lnTo>
                  <a:lnTo>
                    <a:pt x="716508" y="871766"/>
                  </a:lnTo>
                  <a:lnTo>
                    <a:pt x="742734" y="862203"/>
                  </a:lnTo>
                  <a:lnTo>
                    <a:pt x="755167" y="854951"/>
                  </a:lnTo>
                  <a:lnTo>
                    <a:pt x="765403" y="848982"/>
                  </a:lnTo>
                  <a:lnTo>
                    <a:pt x="783412" y="809066"/>
                  </a:lnTo>
                  <a:lnTo>
                    <a:pt x="784199" y="784110"/>
                  </a:lnTo>
                  <a:lnTo>
                    <a:pt x="782764" y="755726"/>
                  </a:lnTo>
                  <a:lnTo>
                    <a:pt x="781304" y="728395"/>
                  </a:lnTo>
                  <a:lnTo>
                    <a:pt x="780923" y="698169"/>
                  </a:lnTo>
                  <a:lnTo>
                    <a:pt x="788619" y="629856"/>
                  </a:lnTo>
                  <a:lnTo>
                    <a:pt x="808545" y="624852"/>
                  </a:lnTo>
                  <a:lnTo>
                    <a:pt x="823353" y="621626"/>
                  </a:lnTo>
                  <a:lnTo>
                    <a:pt x="837628" y="617283"/>
                  </a:lnTo>
                  <a:lnTo>
                    <a:pt x="849896" y="610895"/>
                  </a:lnTo>
                  <a:lnTo>
                    <a:pt x="858647" y="601510"/>
                  </a:lnTo>
                  <a:lnTo>
                    <a:pt x="862939" y="58703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83481" y="9839271"/>
              <a:ext cx="95850" cy="223249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7417077" y="9303047"/>
              <a:ext cx="374650" cy="285750"/>
            </a:xfrm>
            <a:custGeom>
              <a:avLst/>
              <a:gdLst/>
              <a:ahLst/>
              <a:cxnLst/>
              <a:rect l="l" t="t" r="r" b="b"/>
              <a:pathLst>
                <a:path w="374650" h="285750">
                  <a:moveTo>
                    <a:pt x="359915" y="0"/>
                  </a:moveTo>
                  <a:lnTo>
                    <a:pt x="346984" y="3172"/>
                  </a:lnTo>
                  <a:lnTo>
                    <a:pt x="343026" y="9696"/>
                  </a:lnTo>
                  <a:lnTo>
                    <a:pt x="344607" y="16167"/>
                  </a:lnTo>
                  <a:lnTo>
                    <a:pt x="350260" y="63688"/>
                  </a:lnTo>
                  <a:lnTo>
                    <a:pt x="344509" y="110537"/>
                  </a:lnTo>
                  <a:lnTo>
                    <a:pt x="327852" y="154686"/>
                  </a:lnTo>
                  <a:lnTo>
                    <a:pt x="300786" y="194109"/>
                  </a:lnTo>
                  <a:lnTo>
                    <a:pt x="272192" y="220761"/>
                  </a:lnTo>
                  <a:lnTo>
                    <a:pt x="239425" y="241010"/>
                  </a:lnTo>
                  <a:lnTo>
                    <a:pt x="203319" y="254448"/>
                  </a:lnTo>
                  <a:lnTo>
                    <a:pt x="164707" y="260662"/>
                  </a:lnTo>
                  <a:lnTo>
                    <a:pt x="125623" y="259329"/>
                  </a:lnTo>
                  <a:lnTo>
                    <a:pt x="88122" y="250487"/>
                  </a:lnTo>
                  <a:lnTo>
                    <a:pt x="53088" y="234455"/>
                  </a:lnTo>
                  <a:lnTo>
                    <a:pt x="21402" y="211553"/>
                  </a:lnTo>
                  <a:lnTo>
                    <a:pt x="16407" y="207166"/>
                  </a:lnTo>
                  <a:lnTo>
                    <a:pt x="8806" y="207637"/>
                  </a:lnTo>
                  <a:lnTo>
                    <a:pt x="0" y="217616"/>
                  </a:lnTo>
                  <a:lnTo>
                    <a:pt x="471" y="225218"/>
                  </a:lnTo>
                  <a:lnTo>
                    <a:pt x="5455" y="229626"/>
                  </a:lnTo>
                  <a:lnTo>
                    <a:pt x="38006" y="253531"/>
                  </a:lnTo>
                  <a:lnTo>
                    <a:pt x="73800" y="270930"/>
                  </a:lnTo>
                  <a:lnTo>
                    <a:pt x="112069" y="281561"/>
                  </a:lnTo>
                  <a:lnTo>
                    <a:pt x="152047" y="285164"/>
                  </a:lnTo>
                  <a:lnTo>
                    <a:pt x="156749" y="285164"/>
                  </a:lnTo>
                  <a:lnTo>
                    <a:pt x="209525" y="277739"/>
                  </a:lnTo>
                  <a:lnTo>
                    <a:pt x="250029" y="262666"/>
                  </a:lnTo>
                  <a:lnTo>
                    <a:pt x="286786" y="239949"/>
                  </a:lnTo>
                  <a:lnTo>
                    <a:pt x="318859" y="210045"/>
                  </a:lnTo>
                  <a:lnTo>
                    <a:pt x="349222" y="165824"/>
                  </a:lnTo>
                  <a:lnTo>
                    <a:pt x="367908" y="116302"/>
                  </a:lnTo>
                  <a:lnTo>
                    <a:pt x="374358" y="63753"/>
                  </a:lnTo>
                  <a:lnTo>
                    <a:pt x="368009" y="10449"/>
                  </a:lnTo>
                  <a:lnTo>
                    <a:pt x="366428" y="3978"/>
                  </a:lnTo>
                  <a:lnTo>
                    <a:pt x="35991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415103" y="9476007"/>
              <a:ext cx="108184" cy="145673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7347718" y="9145616"/>
              <a:ext cx="330835" cy="327660"/>
            </a:xfrm>
            <a:custGeom>
              <a:avLst/>
              <a:gdLst/>
              <a:ahLst/>
              <a:cxnLst/>
              <a:rect l="l" t="t" r="r" b="b"/>
              <a:pathLst>
                <a:path w="330834" h="327659">
                  <a:moveTo>
                    <a:pt x="247246" y="0"/>
                  </a:moveTo>
                  <a:lnTo>
                    <a:pt x="193564" y="344"/>
                  </a:lnTo>
                  <a:lnTo>
                    <a:pt x="142210" y="13292"/>
                  </a:lnTo>
                  <a:lnTo>
                    <a:pt x="95375" y="38013"/>
                  </a:lnTo>
                  <a:lnTo>
                    <a:pt x="55252" y="73673"/>
                  </a:lnTo>
                  <a:lnTo>
                    <a:pt x="29079" y="110050"/>
                  </a:lnTo>
                  <a:lnTo>
                    <a:pt x="11041" y="149953"/>
                  </a:lnTo>
                  <a:lnTo>
                    <a:pt x="1295" y="192165"/>
                  </a:lnTo>
                  <a:lnTo>
                    <a:pt x="0" y="235469"/>
                  </a:lnTo>
                  <a:lnTo>
                    <a:pt x="7311" y="278647"/>
                  </a:lnTo>
                  <a:lnTo>
                    <a:pt x="23389" y="320482"/>
                  </a:lnTo>
                  <a:lnTo>
                    <a:pt x="25504" y="324691"/>
                  </a:lnTo>
                  <a:lnTo>
                    <a:pt x="29745" y="327110"/>
                  </a:lnTo>
                  <a:lnTo>
                    <a:pt x="34153" y="327110"/>
                  </a:lnTo>
                  <a:lnTo>
                    <a:pt x="35975" y="327110"/>
                  </a:lnTo>
                  <a:lnTo>
                    <a:pt x="37828" y="326702"/>
                  </a:lnTo>
                  <a:lnTo>
                    <a:pt x="45503" y="322838"/>
                  </a:lnTo>
                  <a:lnTo>
                    <a:pt x="47901" y="315582"/>
                  </a:lnTo>
                  <a:lnTo>
                    <a:pt x="44906" y="309645"/>
                  </a:lnTo>
                  <a:lnTo>
                    <a:pt x="28653" y="264717"/>
                  </a:lnTo>
                  <a:lnTo>
                    <a:pt x="23610" y="218373"/>
                  </a:lnTo>
                  <a:lnTo>
                    <a:pt x="29536" y="172490"/>
                  </a:lnTo>
                  <a:lnTo>
                    <a:pt x="46188" y="128943"/>
                  </a:lnTo>
                  <a:lnTo>
                    <a:pt x="73324" y="89609"/>
                  </a:lnTo>
                  <a:lnTo>
                    <a:pt x="109091" y="57822"/>
                  </a:lnTo>
                  <a:lnTo>
                    <a:pt x="150840" y="35777"/>
                  </a:lnTo>
                  <a:lnTo>
                    <a:pt x="196626" y="24230"/>
                  </a:lnTo>
                  <a:lnTo>
                    <a:pt x="244502" y="23936"/>
                  </a:lnTo>
                  <a:lnTo>
                    <a:pt x="261729" y="26669"/>
                  </a:lnTo>
                  <a:lnTo>
                    <a:pt x="278594" y="30915"/>
                  </a:lnTo>
                  <a:lnTo>
                    <a:pt x="295042" y="36652"/>
                  </a:lnTo>
                  <a:lnTo>
                    <a:pt x="311013" y="43862"/>
                  </a:lnTo>
                  <a:lnTo>
                    <a:pt x="316950" y="46857"/>
                  </a:lnTo>
                  <a:lnTo>
                    <a:pt x="324196" y="44490"/>
                  </a:lnTo>
                  <a:lnTo>
                    <a:pt x="330207" y="32606"/>
                  </a:lnTo>
                  <a:lnTo>
                    <a:pt x="327819" y="25360"/>
                  </a:lnTo>
                  <a:lnTo>
                    <a:pt x="321882" y="22355"/>
                  </a:lnTo>
                  <a:lnTo>
                    <a:pt x="303961" y="14266"/>
                  </a:lnTo>
                  <a:lnTo>
                    <a:pt x="285502" y="7828"/>
                  </a:lnTo>
                  <a:lnTo>
                    <a:pt x="266575" y="3064"/>
                  </a:lnTo>
                  <a:lnTo>
                    <a:pt x="247246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43042" y="9143419"/>
              <a:ext cx="130655" cy="130725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7112988" y="9595397"/>
              <a:ext cx="403225" cy="255904"/>
            </a:xfrm>
            <a:custGeom>
              <a:avLst/>
              <a:gdLst/>
              <a:ahLst/>
              <a:cxnLst/>
              <a:rect l="l" t="t" r="r" b="b"/>
              <a:pathLst>
                <a:path w="403225" h="255904">
                  <a:moveTo>
                    <a:pt x="12910" y="0"/>
                  </a:moveTo>
                  <a:lnTo>
                    <a:pt x="1664" y="7109"/>
                  </a:lnTo>
                  <a:lnTo>
                    <a:pt x="0" y="14554"/>
                  </a:lnTo>
                  <a:lnTo>
                    <a:pt x="3560" y="20177"/>
                  </a:lnTo>
                  <a:lnTo>
                    <a:pt x="30683" y="58862"/>
                  </a:lnTo>
                  <a:lnTo>
                    <a:pt x="61097" y="94642"/>
                  </a:lnTo>
                  <a:lnTo>
                    <a:pt x="94522" y="127348"/>
                  </a:lnTo>
                  <a:lnTo>
                    <a:pt x="130675" y="156806"/>
                  </a:lnTo>
                  <a:lnTo>
                    <a:pt x="169276" y="182846"/>
                  </a:lnTo>
                  <a:lnTo>
                    <a:pt x="210044" y="205296"/>
                  </a:lnTo>
                  <a:lnTo>
                    <a:pt x="252699" y="223984"/>
                  </a:lnTo>
                  <a:lnTo>
                    <a:pt x="296958" y="238738"/>
                  </a:lnTo>
                  <a:lnTo>
                    <a:pt x="342543" y="249388"/>
                  </a:lnTo>
                  <a:lnTo>
                    <a:pt x="390249" y="255814"/>
                  </a:lnTo>
                  <a:lnTo>
                    <a:pt x="396417" y="255814"/>
                  </a:lnTo>
                  <a:lnTo>
                    <a:pt x="401684" y="251091"/>
                  </a:lnTo>
                  <a:lnTo>
                    <a:pt x="402825" y="238191"/>
                  </a:lnTo>
                  <a:lnTo>
                    <a:pt x="397925" y="232348"/>
                  </a:lnTo>
                  <a:lnTo>
                    <a:pt x="391307" y="231752"/>
                  </a:lnTo>
                  <a:lnTo>
                    <a:pt x="342009" y="224753"/>
                  </a:lnTo>
                  <a:lnTo>
                    <a:pt x="293972" y="212745"/>
                  </a:lnTo>
                  <a:lnTo>
                    <a:pt x="247565" y="195951"/>
                  </a:lnTo>
                  <a:lnTo>
                    <a:pt x="203155" y="174597"/>
                  </a:lnTo>
                  <a:lnTo>
                    <a:pt x="161109" y="148907"/>
                  </a:lnTo>
                  <a:lnTo>
                    <a:pt x="121794" y="119107"/>
                  </a:lnTo>
                  <a:lnTo>
                    <a:pt x="85579" y="85420"/>
                  </a:lnTo>
                  <a:lnTo>
                    <a:pt x="52830" y="48072"/>
                  </a:lnTo>
                  <a:lnTo>
                    <a:pt x="23915" y="7287"/>
                  </a:lnTo>
                  <a:lnTo>
                    <a:pt x="20355" y="1664"/>
                  </a:lnTo>
                  <a:lnTo>
                    <a:pt x="12910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91204" y="9589819"/>
              <a:ext cx="146491" cy="127448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7037798" y="8860699"/>
              <a:ext cx="355600" cy="662305"/>
            </a:xfrm>
            <a:custGeom>
              <a:avLst/>
              <a:gdLst/>
              <a:ahLst/>
              <a:cxnLst/>
              <a:rect l="l" t="t" r="r" b="b"/>
              <a:pathLst>
                <a:path w="355600" h="662304">
                  <a:moveTo>
                    <a:pt x="344115" y="0"/>
                  </a:moveTo>
                  <a:lnTo>
                    <a:pt x="303354" y="16012"/>
                  </a:lnTo>
                  <a:lnTo>
                    <a:pt x="225982" y="58719"/>
                  </a:lnTo>
                  <a:lnTo>
                    <a:pt x="185500" y="88842"/>
                  </a:lnTo>
                  <a:lnTo>
                    <a:pt x="148507" y="122496"/>
                  </a:lnTo>
                  <a:lnTo>
                    <a:pt x="115185" y="159375"/>
                  </a:lnTo>
                  <a:lnTo>
                    <a:pt x="85717" y="199177"/>
                  </a:lnTo>
                  <a:lnTo>
                    <a:pt x="60283" y="241598"/>
                  </a:lnTo>
                  <a:lnTo>
                    <a:pt x="39066" y="286336"/>
                  </a:lnTo>
                  <a:lnTo>
                    <a:pt x="22247" y="333087"/>
                  </a:lnTo>
                  <a:lnTo>
                    <a:pt x="10009" y="381547"/>
                  </a:lnTo>
                  <a:lnTo>
                    <a:pt x="2532" y="431413"/>
                  </a:lnTo>
                  <a:lnTo>
                    <a:pt x="0" y="482383"/>
                  </a:lnTo>
                  <a:lnTo>
                    <a:pt x="1858" y="526223"/>
                  </a:lnTo>
                  <a:lnTo>
                    <a:pt x="7418" y="569527"/>
                  </a:lnTo>
                  <a:lnTo>
                    <a:pt x="16653" y="612140"/>
                  </a:lnTo>
                  <a:lnTo>
                    <a:pt x="29538" y="653906"/>
                  </a:lnTo>
                  <a:lnTo>
                    <a:pt x="35936" y="661917"/>
                  </a:lnTo>
                  <a:lnTo>
                    <a:pt x="40888" y="661917"/>
                  </a:lnTo>
                  <a:lnTo>
                    <a:pt x="42229" y="661917"/>
                  </a:lnTo>
                  <a:lnTo>
                    <a:pt x="43600" y="661697"/>
                  </a:lnTo>
                  <a:lnTo>
                    <a:pt x="51202" y="658995"/>
                  </a:lnTo>
                  <a:lnTo>
                    <a:pt x="54469" y="652105"/>
                  </a:lnTo>
                  <a:lnTo>
                    <a:pt x="52239" y="645833"/>
                  </a:lnTo>
                  <a:lnTo>
                    <a:pt x="39966" y="606026"/>
                  </a:lnTo>
                  <a:lnTo>
                    <a:pt x="31170" y="565419"/>
                  </a:lnTo>
                  <a:lnTo>
                    <a:pt x="25874" y="524157"/>
                  </a:lnTo>
                  <a:lnTo>
                    <a:pt x="24103" y="482383"/>
                  </a:lnTo>
                  <a:lnTo>
                    <a:pt x="26516" y="433820"/>
                  </a:lnTo>
                  <a:lnTo>
                    <a:pt x="33640" y="386308"/>
                  </a:lnTo>
                  <a:lnTo>
                    <a:pt x="45301" y="340136"/>
                  </a:lnTo>
                  <a:lnTo>
                    <a:pt x="61326" y="295593"/>
                  </a:lnTo>
                  <a:lnTo>
                    <a:pt x="81542" y="252968"/>
                  </a:lnTo>
                  <a:lnTo>
                    <a:pt x="105775" y="212550"/>
                  </a:lnTo>
                  <a:lnTo>
                    <a:pt x="133853" y="174627"/>
                  </a:lnTo>
                  <a:lnTo>
                    <a:pt x="165602" y="139489"/>
                  </a:lnTo>
                  <a:lnTo>
                    <a:pt x="200848" y="107425"/>
                  </a:lnTo>
                  <a:lnTo>
                    <a:pt x="239420" y="78724"/>
                  </a:lnTo>
                  <a:lnTo>
                    <a:pt x="281143" y="53673"/>
                  </a:lnTo>
                  <a:lnTo>
                    <a:pt x="329449" y="31155"/>
                  </a:lnTo>
                  <a:lnTo>
                    <a:pt x="352198" y="22690"/>
                  </a:lnTo>
                  <a:lnTo>
                    <a:pt x="355465" y="15800"/>
                  </a:lnTo>
                  <a:lnTo>
                    <a:pt x="350994" y="3266"/>
                  </a:lnTo>
                  <a:lnTo>
                    <a:pt x="34411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65093" y="8779181"/>
              <a:ext cx="154361" cy="154351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7566861" y="8833720"/>
              <a:ext cx="434340" cy="287655"/>
            </a:xfrm>
            <a:custGeom>
              <a:avLst/>
              <a:gdLst/>
              <a:ahLst/>
              <a:cxnLst/>
              <a:rect l="l" t="t" r="r" b="b"/>
              <a:pathLst>
                <a:path w="434340" h="287654">
                  <a:moveTo>
                    <a:pt x="6502" y="0"/>
                  </a:moveTo>
                  <a:lnTo>
                    <a:pt x="837" y="5046"/>
                  </a:lnTo>
                  <a:lnTo>
                    <a:pt x="0" y="18324"/>
                  </a:lnTo>
                  <a:lnTo>
                    <a:pt x="5057" y="24051"/>
                  </a:lnTo>
                  <a:lnTo>
                    <a:pt x="11695" y="24459"/>
                  </a:lnTo>
                  <a:lnTo>
                    <a:pt x="61230" y="30176"/>
                  </a:lnTo>
                  <a:lnTo>
                    <a:pt x="109558" y="40935"/>
                  </a:lnTo>
                  <a:lnTo>
                    <a:pt x="156324" y="56505"/>
                  </a:lnTo>
                  <a:lnTo>
                    <a:pt x="201169" y="76657"/>
                  </a:lnTo>
                  <a:lnTo>
                    <a:pt x="243737" y="101161"/>
                  </a:lnTo>
                  <a:lnTo>
                    <a:pt x="283670" y="129787"/>
                  </a:lnTo>
                  <a:lnTo>
                    <a:pt x="320611" y="162305"/>
                  </a:lnTo>
                  <a:lnTo>
                    <a:pt x="354204" y="198486"/>
                  </a:lnTo>
                  <a:lnTo>
                    <a:pt x="384090" y="238098"/>
                  </a:lnTo>
                  <a:lnTo>
                    <a:pt x="409914" y="280912"/>
                  </a:lnTo>
                  <a:lnTo>
                    <a:pt x="412081" y="284975"/>
                  </a:lnTo>
                  <a:lnTo>
                    <a:pt x="416249" y="287289"/>
                  </a:lnTo>
                  <a:lnTo>
                    <a:pt x="420552" y="287289"/>
                  </a:lnTo>
                  <a:lnTo>
                    <a:pt x="422468" y="287289"/>
                  </a:lnTo>
                  <a:lnTo>
                    <a:pt x="424405" y="286828"/>
                  </a:lnTo>
                  <a:lnTo>
                    <a:pt x="432091" y="282724"/>
                  </a:lnTo>
                  <a:lnTo>
                    <a:pt x="434300" y="275426"/>
                  </a:lnTo>
                  <a:lnTo>
                    <a:pt x="431170" y="269562"/>
                  </a:lnTo>
                  <a:lnTo>
                    <a:pt x="406713" y="228577"/>
                  </a:lnTo>
                  <a:lnTo>
                    <a:pt x="378704" y="190351"/>
                  </a:lnTo>
                  <a:lnTo>
                    <a:pt x="347423" y="155066"/>
                  </a:lnTo>
                  <a:lnTo>
                    <a:pt x="313152" y="122903"/>
                  </a:lnTo>
                  <a:lnTo>
                    <a:pt x="276172" y="94044"/>
                  </a:lnTo>
                  <a:lnTo>
                    <a:pt x="236766" y="68669"/>
                  </a:lnTo>
                  <a:lnTo>
                    <a:pt x="195215" y="46961"/>
                  </a:lnTo>
                  <a:lnTo>
                    <a:pt x="151800" y="29100"/>
                  </a:lnTo>
                  <a:lnTo>
                    <a:pt x="106804" y="15269"/>
                  </a:lnTo>
                  <a:lnTo>
                    <a:pt x="60508" y="5648"/>
                  </a:lnTo>
                  <a:lnTo>
                    <a:pt x="13193" y="418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65606" y="8994281"/>
              <a:ext cx="177833" cy="126750"/>
            </a:xfrm>
            <a:prstGeom prst="rect">
              <a:avLst/>
            </a:prstGeom>
          </p:spPr>
        </p:pic>
      </p:grpSp>
      <p:grpSp>
        <p:nvGrpSpPr>
          <p:cNvPr id="111" name="object 111"/>
          <p:cNvGrpSpPr/>
          <p:nvPr/>
        </p:nvGrpSpPr>
        <p:grpSpPr>
          <a:xfrm>
            <a:off x="13370644" y="8831440"/>
            <a:ext cx="1198880" cy="1179195"/>
            <a:chOff x="13370644" y="8831440"/>
            <a:chExt cx="1198880" cy="1179195"/>
          </a:xfrm>
        </p:grpSpPr>
        <p:sp>
          <p:nvSpPr>
            <p:cNvPr id="112" name="object 112"/>
            <p:cNvSpPr/>
            <p:nvPr/>
          </p:nvSpPr>
          <p:spPr>
            <a:xfrm>
              <a:off x="13622909" y="8831446"/>
              <a:ext cx="946150" cy="1103630"/>
            </a:xfrm>
            <a:custGeom>
              <a:avLst/>
              <a:gdLst/>
              <a:ahLst/>
              <a:cxnLst/>
              <a:rect l="l" t="t" r="r" b="b"/>
              <a:pathLst>
                <a:path w="946150" h="1103629">
                  <a:moveTo>
                    <a:pt x="191465" y="849147"/>
                  </a:moveTo>
                  <a:lnTo>
                    <a:pt x="187185" y="819454"/>
                  </a:lnTo>
                  <a:lnTo>
                    <a:pt x="174828" y="788695"/>
                  </a:lnTo>
                  <a:lnTo>
                    <a:pt x="156235" y="755929"/>
                  </a:lnTo>
                  <a:lnTo>
                    <a:pt x="111213" y="686066"/>
                  </a:lnTo>
                  <a:lnTo>
                    <a:pt x="88620" y="648462"/>
                  </a:lnTo>
                  <a:lnTo>
                    <a:pt x="66979" y="607021"/>
                  </a:lnTo>
                  <a:lnTo>
                    <a:pt x="47815" y="561428"/>
                  </a:lnTo>
                  <a:lnTo>
                    <a:pt x="32613" y="511340"/>
                  </a:lnTo>
                  <a:lnTo>
                    <a:pt x="31826" y="509092"/>
                  </a:lnTo>
                  <a:lnTo>
                    <a:pt x="29883" y="500380"/>
                  </a:lnTo>
                  <a:lnTo>
                    <a:pt x="26377" y="482358"/>
                  </a:lnTo>
                  <a:lnTo>
                    <a:pt x="23799" y="466534"/>
                  </a:lnTo>
                  <a:lnTo>
                    <a:pt x="17589" y="462051"/>
                  </a:lnTo>
                  <a:lnTo>
                    <a:pt x="4483" y="464121"/>
                  </a:lnTo>
                  <a:lnTo>
                    <a:pt x="0" y="470293"/>
                  </a:lnTo>
                  <a:lnTo>
                    <a:pt x="4660" y="497344"/>
                  </a:lnTo>
                  <a:lnTo>
                    <a:pt x="8928" y="516978"/>
                  </a:lnTo>
                  <a:lnTo>
                    <a:pt x="9753" y="519315"/>
                  </a:lnTo>
                  <a:lnTo>
                    <a:pt x="25615" y="570953"/>
                  </a:lnTo>
                  <a:lnTo>
                    <a:pt x="45377" y="617778"/>
                  </a:lnTo>
                  <a:lnTo>
                    <a:pt x="67551" y="660196"/>
                  </a:lnTo>
                  <a:lnTo>
                    <a:pt x="90614" y="698588"/>
                  </a:lnTo>
                  <a:lnTo>
                    <a:pt x="134505" y="766597"/>
                  </a:lnTo>
                  <a:lnTo>
                    <a:pt x="151815" y="796620"/>
                  </a:lnTo>
                  <a:lnTo>
                    <a:pt x="163347" y="823887"/>
                  </a:lnTo>
                  <a:lnTo>
                    <a:pt x="167373" y="848880"/>
                  </a:lnTo>
                  <a:lnTo>
                    <a:pt x="163398" y="927950"/>
                  </a:lnTo>
                  <a:lnTo>
                    <a:pt x="155003" y="988352"/>
                  </a:lnTo>
                  <a:lnTo>
                    <a:pt x="144399" y="1032471"/>
                  </a:lnTo>
                  <a:lnTo>
                    <a:pt x="125310" y="1081405"/>
                  </a:lnTo>
                  <a:lnTo>
                    <a:pt x="120307" y="1092111"/>
                  </a:lnTo>
                  <a:lnTo>
                    <a:pt x="122936" y="1099261"/>
                  </a:lnTo>
                  <a:lnTo>
                    <a:pt x="130619" y="1102817"/>
                  </a:lnTo>
                  <a:lnTo>
                    <a:pt x="132346" y="1103172"/>
                  </a:lnTo>
                  <a:lnTo>
                    <a:pt x="134023" y="1103172"/>
                  </a:lnTo>
                  <a:lnTo>
                    <a:pt x="138582" y="1103172"/>
                  </a:lnTo>
                  <a:lnTo>
                    <a:pt x="167208" y="1040320"/>
                  </a:lnTo>
                  <a:lnTo>
                    <a:pt x="178422" y="994156"/>
                  </a:lnTo>
                  <a:lnTo>
                    <a:pt x="187286" y="931214"/>
                  </a:lnTo>
                  <a:lnTo>
                    <a:pt x="191465" y="849147"/>
                  </a:lnTo>
                  <a:close/>
                </a:path>
                <a:path w="946150" h="1103629">
                  <a:moveTo>
                    <a:pt x="725665" y="105524"/>
                  </a:moveTo>
                  <a:lnTo>
                    <a:pt x="685596" y="69176"/>
                  </a:lnTo>
                  <a:lnTo>
                    <a:pt x="647471" y="48171"/>
                  </a:lnTo>
                  <a:lnTo>
                    <a:pt x="605751" y="30835"/>
                  </a:lnTo>
                  <a:lnTo>
                    <a:pt x="560870" y="17246"/>
                  </a:lnTo>
                  <a:lnTo>
                    <a:pt x="513194" y="7518"/>
                  </a:lnTo>
                  <a:lnTo>
                    <a:pt x="463118" y="1727"/>
                  </a:lnTo>
                  <a:lnTo>
                    <a:pt x="411060" y="0"/>
                  </a:lnTo>
                  <a:lnTo>
                    <a:pt x="357403" y="2413"/>
                  </a:lnTo>
                  <a:lnTo>
                    <a:pt x="316598" y="7734"/>
                  </a:lnTo>
                  <a:lnTo>
                    <a:pt x="275374" y="17005"/>
                  </a:lnTo>
                  <a:lnTo>
                    <a:pt x="234454" y="30467"/>
                  </a:lnTo>
                  <a:lnTo>
                    <a:pt x="194525" y="48298"/>
                  </a:lnTo>
                  <a:lnTo>
                    <a:pt x="156324" y="70726"/>
                  </a:lnTo>
                  <a:lnTo>
                    <a:pt x="120561" y="97955"/>
                  </a:lnTo>
                  <a:lnTo>
                    <a:pt x="87922" y="130200"/>
                  </a:lnTo>
                  <a:lnTo>
                    <a:pt x="59156" y="167652"/>
                  </a:lnTo>
                  <a:lnTo>
                    <a:pt x="34950" y="210527"/>
                  </a:lnTo>
                  <a:lnTo>
                    <a:pt x="16027" y="259041"/>
                  </a:lnTo>
                  <a:lnTo>
                    <a:pt x="3098" y="313397"/>
                  </a:lnTo>
                  <a:lnTo>
                    <a:pt x="1981" y="319963"/>
                  </a:lnTo>
                  <a:lnTo>
                    <a:pt x="6400" y="326174"/>
                  </a:lnTo>
                  <a:lnTo>
                    <a:pt x="12966" y="327291"/>
                  </a:lnTo>
                  <a:lnTo>
                    <a:pt x="14986" y="327456"/>
                  </a:lnTo>
                  <a:lnTo>
                    <a:pt x="20764" y="327456"/>
                  </a:lnTo>
                  <a:lnTo>
                    <a:pt x="25869" y="323303"/>
                  </a:lnTo>
                  <a:lnTo>
                    <a:pt x="26860" y="317411"/>
                  </a:lnTo>
                  <a:lnTo>
                    <a:pt x="42519" y="254977"/>
                  </a:lnTo>
                  <a:lnTo>
                    <a:pt x="65646" y="202133"/>
                  </a:lnTo>
                  <a:lnTo>
                    <a:pt x="94742" y="158102"/>
                  </a:lnTo>
                  <a:lnTo>
                    <a:pt x="128270" y="122059"/>
                  </a:lnTo>
                  <a:lnTo>
                    <a:pt x="164706" y="93205"/>
                  </a:lnTo>
                  <a:lnTo>
                    <a:pt x="202539" y="70764"/>
                  </a:lnTo>
                  <a:lnTo>
                    <a:pt x="240245" y="53911"/>
                  </a:lnTo>
                  <a:lnTo>
                    <a:pt x="309206" y="33794"/>
                  </a:lnTo>
                  <a:lnTo>
                    <a:pt x="359422" y="26441"/>
                  </a:lnTo>
                  <a:lnTo>
                    <a:pt x="417957" y="24079"/>
                  </a:lnTo>
                  <a:lnTo>
                    <a:pt x="474357" y="26835"/>
                  </a:lnTo>
                  <a:lnTo>
                    <a:pt x="528040" y="34556"/>
                  </a:lnTo>
                  <a:lnTo>
                    <a:pt x="578472" y="47104"/>
                  </a:lnTo>
                  <a:lnTo>
                    <a:pt x="625055" y="64350"/>
                  </a:lnTo>
                  <a:lnTo>
                    <a:pt x="667245" y="86144"/>
                  </a:lnTo>
                  <a:lnTo>
                    <a:pt x="704481" y="112344"/>
                  </a:lnTo>
                  <a:lnTo>
                    <a:pt x="709612" y="116573"/>
                  </a:lnTo>
                  <a:lnTo>
                    <a:pt x="717219" y="115824"/>
                  </a:lnTo>
                  <a:lnTo>
                    <a:pt x="725665" y="105524"/>
                  </a:lnTo>
                  <a:close/>
                </a:path>
                <a:path w="946150" h="1103629">
                  <a:moveTo>
                    <a:pt x="946010" y="646239"/>
                  </a:moveTo>
                  <a:lnTo>
                    <a:pt x="941273" y="619633"/>
                  </a:lnTo>
                  <a:lnTo>
                    <a:pt x="920178" y="577507"/>
                  </a:lnTo>
                  <a:lnTo>
                    <a:pt x="875677" y="515213"/>
                  </a:lnTo>
                  <a:lnTo>
                    <a:pt x="861555" y="493928"/>
                  </a:lnTo>
                  <a:lnTo>
                    <a:pt x="850950" y="470369"/>
                  </a:lnTo>
                  <a:lnTo>
                    <a:pt x="843965" y="444906"/>
                  </a:lnTo>
                  <a:lnTo>
                    <a:pt x="840740" y="417855"/>
                  </a:lnTo>
                  <a:lnTo>
                    <a:pt x="837857" y="374980"/>
                  </a:lnTo>
                  <a:lnTo>
                    <a:pt x="831888" y="327685"/>
                  </a:lnTo>
                  <a:lnTo>
                    <a:pt x="821169" y="274523"/>
                  </a:lnTo>
                  <a:lnTo>
                    <a:pt x="803998" y="214007"/>
                  </a:lnTo>
                  <a:lnTo>
                    <a:pt x="784098" y="168897"/>
                  </a:lnTo>
                  <a:lnTo>
                    <a:pt x="773430" y="161086"/>
                  </a:lnTo>
                  <a:lnTo>
                    <a:pt x="761873" y="167652"/>
                  </a:lnTo>
                  <a:lnTo>
                    <a:pt x="759853" y="175018"/>
                  </a:lnTo>
                  <a:lnTo>
                    <a:pt x="763155" y="180797"/>
                  </a:lnTo>
                  <a:lnTo>
                    <a:pt x="768426" y="190639"/>
                  </a:lnTo>
                  <a:lnTo>
                    <a:pt x="797712" y="280060"/>
                  </a:lnTo>
                  <a:lnTo>
                    <a:pt x="808101" y="331584"/>
                  </a:lnTo>
                  <a:lnTo>
                    <a:pt x="813866" y="377418"/>
                  </a:lnTo>
                  <a:lnTo>
                    <a:pt x="816597" y="417855"/>
                  </a:lnTo>
                  <a:lnTo>
                    <a:pt x="816673" y="418985"/>
                  </a:lnTo>
                  <a:lnTo>
                    <a:pt x="820369" y="449770"/>
                  </a:lnTo>
                  <a:lnTo>
                    <a:pt x="828370" y="478815"/>
                  </a:lnTo>
                  <a:lnTo>
                    <a:pt x="840549" y="505739"/>
                  </a:lnTo>
                  <a:lnTo>
                    <a:pt x="856767" y="530161"/>
                  </a:lnTo>
                  <a:lnTo>
                    <a:pt x="898474" y="588352"/>
                  </a:lnTo>
                  <a:lnTo>
                    <a:pt x="917232" y="624535"/>
                  </a:lnTo>
                  <a:lnTo>
                    <a:pt x="921715" y="643445"/>
                  </a:lnTo>
                  <a:lnTo>
                    <a:pt x="920623" y="649833"/>
                  </a:lnTo>
                  <a:lnTo>
                    <a:pt x="914768" y="654431"/>
                  </a:lnTo>
                  <a:lnTo>
                    <a:pt x="904735" y="658228"/>
                  </a:lnTo>
                  <a:lnTo>
                    <a:pt x="893013" y="661276"/>
                  </a:lnTo>
                  <a:lnTo>
                    <a:pt x="867232" y="666851"/>
                  </a:lnTo>
                  <a:lnTo>
                    <a:pt x="864616" y="667702"/>
                  </a:lnTo>
                  <a:lnTo>
                    <a:pt x="864616" y="690486"/>
                  </a:lnTo>
                  <a:lnTo>
                    <a:pt x="864577" y="690714"/>
                  </a:lnTo>
                  <a:lnTo>
                    <a:pt x="864463" y="691197"/>
                  </a:lnTo>
                  <a:lnTo>
                    <a:pt x="864565" y="690714"/>
                  </a:lnTo>
                  <a:lnTo>
                    <a:pt x="864616" y="690486"/>
                  </a:lnTo>
                  <a:lnTo>
                    <a:pt x="864616" y="667702"/>
                  </a:lnTo>
                  <a:lnTo>
                    <a:pt x="833907" y="727760"/>
                  </a:lnTo>
                  <a:lnTo>
                    <a:pt x="831342" y="766635"/>
                  </a:lnTo>
                  <a:lnTo>
                    <a:pt x="831710" y="802208"/>
                  </a:lnTo>
                  <a:lnTo>
                    <a:pt x="834872" y="861326"/>
                  </a:lnTo>
                  <a:lnTo>
                    <a:pt x="834707" y="884097"/>
                  </a:lnTo>
                  <a:lnTo>
                    <a:pt x="790244" y="932903"/>
                  </a:lnTo>
                  <a:lnTo>
                    <a:pt x="748906" y="942251"/>
                  </a:lnTo>
                  <a:lnTo>
                    <a:pt x="700239" y="943635"/>
                  </a:lnTo>
                  <a:lnTo>
                    <a:pt x="644385" y="937056"/>
                  </a:lnTo>
                  <a:lnTo>
                    <a:pt x="603288" y="928192"/>
                  </a:lnTo>
                  <a:lnTo>
                    <a:pt x="564248" y="917194"/>
                  </a:lnTo>
                  <a:lnTo>
                    <a:pt x="500037" y="894308"/>
                  </a:lnTo>
                  <a:lnTo>
                    <a:pt x="493890" y="891806"/>
                  </a:lnTo>
                  <a:lnTo>
                    <a:pt x="486841" y="894803"/>
                  </a:lnTo>
                  <a:lnTo>
                    <a:pt x="481901" y="907161"/>
                  </a:lnTo>
                  <a:lnTo>
                    <a:pt x="484886" y="914184"/>
                  </a:lnTo>
                  <a:lnTo>
                    <a:pt x="491070" y="916660"/>
                  </a:lnTo>
                  <a:lnTo>
                    <a:pt x="557288" y="940257"/>
                  </a:lnTo>
                  <a:lnTo>
                    <a:pt x="597395" y="951547"/>
                  </a:lnTo>
                  <a:lnTo>
                    <a:pt x="640168" y="960780"/>
                  </a:lnTo>
                  <a:lnTo>
                    <a:pt x="679932" y="966292"/>
                  </a:lnTo>
                  <a:lnTo>
                    <a:pt x="716686" y="968121"/>
                  </a:lnTo>
                  <a:lnTo>
                    <a:pt x="752665" y="966025"/>
                  </a:lnTo>
                  <a:lnTo>
                    <a:pt x="785075" y="959726"/>
                  </a:lnTo>
                  <a:lnTo>
                    <a:pt x="813892" y="949248"/>
                  </a:lnTo>
                  <a:lnTo>
                    <a:pt x="823506" y="943635"/>
                  </a:lnTo>
                  <a:lnTo>
                    <a:pt x="839025" y="934593"/>
                  </a:lnTo>
                  <a:lnTo>
                    <a:pt x="858088" y="891806"/>
                  </a:lnTo>
                  <a:lnTo>
                    <a:pt x="858202" y="891336"/>
                  </a:lnTo>
                  <a:lnTo>
                    <a:pt x="859040" y="863968"/>
                  </a:lnTo>
                  <a:lnTo>
                    <a:pt x="857478" y="832789"/>
                  </a:lnTo>
                  <a:lnTo>
                    <a:pt x="855840" y="802462"/>
                  </a:lnTo>
                  <a:lnTo>
                    <a:pt x="855433" y="768921"/>
                  </a:lnTo>
                  <a:lnTo>
                    <a:pt x="857694" y="732396"/>
                  </a:lnTo>
                  <a:lnTo>
                    <a:pt x="864031" y="693115"/>
                  </a:lnTo>
                  <a:lnTo>
                    <a:pt x="867854" y="691197"/>
                  </a:lnTo>
                  <a:lnTo>
                    <a:pt x="868172" y="691032"/>
                  </a:lnTo>
                  <a:lnTo>
                    <a:pt x="918591" y="678967"/>
                  </a:lnTo>
                  <a:lnTo>
                    <a:pt x="941438" y="661962"/>
                  </a:lnTo>
                  <a:lnTo>
                    <a:pt x="946010" y="64623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175921" y="9766600"/>
              <a:ext cx="103043" cy="243678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13806405" y="8971592"/>
              <a:ext cx="498475" cy="510540"/>
            </a:xfrm>
            <a:custGeom>
              <a:avLst/>
              <a:gdLst/>
              <a:ahLst/>
              <a:cxnLst/>
              <a:rect l="l" t="t" r="r" b="b"/>
              <a:pathLst>
                <a:path w="498475" h="510540">
                  <a:moveTo>
                    <a:pt x="243186" y="0"/>
                  </a:moveTo>
                  <a:lnTo>
                    <a:pt x="197571" y="4112"/>
                  </a:lnTo>
                  <a:lnTo>
                    <a:pt x="154241" y="16038"/>
                  </a:lnTo>
                  <a:lnTo>
                    <a:pt x="114062" y="35161"/>
                  </a:lnTo>
                  <a:lnTo>
                    <a:pt x="77900" y="60864"/>
                  </a:lnTo>
                  <a:lnTo>
                    <a:pt x="46623" y="92532"/>
                  </a:lnTo>
                  <a:lnTo>
                    <a:pt x="21097" y="129547"/>
                  </a:lnTo>
                  <a:lnTo>
                    <a:pt x="2188" y="171293"/>
                  </a:lnTo>
                  <a:lnTo>
                    <a:pt x="0" y="177565"/>
                  </a:lnTo>
                  <a:lnTo>
                    <a:pt x="3319" y="184444"/>
                  </a:lnTo>
                  <a:lnTo>
                    <a:pt x="15905" y="188852"/>
                  </a:lnTo>
                  <a:lnTo>
                    <a:pt x="22753" y="185512"/>
                  </a:lnTo>
                  <a:lnTo>
                    <a:pt x="24941" y="179230"/>
                  </a:lnTo>
                  <a:lnTo>
                    <a:pt x="45523" y="135518"/>
                  </a:lnTo>
                  <a:lnTo>
                    <a:pt x="74084" y="97768"/>
                  </a:lnTo>
                  <a:lnTo>
                    <a:pt x="109377" y="66864"/>
                  </a:lnTo>
                  <a:lnTo>
                    <a:pt x="150156" y="43693"/>
                  </a:lnTo>
                  <a:lnTo>
                    <a:pt x="195174" y="29141"/>
                  </a:lnTo>
                  <a:lnTo>
                    <a:pt x="243186" y="24093"/>
                  </a:lnTo>
                  <a:lnTo>
                    <a:pt x="289687" y="28794"/>
                  </a:lnTo>
                  <a:lnTo>
                    <a:pt x="333026" y="42272"/>
                  </a:lnTo>
                  <a:lnTo>
                    <a:pt x="372266" y="63591"/>
                  </a:lnTo>
                  <a:lnTo>
                    <a:pt x="406471" y="91816"/>
                  </a:lnTo>
                  <a:lnTo>
                    <a:pt x="434705" y="126010"/>
                  </a:lnTo>
                  <a:lnTo>
                    <a:pt x="456031" y="165238"/>
                  </a:lnTo>
                  <a:lnTo>
                    <a:pt x="469513" y="208563"/>
                  </a:lnTo>
                  <a:lnTo>
                    <a:pt x="474215" y="255049"/>
                  </a:lnTo>
                  <a:lnTo>
                    <a:pt x="469513" y="301551"/>
                  </a:lnTo>
                  <a:lnTo>
                    <a:pt x="456031" y="344890"/>
                  </a:lnTo>
                  <a:lnTo>
                    <a:pt x="434705" y="384130"/>
                  </a:lnTo>
                  <a:lnTo>
                    <a:pt x="406471" y="418335"/>
                  </a:lnTo>
                  <a:lnTo>
                    <a:pt x="372266" y="446569"/>
                  </a:lnTo>
                  <a:lnTo>
                    <a:pt x="333026" y="467895"/>
                  </a:lnTo>
                  <a:lnTo>
                    <a:pt x="289687" y="481377"/>
                  </a:lnTo>
                  <a:lnTo>
                    <a:pt x="243186" y="486079"/>
                  </a:lnTo>
                  <a:lnTo>
                    <a:pt x="195170" y="481029"/>
                  </a:lnTo>
                  <a:lnTo>
                    <a:pt x="150149" y="466469"/>
                  </a:lnTo>
                  <a:lnTo>
                    <a:pt x="109371" y="443287"/>
                  </a:lnTo>
                  <a:lnTo>
                    <a:pt x="74080" y="412369"/>
                  </a:lnTo>
                  <a:lnTo>
                    <a:pt x="45525" y="374600"/>
                  </a:lnTo>
                  <a:lnTo>
                    <a:pt x="24952" y="330869"/>
                  </a:lnTo>
                  <a:lnTo>
                    <a:pt x="22763" y="324576"/>
                  </a:lnTo>
                  <a:lnTo>
                    <a:pt x="15884" y="321267"/>
                  </a:lnTo>
                  <a:lnTo>
                    <a:pt x="3319" y="325644"/>
                  </a:lnTo>
                  <a:lnTo>
                    <a:pt x="0" y="332502"/>
                  </a:lnTo>
                  <a:lnTo>
                    <a:pt x="2188" y="338795"/>
                  </a:lnTo>
                  <a:lnTo>
                    <a:pt x="21090" y="380563"/>
                  </a:lnTo>
                  <a:lnTo>
                    <a:pt x="46612" y="417596"/>
                  </a:lnTo>
                  <a:lnTo>
                    <a:pt x="77888" y="449279"/>
                  </a:lnTo>
                  <a:lnTo>
                    <a:pt x="114051" y="474995"/>
                  </a:lnTo>
                  <a:lnTo>
                    <a:pt x="154232" y="494127"/>
                  </a:lnTo>
                  <a:lnTo>
                    <a:pt x="197567" y="506058"/>
                  </a:lnTo>
                  <a:lnTo>
                    <a:pt x="243186" y="510172"/>
                  </a:lnTo>
                  <a:lnTo>
                    <a:pt x="288986" y="506055"/>
                  </a:lnTo>
                  <a:lnTo>
                    <a:pt x="332117" y="494185"/>
                  </a:lnTo>
                  <a:lnTo>
                    <a:pt x="371854" y="475291"/>
                  </a:lnTo>
                  <a:lnTo>
                    <a:pt x="407470" y="450097"/>
                  </a:lnTo>
                  <a:lnTo>
                    <a:pt x="438239" y="419330"/>
                  </a:lnTo>
                  <a:lnTo>
                    <a:pt x="463435" y="383715"/>
                  </a:lnTo>
                  <a:lnTo>
                    <a:pt x="482331" y="343980"/>
                  </a:lnTo>
                  <a:lnTo>
                    <a:pt x="494201" y="300849"/>
                  </a:lnTo>
                  <a:lnTo>
                    <a:pt x="498319" y="255049"/>
                  </a:lnTo>
                  <a:lnTo>
                    <a:pt x="494201" y="209263"/>
                  </a:lnTo>
                  <a:lnTo>
                    <a:pt x="482331" y="166145"/>
                  </a:lnTo>
                  <a:lnTo>
                    <a:pt x="463435" y="126421"/>
                  </a:lnTo>
                  <a:lnTo>
                    <a:pt x="438239" y="90817"/>
                  </a:lnTo>
                  <a:lnTo>
                    <a:pt x="407470" y="60058"/>
                  </a:lnTo>
                  <a:lnTo>
                    <a:pt x="371854" y="34871"/>
                  </a:lnTo>
                  <a:lnTo>
                    <a:pt x="332117" y="15982"/>
                  </a:lnTo>
                  <a:lnTo>
                    <a:pt x="288986" y="4116"/>
                  </a:lnTo>
                  <a:lnTo>
                    <a:pt x="243186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070775" y="9125733"/>
              <a:ext cx="84835" cy="200276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13569857" y="9214622"/>
              <a:ext cx="492125" cy="24130"/>
            </a:xfrm>
            <a:custGeom>
              <a:avLst/>
              <a:gdLst/>
              <a:ahLst/>
              <a:cxnLst/>
              <a:rect l="l" t="t" r="r" b="b"/>
              <a:pathLst>
                <a:path w="492125" h="24129">
                  <a:moveTo>
                    <a:pt x="486414" y="0"/>
                  </a:moveTo>
                  <a:lnTo>
                    <a:pt x="5402" y="0"/>
                  </a:lnTo>
                  <a:lnTo>
                    <a:pt x="0" y="5402"/>
                  </a:lnTo>
                  <a:lnTo>
                    <a:pt x="0" y="18701"/>
                  </a:lnTo>
                  <a:lnTo>
                    <a:pt x="5402" y="24103"/>
                  </a:lnTo>
                  <a:lnTo>
                    <a:pt x="479755" y="24103"/>
                  </a:lnTo>
                  <a:lnTo>
                    <a:pt x="486414" y="24103"/>
                  </a:lnTo>
                  <a:lnTo>
                    <a:pt x="491807" y="18701"/>
                  </a:lnTo>
                  <a:lnTo>
                    <a:pt x="491807" y="5402"/>
                  </a:lnTo>
                  <a:lnTo>
                    <a:pt x="486414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986476" y="9145796"/>
              <a:ext cx="75976" cy="160141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370644" y="9118935"/>
              <a:ext cx="223772" cy="213763"/>
            </a:xfrm>
            <a:prstGeom prst="rect">
              <a:avLst/>
            </a:prstGeom>
          </p:spPr>
        </p:pic>
      </p:grpSp>
      <p:grpSp>
        <p:nvGrpSpPr>
          <p:cNvPr id="306" name="Grupo 305">
            <a:extLst>
              <a:ext uri="{FF2B5EF4-FFF2-40B4-BE49-F238E27FC236}">
                <a16:creationId xmlns:a16="http://schemas.microsoft.com/office/drawing/2014/main" id="{A24752B9-6B08-8A8E-59E4-0AE1ABA2CEA3}"/>
              </a:ext>
            </a:extLst>
          </p:cNvPr>
          <p:cNvGrpSpPr/>
          <p:nvPr/>
        </p:nvGrpSpPr>
        <p:grpSpPr>
          <a:xfrm>
            <a:off x="13491097" y="4313283"/>
            <a:ext cx="1065530" cy="1049655"/>
            <a:chOff x="13491097" y="4313283"/>
            <a:chExt cx="1065530" cy="1049655"/>
          </a:xfrm>
        </p:grpSpPr>
        <p:grpSp>
          <p:nvGrpSpPr>
            <p:cNvPr id="119" name="object 119"/>
            <p:cNvGrpSpPr/>
            <p:nvPr/>
          </p:nvGrpSpPr>
          <p:grpSpPr>
            <a:xfrm>
              <a:off x="13491097" y="4313283"/>
              <a:ext cx="1065530" cy="1049655"/>
              <a:chOff x="13491097" y="4313283"/>
              <a:chExt cx="1065530" cy="1049655"/>
            </a:xfrm>
          </p:grpSpPr>
          <p:sp>
            <p:nvSpPr>
              <p:cNvPr id="120" name="object 120"/>
              <p:cNvSpPr/>
              <p:nvPr/>
            </p:nvSpPr>
            <p:spPr>
              <a:xfrm>
                <a:off x="13491096" y="4460411"/>
                <a:ext cx="1065530" cy="902335"/>
              </a:xfrm>
              <a:custGeom>
                <a:avLst/>
                <a:gdLst/>
                <a:ahLst/>
                <a:cxnLst/>
                <a:rect l="l" t="t" r="r" b="b"/>
                <a:pathLst>
                  <a:path w="1065530" h="902335">
                    <a:moveTo>
                      <a:pt x="314921" y="606831"/>
                    </a:moveTo>
                    <a:lnTo>
                      <a:pt x="302806" y="565696"/>
                    </a:lnTo>
                    <a:lnTo>
                      <a:pt x="269481" y="538746"/>
                    </a:lnTo>
                    <a:lnTo>
                      <a:pt x="241249" y="533158"/>
                    </a:lnTo>
                    <a:lnTo>
                      <a:pt x="147345" y="533158"/>
                    </a:lnTo>
                    <a:lnTo>
                      <a:pt x="147345" y="489750"/>
                    </a:lnTo>
                    <a:lnTo>
                      <a:pt x="141947" y="484378"/>
                    </a:lnTo>
                    <a:lnTo>
                      <a:pt x="128638" y="484378"/>
                    </a:lnTo>
                    <a:lnTo>
                      <a:pt x="123240" y="489750"/>
                    </a:lnTo>
                    <a:lnTo>
                      <a:pt x="123240" y="551865"/>
                    </a:lnTo>
                    <a:lnTo>
                      <a:pt x="128638" y="557250"/>
                    </a:lnTo>
                    <a:lnTo>
                      <a:pt x="241249" y="557250"/>
                    </a:lnTo>
                    <a:lnTo>
                      <a:pt x="251002" y="558203"/>
                    </a:lnTo>
                    <a:lnTo>
                      <a:pt x="288848" y="590740"/>
                    </a:lnTo>
                    <a:lnTo>
                      <a:pt x="290817" y="598563"/>
                    </a:lnTo>
                    <a:lnTo>
                      <a:pt x="290817" y="606831"/>
                    </a:lnTo>
                    <a:lnTo>
                      <a:pt x="286905" y="626110"/>
                    </a:lnTo>
                    <a:lnTo>
                      <a:pt x="276275" y="641858"/>
                    </a:lnTo>
                    <a:lnTo>
                      <a:pt x="260515" y="652500"/>
                    </a:lnTo>
                    <a:lnTo>
                      <a:pt x="241249" y="656399"/>
                    </a:lnTo>
                    <a:lnTo>
                      <a:pt x="105384" y="656399"/>
                    </a:lnTo>
                    <a:lnTo>
                      <a:pt x="92075" y="656399"/>
                    </a:lnTo>
                    <a:lnTo>
                      <a:pt x="81965" y="656399"/>
                    </a:lnTo>
                    <a:lnTo>
                      <a:pt x="59461" y="651840"/>
                    </a:lnTo>
                    <a:lnTo>
                      <a:pt x="41071" y="639432"/>
                    </a:lnTo>
                    <a:lnTo>
                      <a:pt x="28651" y="621042"/>
                    </a:lnTo>
                    <a:lnTo>
                      <a:pt x="24104" y="598538"/>
                    </a:lnTo>
                    <a:lnTo>
                      <a:pt x="24104" y="464286"/>
                    </a:lnTo>
                    <a:lnTo>
                      <a:pt x="33578" y="413880"/>
                    </a:lnTo>
                    <a:lnTo>
                      <a:pt x="59740" y="373583"/>
                    </a:lnTo>
                    <a:lnTo>
                      <a:pt x="99225" y="346887"/>
                    </a:lnTo>
                    <a:lnTo>
                      <a:pt x="148653" y="337210"/>
                    </a:lnTo>
                    <a:lnTo>
                      <a:pt x="237426" y="337058"/>
                    </a:lnTo>
                    <a:lnTo>
                      <a:pt x="242798" y="331660"/>
                    </a:lnTo>
                    <a:lnTo>
                      <a:pt x="242785" y="318350"/>
                    </a:lnTo>
                    <a:lnTo>
                      <a:pt x="237388" y="312966"/>
                    </a:lnTo>
                    <a:lnTo>
                      <a:pt x="148628" y="313105"/>
                    </a:lnTo>
                    <a:lnTo>
                      <a:pt x="100634" y="320560"/>
                    </a:lnTo>
                    <a:lnTo>
                      <a:pt x="59702" y="341503"/>
                    </a:lnTo>
                    <a:lnTo>
                      <a:pt x="27914" y="373837"/>
                    </a:lnTo>
                    <a:lnTo>
                      <a:pt x="7315" y="415467"/>
                    </a:lnTo>
                    <a:lnTo>
                      <a:pt x="0" y="464286"/>
                    </a:lnTo>
                    <a:lnTo>
                      <a:pt x="0" y="598538"/>
                    </a:lnTo>
                    <a:lnTo>
                      <a:pt x="6451" y="630415"/>
                    </a:lnTo>
                    <a:lnTo>
                      <a:pt x="24028" y="656463"/>
                    </a:lnTo>
                    <a:lnTo>
                      <a:pt x="50088" y="674052"/>
                    </a:lnTo>
                    <a:lnTo>
                      <a:pt x="81965" y="680504"/>
                    </a:lnTo>
                    <a:lnTo>
                      <a:pt x="86690" y="680504"/>
                    </a:lnTo>
                    <a:lnTo>
                      <a:pt x="86690" y="896569"/>
                    </a:lnTo>
                    <a:lnTo>
                      <a:pt x="92075" y="901979"/>
                    </a:lnTo>
                    <a:lnTo>
                      <a:pt x="98742" y="901979"/>
                    </a:lnTo>
                    <a:lnTo>
                      <a:pt x="105384" y="901979"/>
                    </a:lnTo>
                    <a:lnTo>
                      <a:pt x="110782" y="896569"/>
                    </a:lnTo>
                    <a:lnTo>
                      <a:pt x="110782" y="680504"/>
                    </a:lnTo>
                    <a:lnTo>
                      <a:pt x="241249" y="680504"/>
                    </a:lnTo>
                    <a:lnTo>
                      <a:pt x="269887" y="674700"/>
                    </a:lnTo>
                    <a:lnTo>
                      <a:pt x="293306" y="658901"/>
                    </a:lnTo>
                    <a:lnTo>
                      <a:pt x="309118" y="635482"/>
                    </a:lnTo>
                    <a:lnTo>
                      <a:pt x="314921" y="606831"/>
                    </a:lnTo>
                    <a:close/>
                  </a:path>
                  <a:path w="1065530" h="902335">
                    <a:moveTo>
                      <a:pt x="427253" y="136575"/>
                    </a:moveTo>
                    <a:lnTo>
                      <a:pt x="420395" y="93649"/>
                    </a:lnTo>
                    <a:lnTo>
                      <a:pt x="420357" y="93433"/>
                    </a:lnTo>
                    <a:lnTo>
                      <a:pt x="403161" y="59715"/>
                    </a:lnTo>
                    <a:lnTo>
                      <a:pt x="403161" y="136575"/>
                    </a:lnTo>
                    <a:lnTo>
                      <a:pt x="401053" y="158750"/>
                    </a:lnTo>
                    <a:lnTo>
                      <a:pt x="384721" y="199097"/>
                    </a:lnTo>
                    <a:lnTo>
                      <a:pt x="354076" y="230416"/>
                    </a:lnTo>
                    <a:lnTo>
                      <a:pt x="314680" y="247103"/>
                    </a:lnTo>
                    <a:lnTo>
                      <a:pt x="292925" y="249288"/>
                    </a:lnTo>
                    <a:lnTo>
                      <a:pt x="250075" y="240436"/>
                    </a:lnTo>
                    <a:lnTo>
                      <a:pt x="215049" y="216319"/>
                    </a:lnTo>
                    <a:lnTo>
                      <a:pt x="191389" y="180568"/>
                    </a:lnTo>
                    <a:lnTo>
                      <a:pt x="182676" y="136855"/>
                    </a:lnTo>
                    <a:lnTo>
                      <a:pt x="184772" y="114655"/>
                    </a:lnTo>
                    <a:lnTo>
                      <a:pt x="201104" y="74307"/>
                    </a:lnTo>
                    <a:lnTo>
                      <a:pt x="231749" y="42989"/>
                    </a:lnTo>
                    <a:lnTo>
                      <a:pt x="270865" y="26377"/>
                    </a:lnTo>
                    <a:lnTo>
                      <a:pt x="270281" y="26377"/>
                    </a:lnTo>
                    <a:lnTo>
                      <a:pt x="335737" y="32956"/>
                    </a:lnTo>
                    <a:lnTo>
                      <a:pt x="370789" y="57099"/>
                    </a:lnTo>
                    <a:lnTo>
                      <a:pt x="394436" y="92837"/>
                    </a:lnTo>
                    <a:lnTo>
                      <a:pt x="403161" y="136575"/>
                    </a:lnTo>
                    <a:lnTo>
                      <a:pt x="403161" y="59715"/>
                    </a:lnTo>
                    <a:lnTo>
                      <a:pt x="372148" y="26377"/>
                    </a:lnTo>
                    <a:lnTo>
                      <a:pt x="335292" y="6972"/>
                    </a:lnTo>
                    <a:lnTo>
                      <a:pt x="292900" y="0"/>
                    </a:lnTo>
                    <a:lnTo>
                      <a:pt x="292760" y="0"/>
                    </a:lnTo>
                    <a:lnTo>
                      <a:pt x="241287" y="10426"/>
                    </a:lnTo>
                    <a:lnTo>
                      <a:pt x="197726" y="40233"/>
                    </a:lnTo>
                    <a:lnTo>
                      <a:pt x="168643" y="84556"/>
                    </a:lnTo>
                    <a:lnTo>
                      <a:pt x="158597" y="136575"/>
                    </a:lnTo>
                    <a:lnTo>
                      <a:pt x="158572" y="136855"/>
                    </a:lnTo>
                    <a:lnTo>
                      <a:pt x="165430" y="179743"/>
                    </a:lnTo>
                    <a:lnTo>
                      <a:pt x="184581" y="217462"/>
                    </a:lnTo>
                    <a:lnTo>
                      <a:pt x="213829" y="247103"/>
                    </a:lnTo>
                    <a:lnTo>
                      <a:pt x="250532" y="266420"/>
                    </a:lnTo>
                    <a:lnTo>
                      <a:pt x="292925" y="273392"/>
                    </a:lnTo>
                    <a:lnTo>
                      <a:pt x="293065" y="273392"/>
                    </a:lnTo>
                    <a:lnTo>
                      <a:pt x="344538" y="262966"/>
                    </a:lnTo>
                    <a:lnTo>
                      <a:pt x="388099" y="233172"/>
                    </a:lnTo>
                    <a:lnTo>
                      <a:pt x="417169" y="188849"/>
                    </a:lnTo>
                    <a:lnTo>
                      <a:pt x="427228" y="136855"/>
                    </a:lnTo>
                    <a:lnTo>
                      <a:pt x="427253" y="136575"/>
                    </a:lnTo>
                    <a:close/>
                  </a:path>
                  <a:path w="1065530" h="902335">
                    <a:moveTo>
                      <a:pt x="587324" y="372135"/>
                    </a:moveTo>
                    <a:lnTo>
                      <a:pt x="566000" y="334467"/>
                    </a:lnTo>
                    <a:lnTo>
                      <a:pt x="548284" y="330276"/>
                    </a:lnTo>
                    <a:lnTo>
                      <a:pt x="319519" y="330276"/>
                    </a:lnTo>
                    <a:lnTo>
                      <a:pt x="282219" y="357619"/>
                    </a:lnTo>
                    <a:lnTo>
                      <a:pt x="244195" y="478053"/>
                    </a:lnTo>
                    <a:lnTo>
                      <a:pt x="247713" y="484822"/>
                    </a:lnTo>
                    <a:lnTo>
                      <a:pt x="260400" y="488848"/>
                    </a:lnTo>
                    <a:lnTo>
                      <a:pt x="267182" y="485305"/>
                    </a:lnTo>
                    <a:lnTo>
                      <a:pt x="307200" y="358597"/>
                    </a:lnTo>
                    <a:lnTo>
                      <a:pt x="312940" y="354380"/>
                    </a:lnTo>
                    <a:lnTo>
                      <a:pt x="553123" y="354380"/>
                    </a:lnTo>
                    <a:lnTo>
                      <a:pt x="557542" y="356628"/>
                    </a:lnTo>
                    <a:lnTo>
                      <a:pt x="563245" y="364439"/>
                    </a:lnTo>
                    <a:lnTo>
                      <a:pt x="564045" y="369328"/>
                    </a:lnTo>
                    <a:lnTo>
                      <a:pt x="469341" y="667258"/>
                    </a:lnTo>
                    <a:lnTo>
                      <a:pt x="463588" y="671474"/>
                    </a:lnTo>
                    <a:lnTo>
                      <a:pt x="339915" y="671474"/>
                    </a:lnTo>
                    <a:lnTo>
                      <a:pt x="334518" y="676859"/>
                    </a:lnTo>
                    <a:lnTo>
                      <a:pt x="334518" y="690168"/>
                    </a:lnTo>
                    <a:lnTo>
                      <a:pt x="339915" y="695566"/>
                    </a:lnTo>
                    <a:lnTo>
                      <a:pt x="457022" y="695566"/>
                    </a:lnTo>
                    <a:lnTo>
                      <a:pt x="469328" y="693597"/>
                    </a:lnTo>
                    <a:lnTo>
                      <a:pt x="480123" y="688047"/>
                    </a:lnTo>
                    <a:lnTo>
                      <a:pt x="488683" y="679450"/>
                    </a:lnTo>
                    <a:lnTo>
                      <a:pt x="494296" y="668312"/>
                    </a:lnTo>
                    <a:lnTo>
                      <a:pt x="585546" y="381228"/>
                    </a:lnTo>
                    <a:lnTo>
                      <a:pt x="587324" y="372135"/>
                    </a:lnTo>
                    <a:close/>
                  </a:path>
                  <a:path w="1065530" h="902335">
                    <a:moveTo>
                      <a:pt x="1065072" y="731316"/>
                    </a:moveTo>
                    <a:lnTo>
                      <a:pt x="1055662" y="684834"/>
                    </a:lnTo>
                    <a:lnTo>
                      <a:pt x="1030020" y="646836"/>
                    </a:lnTo>
                    <a:lnTo>
                      <a:pt x="992009" y="621182"/>
                    </a:lnTo>
                    <a:lnTo>
                      <a:pt x="945515" y="611771"/>
                    </a:lnTo>
                    <a:lnTo>
                      <a:pt x="748296" y="611771"/>
                    </a:lnTo>
                    <a:lnTo>
                      <a:pt x="701814" y="621182"/>
                    </a:lnTo>
                    <a:lnTo>
                      <a:pt x="663803" y="646836"/>
                    </a:lnTo>
                    <a:lnTo>
                      <a:pt x="638162" y="684834"/>
                    </a:lnTo>
                    <a:lnTo>
                      <a:pt x="628751" y="731316"/>
                    </a:lnTo>
                    <a:lnTo>
                      <a:pt x="628751" y="896569"/>
                    </a:lnTo>
                    <a:lnTo>
                      <a:pt x="634149" y="901979"/>
                    </a:lnTo>
                    <a:lnTo>
                      <a:pt x="647446" y="901979"/>
                    </a:lnTo>
                    <a:lnTo>
                      <a:pt x="652856" y="896569"/>
                    </a:lnTo>
                    <a:lnTo>
                      <a:pt x="652856" y="731316"/>
                    </a:lnTo>
                    <a:lnTo>
                      <a:pt x="660361" y="694207"/>
                    </a:lnTo>
                    <a:lnTo>
                      <a:pt x="680834" y="663867"/>
                    </a:lnTo>
                    <a:lnTo>
                      <a:pt x="711187" y="643394"/>
                    </a:lnTo>
                    <a:lnTo>
                      <a:pt x="748296" y="635876"/>
                    </a:lnTo>
                    <a:lnTo>
                      <a:pt x="945515" y="635876"/>
                    </a:lnTo>
                    <a:lnTo>
                      <a:pt x="982637" y="643394"/>
                    </a:lnTo>
                    <a:lnTo>
                      <a:pt x="1012977" y="663867"/>
                    </a:lnTo>
                    <a:lnTo>
                      <a:pt x="1033449" y="694207"/>
                    </a:lnTo>
                    <a:lnTo>
                      <a:pt x="1040968" y="731316"/>
                    </a:lnTo>
                    <a:lnTo>
                      <a:pt x="1040968" y="896569"/>
                    </a:lnTo>
                    <a:lnTo>
                      <a:pt x="1046365" y="901979"/>
                    </a:lnTo>
                    <a:lnTo>
                      <a:pt x="1053020" y="901979"/>
                    </a:lnTo>
                    <a:lnTo>
                      <a:pt x="1059662" y="901979"/>
                    </a:lnTo>
                    <a:lnTo>
                      <a:pt x="1065072" y="896569"/>
                    </a:lnTo>
                    <a:lnTo>
                      <a:pt x="1065072" y="731316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1" name="object 121"/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14211863" y="4760774"/>
                <a:ext cx="252285" cy="252285"/>
              </a:xfrm>
              <a:prstGeom prst="rect">
                <a:avLst/>
              </a:prstGeom>
            </p:spPr>
          </p:pic>
          <p:sp>
            <p:nvSpPr>
              <p:cNvPr id="122" name="object 122"/>
              <p:cNvSpPr/>
              <p:nvPr/>
            </p:nvSpPr>
            <p:spPr>
              <a:xfrm>
                <a:off x="13981874" y="4313283"/>
                <a:ext cx="504825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504825" h="394335">
                    <a:moveTo>
                      <a:pt x="395883" y="0"/>
                    </a:moveTo>
                    <a:lnTo>
                      <a:pt x="108446" y="0"/>
                    </a:lnTo>
                    <a:lnTo>
                      <a:pt x="66274" y="8535"/>
                    </a:lnTo>
                    <a:lnTo>
                      <a:pt x="31798" y="31798"/>
                    </a:lnTo>
                    <a:lnTo>
                      <a:pt x="8535" y="66274"/>
                    </a:lnTo>
                    <a:lnTo>
                      <a:pt x="0" y="108446"/>
                    </a:lnTo>
                    <a:lnTo>
                      <a:pt x="0" y="227626"/>
                    </a:lnTo>
                    <a:lnTo>
                      <a:pt x="8198" y="268992"/>
                    </a:lnTo>
                    <a:lnTo>
                      <a:pt x="30590" y="303045"/>
                    </a:lnTo>
                    <a:lnTo>
                      <a:pt x="63875" y="326485"/>
                    </a:lnTo>
                    <a:lnTo>
                      <a:pt x="104750" y="336010"/>
                    </a:lnTo>
                    <a:lnTo>
                      <a:pt x="127493" y="377475"/>
                    </a:lnTo>
                    <a:lnTo>
                      <a:pt x="155094" y="393778"/>
                    </a:lnTo>
                    <a:lnTo>
                      <a:pt x="163282" y="393778"/>
                    </a:lnTo>
                    <a:lnTo>
                      <a:pt x="171104" y="390595"/>
                    </a:lnTo>
                    <a:lnTo>
                      <a:pt x="226338" y="336073"/>
                    </a:lnTo>
                    <a:lnTo>
                      <a:pt x="395883" y="336073"/>
                    </a:lnTo>
                    <a:lnTo>
                      <a:pt x="438055" y="327537"/>
                    </a:lnTo>
                    <a:lnTo>
                      <a:pt x="472531" y="304274"/>
                    </a:lnTo>
                    <a:lnTo>
                      <a:pt x="495794" y="269799"/>
                    </a:lnTo>
                    <a:lnTo>
                      <a:pt x="504330" y="227626"/>
                    </a:lnTo>
                    <a:lnTo>
                      <a:pt x="504330" y="152529"/>
                    </a:lnTo>
                    <a:lnTo>
                      <a:pt x="498927" y="147126"/>
                    </a:lnTo>
                    <a:lnTo>
                      <a:pt x="485629" y="147126"/>
                    </a:lnTo>
                    <a:lnTo>
                      <a:pt x="480226" y="152529"/>
                    </a:lnTo>
                    <a:lnTo>
                      <a:pt x="480226" y="227626"/>
                    </a:lnTo>
                    <a:lnTo>
                      <a:pt x="473588" y="260424"/>
                    </a:lnTo>
                    <a:lnTo>
                      <a:pt x="455496" y="287241"/>
                    </a:lnTo>
                    <a:lnTo>
                      <a:pt x="428683" y="305339"/>
                    </a:lnTo>
                    <a:lnTo>
                      <a:pt x="395883" y="311980"/>
                    </a:lnTo>
                    <a:lnTo>
                      <a:pt x="218223" y="311980"/>
                    </a:lnTo>
                    <a:lnTo>
                      <a:pt x="215176" y="313226"/>
                    </a:lnTo>
                    <a:lnTo>
                      <a:pt x="157880" y="369789"/>
                    </a:lnTo>
                    <a:lnTo>
                      <a:pt x="155304" y="369779"/>
                    </a:lnTo>
                    <a:lnTo>
                      <a:pt x="152613" y="369402"/>
                    </a:lnTo>
                    <a:lnTo>
                      <a:pt x="150142" y="368658"/>
                    </a:lnTo>
                    <a:lnTo>
                      <a:pt x="120373" y="314367"/>
                    </a:lnTo>
                    <a:lnTo>
                      <a:pt x="116321" y="311980"/>
                    </a:lnTo>
                    <a:lnTo>
                      <a:pt x="108446" y="311980"/>
                    </a:lnTo>
                    <a:lnTo>
                      <a:pt x="75650" y="305339"/>
                    </a:lnTo>
                    <a:lnTo>
                      <a:pt x="48837" y="287241"/>
                    </a:lnTo>
                    <a:lnTo>
                      <a:pt x="30743" y="260424"/>
                    </a:lnTo>
                    <a:lnTo>
                      <a:pt x="24103" y="227626"/>
                    </a:lnTo>
                    <a:lnTo>
                      <a:pt x="24103" y="108446"/>
                    </a:lnTo>
                    <a:lnTo>
                      <a:pt x="30743" y="75649"/>
                    </a:lnTo>
                    <a:lnTo>
                      <a:pt x="48837" y="48832"/>
                    </a:lnTo>
                    <a:lnTo>
                      <a:pt x="75650" y="30734"/>
                    </a:lnTo>
                    <a:lnTo>
                      <a:pt x="108446" y="24093"/>
                    </a:lnTo>
                    <a:lnTo>
                      <a:pt x="395883" y="24093"/>
                    </a:lnTo>
                    <a:lnTo>
                      <a:pt x="444723" y="39752"/>
                    </a:lnTo>
                    <a:lnTo>
                      <a:pt x="475587" y="80887"/>
                    </a:lnTo>
                    <a:lnTo>
                      <a:pt x="477786" y="87180"/>
                    </a:lnTo>
                    <a:lnTo>
                      <a:pt x="484676" y="90478"/>
                    </a:lnTo>
                    <a:lnTo>
                      <a:pt x="497209" y="86112"/>
                    </a:lnTo>
                    <a:lnTo>
                      <a:pt x="500529" y="79243"/>
                    </a:lnTo>
                    <a:lnTo>
                      <a:pt x="498340" y="72950"/>
                    </a:lnTo>
                    <a:lnTo>
                      <a:pt x="482386" y="43144"/>
                    </a:lnTo>
                    <a:lnTo>
                      <a:pt x="458675" y="20113"/>
                    </a:lnTo>
                    <a:lnTo>
                      <a:pt x="429183" y="5262"/>
                    </a:lnTo>
                    <a:lnTo>
                      <a:pt x="395883" y="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3" name="object 123"/>
            <p:cNvSpPr/>
            <p:nvPr/>
          </p:nvSpPr>
          <p:spPr>
            <a:xfrm>
              <a:off x="13910805" y="5204312"/>
              <a:ext cx="24130" cy="158115"/>
            </a:xfrm>
            <a:custGeom>
              <a:avLst/>
              <a:gdLst/>
              <a:ahLst/>
              <a:cxnLst/>
              <a:rect l="l" t="t" r="r" b="b"/>
              <a:pathLst>
                <a:path w="24130" h="158114">
                  <a:moveTo>
                    <a:pt x="18701" y="0"/>
                  </a:moveTo>
                  <a:lnTo>
                    <a:pt x="5402" y="0"/>
                  </a:lnTo>
                  <a:lnTo>
                    <a:pt x="0" y="5392"/>
                  </a:lnTo>
                  <a:lnTo>
                    <a:pt x="0" y="152665"/>
                  </a:lnTo>
                  <a:lnTo>
                    <a:pt x="5402" y="158068"/>
                  </a:lnTo>
                  <a:lnTo>
                    <a:pt x="12051" y="158068"/>
                  </a:lnTo>
                  <a:lnTo>
                    <a:pt x="18701" y="158068"/>
                  </a:lnTo>
                  <a:lnTo>
                    <a:pt x="24093" y="152665"/>
                  </a:lnTo>
                  <a:lnTo>
                    <a:pt x="24093" y="5392"/>
                  </a:lnTo>
                  <a:lnTo>
                    <a:pt x="18701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6981173" y="4262573"/>
            <a:ext cx="1117600" cy="1150620"/>
            <a:chOff x="6981173" y="4262573"/>
            <a:chExt cx="1117600" cy="1150620"/>
          </a:xfrm>
        </p:grpSpPr>
        <p:sp>
          <p:nvSpPr>
            <p:cNvPr id="125" name="object 125"/>
            <p:cNvSpPr/>
            <p:nvPr/>
          </p:nvSpPr>
          <p:spPr>
            <a:xfrm>
              <a:off x="7009981" y="5154456"/>
              <a:ext cx="1089025" cy="137795"/>
            </a:xfrm>
            <a:custGeom>
              <a:avLst/>
              <a:gdLst/>
              <a:ahLst/>
              <a:cxnLst/>
              <a:rect l="l" t="t" r="r" b="b"/>
              <a:pathLst>
                <a:path w="1089025" h="137795">
                  <a:moveTo>
                    <a:pt x="1039884" y="0"/>
                  </a:moveTo>
                  <a:lnTo>
                    <a:pt x="48668" y="0"/>
                  </a:lnTo>
                  <a:lnTo>
                    <a:pt x="29742" y="3830"/>
                  </a:lnTo>
                  <a:lnTo>
                    <a:pt x="14270" y="14269"/>
                  </a:lnTo>
                  <a:lnTo>
                    <a:pt x="3830" y="29737"/>
                  </a:lnTo>
                  <a:lnTo>
                    <a:pt x="0" y="48658"/>
                  </a:lnTo>
                  <a:lnTo>
                    <a:pt x="0" y="88782"/>
                  </a:lnTo>
                  <a:lnTo>
                    <a:pt x="3830" y="107702"/>
                  </a:lnTo>
                  <a:lnTo>
                    <a:pt x="14270" y="123171"/>
                  </a:lnTo>
                  <a:lnTo>
                    <a:pt x="29742" y="133610"/>
                  </a:lnTo>
                  <a:lnTo>
                    <a:pt x="48668" y="137440"/>
                  </a:lnTo>
                  <a:lnTo>
                    <a:pt x="734061" y="137440"/>
                  </a:lnTo>
                  <a:lnTo>
                    <a:pt x="739464" y="132048"/>
                  </a:lnTo>
                  <a:lnTo>
                    <a:pt x="739464" y="118739"/>
                  </a:lnTo>
                  <a:lnTo>
                    <a:pt x="734061" y="113347"/>
                  </a:lnTo>
                  <a:lnTo>
                    <a:pt x="48668" y="113347"/>
                  </a:lnTo>
                  <a:lnTo>
                    <a:pt x="39114" y="111413"/>
                  </a:lnTo>
                  <a:lnTo>
                    <a:pt x="31305" y="106142"/>
                  </a:lnTo>
                  <a:lnTo>
                    <a:pt x="26036" y="98332"/>
                  </a:lnTo>
                  <a:lnTo>
                    <a:pt x="24103" y="88782"/>
                  </a:lnTo>
                  <a:lnTo>
                    <a:pt x="24103" y="48658"/>
                  </a:lnTo>
                  <a:lnTo>
                    <a:pt x="26036" y="39108"/>
                  </a:lnTo>
                  <a:lnTo>
                    <a:pt x="31305" y="31298"/>
                  </a:lnTo>
                  <a:lnTo>
                    <a:pt x="39114" y="26027"/>
                  </a:lnTo>
                  <a:lnTo>
                    <a:pt x="48668" y="24093"/>
                  </a:lnTo>
                  <a:lnTo>
                    <a:pt x="1039884" y="24093"/>
                  </a:lnTo>
                  <a:lnTo>
                    <a:pt x="1049440" y="26027"/>
                  </a:lnTo>
                  <a:lnTo>
                    <a:pt x="1057253" y="31298"/>
                  </a:lnTo>
                  <a:lnTo>
                    <a:pt x="1062525" y="39108"/>
                  </a:lnTo>
                  <a:lnTo>
                    <a:pt x="1064459" y="48658"/>
                  </a:lnTo>
                  <a:lnTo>
                    <a:pt x="1064459" y="88782"/>
                  </a:lnTo>
                  <a:lnTo>
                    <a:pt x="1062525" y="98332"/>
                  </a:lnTo>
                  <a:lnTo>
                    <a:pt x="1057253" y="106142"/>
                  </a:lnTo>
                  <a:lnTo>
                    <a:pt x="1049440" y="111413"/>
                  </a:lnTo>
                  <a:lnTo>
                    <a:pt x="1039884" y="113347"/>
                  </a:lnTo>
                  <a:lnTo>
                    <a:pt x="814812" y="113347"/>
                  </a:lnTo>
                  <a:lnTo>
                    <a:pt x="809420" y="118739"/>
                  </a:lnTo>
                  <a:lnTo>
                    <a:pt x="809420" y="132048"/>
                  </a:lnTo>
                  <a:lnTo>
                    <a:pt x="814812" y="137440"/>
                  </a:lnTo>
                  <a:lnTo>
                    <a:pt x="1039884" y="137440"/>
                  </a:lnTo>
                  <a:lnTo>
                    <a:pt x="1058810" y="133610"/>
                  </a:lnTo>
                  <a:lnTo>
                    <a:pt x="1074282" y="123171"/>
                  </a:lnTo>
                  <a:lnTo>
                    <a:pt x="1084722" y="107702"/>
                  </a:lnTo>
                  <a:lnTo>
                    <a:pt x="1088553" y="88782"/>
                  </a:lnTo>
                  <a:lnTo>
                    <a:pt x="1088553" y="48658"/>
                  </a:lnTo>
                  <a:lnTo>
                    <a:pt x="1084722" y="29737"/>
                  </a:lnTo>
                  <a:lnTo>
                    <a:pt x="1074282" y="14269"/>
                  </a:lnTo>
                  <a:lnTo>
                    <a:pt x="1058810" y="3830"/>
                  </a:lnTo>
                  <a:lnTo>
                    <a:pt x="1039884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087236" y="5266664"/>
              <a:ext cx="130467" cy="14642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890813" y="5266664"/>
              <a:ext cx="130477" cy="14642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824250" y="5041299"/>
              <a:ext cx="243887" cy="137248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7001226" y="4828705"/>
              <a:ext cx="787400" cy="280035"/>
            </a:xfrm>
            <a:custGeom>
              <a:avLst/>
              <a:gdLst/>
              <a:ahLst/>
              <a:cxnLst/>
              <a:rect l="l" t="t" r="r" b="b"/>
              <a:pathLst>
                <a:path w="787400" h="280035">
                  <a:moveTo>
                    <a:pt x="406278" y="0"/>
                  </a:moveTo>
                  <a:lnTo>
                    <a:pt x="367460" y="13976"/>
                  </a:lnTo>
                  <a:lnTo>
                    <a:pt x="346821" y="52897"/>
                  </a:lnTo>
                  <a:lnTo>
                    <a:pt x="346763" y="64510"/>
                  </a:lnTo>
                  <a:lnTo>
                    <a:pt x="349036" y="76086"/>
                  </a:lnTo>
                  <a:lnTo>
                    <a:pt x="378072" y="111342"/>
                  </a:lnTo>
                  <a:lnTo>
                    <a:pt x="497230" y="174125"/>
                  </a:lnTo>
                  <a:lnTo>
                    <a:pt x="504508" y="171874"/>
                  </a:lnTo>
                  <a:lnTo>
                    <a:pt x="510717" y="160105"/>
                  </a:lnTo>
                  <a:lnTo>
                    <a:pt x="508455" y="152827"/>
                  </a:lnTo>
                  <a:lnTo>
                    <a:pt x="389307" y="90023"/>
                  </a:lnTo>
                  <a:lnTo>
                    <a:pt x="383480" y="86175"/>
                  </a:lnTo>
                  <a:lnTo>
                    <a:pt x="378602" y="81327"/>
                  </a:lnTo>
                  <a:lnTo>
                    <a:pt x="374778" y="75607"/>
                  </a:lnTo>
                  <a:lnTo>
                    <a:pt x="372114" y="69144"/>
                  </a:lnTo>
                  <a:lnTo>
                    <a:pt x="370772" y="62292"/>
                  </a:lnTo>
                  <a:lnTo>
                    <a:pt x="370806" y="55417"/>
                  </a:lnTo>
                  <a:lnTo>
                    <a:pt x="406012" y="24093"/>
                  </a:lnTo>
                  <a:lnTo>
                    <a:pt x="418542" y="26548"/>
                  </a:lnTo>
                  <a:lnTo>
                    <a:pt x="583825" y="92211"/>
                  </a:lnTo>
                  <a:lnTo>
                    <a:pt x="586086" y="92442"/>
                  </a:lnTo>
                  <a:lnTo>
                    <a:pt x="710072" y="70327"/>
                  </a:lnTo>
                  <a:lnTo>
                    <a:pt x="722415" y="70453"/>
                  </a:lnTo>
                  <a:lnTo>
                    <a:pt x="733452" y="74869"/>
                  </a:lnTo>
                  <a:lnTo>
                    <a:pt x="742170" y="82940"/>
                  </a:lnTo>
                  <a:lnTo>
                    <a:pt x="747558" y="94033"/>
                  </a:lnTo>
                  <a:lnTo>
                    <a:pt x="761369" y="144681"/>
                  </a:lnTo>
                  <a:lnTo>
                    <a:pt x="762999" y="154414"/>
                  </a:lnTo>
                  <a:lnTo>
                    <a:pt x="762618" y="164094"/>
                  </a:lnTo>
                  <a:lnTo>
                    <a:pt x="742659" y="196579"/>
                  </a:lnTo>
                  <a:lnTo>
                    <a:pt x="519408" y="246385"/>
                  </a:lnTo>
                  <a:lnTo>
                    <a:pt x="465381" y="254158"/>
                  </a:lnTo>
                  <a:lnTo>
                    <a:pt x="438116" y="255610"/>
                  </a:lnTo>
                  <a:lnTo>
                    <a:pt x="410804" y="255421"/>
                  </a:lnTo>
                  <a:lnTo>
                    <a:pt x="61149" y="242657"/>
                  </a:lnTo>
                  <a:lnTo>
                    <a:pt x="26962" y="218919"/>
                  </a:lnTo>
                  <a:lnTo>
                    <a:pt x="24093" y="204250"/>
                  </a:lnTo>
                  <a:lnTo>
                    <a:pt x="27119" y="189301"/>
                  </a:lnTo>
                  <a:lnTo>
                    <a:pt x="35366" y="177078"/>
                  </a:lnTo>
                  <a:lnTo>
                    <a:pt x="47589" y="168828"/>
                  </a:lnTo>
                  <a:lnTo>
                    <a:pt x="62542" y="165801"/>
                  </a:lnTo>
                  <a:lnTo>
                    <a:pt x="340513" y="165801"/>
                  </a:lnTo>
                  <a:lnTo>
                    <a:pt x="345905" y="160408"/>
                  </a:lnTo>
                  <a:lnTo>
                    <a:pt x="62542" y="141707"/>
                  </a:lnTo>
                  <a:lnTo>
                    <a:pt x="18337" y="160044"/>
                  </a:lnTo>
                  <a:lnTo>
                    <a:pt x="0" y="204250"/>
                  </a:lnTo>
                  <a:lnTo>
                    <a:pt x="4664" y="228110"/>
                  </a:lnTo>
                  <a:lnTo>
                    <a:pt x="36593" y="261220"/>
                  </a:lnTo>
                  <a:lnTo>
                    <a:pt x="409924" y="279504"/>
                  </a:lnTo>
                  <a:lnTo>
                    <a:pt x="427432" y="279829"/>
                  </a:lnTo>
                  <a:lnTo>
                    <a:pt x="451791" y="279211"/>
                  </a:lnTo>
                  <a:lnTo>
                    <a:pt x="500267" y="274289"/>
                  </a:lnTo>
                  <a:lnTo>
                    <a:pt x="729621" y="227851"/>
                  </a:lnTo>
                  <a:lnTo>
                    <a:pt x="767527" y="206696"/>
                  </a:lnTo>
                  <a:lnTo>
                    <a:pt x="786409" y="167502"/>
                  </a:lnTo>
                  <a:lnTo>
                    <a:pt x="787014" y="152884"/>
                  </a:lnTo>
                  <a:lnTo>
                    <a:pt x="784625" y="138346"/>
                  </a:lnTo>
                  <a:lnTo>
                    <a:pt x="770803" y="87698"/>
                  </a:lnTo>
                  <a:lnTo>
                    <a:pt x="746359" y="54456"/>
                  </a:lnTo>
                  <a:lnTo>
                    <a:pt x="705831" y="46611"/>
                  </a:lnTo>
                  <a:lnTo>
                    <a:pt x="587448" y="67720"/>
                  </a:lnTo>
                  <a:lnTo>
                    <a:pt x="427442" y="4151"/>
                  </a:lnTo>
                  <a:lnTo>
                    <a:pt x="406278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820510" y="4789548"/>
              <a:ext cx="207951" cy="207962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6981173" y="4438176"/>
              <a:ext cx="342900" cy="334010"/>
            </a:xfrm>
            <a:custGeom>
              <a:avLst/>
              <a:gdLst/>
              <a:ahLst/>
              <a:cxnLst/>
              <a:rect l="l" t="t" r="r" b="b"/>
              <a:pathLst>
                <a:path w="342900" h="334010">
                  <a:moveTo>
                    <a:pt x="194140" y="0"/>
                  </a:moveTo>
                  <a:lnTo>
                    <a:pt x="152409" y="7780"/>
                  </a:lnTo>
                  <a:lnTo>
                    <a:pt x="118293" y="28987"/>
                  </a:lnTo>
                  <a:lnTo>
                    <a:pt x="95271" y="60416"/>
                  </a:lnTo>
                  <a:lnTo>
                    <a:pt x="86824" y="98866"/>
                  </a:lnTo>
                  <a:lnTo>
                    <a:pt x="86824" y="103096"/>
                  </a:lnTo>
                  <a:lnTo>
                    <a:pt x="87149" y="107368"/>
                  </a:lnTo>
                  <a:lnTo>
                    <a:pt x="87777" y="111671"/>
                  </a:lnTo>
                  <a:lnTo>
                    <a:pt x="52315" y="127207"/>
                  </a:lnTo>
                  <a:lnTo>
                    <a:pt x="24558" y="152004"/>
                  </a:lnTo>
                  <a:lnTo>
                    <a:pt x="6466" y="183883"/>
                  </a:lnTo>
                  <a:lnTo>
                    <a:pt x="0" y="220663"/>
                  </a:lnTo>
                  <a:lnTo>
                    <a:pt x="9490" y="264739"/>
                  </a:lnTo>
                  <a:lnTo>
                    <a:pt x="35357" y="300769"/>
                  </a:lnTo>
                  <a:lnTo>
                    <a:pt x="73691" y="325080"/>
                  </a:lnTo>
                  <a:lnTo>
                    <a:pt x="120582" y="334000"/>
                  </a:lnTo>
                  <a:lnTo>
                    <a:pt x="139868" y="332531"/>
                  </a:lnTo>
                  <a:lnTo>
                    <a:pt x="158544" y="328207"/>
                  </a:lnTo>
                  <a:lnTo>
                    <a:pt x="176247" y="321154"/>
                  </a:lnTo>
                  <a:lnTo>
                    <a:pt x="192611" y="311498"/>
                  </a:lnTo>
                  <a:lnTo>
                    <a:pt x="202365" y="314477"/>
                  </a:lnTo>
                  <a:lnTo>
                    <a:pt x="212319" y="316612"/>
                  </a:lnTo>
                  <a:lnTo>
                    <a:pt x="222448" y="317896"/>
                  </a:lnTo>
                  <a:lnTo>
                    <a:pt x="232725" y="318325"/>
                  </a:lnTo>
                  <a:lnTo>
                    <a:pt x="275394" y="310637"/>
                  </a:lnTo>
                  <a:lnTo>
                    <a:pt x="310275" y="289684"/>
                  </a:lnTo>
                  <a:lnTo>
                    <a:pt x="333813" y="258637"/>
                  </a:lnTo>
                  <a:lnTo>
                    <a:pt x="342450" y="220663"/>
                  </a:lnTo>
                  <a:lnTo>
                    <a:pt x="339007" y="196156"/>
                  </a:lnTo>
                  <a:lnTo>
                    <a:pt x="329088" y="173743"/>
                  </a:lnTo>
                  <a:lnTo>
                    <a:pt x="313308" y="154299"/>
                  </a:lnTo>
                  <a:lnTo>
                    <a:pt x="292284" y="138697"/>
                  </a:lnTo>
                  <a:lnTo>
                    <a:pt x="296260" y="129113"/>
                  </a:lnTo>
                  <a:lnTo>
                    <a:pt x="299127" y="119229"/>
                  </a:lnTo>
                  <a:lnTo>
                    <a:pt x="300862" y="109121"/>
                  </a:lnTo>
                  <a:lnTo>
                    <a:pt x="301446" y="98866"/>
                  </a:lnTo>
                  <a:lnTo>
                    <a:pt x="301446" y="92217"/>
                  </a:lnTo>
                  <a:lnTo>
                    <a:pt x="296053" y="86824"/>
                  </a:lnTo>
                  <a:lnTo>
                    <a:pt x="282745" y="86824"/>
                  </a:lnTo>
                  <a:lnTo>
                    <a:pt x="277352" y="92217"/>
                  </a:lnTo>
                  <a:lnTo>
                    <a:pt x="277352" y="98866"/>
                  </a:lnTo>
                  <a:lnTo>
                    <a:pt x="276592" y="108860"/>
                  </a:lnTo>
                  <a:lnTo>
                    <a:pt x="274337" y="118653"/>
                  </a:lnTo>
                  <a:lnTo>
                    <a:pt x="270629" y="128112"/>
                  </a:lnTo>
                  <a:lnTo>
                    <a:pt x="265510" y="137105"/>
                  </a:lnTo>
                  <a:lnTo>
                    <a:pt x="263531" y="140089"/>
                  </a:lnTo>
                  <a:lnTo>
                    <a:pt x="262965" y="143796"/>
                  </a:lnTo>
                  <a:lnTo>
                    <a:pt x="265007" y="150655"/>
                  </a:lnTo>
                  <a:lnTo>
                    <a:pt x="267499" y="153461"/>
                  </a:lnTo>
                  <a:lnTo>
                    <a:pt x="270787" y="154874"/>
                  </a:lnTo>
                  <a:lnTo>
                    <a:pt x="290596" y="166522"/>
                  </a:lnTo>
                  <a:lnTo>
                    <a:pt x="305569" y="181985"/>
                  </a:lnTo>
                  <a:lnTo>
                    <a:pt x="315041" y="200340"/>
                  </a:lnTo>
                  <a:lnTo>
                    <a:pt x="318346" y="220663"/>
                  </a:lnTo>
                  <a:lnTo>
                    <a:pt x="311607" y="249269"/>
                  </a:lnTo>
                  <a:lnTo>
                    <a:pt x="293241" y="272654"/>
                  </a:lnTo>
                  <a:lnTo>
                    <a:pt x="266022" y="288432"/>
                  </a:lnTo>
                  <a:lnTo>
                    <a:pt x="232725" y="294221"/>
                  </a:lnTo>
                  <a:lnTo>
                    <a:pt x="223101" y="293751"/>
                  </a:lnTo>
                  <a:lnTo>
                    <a:pt x="213649" y="292344"/>
                  </a:lnTo>
                  <a:lnTo>
                    <a:pt x="204402" y="290007"/>
                  </a:lnTo>
                  <a:lnTo>
                    <a:pt x="195397" y="286745"/>
                  </a:lnTo>
                  <a:lnTo>
                    <a:pt x="191355" y="285059"/>
                  </a:lnTo>
                  <a:lnTo>
                    <a:pt x="186695" y="285698"/>
                  </a:lnTo>
                  <a:lnTo>
                    <a:pt x="137591" y="308490"/>
                  </a:lnTo>
                  <a:lnTo>
                    <a:pt x="120582" y="309896"/>
                  </a:lnTo>
                  <a:lnTo>
                    <a:pt x="83063" y="302872"/>
                  </a:lnTo>
                  <a:lnTo>
                    <a:pt x="52392" y="283730"/>
                  </a:lnTo>
                  <a:lnTo>
                    <a:pt x="31697" y="255363"/>
                  </a:lnTo>
                  <a:lnTo>
                    <a:pt x="24103" y="220663"/>
                  </a:lnTo>
                  <a:lnTo>
                    <a:pt x="30079" y="189649"/>
                  </a:lnTo>
                  <a:lnTo>
                    <a:pt x="46696" y="163238"/>
                  </a:lnTo>
                  <a:lnTo>
                    <a:pt x="71993" y="143585"/>
                  </a:lnTo>
                  <a:lnTo>
                    <a:pt x="104007" y="132844"/>
                  </a:lnTo>
                  <a:lnTo>
                    <a:pt x="107420" y="132289"/>
                  </a:lnTo>
                  <a:lnTo>
                    <a:pt x="110425" y="130310"/>
                  </a:lnTo>
                  <a:lnTo>
                    <a:pt x="114122" y="124488"/>
                  </a:lnTo>
                  <a:lnTo>
                    <a:pt x="114635" y="120917"/>
                  </a:lnTo>
                  <a:lnTo>
                    <a:pt x="111849" y="111263"/>
                  </a:lnTo>
                  <a:lnTo>
                    <a:pt x="110928" y="104960"/>
                  </a:lnTo>
                  <a:lnTo>
                    <a:pt x="110928" y="98866"/>
                  </a:lnTo>
                  <a:lnTo>
                    <a:pt x="117478" y="69787"/>
                  </a:lnTo>
                  <a:lnTo>
                    <a:pt x="135328" y="46016"/>
                  </a:lnTo>
                  <a:lnTo>
                    <a:pt x="161781" y="29978"/>
                  </a:lnTo>
                  <a:lnTo>
                    <a:pt x="194140" y="24093"/>
                  </a:lnTo>
                  <a:lnTo>
                    <a:pt x="205336" y="24770"/>
                  </a:lnTo>
                  <a:lnTo>
                    <a:pt x="216268" y="26777"/>
                  </a:lnTo>
                  <a:lnTo>
                    <a:pt x="226788" y="30079"/>
                  </a:lnTo>
                  <a:lnTo>
                    <a:pt x="236746" y="34637"/>
                  </a:lnTo>
                  <a:lnTo>
                    <a:pt x="242599" y="37768"/>
                  </a:lnTo>
                  <a:lnTo>
                    <a:pt x="249919" y="35580"/>
                  </a:lnTo>
                  <a:lnTo>
                    <a:pt x="256212" y="23863"/>
                  </a:lnTo>
                  <a:lnTo>
                    <a:pt x="254013" y="16554"/>
                  </a:lnTo>
                  <a:lnTo>
                    <a:pt x="248149" y="13413"/>
                  </a:lnTo>
                  <a:lnTo>
                    <a:pt x="235494" y="7611"/>
                  </a:lnTo>
                  <a:lnTo>
                    <a:pt x="222146" y="3412"/>
                  </a:lnTo>
                  <a:lnTo>
                    <a:pt x="208297" y="860"/>
                  </a:lnTo>
                  <a:lnTo>
                    <a:pt x="194140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29200" y="4376415"/>
              <a:ext cx="96300" cy="180842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7360570" y="4262573"/>
              <a:ext cx="509270" cy="451484"/>
            </a:xfrm>
            <a:custGeom>
              <a:avLst/>
              <a:gdLst/>
              <a:ahLst/>
              <a:cxnLst/>
              <a:rect l="l" t="t" r="r" b="b"/>
              <a:pathLst>
                <a:path w="509270" h="451485">
                  <a:moveTo>
                    <a:pt x="200716" y="0"/>
                  </a:moveTo>
                  <a:lnTo>
                    <a:pt x="152589" y="9316"/>
                  </a:lnTo>
                  <a:lnTo>
                    <a:pt x="113243" y="34708"/>
                  </a:lnTo>
                  <a:lnTo>
                    <a:pt x="86692" y="72339"/>
                  </a:lnTo>
                  <a:lnTo>
                    <a:pt x="76950" y="118373"/>
                  </a:lnTo>
                  <a:lnTo>
                    <a:pt x="76950" y="126236"/>
                  </a:lnTo>
                  <a:lnTo>
                    <a:pt x="77767" y="134058"/>
                  </a:lnTo>
                  <a:lnTo>
                    <a:pt x="79390" y="141765"/>
                  </a:lnTo>
                  <a:lnTo>
                    <a:pt x="47040" y="160849"/>
                  </a:lnTo>
                  <a:lnTo>
                    <a:pt x="21966" y="188102"/>
                  </a:lnTo>
                  <a:lnTo>
                    <a:pt x="5756" y="221400"/>
                  </a:lnTo>
                  <a:lnTo>
                    <a:pt x="0" y="258620"/>
                  </a:lnTo>
                  <a:lnTo>
                    <a:pt x="9998" y="307653"/>
                  </a:lnTo>
                  <a:lnTo>
                    <a:pt x="37247" y="347738"/>
                  </a:lnTo>
                  <a:lnTo>
                    <a:pt x="77631" y="374786"/>
                  </a:lnTo>
                  <a:lnTo>
                    <a:pt x="127032" y="384710"/>
                  </a:lnTo>
                  <a:lnTo>
                    <a:pt x="135765" y="384414"/>
                  </a:lnTo>
                  <a:lnTo>
                    <a:pt x="144410" y="383526"/>
                  </a:lnTo>
                  <a:lnTo>
                    <a:pt x="152955" y="382047"/>
                  </a:lnTo>
                  <a:lnTo>
                    <a:pt x="161387" y="379977"/>
                  </a:lnTo>
                  <a:lnTo>
                    <a:pt x="171154" y="407847"/>
                  </a:lnTo>
                  <a:lnTo>
                    <a:pt x="191971" y="430387"/>
                  </a:lnTo>
                  <a:lnTo>
                    <a:pt x="221245" y="445470"/>
                  </a:lnTo>
                  <a:lnTo>
                    <a:pt x="256379" y="450970"/>
                  </a:lnTo>
                  <a:lnTo>
                    <a:pt x="276107" y="449300"/>
                  </a:lnTo>
                  <a:lnTo>
                    <a:pt x="294695" y="444423"/>
                  </a:lnTo>
                  <a:lnTo>
                    <a:pt x="311629" y="436543"/>
                  </a:lnTo>
                  <a:lnTo>
                    <a:pt x="326398" y="425861"/>
                  </a:lnTo>
                  <a:lnTo>
                    <a:pt x="333225" y="426625"/>
                  </a:lnTo>
                  <a:lnTo>
                    <a:pt x="339706" y="427002"/>
                  </a:lnTo>
                  <a:lnTo>
                    <a:pt x="346073" y="427002"/>
                  </a:lnTo>
                  <a:lnTo>
                    <a:pt x="386169" y="422539"/>
                  </a:lnTo>
                  <a:lnTo>
                    <a:pt x="422779" y="409749"/>
                  </a:lnTo>
                  <a:lnTo>
                    <a:pt x="478132" y="362795"/>
                  </a:lnTo>
                  <a:lnTo>
                    <a:pt x="481838" y="357266"/>
                  </a:lnTo>
                  <a:lnTo>
                    <a:pt x="480351" y="349779"/>
                  </a:lnTo>
                  <a:lnTo>
                    <a:pt x="469294" y="342387"/>
                  </a:lnTo>
                  <a:lnTo>
                    <a:pt x="461807" y="343863"/>
                  </a:lnTo>
                  <a:lnTo>
                    <a:pt x="458111" y="349402"/>
                  </a:lnTo>
                  <a:lnTo>
                    <a:pt x="437902" y="371680"/>
                  </a:lnTo>
                  <a:lnTo>
                    <a:pt x="411445" y="388523"/>
                  </a:lnTo>
                  <a:lnTo>
                    <a:pt x="380312" y="399179"/>
                  </a:lnTo>
                  <a:lnTo>
                    <a:pt x="346073" y="402898"/>
                  </a:lnTo>
                  <a:lnTo>
                    <a:pt x="339057" y="402898"/>
                  </a:lnTo>
                  <a:lnTo>
                    <a:pt x="331801" y="402354"/>
                  </a:lnTo>
                  <a:lnTo>
                    <a:pt x="320115" y="400720"/>
                  </a:lnTo>
                  <a:lnTo>
                    <a:pt x="316283" y="402029"/>
                  </a:lnTo>
                  <a:lnTo>
                    <a:pt x="272964" y="425389"/>
                  </a:lnTo>
                  <a:lnTo>
                    <a:pt x="256379" y="426866"/>
                  </a:lnTo>
                  <a:lnTo>
                    <a:pt x="228650" y="422600"/>
                  </a:lnTo>
                  <a:lnTo>
                    <a:pt x="205981" y="410973"/>
                  </a:lnTo>
                  <a:lnTo>
                    <a:pt x="190685" y="393740"/>
                  </a:lnTo>
                  <a:lnTo>
                    <a:pt x="185072" y="372658"/>
                  </a:lnTo>
                  <a:lnTo>
                    <a:pt x="185072" y="370344"/>
                  </a:lnTo>
                  <a:lnTo>
                    <a:pt x="185334" y="367863"/>
                  </a:lnTo>
                  <a:lnTo>
                    <a:pt x="186758" y="360449"/>
                  </a:lnTo>
                  <a:lnTo>
                    <a:pt x="185083" y="355936"/>
                  </a:lnTo>
                  <a:lnTo>
                    <a:pt x="178036" y="350355"/>
                  </a:lnTo>
                  <a:lnTo>
                    <a:pt x="173261" y="349769"/>
                  </a:lnTo>
                  <a:lnTo>
                    <a:pt x="169167" y="351591"/>
                  </a:lnTo>
                  <a:lnTo>
                    <a:pt x="158976" y="355522"/>
                  </a:lnTo>
                  <a:lnTo>
                    <a:pt x="148532" y="358341"/>
                  </a:lnTo>
                  <a:lnTo>
                    <a:pt x="137871" y="360038"/>
                  </a:lnTo>
                  <a:lnTo>
                    <a:pt x="127032" y="360606"/>
                  </a:lnTo>
                  <a:lnTo>
                    <a:pt x="87001" y="352580"/>
                  </a:lnTo>
                  <a:lnTo>
                    <a:pt x="54277" y="330703"/>
                  </a:lnTo>
                  <a:lnTo>
                    <a:pt x="32195" y="298281"/>
                  </a:lnTo>
                  <a:lnTo>
                    <a:pt x="24093" y="258620"/>
                  </a:lnTo>
                  <a:lnTo>
                    <a:pt x="29472" y="226346"/>
                  </a:lnTo>
                  <a:lnTo>
                    <a:pt x="44539" y="197891"/>
                  </a:lnTo>
                  <a:lnTo>
                    <a:pt x="67688" y="175393"/>
                  </a:lnTo>
                  <a:lnTo>
                    <a:pt x="97316" y="160989"/>
                  </a:lnTo>
                  <a:lnTo>
                    <a:pt x="100415" y="160068"/>
                  </a:lnTo>
                  <a:lnTo>
                    <a:pt x="103023" y="157932"/>
                  </a:lnTo>
                  <a:lnTo>
                    <a:pt x="106038" y="152204"/>
                  </a:lnTo>
                  <a:lnTo>
                    <a:pt x="106331" y="148843"/>
                  </a:lnTo>
                  <a:lnTo>
                    <a:pt x="103475" y="139035"/>
                  </a:lnTo>
                  <a:lnTo>
                    <a:pt x="102133" y="132210"/>
                  </a:lnTo>
                  <a:lnTo>
                    <a:pt x="101324" y="125315"/>
                  </a:lnTo>
                  <a:lnTo>
                    <a:pt x="101054" y="118373"/>
                  </a:lnTo>
                  <a:lnTo>
                    <a:pt x="108899" y="81709"/>
                  </a:lnTo>
                  <a:lnTo>
                    <a:pt x="130278" y="51737"/>
                  </a:lnTo>
                  <a:lnTo>
                    <a:pt x="161961" y="31513"/>
                  </a:lnTo>
                  <a:lnTo>
                    <a:pt x="200716" y="24093"/>
                  </a:lnTo>
                  <a:lnTo>
                    <a:pt x="226185" y="27189"/>
                  </a:lnTo>
                  <a:lnTo>
                    <a:pt x="249501" y="36129"/>
                  </a:lnTo>
                  <a:lnTo>
                    <a:pt x="269694" y="50394"/>
                  </a:lnTo>
                  <a:lnTo>
                    <a:pt x="285792" y="69463"/>
                  </a:lnTo>
                  <a:lnTo>
                    <a:pt x="289289" y="74898"/>
                  </a:lnTo>
                  <a:lnTo>
                    <a:pt x="296430" y="76604"/>
                  </a:lnTo>
                  <a:lnTo>
                    <a:pt x="343782" y="56161"/>
                  </a:lnTo>
                  <a:lnTo>
                    <a:pt x="390040" y="50291"/>
                  </a:lnTo>
                  <a:lnTo>
                    <a:pt x="416805" y="52234"/>
                  </a:lnTo>
                  <a:lnTo>
                    <a:pt x="442529" y="57941"/>
                  </a:lnTo>
                  <a:lnTo>
                    <a:pt x="466610" y="67232"/>
                  </a:lnTo>
                  <a:lnTo>
                    <a:pt x="488445" y="79924"/>
                  </a:lnTo>
                  <a:lnTo>
                    <a:pt x="493911" y="83746"/>
                  </a:lnTo>
                  <a:lnTo>
                    <a:pt x="501419" y="82405"/>
                  </a:lnTo>
                  <a:lnTo>
                    <a:pt x="509042" y="71495"/>
                  </a:lnTo>
                  <a:lnTo>
                    <a:pt x="507701" y="63987"/>
                  </a:lnTo>
                  <a:lnTo>
                    <a:pt x="502256" y="60176"/>
                  </a:lnTo>
                  <a:lnTo>
                    <a:pt x="477259" y="45621"/>
                  </a:lnTo>
                  <a:lnTo>
                    <a:pt x="449765" y="34968"/>
                  </a:lnTo>
                  <a:lnTo>
                    <a:pt x="420462" y="28425"/>
                  </a:lnTo>
                  <a:lnTo>
                    <a:pt x="390040" y="26198"/>
                  </a:lnTo>
                  <a:lnTo>
                    <a:pt x="366160" y="27546"/>
                  </a:lnTo>
                  <a:lnTo>
                    <a:pt x="342951" y="31548"/>
                  </a:lnTo>
                  <a:lnTo>
                    <a:pt x="320659" y="38142"/>
                  </a:lnTo>
                  <a:lnTo>
                    <a:pt x="299530" y="47265"/>
                  </a:lnTo>
                  <a:lnTo>
                    <a:pt x="279777" y="27317"/>
                  </a:lnTo>
                  <a:lnTo>
                    <a:pt x="256119" y="12465"/>
                  </a:lnTo>
                  <a:lnTo>
                    <a:pt x="229462" y="3197"/>
                  </a:lnTo>
                  <a:lnTo>
                    <a:pt x="200716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4" name="object 134"/>
          <p:cNvGrpSpPr/>
          <p:nvPr/>
        </p:nvGrpSpPr>
        <p:grpSpPr>
          <a:xfrm>
            <a:off x="11846299" y="8842304"/>
            <a:ext cx="1162050" cy="1156970"/>
            <a:chOff x="11846299" y="8842304"/>
            <a:chExt cx="1162050" cy="1156970"/>
          </a:xfrm>
        </p:grpSpPr>
        <p:sp>
          <p:nvSpPr>
            <p:cNvPr id="135" name="object 135"/>
            <p:cNvSpPr/>
            <p:nvPr/>
          </p:nvSpPr>
          <p:spPr>
            <a:xfrm>
              <a:off x="12263983" y="9335485"/>
              <a:ext cx="744220" cy="663575"/>
            </a:xfrm>
            <a:custGeom>
              <a:avLst/>
              <a:gdLst/>
              <a:ahLst/>
              <a:cxnLst/>
              <a:rect l="l" t="t" r="r" b="b"/>
              <a:pathLst>
                <a:path w="744219" h="663575">
                  <a:moveTo>
                    <a:pt x="528354" y="29"/>
                  </a:moveTo>
                  <a:lnTo>
                    <a:pt x="481082" y="7178"/>
                  </a:lnTo>
                  <a:lnTo>
                    <a:pt x="426900" y="29589"/>
                  </a:lnTo>
                  <a:lnTo>
                    <a:pt x="372054" y="74259"/>
                  </a:lnTo>
                  <a:lnTo>
                    <a:pt x="317216" y="29587"/>
                  </a:lnTo>
                  <a:lnTo>
                    <a:pt x="263071" y="7167"/>
                  </a:lnTo>
                  <a:lnTo>
                    <a:pt x="215894" y="0"/>
                  </a:lnTo>
                  <a:lnTo>
                    <a:pt x="181961" y="1082"/>
                  </a:lnTo>
                  <a:lnTo>
                    <a:pt x="118040" y="19981"/>
                  </a:lnTo>
                  <a:lnTo>
                    <a:pt x="77074" y="47908"/>
                  </a:lnTo>
                  <a:lnTo>
                    <a:pt x="44930" y="83852"/>
                  </a:lnTo>
                  <a:lnTo>
                    <a:pt x="21889" y="124475"/>
                  </a:lnTo>
                  <a:lnTo>
                    <a:pt x="8233" y="166434"/>
                  </a:lnTo>
                  <a:lnTo>
                    <a:pt x="1050" y="207494"/>
                  </a:lnTo>
                  <a:lnTo>
                    <a:pt x="0" y="248586"/>
                  </a:lnTo>
                  <a:lnTo>
                    <a:pt x="5036" y="289598"/>
                  </a:lnTo>
                  <a:lnTo>
                    <a:pt x="16111" y="330418"/>
                  </a:lnTo>
                  <a:lnTo>
                    <a:pt x="33181" y="370936"/>
                  </a:lnTo>
                  <a:lnTo>
                    <a:pt x="56196" y="411040"/>
                  </a:lnTo>
                  <a:lnTo>
                    <a:pt x="85112" y="450618"/>
                  </a:lnTo>
                  <a:lnTo>
                    <a:pt x="119882" y="489559"/>
                  </a:lnTo>
                  <a:lnTo>
                    <a:pt x="160458" y="527753"/>
                  </a:lnTo>
                  <a:lnTo>
                    <a:pt x="214799" y="571003"/>
                  </a:lnTo>
                  <a:lnTo>
                    <a:pt x="266829" y="606466"/>
                  </a:lnTo>
                  <a:lnTo>
                    <a:pt x="312224" y="633690"/>
                  </a:lnTo>
                  <a:lnTo>
                    <a:pt x="346660" y="652223"/>
                  </a:lnTo>
                  <a:lnTo>
                    <a:pt x="365813" y="661613"/>
                  </a:lnTo>
                  <a:lnTo>
                    <a:pt x="367667" y="662723"/>
                  </a:lnTo>
                  <a:lnTo>
                    <a:pt x="369803" y="663341"/>
                  </a:lnTo>
                  <a:lnTo>
                    <a:pt x="372065" y="663341"/>
                  </a:lnTo>
                  <a:lnTo>
                    <a:pt x="374274" y="663341"/>
                  </a:lnTo>
                  <a:lnTo>
                    <a:pt x="376431" y="662733"/>
                  </a:lnTo>
                  <a:lnTo>
                    <a:pt x="378284" y="661613"/>
                  </a:lnTo>
                  <a:lnTo>
                    <a:pt x="397434" y="652220"/>
                  </a:lnTo>
                  <a:lnTo>
                    <a:pt x="431878" y="633681"/>
                  </a:lnTo>
                  <a:lnTo>
                    <a:pt x="477283" y="606453"/>
                  </a:lnTo>
                  <a:lnTo>
                    <a:pt x="529318" y="570991"/>
                  </a:lnTo>
                  <a:lnTo>
                    <a:pt x="583650" y="527753"/>
                  </a:lnTo>
                  <a:lnTo>
                    <a:pt x="624224" y="489560"/>
                  </a:lnTo>
                  <a:lnTo>
                    <a:pt x="658993" y="450622"/>
                  </a:lnTo>
                  <a:lnTo>
                    <a:pt x="687910" y="411054"/>
                  </a:lnTo>
                  <a:lnTo>
                    <a:pt x="710931" y="370971"/>
                  </a:lnTo>
                  <a:lnTo>
                    <a:pt x="728008" y="330486"/>
                  </a:lnTo>
                  <a:lnTo>
                    <a:pt x="739095" y="289716"/>
                  </a:lnTo>
                  <a:lnTo>
                    <a:pt x="744147" y="248773"/>
                  </a:lnTo>
                  <a:lnTo>
                    <a:pt x="743117" y="207774"/>
                  </a:lnTo>
                  <a:lnTo>
                    <a:pt x="735959" y="166832"/>
                  </a:lnTo>
                  <a:lnTo>
                    <a:pt x="720808" y="121308"/>
                  </a:lnTo>
                  <a:lnTo>
                    <a:pt x="702986" y="98782"/>
                  </a:lnTo>
                  <a:lnTo>
                    <a:pt x="691311" y="105159"/>
                  </a:lnTo>
                  <a:lnTo>
                    <a:pt x="689165" y="112488"/>
                  </a:lnTo>
                  <a:lnTo>
                    <a:pt x="692358" y="118321"/>
                  </a:lnTo>
                  <a:lnTo>
                    <a:pt x="698879" y="131315"/>
                  </a:lnTo>
                  <a:lnTo>
                    <a:pt x="704412" y="144644"/>
                  </a:lnTo>
                  <a:lnTo>
                    <a:pt x="708949" y="158304"/>
                  </a:lnTo>
                  <a:lnTo>
                    <a:pt x="712484" y="172287"/>
                  </a:lnTo>
                  <a:lnTo>
                    <a:pt x="720290" y="227151"/>
                  </a:lnTo>
                  <a:lnTo>
                    <a:pt x="716682" y="279391"/>
                  </a:lnTo>
                  <a:lnTo>
                    <a:pt x="703277" y="328834"/>
                  </a:lnTo>
                  <a:lnTo>
                    <a:pt x="681695" y="375303"/>
                  </a:lnTo>
                  <a:lnTo>
                    <a:pt x="653552" y="418625"/>
                  </a:lnTo>
                  <a:lnTo>
                    <a:pt x="620468" y="458624"/>
                  </a:lnTo>
                  <a:lnTo>
                    <a:pt x="584059" y="495124"/>
                  </a:lnTo>
                  <a:lnTo>
                    <a:pt x="545945" y="527952"/>
                  </a:lnTo>
                  <a:lnTo>
                    <a:pt x="507744" y="556933"/>
                  </a:lnTo>
                  <a:lnTo>
                    <a:pt x="471073" y="581890"/>
                  </a:lnTo>
                  <a:lnTo>
                    <a:pt x="437550" y="602649"/>
                  </a:lnTo>
                  <a:lnTo>
                    <a:pt x="386423" y="630875"/>
                  </a:lnTo>
                  <a:lnTo>
                    <a:pt x="372054" y="637991"/>
                  </a:lnTo>
                  <a:lnTo>
                    <a:pt x="357686" y="630871"/>
                  </a:lnTo>
                  <a:lnTo>
                    <a:pt x="306563" y="602629"/>
                  </a:lnTo>
                  <a:lnTo>
                    <a:pt x="273043" y="581855"/>
                  </a:lnTo>
                  <a:lnTo>
                    <a:pt x="236376" y="556881"/>
                  </a:lnTo>
                  <a:lnTo>
                    <a:pt x="198179" y="527879"/>
                  </a:lnTo>
                  <a:lnTo>
                    <a:pt x="160071" y="495025"/>
                  </a:lnTo>
                  <a:lnTo>
                    <a:pt x="123669" y="458494"/>
                  </a:lnTo>
                  <a:lnTo>
                    <a:pt x="90592" y="418460"/>
                  </a:lnTo>
                  <a:lnTo>
                    <a:pt x="62458" y="375098"/>
                  </a:lnTo>
                  <a:lnTo>
                    <a:pt x="40884" y="328584"/>
                  </a:lnTo>
                  <a:lnTo>
                    <a:pt x="27489" y="279091"/>
                  </a:lnTo>
                  <a:lnTo>
                    <a:pt x="23891" y="226794"/>
                  </a:lnTo>
                  <a:lnTo>
                    <a:pt x="31708" y="171869"/>
                  </a:lnTo>
                  <a:lnTo>
                    <a:pt x="48143" y="125216"/>
                  </a:lnTo>
                  <a:lnTo>
                    <a:pt x="77368" y="81691"/>
                  </a:lnTo>
                  <a:lnTo>
                    <a:pt x="118948" y="47036"/>
                  </a:lnTo>
                  <a:lnTo>
                    <a:pt x="172448" y="26993"/>
                  </a:lnTo>
                  <a:lnTo>
                    <a:pt x="218329" y="24266"/>
                  </a:lnTo>
                  <a:lnTo>
                    <a:pt x="262494" y="32073"/>
                  </a:lnTo>
                  <a:lnTo>
                    <a:pt x="312662" y="55136"/>
                  </a:lnTo>
                  <a:lnTo>
                    <a:pt x="362725" y="100311"/>
                  </a:lnTo>
                  <a:lnTo>
                    <a:pt x="367311" y="105892"/>
                  </a:lnTo>
                  <a:lnTo>
                    <a:pt x="376787" y="105902"/>
                  </a:lnTo>
                  <a:lnTo>
                    <a:pt x="381363" y="100311"/>
                  </a:lnTo>
                  <a:lnTo>
                    <a:pt x="431439" y="55138"/>
                  </a:lnTo>
                  <a:lnTo>
                    <a:pt x="481644" y="32084"/>
                  </a:lnTo>
                  <a:lnTo>
                    <a:pt x="525900" y="24295"/>
                  </a:lnTo>
                  <a:lnTo>
                    <a:pt x="558127" y="24921"/>
                  </a:lnTo>
                  <a:lnTo>
                    <a:pt x="610820" y="39428"/>
                  </a:lnTo>
                  <a:lnTo>
                    <a:pt x="645711" y="61516"/>
                  </a:lnTo>
                  <a:lnTo>
                    <a:pt x="650852" y="65746"/>
                  </a:lnTo>
                  <a:lnTo>
                    <a:pt x="658464" y="64982"/>
                  </a:lnTo>
                  <a:lnTo>
                    <a:pt x="666883" y="54678"/>
                  </a:lnTo>
                  <a:lnTo>
                    <a:pt x="666118" y="47087"/>
                  </a:lnTo>
                  <a:lnTo>
                    <a:pt x="660977" y="42878"/>
                  </a:lnTo>
                  <a:lnTo>
                    <a:pt x="621016" y="17557"/>
                  </a:lnTo>
                  <a:lnTo>
                    <a:pt x="577168" y="3528"/>
                  </a:lnTo>
                  <a:lnTo>
                    <a:pt x="562466" y="1145"/>
                  </a:lnTo>
                  <a:lnTo>
                    <a:pt x="528354" y="2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352290" y="9485321"/>
              <a:ext cx="67344" cy="220851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11846294" y="8842304"/>
              <a:ext cx="1003300" cy="1151255"/>
            </a:xfrm>
            <a:custGeom>
              <a:avLst/>
              <a:gdLst/>
              <a:ahLst/>
              <a:cxnLst/>
              <a:rect l="l" t="t" r="r" b="b"/>
              <a:pathLst>
                <a:path w="1003300" h="1151254">
                  <a:moveTo>
                    <a:pt x="24942" y="510997"/>
                  </a:moveTo>
                  <a:lnTo>
                    <a:pt x="24244" y="489343"/>
                  </a:lnTo>
                  <a:lnTo>
                    <a:pt x="24091" y="416458"/>
                  </a:lnTo>
                  <a:lnTo>
                    <a:pt x="18694" y="411073"/>
                  </a:lnTo>
                  <a:lnTo>
                    <a:pt x="5397" y="411073"/>
                  </a:lnTo>
                  <a:lnTo>
                    <a:pt x="0" y="416458"/>
                  </a:lnTo>
                  <a:lnTo>
                    <a:pt x="38" y="482015"/>
                  </a:lnTo>
                  <a:lnTo>
                    <a:pt x="850" y="511784"/>
                  </a:lnTo>
                  <a:lnTo>
                    <a:pt x="6184" y="516877"/>
                  </a:lnTo>
                  <a:lnTo>
                    <a:pt x="12623" y="516877"/>
                  </a:lnTo>
                  <a:lnTo>
                    <a:pt x="19748" y="516597"/>
                  </a:lnTo>
                  <a:lnTo>
                    <a:pt x="24942" y="510997"/>
                  </a:lnTo>
                  <a:close/>
                </a:path>
                <a:path w="1003300" h="1151254">
                  <a:moveTo>
                    <a:pt x="604507" y="1119746"/>
                  </a:moveTo>
                  <a:lnTo>
                    <a:pt x="600100" y="1107198"/>
                  </a:lnTo>
                  <a:lnTo>
                    <a:pt x="593267" y="1103871"/>
                  </a:lnTo>
                  <a:lnTo>
                    <a:pt x="586955" y="1106081"/>
                  </a:lnTo>
                  <a:lnTo>
                    <a:pt x="566039" y="1112824"/>
                  </a:lnTo>
                  <a:lnTo>
                    <a:pt x="544791" y="1118552"/>
                  </a:lnTo>
                  <a:lnTo>
                    <a:pt x="523303" y="1123226"/>
                  </a:lnTo>
                  <a:lnTo>
                    <a:pt x="501650" y="1126832"/>
                  </a:lnTo>
                  <a:lnTo>
                    <a:pt x="458114" y="1118476"/>
                  </a:lnTo>
                  <a:lnTo>
                    <a:pt x="415721" y="1105877"/>
                  </a:lnTo>
                  <a:lnTo>
                    <a:pt x="374637" y="1089228"/>
                  </a:lnTo>
                  <a:lnTo>
                    <a:pt x="335026" y="1068705"/>
                  </a:lnTo>
                  <a:lnTo>
                    <a:pt x="297040" y="1044498"/>
                  </a:lnTo>
                  <a:lnTo>
                    <a:pt x="260832" y="1016787"/>
                  </a:lnTo>
                  <a:lnTo>
                    <a:pt x="226568" y="985761"/>
                  </a:lnTo>
                  <a:lnTo>
                    <a:pt x="194424" y="951585"/>
                  </a:lnTo>
                  <a:lnTo>
                    <a:pt x="164541" y="914463"/>
                  </a:lnTo>
                  <a:lnTo>
                    <a:pt x="137083" y="874572"/>
                  </a:lnTo>
                  <a:lnTo>
                    <a:pt x="112217" y="832091"/>
                  </a:lnTo>
                  <a:lnTo>
                    <a:pt x="90093" y="787209"/>
                  </a:lnTo>
                  <a:lnTo>
                    <a:pt x="70878" y="740105"/>
                  </a:lnTo>
                  <a:lnTo>
                    <a:pt x="54724" y="690956"/>
                  </a:lnTo>
                  <a:lnTo>
                    <a:pt x="41795" y="639965"/>
                  </a:lnTo>
                  <a:lnTo>
                    <a:pt x="32270" y="587311"/>
                  </a:lnTo>
                  <a:lnTo>
                    <a:pt x="31305" y="580720"/>
                  </a:lnTo>
                  <a:lnTo>
                    <a:pt x="25247" y="576148"/>
                  </a:lnTo>
                  <a:lnTo>
                    <a:pt x="12014" y="578078"/>
                  </a:lnTo>
                  <a:lnTo>
                    <a:pt x="7454" y="584200"/>
                  </a:lnTo>
                  <a:lnTo>
                    <a:pt x="8420" y="590778"/>
                  </a:lnTo>
                  <a:lnTo>
                    <a:pt x="17653" y="642340"/>
                  </a:lnTo>
                  <a:lnTo>
                    <a:pt x="30060" y="692378"/>
                  </a:lnTo>
                  <a:lnTo>
                    <a:pt x="45491" y="740727"/>
                  </a:lnTo>
                  <a:lnTo>
                    <a:pt x="63792" y="787234"/>
                  </a:lnTo>
                  <a:lnTo>
                    <a:pt x="84848" y="831723"/>
                  </a:lnTo>
                  <a:lnTo>
                    <a:pt x="108483" y="874052"/>
                  </a:lnTo>
                  <a:lnTo>
                    <a:pt x="134594" y="914057"/>
                  </a:lnTo>
                  <a:lnTo>
                    <a:pt x="163017" y="951572"/>
                  </a:lnTo>
                  <a:lnTo>
                    <a:pt x="193624" y="986434"/>
                  </a:lnTo>
                  <a:lnTo>
                    <a:pt x="226263" y="1018501"/>
                  </a:lnTo>
                  <a:lnTo>
                    <a:pt x="260794" y="1047597"/>
                  </a:lnTo>
                  <a:lnTo>
                    <a:pt x="297091" y="1073569"/>
                  </a:lnTo>
                  <a:lnTo>
                    <a:pt x="335000" y="1096251"/>
                  </a:lnTo>
                  <a:lnTo>
                    <a:pt x="374396" y="1115491"/>
                  </a:lnTo>
                  <a:lnTo>
                    <a:pt x="415124" y="1131125"/>
                  </a:lnTo>
                  <a:lnTo>
                    <a:pt x="457047" y="1142987"/>
                  </a:lnTo>
                  <a:lnTo>
                    <a:pt x="500024" y="1150937"/>
                  </a:lnTo>
                  <a:lnTo>
                    <a:pt x="501650" y="1151051"/>
                  </a:lnTo>
                  <a:lnTo>
                    <a:pt x="526554" y="1147127"/>
                  </a:lnTo>
                  <a:lnTo>
                    <a:pt x="549630" y="1142174"/>
                  </a:lnTo>
                  <a:lnTo>
                    <a:pt x="572439" y="1136065"/>
                  </a:lnTo>
                  <a:lnTo>
                    <a:pt x="594906" y="1128826"/>
                  </a:lnTo>
                  <a:lnTo>
                    <a:pt x="601192" y="1126629"/>
                  </a:lnTo>
                  <a:lnTo>
                    <a:pt x="604507" y="1119746"/>
                  </a:lnTo>
                  <a:close/>
                </a:path>
                <a:path w="1003300" h="1151254">
                  <a:moveTo>
                    <a:pt x="1002893" y="434276"/>
                  </a:moveTo>
                  <a:lnTo>
                    <a:pt x="1000226" y="146240"/>
                  </a:lnTo>
                  <a:lnTo>
                    <a:pt x="995451" y="141084"/>
                  </a:lnTo>
                  <a:lnTo>
                    <a:pt x="932776" y="134670"/>
                  </a:lnTo>
                  <a:lnTo>
                    <a:pt x="877836" y="126923"/>
                  </a:lnTo>
                  <a:lnTo>
                    <a:pt x="824572" y="117373"/>
                  </a:lnTo>
                  <a:lnTo>
                    <a:pt x="773099" y="106032"/>
                  </a:lnTo>
                  <a:lnTo>
                    <a:pt x="723519" y="92951"/>
                  </a:lnTo>
                  <a:lnTo>
                    <a:pt x="675944" y="78130"/>
                  </a:lnTo>
                  <a:lnTo>
                    <a:pt x="630478" y="61633"/>
                  </a:lnTo>
                  <a:lnTo>
                    <a:pt x="587235" y="43459"/>
                  </a:lnTo>
                  <a:lnTo>
                    <a:pt x="546303" y="23672"/>
                  </a:lnTo>
                  <a:lnTo>
                    <a:pt x="507822" y="2273"/>
                  </a:lnTo>
                  <a:lnTo>
                    <a:pt x="504024" y="0"/>
                  </a:lnTo>
                  <a:lnTo>
                    <a:pt x="499287" y="0"/>
                  </a:lnTo>
                  <a:lnTo>
                    <a:pt x="456806" y="23774"/>
                  </a:lnTo>
                  <a:lnTo>
                    <a:pt x="415658" y="43649"/>
                  </a:lnTo>
                  <a:lnTo>
                    <a:pt x="372160" y="61887"/>
                  </a:lnTo>
                  <a:lnTo>
                    <a:pt x="326428" y="78447"/>
                  </a:lnTo>
                  <a:lnTo>
                    <a:pt x="278561" y="93294"/>
                  </a:lnTo>
                  <a:lnTo>
                    <a:pt x="228663" y="106400"/>
                  </a:lnTo>
                  <a:lnTo>
                    <a:pt x="176860" y="117729"/>
                  </a:lnTo>
                  <a:lnTo>
                    <a:pt x="123240" y="127254"/>
                  </a:lnTo>
                  <a:lnTo>
                    <a:pt x="67932" y="134950"/>
                  </a:lnTo>
                  <a:lnTo>
                    <a:pt x="4787" y="141325"/>
                  </a:lnTo>
                  <a:lnTo>
                    <a:pt x="0" y="146532"/>
                  </a:lnTo>
                  <a:lnTo>
                    <a:pt x="0" y="339382"/>
                  </a:lnTo>
                  <a:lnTo>
                    <a:pt x="5397" y="344766"/>
                  </a:lnTo>
                  <a:lnTo>
                    <a:pt x="18694" y="344766"/>
                  </a:lnTo>
                  <a:lnTo>
                    <a:pt x="24091" y="339382"/>
                  </a:lnTo>
                  <a:lnTo>
                    <a:pt x="24091" y="163817"/>
                  </a:lnTo>
                  <a:lnTo>
                    <a:pt x="79806" y="157759"/>
                  </a:lnTo>
                  <a:lnTo>
                    <a:pt x="134023" y="149923"/>
                  </a:lnTo>
                  <a:lnTo>
                    <a:pt x="186626" y="140335"/>
                  </a:lnTo>
                  <a:lnTo>
                    <a:pt x="237540" y="129032"/>
                  </a:lnTo>
                  <a:lnTo>
                    <a:pt x="286639" y="116027"/>
                  </a:lnTo>
                  <a:lnTo>
                    <a:pt x="333844" y="101358"/>
                  </a:lnTo>
                  <a:lnTo>
                    <a:pt x="379044" y="85051"/>
                  </a:lnTo>
                  <a:lnTo>
                    <a:pt x="422148" y="67144"/>
                  </a:lnTo>
                  <a:lnTo>
                    <a:pt x="463054" y="47650"/>
                  </a:lnTo>
                  <a:lnTo>
                    <a:pt x="501662" y="26606"/>
                  </a:lnTo>
                  <a:lnTo>
                    <a:pt x="540067" y="47548"/>
                  </a:lnTo>
                  <a:lnTo>
                    <a:pt x="580745" y="66954"/>
                  </a:lnTo>
                  <a:lnTo>
                    <a:pt x="623608" y="84797"/>
                  </a:lnTo>
                  <a:lnTo>
                    <a:pt x="668553" y="101053"/>
                  </a:lnTo>
                  <a:lnTo>
                    <a:pt x="715467" y="115684"/>
                  </a:lnTo>
                  <a:lnTo>
                    <a:pt x="764273" y="128676"/>
                  </a:lnTo>
                  <a:lnTo>
                    <a:pt x="814844" y="139979"/>
                  </a:lnTo>
                  <a:lnTo>
                    <a:pt x="867105" y="149593"/>
                  </a:lnTo>
                  <a:lnTo>
                    <a:pt x="920953" y="157467"/>
                  </a:lnTo>
                  <a:lnTo>
                    <a:pt x="976287" y="163576"/>
                  </a:lnTo>
                  <a:lnTo>
                    <a:pt x="978789" y="434454"/>
                  </a:lnTo>
                  <a:lnTo>
                    <a:pt x="984173" y="439775"/>
                  </a:lnTo>
                  <a:lnTo>
                    <a:pt x="990777" y="439775"/>
                  </a:lnTo>
                  <a:lnTo>
                    <a:pt x="997534" y="439712"/>
                  </a:lnTo>
                  <a:lnTo>
                    <a:pt x="1002893" y="434276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5310952" y="8811348"/>
            <a:ext cx="1216025" cy="1219835"/>
            <a:chOff x="5310952" y="8811348"/>
            <a:chExt cx="1216025" cy="1219835"/>
          </a:xfrm>
        </p:grpSpPr>
        <p:sp>
          <p:nvSpPr>
            <p:cNvPr id="139" name="object 139"/>
            <p:cNvSpPr/>
            <p:nvPr/>
          </p:nvSpPr>
          <p:spPr>
            <a:xfrm>
              <a:off x="5310952" y="8811348"/>
              <a:ext cx="1071880" cy="1219835"/>
            </a:xfrm>
            <a:custGeom>
              <a:avLst/>
              <a:gdLst/>
              <a:ahLst/>
              <a:cxnLst/>
              <a:rect l="l" t="t" r="r" b="b"/>
              <a:pathLst>
                <a:path w="1071879" h="1219834">
                  <a:moveTo>
                    <a:pt x="524099" y="0"/>
                  </a:moveTo>
                  <a:lnTo>
                    <a:pt x="477150" y="5549"/>
                  </a:lnTo>
                  <a:lnTo>
                    <a:pt x="58172" y="248037"/>
                  </a:lnTo>
                  <a:lnTo>
                    <a:pt x="23031" y="279795"/>
                  </a:lnTo>
                  <a:lnTo>
                    <a:pt x="3211" y="323553"/>
                  </a:lnTo>
                  <a:lnTo>
                    <a:pt x="0" y="347839"/>
                  </a:lnTo>
                  <a:lnTo>
                    <a:pt x="1473" y="372155"/>
                  </a:lnTo>
                  <a:lnTo>
                    <a:pt x="18111" y="418534"/>
                  </a:lnTo>
                  <a:lnTo>
                    <a:pt x="449344" y="1155025"/>
                  </a:lnTo>
                  <a:lnTo>
                    <a:pt x="481637" y="1192234"/>
                  </a:lnTo>
                  <a:lnTo>
                    <a:pt x="524870" y="1214499"/>
                  </a:lnTo>
                  <a:lnTo>
                    <a:pt x="559026" y="1219442"/>
                  </a:lnTo>
                  <a:lnTo>
                    <a:pt x="574310" y="1218438"/>
                  </a:lnTo>
                  <a:lnTo>
                    <a:pt x="617632" y="1203526"/>
                  </a:lnTo>
                  <a:lnTo>
                    <a:pt x="1014824" y="970978"/>
                  </a:lnTo>
                  <a:lnTo>
                    <a:pt x="1050287" y="938641"/>
                  </a:lnTo>
                  <a:lnTo>
                    <a:pt x="1069647" y="895760"/>
                  </a:lnTo>
                  <a:lnTo>
                    <a:pt x="1071608" y="847862"/>
                  </a:lnTo>
                  <a:lnTo>
                    <a:pt x="1054875" y="800470"/>
                  </a:lnTo>
                  <a:lnTo>
                    <a:pt x="689473" y="176426"/>
                  </a:lnTo>
                  <a:lnTo>
                    <a:pt x="1034080" y="812648"/>
                  </a:lnTo>
                  <a:lnTo>
                    <a:pt x="1047714" y="850990"/>
                  </a:lnTo>
                  <a:lnTo>
                    <a:pt x="1046340" y="889664"/>
                  </a:lnTo>
                  <a:lnTo>
                    <a:pt x="1002646" y="950172"/>
                  </a:lnTo>
                  <a:lnTo>
                    <a:pt x="605465" y="1182741"/>
                  </a:lnTo>
                  <a:lnTo>
                    <a:pt x="550774" y="1194964"/>
                  </a:lnTo>
                  <a:lnTo>
                    <a:pt x="531603" y="1191359"/>
                  </a:lnTo>
                  <a:lnTo>
                    <a:pt x="496463" y="1173224"/>
                  </a:lnTo>
                  <a:lnTo>
                    <a:pt x="470149" y="1142847"/>
                  </a:lnTo>
                  <a:lnTo>
                    <a:pt x="38917" y="406356"/>
                  </a:lnTo>
                  <a:lnTo>
                    <a:pt x="25306" y="368525"/>
                  </a:lnTo>
                  <a:lnTo>
                    <a:pt x="24084" y="348736"/>
                  </a:lnTo>
                  <a:lnTo>
                    <a:pt x="26687" y="328997"/>
                  </a:lnTo>
                  <a:lnTo>
                    <a:pt x="42452" y="294093"/>
                  </a:lnTo>
                  <a:lnTo>
                    <a:pt x="467532" y="36263"/>
                  </a:lnTo>
                  <a:lnTo>
                    <a:pt x="522212" y="24046"/>
                  </a:lnTo>
                  <a:lnTo>
                    <a:pt x="541383" y="27645"/>
                  </a:lnTo>
                  <a:lnTo>
                    <a:pt x="576528" y="45784"/>
                  </a:lnTo>
                  <a:lnTo>
                    <a:pt x="602847" y="76157"/>
                  </a:lnTo>
                  <a:lnTo>
                    <a:pt x="631443" y="124993"/>
                  </a:lnTo>
                  <a:lnTo>
                    <a:pt x="638825" y="126909"/>
                  </a:lnTo>
                  <a:lnTo>
                    <a:pt x="650301" y="120198"/>
                  </a:lnTo>
                  <a:lnTo>
                    <a:pt x="652228" y="112805"/>
                  </a:lnTo>
                  <a:lnTo>
                    <a:pt x="623653" y="63979"/>
                  </a:lnTo>
                  <a:lnTo>
                    <a:pt x="609099" y="43689"/>
                  </a:lnTo>
                  <a:lnTo>
                    <a:pt x="591350" y="26770"/>
                  </a:lnTo>
                  <a:lnTo>
                    <a:pt x="570868" y="13587"/>
                  </a:lnTo>
                  <a:lnTo>
                    <a:pt x="548116" y="4505"/>
                  </a:lnTo>
                  <a:lnTo>
                    <a:pt x="524099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485339" y="9160981"/>
              <a:ext cx="178209" cy="178874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886503" y="9256498"/>
              <a:ext cx="179476" cy="178842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742283" y="9010146"/>
              <a:ext cx="178845" cy="178832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628919" y="9406513"/>
              <a:ext cx="179480" cy="179642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773764" y="9652820"/>
              <a:ext cx="178839" cy="179584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031350" y="9502000"/>
              <a:ext cx="178204" cy="179588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6253188" y="9030425"/>
              <a:ext cx="274320" cy="311785"/>
            </a:xfrm>
            <a:custGeom>
              <a:avLst/>
              <a:gdLst/>
              <a:ahLst/>
              <a:cxnLst/>
              <a:rect l="l" t="t" r="r" b="b"/>
              <a:pathLst>
                <a:path w="274320" h="311784">
                  <a:moveTo>
                    <a:pt x="176404" y="0"/>
                  </a:moveTo>
                  <a:lnTo>
                    <a:pt x="155880" y="1945"/>
                  </a:lnTo>
                  <a:lnTo>
                    <a:pt x="156727" y="1945"/>
                  </a:lnTo>
                  <a:lnTo>
                    <a:pt x="138581" y="7347"/>
                  </a:lnTo>
                  <a:lnTo>
                    <a:pt x="94622" y="43187"/>
                  </a:lnTo>
                  <a:lnTo>
                    <a:pt x="16781" y="158576"/>
                  </a:lnTo>
                  <a:lnTo>
                    <a:pt x="1945" y="193793"/>
                  </a:lnTo>
                  <a:lnTo>
                    <a:pt x="0" y="212752"/>
                  </a:lnTo>
                  <a:lnTo>
                    <a:pt x="1818" y="232009"/>
                  </a:lnTo>
                  <a:lnTo>
                    <a:pt x="16245" y="267411"/>
                  </a:lnTo>
                  <a:lnTo>
                    <a:pt x="43189" y="294520"/>
                  </a:lnTo>
                  <a:lnTo>
                    <a:pt x="83383" y="310236"/>
                  </a:lnTo>
                  <a:lnTo>
                    <a:pt x="97753" y="311305"/>
                  </a:lnTo>
                  <a:lnTo>
                    <a:pt x="104025" y="311305"/>
                  </a:lnTo>
                  <a:lnTo>
                    <a:pt x="152034" y="295055"/>
                  </a:lnTo>
                  <a:lnTo>
                    <a:pt x="161688" y="287194"/>
                  </a:lnTo>
                  <a:lnTo>
                    <a:pt x="97516" y="287194"/>
                  </a:lnTo>
                  <a:lnTo>
                    <a:pt x="84101" y="285819"/>
                  </a:lnTo>
                  <a:lnTo>
                    <a:pt x="83513" y="285819"/>
                  </a:lnTo>
                  <a:lnTo>
                    <a:pt x="69492" y="281488"/>
                  </a:lnTo>
                  <a:lnTo>
                    <a:pt x="36349" y="254108"/>
                  </a:lnTo>
                  <a:lnTo>
                    <a:pt x="24102" y="212902"/>
                  </a:lnTo>
                  <a:lnTo>
                    <a:pt x="25570" y="198607"/>
                  </a:lnTo>
                  <a:lnTo>
                    <a:pt x="114600" y="56663"/>
                  </a:lnTo>
                  <a:lnTo>
                    <a:pt x="147740" y="29641"/>
                  </a:lnTo>
                  <a:lnTo>
                    <a:pt x="161416" y="25571"/>
                  </a:lnTo>
                  <a:lnTo>
                    <a:pt x="160766" y="25571"/>
                  </a:lnTo>
                  <a:lnTo>
                    <a:pt x="176240" y="24105"/>
                  </a:lnTo>
                  <a:lnTo>
                    <a:pt x="239437" y="24105"/>
                  </a:lnTo>
                  <a:lnTo>
                    <a:pt x="230576" y="16780"/>
                  </a:lnTo>
                  <a:lnTo>
                    <a:pt x="213568" y="7570"/>
                  </a:lnTo>
                  <a:lnTo>
                    <a:pt x="195365" y="1945"/>
                  </a:lnTo>
                  <a:lnTo>
                    <a:pt x="176404" y="0"/>
                  </a:lnTo>
                  <a:close/>
                </a:path>
                <a:path w="274320" h="311784">
                  <a:moveTo>
                    <a:pt x="239437" y="24105"/>
                  </a:moveTo>
                  <a:lnTo>
                    <a:pt x="176240" y="24105"/>
                  </a:lnTo>
                  <a:lnTo>
                    <a:pt x="190536" y="25571"/>
                  </a:lnTo>
                  <a:lnTo>
                    <a:pt x="204269" y="29812"/>
                  </a:lnTo>
                  <a:lnTo>
                    <a:pt x="237411" y="57192"/>
                  </a:lnTo>
                  <a:lnTo>
                    <a:pt x="249656" y="98404"/>
                  </a:lnTo>
                  <a:lnTo>
                    <a:pt x="248188" y="112701"/>
                  </a:lnTo>
                  <a:lnTo>
                    <a:pt x="159164" y="254636"/>
                  </a:lnTo>
                  <a:lnTo>
                    <a:pt x="126019" y="281659"/>
                  </a:lnTo>
                  <a:lnTo>
                    <a:pt x="97516" y="287194"/>
                  </a:lnTo>
                  <a:lnTo>
                    <a:pt x="161688" y="287194"/>
                  </a:lnTo>
                  <a:lnTo>
                    <a:pt x="256973" y="152723"/>
                  </a:lnTo>
                  <a:lnTo>
                    <a:pt x="271814" y="117507"/>
                  </a:lnTo>
                  <a:lnTo>
                    <a:pt x="273763" y="98548"/>
                  </a:lnTo>
                  <a:lnTo>
                    <a:pt x="271946" y="79291"/>
                  </a:lnTo>
                  <a:lnTo>
                    <a:pt x="266424" y="60745"/>
                  </a:lnTo>
                  <a:lnTo>
                    <a:pt x="257520" y="43889"/>
                  </a:lnTo>
                  <a:lnTo>
                    <a:pt x="245486" y="29106"/>
                  </a:lnTo>
                  <a:lnTo>
                    <a:pt x="239437" y="24105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305163" y="9124343"/>
              <a:ext cx="110237" cy="81620"/>
            </a:xfrm>
            <a:prstGeom prst="rect">
              <a:avLst/>
            </a:prstGeom>
          </p:spPr>
        </p:pic>
      </p:grpSp>
      <p:grpSp>
        <p:nvGrpSpPr>
          <p:cNvPr id="148" name="object 148"/>
          <p:cNvGrpSpPr/>
          <p:nvPr/>
        </p:nvGrpSpPr>
        <p:grpSpPr>
          <a:xfrm>
            <a:off x="8509110" y="7365205"/>
            <a:ext cx="1303655" cy="1057910"/>
            <a:chOff x="8509110" y="7365205"/>
            <a:chExt cx="1303655" cy="1057910"/>
          </a:xfrm>
        </p:grpSpPr>
        <p:sp>
          <p:nvSpPr>
            <p:cNvPr id="149" name="object 149"/>
            <p:cNvSpPr/>
            <p:nvPr/>
          </p:nvSpPr>
          <p:spPr>
            <a:xfrm>
              <a:off x="8729256" y="7404093"/>
              <a:ext cx="1083310" cy="1018540"/>
            </a:xfrm>
            <a:custGeom>
              <a:avLst/>
              <a:gdLst/>
              <a:ahLst/>
              <a:cxnLst/>
              <a:rect l="l" t="t" r="r" b="b"/>
              <a:pathLst>
                <a:path w="1083309" h="1018540">
                  <a:moveTo>
                    <a:pt x="405282" y="579729"/>
                  </a:moveTo>
                  <a:lnTo>
                    <a:pt x="398475" y="537705"/>
                  </a:lnTo>
                  <a:lnTo>
                    <a:pt x="381177" y="504304"/>
                  </a:lnTo>
                  <a:lnTo>
                    <a:pt x="381177" y="579729"/>
                  </a:lnTo>
                  <a:lnTo>
                    <a:pt x="372681" y="621753"/>
                  </a:lnTo>
                  <a:lnTo>
                    <a:pt x="372605" y="622109"/>
                  </a:lnTo>
                  <a:lnTo>
                    <a:pt x="349224" y="656755"/>
                  </a:lnTo>
                  <a:lnTo>
                    <a:pt x="314579" y="680135"/>
                  </a:lnTo>
                  <a:lnTo>
                    <a:pt x="272186" y="688721"/>
                  </a:lnTo>
                  <a:lnTo>
                    <a:pt x="229806" y="680135"/>
                  </a:lnTo>
                  <a:lnTo>
                    <a:pt x="195160" y="656755"/>
                  </a:lnTo>
                  <a:lnTo>
                    <a:pt x="171780" y="622109"/>
                  </a:lnTo>
                  <a:lnTo>
                    <a:pt x="163195" y="579729"/>
                  </a:lnTo>
                  <a:lnTo>
                    <a:pt x="171704" y="537705"/>
                  </a:lnTo>
                  <a:lnTo>
                    <a:pt x="171780" y="537349"/>
                  </a:lnTo>
                  <a:lnTo>
                    <a:pt x="195160" y="502704"/>
                  </a:lnTo>
                  <a:lnTo>
                    <a:pt x="229806" y="479323"/>
                  </a:lnTo>
                  <a:lnTo>
                    <a:pt x="272186" y="470738"/>
                  </a:lnTo>
                  <a:lnTo>
                    <a:pt x="314579" y="479323"/>
                  </a:lnTo>
                  <a:lnTo>
                    <a:pt x="349224" y="502704"/>
                  </a:lnTo>
                  <a:lnTo>
                    <a:pt x="372605" y="537349"/>
                  </a:lnTo>
                  <a:lnTo>
                    <a:pt x="381177" y="579729"/>
                  </a:lnTo>
                  <a:lnTo>
                    <a:pt x="381177" y="504304"/>
                  </a:lnTo>
                  <a:lnTo>
                    <a:pt x="350735" y="472351"/>
                  </a:lnTo>
                  <a:lnTo>
                    <a:pt x="314210" y="453440"/>
                  </a:lnTo>
                  <a:lnTo>
                    <a:pt x="272186" y="446646"/>
                  </a:lnTo>
                  <a:lnTo>
                    <a:pt x="230174" y="453440"/>
                  </a:lnTo>
                  <a:lnTo>
                    <a:pt x="193636" y="472351"/>
                  </a:lnTo>
                  <a:lnTo>
                    <a:pt x="164820" y="501180"/>
                  </a:lnTo>
                  <a:lnTo>
                    <a:pt x="145897" y="537705"/>
                  </a:lnTo>
                  <a:lnTo>
                    <a:pt x="139103" y="579729"/>
                  </a:lnTo>
                  <a:lnTo>
                    <a:pt x="145897" y="621753"/>
                  </a:lnTo>
                  <a:lnTo>
                    <a:pt x="164820" y="658279"/>
                  </a:lnTo>
                  <a:lnTo>
                    <a:pt x="193636" y="687095"/>
                  </a:lnTo>
                  <a:lnTo>
                    <a:pt x="230174" y="706018"/>
                  </a:lnTo>
                  <a:lnTo>
                    <a:pt x="272186" y="712812"/>
                  </a:lnTo>
                  <a:lnTo>
                    <a:pt x="314210" y="706018"/>
                  </a:lnTo>
                  <a:lnTo>
                    <a:pt x="347624" y="688721"/>
                  </a:lnTo>
                  <a:lnTo>
                    <a:pt x="350735" y="687095"/>
                  </a:lnTo>
                  <a:lnTo>
                    <a:pt x="379564" y="658279"/>
                  </a:lnTo>
                  <a:lnTo>
                    <a:pt x="398475" y="621753"/>
                  </a:lnTo>
                  <a:lnTo>
                    <a:pt x="405282" y="579729"/>
                  </a:lnTo>
                  <a:close/>
                </a:path>
                <a:path w="1083309" h="1018540">
                  <a:moveTo>
                    <a:pt x="544385" y="966254"/>
                  </a:moveTo>
                  <a:lnTo>
                    <a:pt x="538835" y="927290"/>
                  </a:lnTo>
                  <a:lnTo>
                    <a:pt x="522960" y="890968"/>
                  </a:lnTo>
                  <a:lnTo>
                    <a:pt x="497827" y="858088"/>
                  </a:lnTo>
                  <a:lnTo>
                    <a:pt x="464566" y="829424"/>
                  </a:lnTo>
                  <a:lnTo>
                    <a:pt x="424268" y="805764"/>
                  </a:lnTo>
                  <a:lnTo>
                    <a:pt x="378040" y="787895"/>
                  </a:lnTo>
                  <a:lnTo>
                    <a:pt x="326974" y="776592"/>
                  </a:lnTo>
                  <a:lnTo>
                    <a:pt x="272186" y="772655"/>
                  </a:lnTo>
                  <a:lnTo>
                    <a:pt x="217411" y="776592"/>
                  </a:lnTo>
                  <a:lnTo>
                    <a:pt x="166344" y="787895"/>
                  </a:lnTo>
                  <a:lnTo>
                    <a:pt x="120116" y="805764"/>
                  </a:lnTo>
                  <a:lnTo>
                    <a:pt x="79819" y="829424"/>
                  </a:lnTo>
                  <a:lnTo>
                    <a:pt x="46545" y="858088"/>
                  </a:lnTo>
                  <a:lnTo>
                    <a:pt x="21424" y="890968"/>
                  </a:lnTo>
                  <a:lnTo>
                    <a:pt x="5537" y="927290"/>
                  </a:lnTo>
                  <a:lnTo>
                    <a:pt x="0" y="966254"/>
                  </a:lnTo>
                  <a:lnTo>
                    <a:pt x="406" y="976947"/>
                  </a:lnTo>
                  <a:lnTo>
                    <a:pt x="8496" y="1014933"/>
                  </a:lnTo>
                  <a:lnTo>
                    <a:pt x="15252" y="1018527"/>
                  </a:lnTo>
                  <a:lnTo>
                    <a:pt x="27952" y="1014514"/>
                  </a:lnTo>
                  <a:lnTo>
                    <a:pt x="31496" y="1007745"/>
                  </a:lnTo>
                  <a:lnTo>
                    <a:pt x="29514" y="1001407"/>
                  </a:lnTo>
                  <a:lnTo>
                    <a:pt x="27152" y="992733"/>
                  </a:lnTo>
                  <a:lnTo>
                    <a:pt x="25463" y="983957"/>
                  </a:lnTo>
                  <a:lnTo>
                    <a:pt x="24447" y="975118"/>
                  </a:lnTo>
                  <a:lnTo>
                    <a:pt x="24104" y="966254"/>
                  </a:lnTo>
                  <a:lnTo>
                    <a:pt x="30670" y="927442"/>
                  </a:lnTo>
                  <a:lnTo>
                    <a:pt x="49352" y="891781"/>
                  </a:lnTo>
                  <a:lnTo>
                    <a:pt x="78676" y="860310"/>
                  </a:lnTo>
                  <a:lnTo>
                    <a:pt x="117119" y="834034"/>
                  </a:lnTo>
                  <a:lnTo>
                    <a:pt x="163182" y="814006"/>
                  </a:lnTo>
                  <a:lnTo>
                    <a:pt x="215379" y="801243"/>
                  </a:lnTo>
                  <a:lnTo>
                    <a:pt x="272186" y="796759"/>
                  </a:lnTo>
                  <a:lnTo>
                    <a:pt x="329006" y="801243"/>
                  </a:lnTo>
                  <a:lnTo>
                    <a:pt x="381203" y="814006"/>
                  </a:lnTo>
                  <a:lnTo>
                    <a:pt x="427266" y="834034"/>
                  </a:lnTo>
                  <a:lnTo>
                    <a:pt x="465709" y="860310"/>
                  </a:lnTo>
                  <a:lnTo>
                    <a:pt x="495020" y="891781"/>
                  </a:lnTo>
                  <a:lnTo>
                    <a:pt x="513715" y="927442"/>
                  </a:lnTo>
                  <a:lnTo>
                    <a:pt x="520280" y="966254"/>
                  </a:lnTo>
                  <a:lnTo>
                    <a:pt x="519938" y="975106"/>
                  </a:lnTo>
                  <a:lnTo>
                    <a:pt x="518922" y="983932"/>
                  </a:lnTo>
                  <a:lnTo>
                    <a:pt x="517232" y="992708"/>
                  </a:lnTo>
                  <a:lnTo>
                    <a:pt x="514870" y="1001407"/>
                  </a:lnTo>
                  <a:lnTo>
                    <a:pt x="512889" y="1007757"/>
                  </a:lnTo>
                  <a:lnTo>
                    <a:pt x="516432" y="1014514"/>
                  </a:lnTo>
                  <a:lnTo>
                    <a:pt x="523976" y="1016863"/>
                  </a:lnTo>
                  <a:lnTo>
                    <a:pt x="526376" y="1017041"/>
                  </a:lnTo>
                  <a:lnTo>
                    <a:pt x="531507" y="1017041"/>
                  </a:lnTo>
                  <a:lnTo>
                    <a:pt x="543966" y="976934"/>
                  </a:lnTo>
                  <a:lnTo>
                    <a:pt x="544385" y="966254"/>
                  </a:lnTo>
                  <a:close/>
                </a:path>
                <a:path w="1083309" h="1018540">
                  <a:moveTo>
                    <a:pt x="969302" y="134747"/>
                  </a:moveTo>
                  <a:lnTo>
                    <a:pt x="961796" y="92202"/>
                  </a:lnTo>
                  <a:lnTo>
                    <a:pt x="940904" y="55219"/>
                  </a:lnTo>
                  <a:lnTo>
                    <a:pt x="909066" y="26035"/>
                  </a:lnTo>
                  <a:lnTo>
                    <a:pt x="868718" y="6883"/>
                  </a:lnTo>
                  <a:lnTo>
                    <a:pt x="822299" y="0"/>
                  </a:lnTo>
                  <a:lnTo>
                    <a:pt x="784733" y="4394"/>
                  </a:lnTo>
                  <a:lnTo>
                    <a:pt x="750366" y="17081"/>
                  </a:lnTo>
                  <a:lnTo>
                    <a:pt x="720598" y="37338"/>
                  </a:lnTo>
                  <a:lnTo>
                    <a:pt x="703605" y="56730"/>
                  </a:lnTo>
                  <a:lnTo>
                    <a:pt x="702144" y="55968"/>
                  </a:lnTo>
                  <a:lnTo>
                    <a:pt x="668553" y="46253"/>
                  </a:lnTo>
                  <a:lnTo>
                    <a:pt x="633018" y="42913"/>
                  </a:lnTo>
                  <a:lnTo>
                    <a:pt x="579958" y="50444"/>
                  </a:lnTo>
                  <a:lnTo>
                    <a:pt x="533831" y="71412"/>
                  </a:lnTo>
                  <a:lnTo>
                    <a:pt x="497433" y="103339"/>
                  </a:lnTo>
                  <a:lnTo>
                    <a:pt x="473557" y="143814"/>
                  </a:lnTo>
                  <a:lnTo>
                    <a:pt x="464972" y="190373"/>
                  </a:lnTo>
                  <a:lnTo>
                    <a:pt x="465315" y="199872"/>
                  </a:lnTo>
                  <a:lnTo>
                    <a:pt x="466344" y="209296"/>
                  </a:lnTo>
                  <a:lnTo>
                    <a:pt x="468045" y="218605"/>
                  </a:lnTo>
                  <a:lnTo>
                    <a:pt x="470433" y="227799"/>
                  </a:lnTo>
                  <a:lnTo>
                    <a:pt x="433705" y="249402"/>
                  </a:lnTo>
                  <a:lnTo>
                    <a:pt x="405511" y="279298"/>
                  </a:lnTo>
                  <a:lnTo>
                    <a:pt x="387426" y="315379"/>
                  </a:lnTo>
                  <a:lnTo>
                    <a:pt x="381038" y="355587"/>
                  </a:lnTo>
                  <a:lnTo>
                    <a:pt x="389572" y="401904"/>
                  </a:lnTo>
                  <a:lnTo>
                    <a:pt x="413372" y="441998"/>
                  </a:lnTo>
                  <a:lnTo>
                    <a:pt x="449745" y="472846"/>
                  </a:lnTo>
                  <a:lnTo>
                    <a:pt x="495998" y="491439"/>
                  </a:lnTo>
                  <a:lnTo>
                    <a:pt x="515188" y="529805"/>
                  </a:lnTo>
                  <a:lnTo>
                    <a:pt x="546417" y="559943"/>
                  </a:lnTo>
                  <a:lnTo>
                    <a:pt x="586676" y="579653"/>
                  </a:lnTo>
                  <a:lnTo>
                    <a:pt x="633018" y="586714"/>
                  </a:lnTo>
                  <a:lnTo>
                    <a:pt x="663321" y="583742"/>
                  </a:lnTo>
                  <a:lnTo>
                    <a:pt x="691921" y="575106"/>
                  </a:lnTo>
                  <a:lnTo>
                    <a:pt x="717867" y="561174"/>
                  </a:lnTo>
                  <a:lnTo>
                    <a:pt x="740219" y="542340"/>
                  </a:lnTo>
                  <a:lnTo>
                    <a:pt x="744816" y="537527"/>
                  </a:lnTo>
                  <a:lnTo>
                    <a:pt x="744664" y="529907"/>
                  </a:lnTo>
                  <a:lnTo>
                    <a:pt x="735050" y="520712"/>
                  </a:lnTo>
                  <a:lnTo>
                    <a:pt x="727405" y="520865"/>
                  </a:lnTo>
                  <a:lnTo>
                    <a:pt x="722820" y="525678"/>
                  </a:lnTo>
                  <a:lnTo>
                    <a:pt x="704164" y="541350"/>
                  </a:lnTo>
                  <a:lnTo>
                    <a:pt x="682459" y="552945"/>
                  </a:lnTo>
                  <a:lnTo>
                    <a:pt x="658482" y="560133"/>
                  </a:lnTo>
                  <a:lnTo>
                    <a:pt x="633018" y="562610"/>
                  </a:lnTo>
                  <a:lnTo>
                    <a:pt x="592759" y="556323"/>
                  </a:lnTo>
                  <a:lnTo>
                    <a:pt x="558215" y="538848"/>
                  </a:lnTo>
                  <a:lnTo>
                    <a:pt x="532206" y="512241"/>
                  </a:lnTo>
                  <a:lnTo>
                    <a:pt x="517563" y="478561"/>
                  </a:lnTo>
                  <a:lnTo>
                    <a:pt x="516521" y="473786"/>
                  </a:lnTo>
                  <a:lnTo>
                    <a:pt x="512699" y="470115"/>
                  </a:lnTo>
                  <a:lnTo>
                    <a:pt x="466725" y="454825"/>
                  </a:lnTo>
                  <a:lnTo>
                    <a:pt x="434187" y="429209"/>
                  </a:lnTo>
                  <a:lnTo>
                    <a:pt x="412813" y="395198"/>
                  </a:lnTo>
                  <a:lnTo>
                    <a:pt x="405130" y="355587"/>
                  </a:lnTo>
                  <a:lnTo>
                    <a:pt x="411213" y="320268"/>
                  </a:lnTo>
                  <a:lnTo>
                    <a:pt x="428358" y="288912"/>
                  </a:lnTo>
                  <a:lnTo>
                    <a:pt x="454939" y="263613"/>
                  </a:lnTo>
                  <a:lnTo>
                    <a:pt x="489356" y="246468"/>
                  </a:lnTo>
                  <a:lnTo>
                    <a:pt x="496239" y="243751"/>
                  </a:lnTo>
                  <a:lnTo>
                    <a:pt x="499275" y="236982"/>
                  </a:lnTo>
                  <a:lnTo>
                    <a:pt x="493268" y="220040"/>
                  </a:lnTo>
                  <a:lnTo>
                    <a:pt x="490943" y="210299"/>
                  </a:lnTo>
                  <a:lnTo>
                    <a:pt x="489546" y="200393"/>
                  </a:lnTo>
                  <a:lnTo>
                    <a:pt x="489077" y="190373"/>
                  </a:lnTo>
                  <a:lnTo>
                    <a:pt x="496430" y="151422"/>
                  </a:lnTo>
                  <a:lnTo>
                    <a:pt x="516890" y="117563"/>
                  </a:lnTo>
                  <a:lnTo>
                    <a:pt x="548055" y="90843"/>
                  </a:lnTo>
                  <a:lnTo>
                    <a:pt x="587565" y="73317"/>
                  </a:lnTo>
                  <a:lnTo>
                    <a:pt x="633018" y="67017"/>
                  </a:lnTo>
                  <a:lnTo>
                    <a:pt x="663854" y="69888"/>
                  </a:lnTo>
                  <a:lnTo>
                    <a:pt x="692950" y="78232"/>
                  </a:lnTo>
                  <a:lnTo>
                    <a:pt x="705345" y="84569"/>
                  </a:lnTo>
                  <a:lnTo>
                    <a:pt x="705726" y="84810"/>
                  </a:lnTo>
                  <a:lnTo>
                    <a:pt x="719328" y="91694"/>
                  </a:lnTo>
                  <a:lnTo>
                    <a:pt x="742048" y="109893"/>
                  </a:lnTo>
                  <a:lnTo>
                    <a:pt x="746772" y="114554"/>
                  </a:lnTo>
                  <a:lnTo>
                    <a:pt x="754392" y="114554"/>
                  </a:lnTo>
                  <a:lnTo>
                    <a:pt x="763778" y="105117"/>
                  </a:lnTo>
                  <a:lnTo>
                    <a:pt x="763752" y="97485"/>
                  </a:lnTo>
                  <a:lnTo>
                    <a:pt x="759040" y="92786"/>
                  </a:lnTo>
                  <a:lnTo>
                    <a:pt x="732675" y="71628"/>
                  </a:lnTo>
                  <a:lnTo>
                    <a:pt x="725538" y="67983"/>
                  </a:lnTo>
                  <a:lnTo>
                    <a:pt x="736739" y="55232"/>
                  </a:lnTo>
                  <a:lnTo>
                    <a:pt x="761720" y="38341"/>
                  </a:lnTo>
                  <a:lnTo>
                    <a:pt x="790638" y="27762"/>
                  </a:lnTo>
                  <a:lnTo>
                    <a:pt x="822299" y="24104"/>
                  </a:lnTo>
                  <a:lnTo>
                    <a:pt x="870089" y="32816"/>
                  </a:lnTo>
                  <a:lnTo>
                    <a:pt x="909167" y="56553"/>
                  </a:lnTo>
                  <a:lnTo>
                    <a:pt x="935532" y="91719"/>
                  </a:lnTo>
                  <a:lnTo>
                    <a:pt x="945197" y="134747"/>
                  </a:lnTo>
                  <a:lnTo>
                    <a:pt x="944600" y="145770"/>
                  </a:lnTo>
                  <a:lnTo>
                    <a:pt x="942809" y="156603"/>
                  </a:lnTo>
                  <a:lnTo>
                    <a:pt x="939825" y="167195"/>
                  </a:lnTo>
                  <a:lnTo>
                    <a:pt x="935672" y="177507"/>
                  </a:lnTo>
                  <a:lnTo>
                    <a:pt x="932853" y="183540"/>
                  </a:lnTo>
                  <a:lnTo>
                    <a:pt x="935456" y="190703"/>
                  </a:lnTo>
                  <a:lnTo>
                    <a:pt x="943152" y="194284"/>
                  </a:lnTo>
                  <a:lnTo>
                    <a:pt x="944880" y="194652"/>
                  </a:lnTo>
                  <a:lnTo>
                    <a:pt x="946581" y="194652"/>
                  </a:lnTo>
                  <a:lnTo>
                    <a:pt x="951115" y="194652"/>
                  </a:lnTo>
                  <a:lnTo>
                    <a:pt x="968565" y="148412"/>
                  </a:lnTo>
                  <a:lnTo>
                    <a:pt x="969302" y="134747"/>
                  </a:lnTo>
                  <a:close/>
                </a:path>
                <a:path w="1083309" h="1018540">
                  <a:moveTo>
                    <a:pt x="1083233" y="295973"/>
                  </a:moveTo>
                  <a:lnTo>
                    <a:pt x="1066368" y="233159"/>
                  </a:lnTo>
                  <a:lnTo>
                    <a:pt x="1020470" y="187007"/>
                  </a:lnTo>
                  <a:lnTo>
                    <a:pt x="1014717" y="183680"/>
                  </a:lnTo>
                  <a:lnTo>
                    <a:pt x="1007351" y="185610"/>
                  </a:lnTo>
                  <a:lnTo>
                    <a:pt x="1000658" y="197116"/>
                  </a:lnTo>
                  <a:lnTo>
                    <a:pt x="1002614" y="204495"/>
                  </a:lnTo>
                  <a:lnTo>
                    <a:pt x="1008367" y="207835"/>
                  </a:lnTo>
                  <a:lnTo>
                    <a:pt x="1029512" y="224205"/>
                  </a:lnTo>
                  <a:lnTo>
                    <a:pt x="1045489" y="245173"/>
                  </a:lnTo>
                  <a:lnTo>
                    <a:pt x="1055611" y="269506"/>
                  </a:lnTo>
                  <a:lnTo>
                    <a:pt x="1059129" y="295973"/>
                  </a:lnTo>
                  <a:lnTo>
                    <a:pt x="1052753" y="331660"/>
                  </a:lnTo>
                  <a:lnTo>
                    <a:pt x="1035011" y="361924"/>
                  </a:lnTo>
                  <a:lnTo>
                    <a:pt x="1007999" y="384327"/>
                  </a:lnTo>
                  <a:lnTo>
                    <a:pt x="973810" y="396379"/>
                  </a:lnTo>
                  <a:lnTo>
                    <a:pt x="969848" y="397027"/>
                  </a:lnTo>
                  <a:lnTo>
                    <a:pt x="966470" y="399618"/>
                  </a:lnTo>
                  <a:lnTo>
                    <a:pt x="963129" y="406920"/>
                  </a:lnTo>
                  <a:lnTo>
                    <a:pt x="963383" y="411162"/>
                  </a:lnTo>
                  <a:lnTo>
                    <a:pt x="965492" y="414578"/>
                  </a:lnTo>
                  <a:lnTo>
                    <a:pt x="971169" y="425259"/>
                  </a:lnTo>
                  <a:lnTo>
                    <a:pt x="975245" y="436194"/>
                  </a:lnTo>
                  <a:lnTo>
                    <a:pt x="977684" y="447344"/>
                  </a:lnTo>
                  <a:lnTo>
                    <a:pt x="978509" y="458685"/>
                  </a:lnTo>
                  <a:lnTo>
                    <a:pt x="967867" y="499097"/>
                  </a:lnTo>
                  <a:lnTo>
                    <a:pt x="938872" y="532130"/>
                  </a:lnTo>
                  <a:lnTo>
                    <a:pt x="895896" y="554431"/>
                  </a:lnTo>
                  <a:lnTo>
                    <a:pt x="843330" y="562610"/>
                  </a:lnTo>
                  <a:lnTo>
                    <a:pt x="831164" y="562190"/>
                  </a:lnTo>
                  <a:lnTo>
                    <a:pt x="819175" y="560933"/>
                  </a:lnTo>
                  <a:lnTo>
                    <a:pt x="807415" y="558863"/>
                  </a:lnTo>
                  <a:lnTo>
                    <a:pt x="795896" y="555967"/>
                  </a:lnTo>
                  <a:lnTo>
                    <a:pt x="789470" y="554101"/>
                  </a:lnTo>
                  <a:lnTo>
                    <a:pt x="782828" y="557796"/>
                  </a:lnTo>
                  <a:lnTo>
                    <a:pt x="779106" y="570572"/>
                  </a:lnTo>
                  <a:lnTo>
                    <a:pt x="782789" y="577253"/>
                  </a:lnTo>
                  <a:lnTo>
                    <a:pt x="789178" y="579107"/>
                  </a:lnTo>
                  <a:lnTo>
                    <a:pt x="802335" y="582422"/>
                  </a:lnTo>
                  <a:lnTo>
                    <a:pt x="815784" y="584796"/>
                  </a:lnTo>
                  <a:lnTo>
                    <a:pt x="829462" y="586232"/>
                  </a:lnTo>
                  <a:lnTo>
                    <a:pt x="843330" y="586714"/>
                  </a:lnTo>
                  <a:lnTo>
                    <a:pt x="893622" y="580174"/>
                  </a:lnTo>
                  <a:lnTo>
                    <a:pt x="937336" y="561975"/>
                  </a:lnTo>
                  <a:lnTo>
                    <a:pt x="971829" y="534250"/>
                  </a:lnTo>
                  <a:lnTo>
                    <a:pt x="994473" y="499110"/>
                  </a:lnTo>
                  <a:lnTo>
                    <a:pt x="1002601" y="458685"/>
                  </a:lnTo>
                  <a:lnTo>
                    <a:pt x="1002042" y="447890"/>
                  </a:lnTo>
                  <a:lnTo>
                    <a:pt x="1000353" y="437248"/>
                  </a:lnTo>
                  <a:lnTo>
                    <a:pt x="997559" y="426783"/>
                  </a:lnTo>
                  <a:lnTo>
                    <a:pt x="993648" y="416496"/>
                  </a:lnTo>
                  <a:lnTo>
                    <a:pt x="1029906" y="398957"/>
                  </a:lnTo>
                  <a:lnTo>
                    <a:pt x="1058227" y="371500"/>
                  </a:lnTo>
                  <a:lnTo>
                    <a:pt x="1076655" y="336397"/>
                  </a:lnTo>
                  <a:lnTo>
                    <a:pt x="1083233" y="29597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235936" y="8053823"/>
              <a:ext cx="130289" cy="130278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349560" y="7776380"/>
              <a:ext cx="122247" cy="72448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625182" y="7879254"/>
              <a:ext cx="194768" cy="171251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8509102" y="7365206"/>
              <a:ext cx="683895" cy="542290"/>
            </a:xfrm>
            <a:custGeom>
              <a:avLst/>
              <a:gdLst/>
              <a:ahLst/>
              <a:cxnLst/>
              <a:rect l="l" t="t" r="r" b="b"/>
              <a:pathLst>
                <a:path w="683895" h="542290">
                  <a:moveTo>
                    <a:pt x="170535" y="523214"/>
                  </a:moveTo>
                  <a:lnTo>
                    <a:pt x="165138" y="517817"/>
                  </a:lnTo>
                  <a:lnTo>
                    <a:pt x="152031" y="517664"/>
                  </a:lnTo>
                  <a:lnTo>
                    <a:pt x="145567" y="517182"/>
                  </a:lnTo>
                  <a:lnTo>
                    <a:pt x="89166" y="498563"/>
                  </a:lnTo>
                  <a:lnTo>
                    <a:pt x="54800" y="468845"/>
                  </a:lnTo>
                  <a:lnTo>
                    <a:pt x="32219" y="429348"/>
                  </a:lnTo>
                  <a:lnTo>
                    <a:pt x="24104" y="383336"/>
                  </a:lnTo>
                  <a:lnTo>
                    <a:pt x="32232" y="337375"/>
                  </a:lnTo>
                  <a:lnTo>
                    <a:pt x="54825" y="297916"/>
                  </a:lnTo>
                  <a:lnTo>
                    <a:pt x="89217" y="268198"/>
                  </a:lnTo>
                  <a:lnTo>
                    <a:pt x="132753" y="251472"/>
                  </a:lnTo>
                  <a:lnTo>
                    <a:pt x="136258" y="250786"/>
                  </a:lnTo>
                  <a:lnTo>
                    <a:pt x="139280" y="248577"/>
                  </a:lnTo>
                  <a:lnTo>
                    <a:pt x="142735" y="242316"/>
                  </a:lnTo>
                  <a:lnTo>
                    <a:pt x="142976" y="238569"/>
                  </a:lnTo>
                  <a:lnTo>
                    <a:pt x="141681" y="235254"/>
                  </a:lnTo>
                  <a:lnTo>
                    <a:pt x="137452" y="222821"/>
                  </a:lnTo>
                  <a:lnTo>
                    <a:pt x="134416" y="210235"/>
                  </a:lnTo>
                  <a:lnTo>
                    <a:pt x="132588" y="197535"/>
                  </a:lnTo>
                  <a:lnTo>
                    <a:pt x="131978" y="184772"/>
                  </a:lnTo>
                  <a:lnTo>
                    <a:pt x="132435" y="173342"/>
                  </a:lnTo>
                  <a:lnTo>
                    <a:pt x="133832" y="162064"/>
                  </a:lnTo>
                  <a:lnTo>
                    <a:pt x="136131" y="150964"/>
                  </a:lnTo>
                  <a:lnTo>
                    <a:pt x="139331" y="140081"/>
                  </a:lnTo>
                  <a:lnTo>
                    <a:pt x="141478" y="133781"/>
                  </a:lnTo>
                  <a:lnTo>
                    <a:pt x="138112" y="126936"/>
                  </a:lnTo>
                  <a:lnTo>
                    <a:pt x="125488" y="122643"/>
                  </a:lnTo>
                  <a:lnTo>
                    <a:pt x="118656" y="126022"/>
                  </a:lnTo>
                  <a:lnTo>
                    <a:pt x="116522" y="132321"/>
                  </a:lnTo>
                  <a:lnTo>
                    <a:pt x="112750" y="145084"/>
                  </a:lnTo>
                  <a:lnTo>
                    <a:pt x="110045" y="158115"/>
                  </a:lnTo>
                  <a:lnTo>
                    <a:pt x="108432" y="171361"/>
                  </a:lnTo>
                  <a:lnTo>
                    <a:pt x="107886" y="184772"/>
                  </a:lnTo>
                  <a:lnTo>
                    <a:pt x="108318" y="196443"/>
                  </a:lnTo>
                  <a:lnTo>
                    <a:pt x="109601" y="208051"/>
                  </a:lnTo>
                  <a:lnTo>
                    <a:pt x="111747" y="219583"/>
                  </a:lnTo>
                  <a:lnTo>
                    <a:pt x="114744" y="231025"/>
                  </a:lnTo>
                  <a:lnTo>
                    <a:pt x="68440" y="252945"/>
                  </a:lnTo>
                  <a:lnTo>
                    <a:pt x="32156" y="287743"/>
                  </a:lnTo>
                  <a:lnTo>
                    <a:pt x="8470" y="332257"/>
                  </a:lnTo>
                  <a:lnTo>
                    <a:pt x="0" y="383336"/>
                  </a:lnTo>
                  <a:lnTo>
                    <a:pt x="6197" y="427240"/>
                  </a:lnTo>
                  <a:lnTo>
                    <a:pt x="23710" y="466712"/>
                  </a:lnTo>
                  <a:lnTo>
                    <a:pt x="50939" y="499783"/>
                  </a:lnTo>
                  <a:lnTo>
                    <a:pt x="86258" y="524522"/>
                  </a:lnTo>
                  <a:lnTo>
                    <a:pt x="128066" y="538962"/>
                  </a:lnTo>
                  <a:lnTo>
                    <a:pt x="158496" y="541909"/>
                  </a:lnTo>
                  <a:lnTo>
                    <a:pt x="165138" y="541909"/>
                  </a:lnTo>
                  <a:lnTo>
                    <a:pt x="170535" y="536524"/>
                  </a:lnTo>
                  <a:lnTo>
                    <a:pt x="170535" y="523214"/>
                  </a:lnTo>
                  <a:close/>
                </a:path>
                <a:path w="683895" h="542290">
                  <a:moveTo>
                    <a:pt x="348627" y="47688"/>
                  </a:moveTo>
                  <a:lnTo>
                    <a:pt x="306197" y="25882"/>
                  </a:lnTo>
                  <a:lnTo>
                    <a:pt x="270700" y="21945"/>
                  </a:lnTo>
                  <a:lnTo>
                    <a:pt x="242023" y="24485"/>
                  </a:lnTo>
                  <a:lnTo>
                    <a:pt x="188582" y="44170"/>
                  </a:lnTo>
                  <a:lnTo>
                    <a:pt x="159448" y="72745"/>
                  </a:lnTo>
                  <a:lnTo>
                    <a:pt x="166154" y="80594"/>
                  </a:lnTo>
                  <a:lnTo>
                    <a:pt x="169545" y="82042"/>
                  </a:lnTo>
                  <a:lnTo>
                    <a:pt x="172948" y="82042"/>
                  </a:lnTo>
                  <a:lnTo>
                    <a:pt x="175717" y="82042"/>
                  </a:lnTo>
                  <a:lnTo>
                    <a:pt x="178498" y="81089"/>
                  </a:lnTo>
                  <a:lnTo>
                    <a:pt x="180759" y="79159"/>
                  </a:lnTo>
                  <a:lnTo>
                    <a:pt x="200748" y="64973"/>
                  </a:lnTo>
                  <a:lnTo>
                    <a:pt x="222758" y="54584"/>
                  </a:lnTo>
                  <a:lnTo>
                    <a:pt x="246265" y="48209"/>
                  </a:lnTo>
                  <a:lnTo>
                    <a:pt x="270700" y="46037"/>
                  </a:lnTo>
                  <a:lnTo>
                    <a:pt x="285940" y="46875"/>
                  </a:lnTo>
                  <a:lnTo>
                    <a:pt x="300888" y="49390"/>
                  </a:lnTo>
                  <a:lnTo>
                    <a:pt x="315506" y="53581"/>
                  </a:lnTo>
                  <a:lnTo>
                    <a:pt x="329730" y="59410"/>
                  </a:lnTo>
                  <a:lnTo>
                    <a:pt x="335711" y="62268"/>
                  </a:lnTo>
                  <a:lnTo>
                    <a:pt x="342925" y="59715"/>
                  </a:lnTo>
                  <a:lnTo>
                    <a:pt x="348627" y="47688"/>
                  </a:lnTo>
                  <a:close/>
                </a:path>
                <a:path w="683895" h="542290">
                  <a:moveTo>
                    <a:pt x="683793" y="88950"/>
                  </a:moveTo>
                  <a:lnTo>
                    <a:pt x="645210" y="54902"/>
                  </a:lnTo>
                  <a:lnTo>
                    <a:pt x="606831" y="31457"/>
                  </a:lnTo>
                  <a:lnTo>
                    <a:pt x="564883" y="14236"/>
                  </a:lnTo>
                  <a:lnTo>
                    <a:pt x="520319" y="3632"/>
                  </a:lnTo>
                  <a:lnTo>
                    <a:pt x="474040" y="0"/>
                  </a:lnTo>
                  <a:lnTo>
                    <a:pt x="456057" y="546"/>
                  </a:lnTo>
                  <a:lnTo>
                    <a:pt x="403148" y="8509"/>
                  </a:lnTo>
                  <a:lnTo>
                    <a:pt x="392722" y="16624"/>
                  </a:lnTo>
                  <a:lnTo>
                    <a:pt x="395884" y="29540"/>
                  </a:lnTo>
                  <a:lnTo>
                    <a:pt x="402412" y="33502"/>
                  </a:lnTo>
                  <a:lnTo>
                    <a:pt x="408889" y="31915"/>
                  </a:lnTo>
                  <a:lnTo>
                    <a:pt x="424878" y="28511"/>
                  </a:lnTo>
                  <a:lnTo>
                    <a:pt x="441096" y="26073"/>
                  </a:lnTo>
                  <a:lnTo>
                    <a:pt x="457504" y="24599"/>
                  </a:lnTo>
                  <a:lnTo>
                    <a:pt x="474040" y="24104"/>
                  </a:lnTo>
                  <a:lnTo>
                    <a:pt x="526872" y="29260"/>
                  </a:lnTo>
                  <a:lnTo>
                    <a:pt x="576897" y="44246"/>
                  </a:lnTo>
                  <a:lnTo>
                    <a:pt x="622452" y="68402"/>
                  </a:lnTo>
                  <a:lnTo>
                    <a:pt x="661898" y="101053"/>
                  </a:lnTo>
                  <a:lnTo>
                    <a:pt x="664260" y="103466"/>
                  </a:lnTo>
                  <a:lnTo>
                    <a:pt x="667385" y="104673"/>
                  </a:lnTo>
                  <a:lnTo>
                    <a:pt x="670521" y="104673"/>
                  </a:lnTo>
                  <a:lnTo>
                    <a:pt x="673557" y="104673"/>
                  </a:lnTo>
                  <a:lnTo>
                    <a:pt x="676605" y="103530"/>
                  </a:lnTo>
                  <a:lnTo>
                    <a:pt x="683691" y="96596"/>
                  </a:lnTo>
                  <a:lnTo>
                    <a:pt x="683793" y="8895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0" name="Grupo 299">
            <a:extLst>
              <a:ext uri="{FF2B5EF4-FFF2-40B4-BE49-F238E27FC236}">
                <a16:creationId xmlns:a16="http://schemas.microsoft.com/office/drawing/2014/main" id="{E30EDEFE-74C6-808A-8C40-52B4FE470615}"/>
              </a:ext>
            </a:extLst>
          </p:cNvPr>
          <p:cNvGrpSpPr/>
          <p:nvPr/>
        </p:nvGrpSpPr>
        <p:grpSpPr>
          <a:xfrm>
            <a:off x="13460612" y="2696628"/>
            <a:ext cx="1126571" cy="1227066"/>
            <a:chOff x="13460612" y="2696628"/>
            <a:chExt cx="1126571" cy="1227066"/>
          </a:xfrm>
        </p:grpSpPr>
        <p:grpSp>
          <p:nvGrpSpPr>
            <p:cNvPr id="154" name="object 154"/>
            <p:cNvGrpSpPr/>
            <p:nvPr/>
          </p:nvGrpSpPr>
          <p:grpSpPr>
            <a:xfrm>
              <a:off x="14015048" y="2763549"/>
              <a:ext cx="572135" cy="1160145"/>
              <a:chOff x="14015048" y="2763549"/>
              <a:chExt cx="572135" cy="1160145"/>
            </a:xfrm>
          </p:grpSpPr>
          <p:sp>
            <p:nvSpPr>
              <p:cNvPr id="155" name="object 155"/>
              <p:cNvSpPr/>
              <p:nvPr/>
            </p:nvSpPr>
            <p:spPr>
              <a:xfrm>
                <a:off x="14015047" y="2763551"/>
                <a:ext cx="572135" cy="953135"/>
              </a:xfrm>
              <a:custGeom>
                <a:avLst/>
                <a:gdLst/>
                <a:ahLst/>
                <a:cxnLst/>
                <a:rect l="l" t="t" r="r" b="b"/>
                <a:pathLst>
                  <a:path w="572134" h="953135">
                    <a:moveTo>
                      <a:pt x="73279" y="858735"/>
                    </a:moveTo>
                    <a:lnTo>
                      <a:pt x="70726" y="851547"/>
                    </a:lnTo>
                    <a:lnTo>
                      <a:pt x="54419" y="843762"/>
                    </a:lnTo>
                    <a:lnTo>
                      <a:pt x="36144" y="834758"/>
                    </a:lnTo>
                    <a:lnTo>
                      <a:pt x="22326" y="827659"/>
                    </a:lnTo>
                    <a:lnTo>
                      <a:pt x="15024" y="829983"/>
                    </a:lnTo>
                    <a:lnTo>
                      <a:pt x="8928" y="841794"/>
                    </a:lnTo>
                    <a:lnTo>
                      <a:pt x="11226" y="849071"/>
                    </a:lnTo>
                    <a:lnTo>
                      <a:pt x="34175" y="860691"/>
                    </a:lnTo>
                    <a:lnTo>
                      <a:pt x="56032" y="871258"/>
                    </a:lnTo>
                    <a:lnTo>
                      <a:pt x="57797" y="871626"/>
                    </a:lnTo>
                    <a:lnTo>
                      <a:pt x="59524" y="871626"/>
                    </a:lnTo>
                    <a:lnTo>
                      <a:pt x="64033" y="871626"/>
                    </a:lnTo>
                    <a:lnTo>
                      <a:pt x="68351" y="869099"/>
                    </a:lnTo>
                    <a:lnTo>
                      <a:pt x="73279" y="858735"/>
                    </a:lnTo>
                    <a:close/>
                  </a:path>
                  <a:path w="572134" h="953135">
                    <a:moveTo>
                      <a:pt x="571550" y="635965"/>
                    </a:moveTo>
                    <a:lnTo>
                      <a:pt x="566915" y="609727"/>
                    </a:lnTo>
                    <a:lnTo>
                      <a:pt x="546150" y="568198"/>
                    </a:lnTo>
                    <a:lnTo>
                      <a:pt x="502297" y="506793"/>
                    </a:lnTo>
                    <a:lnTo>
                      <a:pt x="488416" y="485876"/>
                    </a:lnTo>
                    <a:lnTo>
                      <a:pt x="477989" y="462724"/>
                    </a:lnTo>
                    <a:lnTo>
                      <a:pt x="471131" y="437705"/>
                    </a:lnTo>
                    <a:lnTo>
                      <a:pt x="467956" y="411124"/>
                    </a:lnTo>
                    <a:lnTo>
                      <a:pt x="465112" y="368871"/>
                    </a:lnTo>
                    <a:lnTo>
                      <a:pt x="459257" y="322313"/>
                    </a:lnTo>
                    <a:lnTo>
                      <a:pt x="448729" y="269976"/>
                    </a:lnTo>
                    <a:lnTo>
                      <a:pt x="431850" y="210451"/>
                    </a:lnTo>
                    <a:lnTo>
                      <a:pt x="416737" y="174485"/>
                    </a:lnTo>
                    <a:lnTo>
                      <a:pt x="395833" y="141312"/>
                    </a:lnTo>
                    <a:lnTo>
                      <a:pt x="369544" y="111137"/>
                    </a:lnTo>
                    <a:lnTo>
                      <a:pt x="338251" y="84150"/>
                    </a:lnTo>
                    <a:lnTo>
                      <a:pt x="302336" y="60540"/>
                    </a:lnTo>
                    <a:lnTo>
                      <a:pt x="262204" y="40500"/>
                    </a:lnTo>
                    <a:lnTo>
                      <a:pt x="218236" y="24231"/>
                    </a:lnTo>
                    <a:lnTo>
                      <a:pt x="170802" y="11938"/>
                    </a:lnTo>
                    <a:lnTo>
                      <a:pt x="120319" y="3797"/>
                    </a:lnTo>
                    <a:lnTo>
                      <a:pt x="67170" y="0"/>
                    </a:lnTo>
                    <a:lnTo>
                      <a:pt x="11722" y="762"/>
                    </a:lnTo>
                    <a:lnTo>
                      <a:pt x="5080" y="1143"/>
                    </a:lnTo>
                    <a:lnTo>
                      <a:pt x="0" y="6819"/>
                    </a:lnTo>
                    <a:lnTo>
                      <a:pt x="723" y="20104"/>
                    </a:lnTo>
                    <a:lnTo>
                      <a:pt x="6121" y="24917"/>
                    </a:lnTo>
                    <a:lnTo>
                      <a:pt x="66522" y="24231"/>
                    </a:lnTo>
                    <a:lnTo>
                      <a:pt x="71170" y="24231"/>
                    </a:lnTo>
                    <a:lnTo>
                      <a:pt x="125476" y="28625"/>
                    </a:lnTo>
                    <a:lnTo>
                      <a:pt x="177177" y="37896"/>
                    </a:lnTo>
                    <a:lnTo>
                      <a:pt x="225196" y="51752"/>
                    </a:lnTo>
                    <a:lnTo>
                      <a:pt x="269062" y="69964"/>
                    </a:lnTo>
                    <a:lnTo>
                      <a:pt x="308292" y="92278"/>
                    </a:lnTo>
                    <a:lnTo>
                      <a:pt x="342379" y="118478"/>
                    </a:lnTo>
                    <a:lnTo>
                      <a:pt x="370840" y="148297"/>
                    </a:lnTo>
                    <a:lnTo>
                      <a:pt x="393192" y="181508"/>
                    </a:lnTo>
                    <a:lnTo>
                      <a:pt x="408940" y="217881"/>
                    </a:lnTo>
                    <a:lnTo>
                      <a:pt x="425259" y="275513"/>
                    </a:lnTo>
                    <a:lnTo>
                      <a:pt x="435457" y="326199"/>
                    </a:lnTo>
                    <a:lnTo>
                      <a:pt x="441134" y="371297"/>
                    </a:lnTo>
                    <a:lnTo>
                      <a:pt x="443814" y="411124"/>
                    </a:lnTo>
                    <a:lnTo>
                      <a:pt x="443890" y="412242"/>
                    </a:lnTo>
                    <a:lnTo>
                      <a:pt x="455409" y="471170"/>
                    </a:lnTo>
                    <a:lnTo>
                      <a:pt x="483400" y="521741"/>
                    </a:lnTo>
                    <a:lnTo>
                      <a:pt x="524408" y="578967"/>
                    </a:lnTo>
                    <a:lnTo>
                      <a:pt x="542848" y="614514"/>
                    </a:lnTo>
                    <a:lnTo>
                      <a:pt x="547268" y="633082"/>
                    </a:lnTo>
                    <a:lnTo>
                      <a:pt x="546176" y="639356"/>
                    </a:lnTo>
                    <a:lnTo>
                      <a:pt x="540473" y="643813"/>
                    </a:lnTo>
                    <a:lnTo>
                      <a:pt x="530669" y="647496"/>
                    </a:lnTo>
                    <a:lnTo>
                      <a:pt x="519188" y="650455"/>
                    </a:lnTo>
                    <a:lnTo>
                      <a:pt x="493814" y="655929"/>
                    </a:lnTo>
                    <a:lnTo>
                      <a:pt x="491515" y="656678"/>
                    </a:lnTo>
                    <a:lnTo>
                      <a:pt x="491515" y="679373"/>
                    </a:lnTo>
                    <a:lnTo>
                      <a:pt x="491413" y="679881"/>
                    </a:lnTo>
                    <a:lnTo>
                      <a:pt x="491337" y="680110"/>
                    </a:lnTo>
                    <a:lnTo>
                      <a:pt x="491401" y="679881"/>
                    </a:lnTo>
                    <a:lnTo>
                      <a:pt x="491515" y="679373"/>
                    </a:lnTo>
                    <a:lnTo>
                      <a:pt x="491515" y="656678"/>
                    </a:lnTo>
                    <a:lnTo>
                      <a:pt x="481380" y="659955"/>
                    </a:lnTo>
                    <a:lnTo>
                      <a:pt x="472351" y="665861"/>
                    </a:lnTo>
                    <a:lnTo>
                      <a:pt x="467880" y="674700"/>
                    </a:lnTo>
                    <a:lnTo>
                      <a:pt x="460895" y="716064"/>
                    </a:lnTo>
                    <a:lnTo>
                      <a:pt x="458355" y="754354"/>
                    </a:lnTo>
                    <a:lnTo>
                      <a:pt x="458711" y="789393"/>
                    </a:lnTo>
                    <a:lnTo>
                      <a:pt x="461822" y="847534"/>
                    </a:lnTo>
                    <a:lnTo>
                      <a:pt x="461670" y="869873"/>
                    </a:lnTo>
                    <a:lnTo>
                      <a:pt x="418033" y="917790"/>
                    </a:lnTo>
                    <a:lnTo>
                      <a:pt x="377380" y="926973"/>
                    </a:lnTo>
                    <a:lnTo>
                      <a:pt x="329514" y="928319"/>
                    </a:lnTo>
                    <a:lnTo>
                      <a:pt x="274599" y="921829"/>
                    </a:lnTo>
                    <a:lnTo>
                      <a:pt x="233781" y="913015"/>
                    </a:lnTo>
                    <a:lnTo>
                      <a:pt x="195580" y="902246"/>
                    </a:lnTo>
                    <a:lnTo>
                      <a:pt x="132613" y="879792"/>
                    </a:lnTo>
                    <a:lnTo>
                      <a:pt x="126441" y="877290"/>
                    </a:lnTo>
                    <a:lnTo>
                      <a:pt x="119418" y="880287"/>
                    </a:lnTo>
                    <a:lnTo>
                      <a:pt x="114452" y="892644"/>
                    </a:lnTo>
                    <a:lnTo>
                      <a:pt x="117449" y="899668"/>
                    </a:lnTo>
                    <a:lnTo>
                      <a:pt x="123888" y="902246"/>
                    </a:lnTo>
                    <a:lnTo>
                      <a:pt x="188607" y="925296"/>
                    </a:lnTo>
                    <a:lnTo>
                      <a:pt x="228104" y="936421"/>
                    </a:lnTo>
                    <a:lnTo>
                      <a:pt x="270357" y="945565"/>
                    </a:lnTo>
                    <a:lnTo>
                      <a:pt x="309549" y="950988"/>
                    </a:lnTo>
                    <a:lnTo>
                      <a:pt x="345782" y="952792"/>
                    </a:lnTo>
                    <a:lnTo>
                      <a:pt x="381203" y="950734"/>
                    </a:lnTo>
                    <a:lnTo>
                      <a:pt x="413118" y="944524"/>
                    </a:lnTo>
                    <a:lnTo>
                      <a:pt x="441490" y="934199"/>
                    </a:lnTo>
                    <a:lnTo>
                      <a:pt x="451573" y="928319"/>
                    </a:lnTo>
                    <a:lnTo>
                      <a:pt x="466255" y="919759"/>
                    </a:lnTo>
                    <a:lnTo>
                      <a:pt x="485127" y="877290"/>
                    </a:lnTo>
                    <a:lnTo>
                      <a:pt x="486003" y="850188"/>
                    </a:lnTo>
                    <a:lnTo>
                      <a:pt x="484466" y="819518"/>
                    </a:lnTo>
                    <a:lnTo>
                      <a:pt x="482854" y="789686"/>
                    </a:lnTo>
                    <a:lnTo>
                      <a:pt x="482447" y="756691"/>
                    </a:lnTo>
                    <a:lnTo>
                      <a:pt x="484670" y="720750"/>
                    </a:lnTo>
                    <a:lnTo>
                      <a:pt x="490918" y="682091"/>
                    </a:lnTo>
                    <a:lnTo>
                      <a:pt x="494893" y="680110"/>
                    </a:lnTo>
                    <a:lnTo>
                      <a:pt x="494703" y="680110"/>
                    </a:lnTo>
                    <a:lnTo>
                      <a:pt x="544512" y="668248"/>
                    </a:lnTo>
                    <a:lnTo>
                      <a:pt x="567004" y="651471"/>
                    </a:lnTo>
                    <a:lnTo>
                      <a:pt x="571550" y="635965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6" name="object 156"/>
              <p:cNvPicPr/>
              <p:nvPr/>
            </p:nvPicPr>
            <p:blipFill>
              <a:blip r:embed="rId49" cstate="print"/>
              <a:stretch>
                <a:fillRect/>
              </a:stretch>
            </p:blipFill>
            <p:spPr>
              <a:xfrm>
                <a:off x="14199484" y="3683476"/>
                <a:ext cx="101829" cy="240202"/>
              </a:xfrm>
              <a:prstGeom prst="rect">
                <a:avLst/>
              </a:prstGeom>
            </p:spPr>
          </p:pic>
        </p:grpSp>
        <p:grpSp>
          <p:nvGrpSpPr>
            <p:cNvPr id="157" name="object 157"/>
            <p:cNvGrpSpPr/>
            <p:nvPr/>
          </p:nvGrpSpPr>
          <p:grpSpPr>
            <a:xfrm>
              <a:off x="13460612" y="2696628"/>
              <a:ext cx="493395" cy="1035685"/>
              <a:chOff x="13460612" y="2696628"/>
              <a:chExt cx="493395" cy="1035685"/>
            </a:xfrm>
          </p:grpSpPr>
          <p:sp>
            <p:nvSpPr>
              <p:cNvPr id="158" name="object 158"/>
              <p:cNvSpPr/>
              <p:nvPr/>
            </p:nvSpPr>
            <p:spPr>
              <a:xfrm>
                <a:off x="13611606" y="2816319"/>
                <a:ext cx="342265" cy="800735"/>
              </a:xfrm>
              <a:custGeom>
                <a:avLst/>
                <a:gdLst/>
                <a:ahLst/>
                <a:cxnLst/>
                <a:rect l="l" t="t" r="r" b="b"/>
                <a:pathLst>
                  <a:path w="342265" h="800735">
                    <a:moveTo>
                      <a:pt x="120535" y="335749"/>
                    </a:moveTo>
                    <a:lnTo>
                      <a:pt x="115138" y="330352"/>
                    </a:lnTo>
                    <a:lnTo>
                      <a:pt x="37134" y="330352"/>
                    </a:lnTo>
                    <a:lnTo>
                      <a:pt x="31724" y="335749"/>
                    </a:lnTo>
                    <a:lnTo>
                      <a:pt x="31724" y="349046"/>
                    </a:lnTo>
                    <a:lnTo>
                      <a:pt x="37134" y="354457"/>
                    </a:lnTo>
                    <a:lnTo>
                      <a:pt x="108483" y="354457"/>
                    </a:lnTo>
                    <a:lnTo>
                      <a:pt x="115138" y="354457"/>
                    </a:lnTo>
                    <a:lnTo>
                      <a:pt x="120535" y="349046"/>
                    </a:lnTo>
                    <a:lnTo>
                      <a:pt x="120535" y="335749"/>
                    </a:lnTo>
                    <a:close/>
                  </a:path>
                  <a:path w="342265" h="800735">
                    <a:moveTo>
                      <a:pt x="342239" y="719429"/>
                    </a:moveTo>
                    <a:lnTo>
                      <a:pt x="336829" y="714044"/>
                    </a:lnTo>
                    <a:lnTo>
                      <a:pt x="323532" y="714044"/>
                    </a:lnTo>
                    <a:lnTo>
                      <a:pt x="318135" y="719429"/>
                    </a:lnTo>
                    <a:lnTo>
                      <a:pt x="318135" y="795286"/>
                    </a:lnTo>
                    <a:lnTo>
                      <a:pt x="323532" y="800696"/>
                    </a:lnTo>
                    <a:lnTo>
                      <a:pt x="330187" y="800696"/>
                    </a:lnTo>
                    <a:lnTo>
                      <a:pt x="336829" y="800696"/>
                    </a:lnTo>
                    <a:lnTo>
                      <a:pt x="342239" y="795286"/>
                    </a:lnTo>
                    <a:lnTo>
                      <a:pt x="342239" y="719429"/>
                    </a:lnTo>
                    <a:close/>
                  </a:path>
                  <a:path w="342265" h="800735">
                    <a:moveTo>
                      <a:pt x="342239" y="155524"/>
                    </a:moveTo>
                    <a:lnTo>
                      <a:pt x="336829" y="150126"/>
                    </a:lnTo>
                    <a:lnTo>
                      <a:pt x="323532" y="150126"/>
                    </a:lnTo>
                    <a:lnTo>
                      <a:pt x="318135" y="155524"/>
                    </a:lnTo>
                    <a:lnTo>
                      <a:pt x="318135" y="330352"/>
                    </a:lnTo>
                    <a:lnTo>
                      <a:pt x="190512" y="330352"/>
                    </a:lnTo>
                    <a:lnTo>
                      <a:pt x="185102" y="335749"/>
                    </a:lnTo>
                    <a:lnTo>
                      <a:pt x="185102" y="349046"/>
                    </a:lnTo>
                    <a:lnTo>
                      <a:pt x="190512" y="354457"/>
                    </a:lnTo>
                    <a:lnTo>
                      <a:pt x="318135" y="354457"/>
                    </a:lnTo>
                    <a:lnTo>
                      <a:pt x="318135" y="446239"/>
                    </a:lnTo>
                    <a:lnTo>
                      <a:pt x="5397" y="446239"/>
                    </a:lnTo>
                    <a:lnTo>
                      <a:pt x="0" y="451637"/>
                    </a:lnTo>
                    <a:lnTo>
                      <a:pt x="0" y="464934"/>
                    </a:lnTo>
                    <a:lnTo>
                      <a:pt x="5397" y="470331"/>
                    </a:lnTo>
                    <a:lnTo>
                      <a:pt x="318135" y="470331"/>
                    </a:lnTo>
                    <a:lnTo>
                      <a:pt x="318135" y="645147"/>
                    </a:lnTo>
                    <a:lnTo>
                      <a:pt x="323532" y="650557"/>
                    </a:lnTo>
                    <a:lnTo>
                      <a:pt x="330187" y="650557"/>
                    </a:lnTo>
                    <a:lnTo>
                      <a:pt x="336829" y="650557"/>
                    </a:lnTo>
                    <a:lnTo>
                      <a:pt x="342239" y="645147"/>
                    </a:lnTo>
                    <a:lnTo>
                      <a:pt x="342239" y="464934"/>
                    </a:lnTo>
                    <a:lnTo>
                      <a:pt x="342239" y="451637"/>
                    </a:lnTo>
                    <a:lnTo>
                      <a:pt x="342239" y="349046"/>
                    </a:lnTo>
                    <a:lnTo>
                      <a:pt x="342239" y="335749"/>
                    </a:lnTo>
                    <a:lnTo>
                      <a:pt x="342239" y="155524"/>
                    </a:lnTo>
                    <a:close/>
                  </a:path>
                  <a:path w="342265" h="800735">
                    <a:moveTo>
                      <a:pt x="342239" y="5384"/>
                    </a:moveTo>
                    <a:lnTo>
                      <a:pt x="336829" y="0"/>
                    </a:lnTo>
                    <a:lnTo>
                      <a:pt x="323532" y="0"/>
                    </a:lnTo>
                    <a:lnTo>
                      <a:pt x="318135" y="5384"/>
                    </a:lnTo>
                    <a:lnTo>
                      <a:pt x="318135" y="81330"/>
                    </a:lnTo>
                    <a:lnTo>
                      <a:pt x="323532" y="86741"/>
                    </a:lnTo>
                    <a:lnTo>
                      <a:pt x="330187" y="86741"/>
                    </a:lnTo>
                    <a:lnTo>
                      <a:pt x="336829" y="86741"/>
                    </a:lnTo>
                    <a:lnTo>
                      <a:pt x="342239" y="81330"/>
                    </a:lnTo>
                    <a:lnTo>
                      <a:pt x="342239" y="5384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9" name="object 159"/>
              <p:cNvPicPr/>
              <p:nvPr/>
            </p:nvPicPr>
            <p:blipFill>
              <a:blip r:embed="rId50" cstate="print"/>
              <a:stretch>
                <a:fillRect/>
              </a:stretch>
            </p:blipFill>
            <p:spPr>
              <a:xfrm>
                <a:off x="13460612" y="3187052"/>
                <a:ext cx="175104" cy="175104"/>
              </a:xfrm>
              <a:prstGeom prst="rect">
                <a:avLst/>
              </a:prstGeom>
            </p:spPr>
          </p:pic>
          <p:pic>
            <p:nvPicPr>
              <p:cNvPr id="160" name="object 160"/>
              <p:cNvPicPr/>
              <p:nvPr/>
            </p:nvPicPr>
            <p:blipFill>
              <a:blip r:embed="rId51" cstate="print"/>
              <a:stretch>
                <a:fillRect/>
              </a:stretch>
            </p:blipFill>
            <p:spPr>
              <a:xfrm>
                <a:off x="13663011" y="2696628"/>
                <a:ext cx="290835" cy="357822"/>
              </a:xfrm>
              <a:prstGeom prst="rect">
                <a:avLst/>
              </a:prstGeom>
            </p:spPr>
          </p:pic>
          <p:sp>
            <p:nvSpPr>
              <p:cNvPr id="161" name="object 161"/>
              <p:cNvSpPr/>
              <p:nvPr/>
            </p:nvSpPr>
            <p:spPr>
              <a:xfrm>
                <a:off x="13616575" y="3378442"/>
                <a:ext cx="33782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337819" h="225425">
                    <a:moveTo>
                      <a:pt x="331874" y="0"/>
                    </a:moveTo>
                    <a:lnTo>
                      <a:pt x="210737" y="0"/>
                    </a:lnTo>
                    <a:lnTo>
                      <a:pt x="207669" y="1266"/>
                    </a:lnTo>
                    <a:lnTo>
                      <a:pt x="0" y="208936"/>
                    </a:lnTo>
                    <a:lnTo>
                      <a:pt x="0" y="216569"/>
                    </a:lnTo>
                    <a:lnTo>
                      <a:pt x="7057" y="223626"/>
                    </a:lnTo>
                    <a:lnTo>
                      <a:pt x="10146" y="224799"/>
                    </a:lnTo>
                    <a:lnTo>
                      <a:pt x="13224" y="224799"/>
                    </a:lnTo>
                    <a:lnTo>
                      <a:pt x="16303" y="224799"/>
                    </a:lnTo>
                    <a:lnTo>
                      <a:pt x="19392" y="223626"/>
                    </a:lnTo>
                    <a:lnTo>
                      <a:pt x="218914" y="24103"/>
                    </a:lnTo>
                    <a:lnTo>
                      <a:pt x="331874" y="24103"/>
                    </a:lnTo>
                    <a:lnTo>
                      <a:pt x="337267" y="18701"/>
                    </a:lnTo>
                    <a:lnTo>
                      <a:pt x="337267" y="5402"/>
                    </a:lnTo>
                    <a:lnTo>
                      <a:pt x="331874" y="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2" name="object 162"/>
              <p:cNvPicPr/>
              <p:nvPr/>
            </p:nvPicPr>
            <p:blipFill>
              <a:blip r:embed="rId52" cstate="print"/>
              <a:stretch>
                <a:fillRect/>
              </a:stretch>
            </p:blipFill>
            <p:spPr>
              <a:xfrm>
                <a:off x="13488814" y="3556887"/>
                <a:ext cx="175104" cy="175104"/>
              </a:xfrm>
              <a:prstGeom prst="rect">
                <a:avLst/>
              </a:prstGeom>
            </p:spPr>
          </p:pic>
        </p:grpSp>
      </p:grpSp>
      <p:grpSp>
        <p:nvGrpSpPr>
          <p:cNvPr id="304" name="Grupo 303">
            <a:extLst>
              <a:ext uri="{FF2B5EF4-FFF2-40B4-BE49-F238E27FC236}">
                <a16:creationId xmlns:a16="http://schemas.microsoft.com/office/drawing/2014/main" id="{2C4AF66A-A808-4C47-B6CF-4340C67D82E5}"/>
              </a:ext>
            </a:extLst>
          </p:cNvPr>
          <p:cNvGrpSpPr/>
          <p:nvPr/>
        </p:nvGrpSpPr>
        <p:grpSpPr>
          <a:xfrm>
            <a:off x="8582004" y="4229011"/>
            <a:ext cx="1157605" cy="1217930"/>
            <a:chOff x="8582004" y="4229011"/>
            <a:chExt cx="1157605" cy="1217930"/>
          </a:xfrm>
        </p:grpSpPr>
        <p:sp>
          <p:nvSpPr>
            <p:cNvPr id="163" name="object 163"/>
            <p:cNvSpPr/>
            <p:nvPr/>
          </p:nvSpPr>
          <p:spPr>
            <a:xfrm>
              <a:off x="8970141" y="5008466"/>
              <a:ext cx="85725" cy="370205"/>
            </a:xfrm>
            <a:custGeom>
              <a:avLst/>
              <a:gdLst/>
              <a:ahLst/>
              <a:cxnLst/>
              <a:rect l="l" t="t" r="r" b="b"/>
              <a:pathLst>
                <a:path w="85725" h="370204">
                  <a:moveTo>
                    <a:pt x="12743" y="0"/>
                  </a:moveTo>
                  <a:lnTo>
                    <a:pt x="1581" y="7256"/>
                  </a:lnTo>
                  <a:lnTo>
                    <a:pt x="0" y="14711"/>
                  </a:lnTo>
                  <a:lnTo>
                    <a:pt x="31949" y="64026"/>
                  </a:lnTo>
                  <a:lnTo>
                    <a:pt x="47598" y="91111"/>
                  </a:lnTo>
                  <a:lnTo>
                    <a:pt x="57996" y="115672"/>
                  </a:lnTo>
                  <a:lnTo>
                    <a:pt x="61610" y="138110"/>
                  </a:lnTo>
                  <a:lnTo>
                    <a:pt x="56454" y="224857"/>
                  </a:lnTo>
                  <a:lnTo>
                    <a:pt x="45811" y="285971"/>
                  </a:lnTo>
                  <a:lnTo>
                    <a:pt x="33576" y="325719"/>
                  </a:lnTo>
                  <a:lnTo>
                    <a:pt x="23643" y="348366"/>
                  </a:lnTo>
                  <a:lnTo>
                    <a:pt x="18868" y="358512"/>
                  </a:lnTo>
                  <a:lnTo>
                    <a:pt x="21496" y="365674"/>
                  </a:lnTo>
                  <a:lnTo>
                    <a:pt x="29171" y="369234"/>
                  </a:lnTo>
                  <a:lnTo>
                    <a:pt x="30899" y="369590"/>
                  </a:lnTo>
                  <a:lnTo>
                    <a:pt x="32595" y="369590"/>
                  </a:lnTo>
                  <a:lnTo>
                    <a:pt x="37140" y="369590"/>
                  </a:lnTo>
                  <a:lnTo>
                    <a:pt x="63690" y="312057"/>
                  </a:lnTo>
                  <a:lnTo>
                    <a:pt x="73888" y="270136"/>
                  </a:lnTo>
                  <a:lnTo>
                    <a:pt x="81934" y="212976"/>
                  </a:lnTo>
                  <a:lnTo>
                    <a:pt x="85704" y="138414"/>
                  </a:lnTo>
                  <a:lnTo>
                    <a:pt x="81836" y="111247"/>
                  </a:lnTo>
                  <a:lnTo>
                    <a:pt x="70607" y="83192"/>
                  </a:lnTo>
                  <a:lnTo>
                    <a:pt x="53689" y="53348"/>
                  </a:lnTo>
                  <a:lnTo>
                    <a:pt x="20198" y="1581"/>
                  </a:lnTo>
                  <a:lnTo>
                    <a:pt x="1274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4" name="object 164"/>
            <p:cNvGrpSpPr/>
            <p:nvPr/>
          </p:nvGrpSpPr>
          <p:grpSpPr>
            <a:xfrm>
              <a:off x="8582004" y="4229011"/>
              <a:ext cx="1157605" cy="1217930"/>
              <a:chOff x="8582004" y="4229011"/>
              <a:chExt cx="1157605" cy="1217930"/>
            </a:xfrm>
          </p:grpSpPr>
          <p:sp>
            <p:nvSpPr>
              <p:cNvPr id="165" name="object 165"/>
              <p:cNvSpPr/>
              <p:nvPr/>
            </p:nvSpPr>
            <p:spPr>
              <a:xfrm>
                <a:off x="9316671" y="4421838"/>
                <a:ext cx="422909" cy="834390"/>
              </a:xfrm>
              <a:custGeom>
                <a:avLst/>
                <a:gdLst/>
                <a:ahLst/>
                <a:cxnLst/>
                <a:rect l="l" t="t" r="r" b="b"/>
                <a:pathLst>
                  <a:path w="422909" h="834389">
                    <a:moveTo>
                      <a:pt x="11999" y="762290"/>
                    </a:moveTo>
                    <a:lnTo>
                      <a:pt x="4973" y="765264"/>
                    </a:lnTo>
                    <a:lnTo>
                      <a:pt x="0" y="777609"/>
                    </a:lnTo>
                    <a:lnTo>
                      <a:pt x="3027" y="784748"/>
                    </a:lnTo>
                    <a:lnTo>
                      <a:pt x="3239" y="784748"/>
                    </a:lnTo>
                    <a:lnTo>
                      <a:pt x="9151" y="787127"/>
                    </a:lnTo>
                    <a:lnTo>
                      <a:pt x="36422" y="797558"/>
                    </a:lnTo>
                    <a:lnTo>
                      <a:pt x="68918" y="808496"/>
                    </a:lnTo>
                    <a:lnTo>
                      <a:pt x="105346" y="818762"/>
                    </a:lnTo>
                    <a:lnTo>
                      <a:pt x="144803" y="827262"/>
                    </a:lnTo>
                    <a:lnTo>
                      <a:pt x="144948" y="827262"/>
                    </a:lnTo>
                    <a:lnTo>
                      <a:pt x="163243" y="830164"/>
                    </a:lnTo>
                    <a:lnTo>
                      <a:pt x="180871" y="832237"/>
                    </a:lnTo>
                    <a:lnTo>
                      <a:pt x="197827" y="833481"/>
                    </a:lnTo>
                    <a:lnTo>
                      <a:pt x="214108" y="833890"/>
                    </a:lnTo>
                    <a:lnTo>
                      <a:pt x="246839" y="831973"/>
                    </a:lnTo>
                    <a:lnTo>
                      <a:pt x="276359" y="826224"/>
                    </a:lnTo>
                    <a:lnTo>
                      <a:pt x="302614" y="816649"/>
                    </a:lnTo>
                    <a:lnTo>
                      <a:pt x="314972" y="809431"/>
                    </a:lnTo>
                    <a:lnTo>
                      <a:pt x="199026" y="809431"/>
                    </a:lnTo>
                    <a:lnTo>
                      <a:pt x="148728" y="803462"/>
                    </a:lnTo>
                    <a:lnTo>
                      <a:pt x="148581" y="803462"/>
                    </a:lnTo>
                    <a:lnTo>
                      <a:pt x="110714" y="795266"/>
                    </a:lnTo>
                    <a:lnTo>
                      <a:pt x="75713" y="785377"/>
                    </a:lnTo>
                    <a:lnTo>
                      <a:pt x="44448" y="774843"/>
                    </a:lnTo>
                    <a:lnTo>
                      <a:pt x="18177" y="764793"/>
                    </a:lnTo>
                    <a:lnTo>
                      <a:pt x="11999" y="762290"/>
                    </a:lnTo>
                    <a:close/>
                  </a:path>
                  <a:path w="422909" h="834389">
                    <a:moveTo>
                      <a:pt x="155524" y="0"/>
                    </a:moveTo>
                    <a:lnTo>
                      <a:pt x="148257" y="2355"/>
                    </a:lnTo>
                    <a:lnTo>
                      <a:pt x="142173" y="14188"/>
                    </a:lnTo>
                    <a:lnTo>
                      <a:pt x="144498" y="21454"/>
                    </a:lnTo>
                    <a:lnTo>
                      <a:pt x="150414" y="24491"/>
                    </a:lnTo>
                    <a:lnTo>
                      <a:pt x="192654" y="50704"/>
                    </a:lnTo>
                    <a:lnTo>
                      <a:pt x="227165" y="81746"/>
                    </a:lnTo>
                    <a:lnTo>
                      <a:pt x="253525" y="117153"/>
                    </a:lnTo>
                    <a:lnTo>
                      <a:pt x="271311" y="156466"/>
                    </a:lnTo>
                    <a:lnTo>
                      <a:pt x="286303" y="209373"/>
                    </a:lnTo>
                    <a:lnTo>
                      <a:pt x="295669" y="255956"/>
                    </a:lnTo>
                    <a:lnTo>
                      <a:pt x="300884" y="297477"/>
                    </a:lnTo>
                    <a:lnTo>
                      <a:pt x="303425" y="335193"/>
                    </a:lnTo>
                    <a:lnTo>
                      <a:pt x="306794" y="363300"/>
                    </a:lnTo>
                    <a:lnTo>
                      <a:pt x="314099" y="389802"/>
                    </a:lnTo>
                    <a:lnTo>
                      <a:pt x="325210" y="414345"/>
                    </a:lnTo>
                    <a:lnTo>
                      <a:pt x="340000" y="436573"/>
                    </a:lnTo>
                    <a:lnTo>
                      <a:pt x="377603" y="488958"/>
                    </a:lnTo>
                    <a:lnTo>
                      <a:pt x="394576" y="521368"/>
                    </a:lnTo>
                    <a:lnTo>
                      <a:pt x="398698" y="538202"/>
                    </a:lnTo>
                    <a:lnTo>
                      <a:pt x="397747" y="543857"/>
                    </a:lnTo>
                    <a:lnTo>
                      <a:pt x="392673" y="547738"/>
                    </a:lnTo>
                    <a:lnTo>
                      <a:pt x="383811" y="551001"/>
                    </a:lnTo>
                    <a:lnTo>
                      <a:pt x="373396" y="553655"/>
                    </a:lnTo>
                    <a:lnTo>
                      <a:pt x="349928" y="558707"/>
                    </a:lnTo>
                    <a:lnTo>
                      <a:pt x="338272" y="562516"/>
                    </a:lnTo>
                    <a:lnTo>
                      <a:pt x="329788" y="568156"/>
                    </a:lnTo>
                    <a:lnTo>
                      <a:pt x="325571" y="576642"/>
                    </a:lnTo>
                    <a:lnTo>
                      <a:pt x="319103" y="614818"/>
                    </a:lnTo>
                    <a:lnTo>
                      <a:pt x="316753" y="650162"/>
                    </a:lnTo>
                    <a:lnTo>
                      <a:pt x="317079" y="682496"/>
                    </a:lnTo>
                    <a:lnTo>
                      <a:pt x="319934" y="735859"/>
                    </a:lnTo>
                    <a:lnTo>
                      <a:pt x="319822" y="756234"/>
                    </a:lnTo>
                    <a:lnTo>
                      <a:pt x="280106" y="799840"/>
                    </a:lnTo>
                    <a:lnTo>
                      <a:pt x="242865" y="808218"/>
                    </a:lnTo>
                    <a:lnTo>
                      <a:pt x="199026" y="809431"/>
                    </a:lnTo>
                    <a:lnTo>
                      <a:pt x="314972" y="809431"/>
                    </a:lnTo>
                    <a:lnTo>
                      <a:pt x="343320" y="763522"/>
                    </a:lnTo>
                    <a:lnTo>
                      <a:pt x="344110" y="738567"/>
                    </a:lnTo>
                    <a:lnTo>
                      <a:pt x="342691" y="710166"/>
                    </a:lnTo>
                    <a:lnTo>
                      <a:pt x="341217" y="682840"/>
                    </a:lnTo>
                    <a:lnTo>
                      <a:pt x="340840" y="652624"/>
                    </a:lnTo>
                    <a:lnTo>
                      <a:pt x="342847" y="619721"/>
                    </a:lnTo>
                    <a:lnTo>
                      <a:pt x="348523" y="584338"/>
                    </a:lnTo>
                    <a:lnTo>
                      <a:pt x="352460" y="582579"/>
                    </a:lnTo>
                    <a:lnTo>
                      <a:pt x="354782" y="582107"/>
                    </a:lnTo>
                    <a:lnTo>
                      <a:pt x="349015" y="582107"/>
                    </a:lnTo>
                    <a:lnTo>
                      <a:pt x="349075" y="581856"/>
                    </a:lnTo>
                    <a:lnTo>
                      <a:pt x="349193" y="581333"/>
                    </a:lnTo>
                    <a:lnTo>
                      <a:pt x="358602" y="581333"/>
                    </a:lnTo>
                    <a:lnTo>
                      <a:pt x="397540" y="571778"/>
                    </a:lnTo>
                    <a:lnTo>
                      <a:pt x="422853" y="541523"/>
                    </a:lnTo>
                    <a:lnTo>
                      <a:pt x="418646" y="517125"/>
                    </a:lnTo>
                    <a:lnTo>
                      <a:pt x="399479" y="478568"/>
                    </a:lnTo>
                    <a:lnTo>
                      <a:pt x="358889" y="421620"/>
                    </a:lnTo>
                    <a:lnTo>
                      <a:pt x="346207" y="402516"/>
                    </a:lnTo>
                    <a:lnTo>
                      <a:pt x="336675" y="381348"/>
                    </a:lnTo>
                    <a:lnTo>
                      <a:pt x="330403" y="358426"/>
                    </a:lnTo>
                    <a:lnTo>
                      <a:pt x="327497" y="334063"/>
                    </a:lnTo>
                    <a:lnTo>
                      <a:pt x="324869" y="295036"/>
                    </a:lnTo>
                    <a:lnTo>
                      <a:pt x="319468" y="252063"/>
                    </a:lnTo>
                    <a:lnTo>
                      <a:pt x="309764" y="203832"/>
                    </a:lnTo>
                    <a:lnTo>
                      <a:pt x="294231" y="149032"/>
                    </a:lnTo>
                    <a:lnTo>
                      <a:pt x="274550" y="105344"/>
                    </a:lnTo>
                    <a:lnTo>
                      <a:pt x="245548" y="66111"/>
                    </a:lnTo>
                    <a:lnTo>
                      <a:pt x="207690" y="31848"/>
                    </a:lnTo>
                    <a:lnTo>
                      <a:pt x="161440" y="3067"/>
                    </a:lnTo>
                    <a:lnTo>
                      <a:pt x="155524" y="0"/>
                    </a:lnTo>
                    <a:close/>
                  </a:path>
                  <a:path w="422909" h="834389">
                    <a:moveTo>
                      <a:pt x="358602" y="581333"/>
                    </a:moveTo>
                    <a:lnTo>
                      <a:pt x="349193" y="581333"/>
                    </a:lnTo>
                    <a:lnTo>
                      <a:pt x="349088" y="581856"/>
                    </a:lnTo>
                    <a:lnTo>
                      <a:pt x="349015" y="582107"/>
                    </a:lnTo>
                    <a:lnTo>
                      <a:pt x="354782" y="582107"/>
                    </a:lnTo>
                    <a:lnTo>
                      <a:pt x="358602" y="581333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6" name="object 166"/>
              <p:cNvPicPr/>
              <p:nvPr/>
            </p:nvPicPr>
            <p:blipFill>
              <a:blip r:embed="rId53" cstate="print"/>
              <a:stretch>
                <a:fillRect/>
              </a:stretch>
            </p:blipFill>
            <p:spPr>
              <a:xfrm>
                <a:off x="9381155" y="5223400"/>
                <a:ext cx="95850" cy="223249"/>
              </a:xfrm>
              <a:prstGeom prst="rect">
                <a:avLst/>
              </a:prstGeom>
            </p:spPr>
          </p:pic>
          <p:sp>
            <p:nvSpPr>
              <p:cNvPr id="167" name="object 167"/>
              <p:cNvSpPr/>
              <p:nvPr/>
            </p:nvSpPr>
            <p:spPr>
              <a:xfrm>
                <a:off x="8582000" y="4229017"/>
                <a:ext cx="824230" cy="732155"/>
              </a:xfrm>
              <a:custGeom>
                <a:avLst/>
                <a:gdLst/>
                <a:ahLst/>
                <a:cxnLst/>
                <a:rect l="l" t="t" r="r" b="b"/>
                <a:pathLst>
                  <a:path w="824229" h="732154">
                    <a:moveTo>
                      <a:pt x="653948" y="54635"/>
                    </a:moveTo>
                    <a:lnTo>
                      <a:pt x="605243" y="45643"/>
                    </a:lnTo>
                    <a:lnTo>
                      <a:pt x="592886" y="46215"/>
                    </a:lnTo>
                    <a:lnTo>
                      <a:pt x="586244" y="46697"/>
                    </a:lnTo>
                    <a:lnTo>
                      <a:pt x="581253" y="52489"/>
                    </a:lnTo>
                    <a:lnTo>
                      <a:pt x="582231" y="65747"/>
                    </a:lnTo>
                    <a:lnTo>
                      <a:pt x="587997" y="70764"/>
                    </a:lnTo>
                    <a:lnTo>
                      <a:pt x="594639" y="70243"/>
                    </a:lnTo>
                    <a:lnTo>
                      <a:pt x="605764" y="69723"/>
                    </a:lnTo>
                    <a:lnTo>
                      <a:pt x="617054" y="69773"/>
                    </a:lnTo>
                    <a:lnTo>
                      <a:pt x="628345" y="70396"/>
                    </a:lnTo>
                    <a:lnTo>
                      <a:pt x="641146" y="71691"/>
                    </a:lnTo>
                    <a:lnTo>
                      <a:pt x="647090" y="71691"/>
                    </a:lnTo>
                    <a:lnTo>
                      <a:pt x="652259" y="67284"/>
                    </a:lnTo>
                    <a:lnTo>
                      <a:pt x="653948" y="54635"/>
                    </a:lnTo>
                    <a:close/>
                  </a:path>
                  <a:path w="824229" h="732154">
                    <a:moveTo>
                      <a:pt x="823899" y="234238"/>
                    </a:moveTo>
                    <a:lnTo>
                      <a:pt x="816165" y="183845"/>
                    </a:lnTo>
                    <a:lnTo>
                      <a:pt x="794016" y="137871"/>
                    </a:lnTo>
                    <a:lnTo>
                      <a:pt x="758990" y="98653"/>
                    </a:lnTo>
                    <a:lnTo>
                      <a:pt x="712673" y="68516"/>
                    </a:lnTo>
                    <a:lnTo>
                      <a:pt x="706666" y="65620"/>
                    </a:lnTo>
                    <a:lnTo>
                      <a:pt x="699465" y="68148"/>
                    </a:lnTo>
                    <a:lnTo>
                      <a:pt x="693686" y="80111"/>
                    </a:lnTo>
                    <a:lnTo>
                      <a:pt x="696201" y="87337"/>
                    </a:lnTo>
                    <a:lnTo>
                      <a:pt x="702183" y="90220"/>
                    </a:lnTo>
                    <a:lnTo>
                      <a:pt x="742835" y="116573"/>
                    </a:lnTo>
                    <a:lnTo>
                      <a:pt x="773569" y="150710"/>
                    </a:lnTo>
                    <a:lnTo>
                      <a:pt x="793013" y="190601"/>
                    </a:lnTo>
                    <a:lnTo>
                      <a:pt x="799795" y="234238"/>
                    </a:lnTo>
                    <a:lnTo>
                      <a:pt x="797458" y="260223"/>
                    </a:lnTo>
                    <a:lnTo>
                      <a:pt x="790524" y="285292"/>
                    </a:lnTo>
                    <a:lnTo>
                      <a:pt x="779132" y="309067"/>
                    </a:lnTo>
                    <a:lnTo>
                      <a:pt x="763384" y="331241"/>
                    </a:lnTo>
                    <a:lnTo>
                      <a:pt x="759739" y="335597"/>
                    </a:lnTo>
                    <a:lnTo>
                      <a:pt x="759612" y="341922"/>
                    </a:lnTo>
                    <a:lnTo>
                      <a:pt x="784161" y="384543"/>
                    </a:lnTo>
                    <a:lnTo>
                      <a:pt x="791349" y="426402"/>
                    </a:lnTo>
                    <a:lnTo>
                      <a:pt x="782916" y="471576"/>
                    </a:lnTo>
                    <a:lnTo>
                      <a:pt x="759472" y="510832"/>
                    </a:lnTo>
                    <a:lnTo>
                      <a:pt x="723747" y="541820"/>
                    </a:lnTo>
                    <a:lnTo>
                      <a:pt x="678472" y="562152"/>
                    </a:lnTo>
                    <a:lnTo>
                      <a:pt x="626389" y="569455"/>
                    </a:lnTo>
                    <a:lnTo>
                      <a:pt x="622109" y="569455"/>
                    </a:lnTo>
                    <a:lnTo>
                      <a:pt x="610057" y="568731"/>
                    </a:lnTo>
                    <a:lnTo>
                      <a:pt x="606628" y="570103"/>
                    </a:lnTo>
                    <a:lnTo>
                      <a:pt x="601687" y="575246"/>
                    </a:lnTo>
                    <a:lnTo>
                      <a:pt x="600494" y="578789"/>
                    </a:lnTo>
                    <a:lnTo>
                      <a:pt x="600887" y="582333"/>
                    </a:lnTo>
                    <a:lnTo>
                      <a:pt x="596709" y="619010"/>
                    </a:lnTo>
                    <a:lnTo>
                      <a:pt x="577735" y="653122"/>
                    </a:lnTo>
                    <a:lnTo>
                      <a:pt x="546569" y="681494"/>
                    </a:lnTo>
                    <a:lnTo>
                      <a:pt x="505790" y="700874"/>
                    </a:lnTo>
                    <a:lnTo>
                      <a:pt x="456120" y="707974"/>
                    </a:lnTo>
                    <a:lnTo>
                      <a:pt x="411073" y="699401"/>
                    </a:lnTo>
                    <a:lnTo>
                      <a:pt x="375551" y="677062"/>
                    </a:lnTo>
                    <a:lnTo>
                      <a:pt x="354469" y="642823"/>
                    </a:lnTo>
                    <a:lnTo>
                      <a:pt x="352526" y="634695"/>
                    </a:lnTo>
                    <a:lnTo>
                      <a:pt x="350291" y="631850"/>
                    </a:lnTo>
                    <a:lnTo>
                      <a:pt x="344170" y="628637"/>
                    </a:lnTo>
                    <a:lnTo>
                      <a:pt x="340550" y="628434"/>
                    </a:lnTo>
                    <a:lnTo>
                      <a:pt x="337324" y="629678"/>
                    </a:lnTo>
                    <a:lnTo>
                      <a:pt x="322732" y="634492"/>
                    </a:lnTo>
                    <a:lnTo>
                      <a:pt x="307771" y="637946"/>
                    </a:lnTo>
                    <a:lnTo>
                      <a:pt x="292493" y="640029"/>
                    </a:lnTo>
                    <a:lnTo>
                      <a:pt x="276948" y="640727"/>
                    </a:lnTo>
                    <a:lnTo>
                      <a:pt x="229743" y="634123"/>
                    </a:lnTo>
                    <a:lnTo>
                      <a:pt x="188696" y="615734"/>
                    </a:lnTo>
                    <a:lnTo>
                      <a:pt x="156311" y="587730"/>
                    </a:lnTo>
                    <a:lnTo>
                      <a:pt x="135051" y="552234"/>
                    </a:lnTo>
                    <a:lnTo>
                      <a:pt x="127419" y="511403"/>
                    </a:lnTo>
                    <a:lnTo>
                      <a:pt x="127419" y="504990"/>
                    </a:lnTo>
                    <a:lnTo>
                      <a:pt x="128117" y="498157"/>
                    </a:lnTo>
                    <a:lnTo>
                      <a:pt x="130530" y="485330"/>
                    </a:lnTo>
                    <a:lnTo>
                      <a:pt x="128028" y="480123"/>
                    </a:lnTo>
                    <a:lnTo>
                      <a:pt x="82029" y="447916"/>
                    </a:lnTo>
                    <a:lnTo>
                      <a:pt x="50774" y="408978"/>
                    </a:lnTo>
                    <a:lnTo>
                      <a:pt x="31000" y="363156"/>
                    </a:lnTo>
                    <a:lnTo>
                      <a:pt x="24104" y="312762"/>
                    </a:lnTo>
                    <a:lnTo>
                      <a:pt x="29959" y="265785"/>
                    </a:lnTo>
                    <a:lnTo>
                      <a:pt x="46634" y="223215"/>
                    </a:lnTo>
                    <a:lnTo>
                      <a:pt x="72745" y="186563"/>
                    </a:lnTo>
                    <a:lnTo>
                      <a:pt x="106934" y="157302"/>
                    </a:lnTo>
                    <a:lnTo>
                      <a:pt x="147828" y="136931"/>
                    </a:lnTo>
                    <a:lnTo>
                      <a:pt x="194056" y="126961"/>
                    </a:lnTo>
                    <a:lnTo>
                      <a:pt x="198132" y="126593"/>
                    </a:lnTo>
                    <a:lnTo>
                      <a:pt x="201739" y="124193"/>
                    </a:lnTo>
                    <a:lnTo>
                      <a:pt x="233438" y="80784"/>
                    </a:lnTo>
                    <a:lnTo>
                      <a:pt x="274281" y="50368"/>
                    </a:lnTo>
                    <a:lnTo>
                      <a:pt x="323265" y="30937"/>
                    </a:lnTo>
                    <a:lnTo>
                      <a:pt x="377507" y="24104"/>
                    </a:lnTo>
                    <a:lnTo>
                      <a:pt x="418223" y="27901"/>
                    </a:lnTo>
                    <a:lnTo>
                      <a:pt x="456666" y="38963"/>
                    </a:lnTo>
                    <a:lnTo>
                      <a:pt x="491566" y="56794"/>
                    </a:lnTo>
                    <a:lnTo>
                      <a:pt x="521665" y="80886"/>
                    </a:lnTo>
                    <a:lnTo>
                      <a:pt x="526402" y="85572"/>
                    </a:lnTo>
                    <a:lnTo>
                      <a:pt x="534035" y="85521"/>
                    </a:lnTo>
                    <a:lnTo>
                      <a:pt x="543407" y="76085"/>
                    </a:lnTo>
                    <a:lnTo>
                      <a:pt x="543369" y="68453"/>
                    </a:lnTo>
                    <a:lnTo>
                      <a:pt x="538645" y="63766"/>
                    </a:lnTo>
                    <a:lnTo>
                      <a:pt x="504888" y="36703"/>
                    </a:lnTo>
                    <a:lnTo>
                      <a:pt x="465836" y="16687"/>
                    </a:lnTo>
                    <a:lnTo>
                      <a:pt x="422897" y="4267"/>
                    </a:lnTo>
                    <a:lnTo>
                      <a:pt x="377507" y="0"/>
                    </a:lnTo>
                    <a:lnTo>
                      <a:pt x="329958" y="4711"/>
                    </a:lnTo>
                    <a:lnTo>
                      <a:pt x="285457" y="18288"/>
                    </a:lnTo>
                    <a:lnTo>
                      <a:pt x="245529" y="39852"/>
                    </a:lnTo>
                    <a:lnTo>
                      <a:pt x="211709" y="68580"/>
                    </a:lnTo>
                    <a:lnTo>
                      <a:pt x="185508" y="103606"/>
                    </a:lnTo>
                    <a:lnTo>
                      <a:pt x="141795" y="113499"/>
                    </a:lnTo>
                    <a:lnTo>
                      <a:pt x="102285" y="131711"/>
                    </a:lnTo>
                    <a:lnTo>
                      <a:pt x="67906" y="157264"/>
                    </a:lnTo>
                    <a:lnTo>
                      <a:pt x="39573" y="189153"/>
                    </a:lnTo>
                    <a:lnTo>
                      <a:pt x="18199" y="226364"/>
                    </a:lnTo>
                    <a:lnTo>
                      <a:pt x="4699" y="267906"/>
                    </a:lnTo>
                    <a:lnTo>
                      <a:pt x="0" y="312762"/>
                    </a:lnTo>
                    <a:lnTo>
                      <a:pt x="4660" y="356958"/>
                    </a:lnTo>
                    <a:lnTo>
                      <a:pt x="18148" y="398449"/>
                    </a:lnTo>
                    <a:lnTo>
                      <a:pt x="39763" y="436029"/>
                    </a:lnTo>
                    <a:lnTo>
                      <a:pt x="68783" y="468515"/>
                    </a:lnTo>
                    <a:lnTo>
                      <a:pt x="104482" y="494715"/>
                    </a:lnTo>
                    <a:lnTo>
                      <a:pt x="103708" y="500545"/>
                    </a:lnTo>
                    <a:lnTo>
                      <a:pt x="103327" y="506044"/>
                    </a:lnTo>
                    <a:lnTo>
                      <a:pt x="103327" y="511403"/>
                    </a:lnTo>
                    <a:lnTo>
                      <a:pt x="109537" y="552145"/>
                    </a:lnTo>
                    <a:lnTo>
                      <a:pt x="127063" y="588784"/>
                    </a:lnTo>
                    <a:lnTo>
                      <a:pt x="154241" y="619836"/>
                    </a:lnTo>
                    <a:lnTo>
                      <a:pt x="189395" y="643851"/>
                    </a:lnTo>
                    <a:lnTo>
                      <a:pt x="230847" y="659333"/>
                    </a:lnTo>
                    <a:lnTo>
                      <a:pt x="276948" y="664832"/>
                    </a:lnTo>
                    <a:lnTo>
                      <a:pt x="291452" y="664298"/>
                    </a:lnTo>
                    <a:lnTo>
                      <a:pt x="305765" y="662711"/>
                    </a:lnTo>
                    <a:lnTo>
                      <a:pt x="319849" y="660069"/>
                    </a:lnTo>
                    <a:lnTo>
                      <a:pt x="333679" y="656386"/>
                    </a:lnTo>
                    <a:lnTo>
                      <a:pt x="352869" y="688022"/>
                    </a:lnTo>
                    <a:lnTo>
                      <a:pt x="381876" y="711835"/>
                    </a:lnTo>
                    <a:lnTo>
                      <a:pt x="418261" y="726833"/>
                    </a:lnTo>
                    <a:lnTo>
                      <a:pt x="459651" y="732053"/>
                    </a:lnTo>
                    <a:lnTo>
                      <a:pt x="472770" y="731558"/>
                    </a:lnTo>
                    <a:lnTo>
                      <a:pt x="512889" y="723900"/>
                    </a:lnTo>
                    <a:lnTo>
                      <a:pt x="558279" y="702843"/>
                    </a:lnTo>
                    <a:lnTo>
                      <a:pt x="593623" y="672236"/>
                    </a:lnTo>
                    <a:lnTo>
                      <a:pt x="616737" y="634873"/>
                    </a:lnTo>
                    <a:lnTo>
                      <a:pt x="625462" y="593547"/>
                    </a:lnTo>
                    <a:lnTo>
                      <a:pt x="626389" y="593547"/>
                    </a:lnTo>
                    <a:lnTo>
                      <a:pt x="676592" y="587565"/>
                    </a:lnTo>
                    <a:lnTo>
                      <a:pt x="721741" y="570699"/>
                    </a:lnTo>
                    <a:lnTo>
                      <a:pt x="760006" y="544537"/>
                    </a:lnTo>
                    <a:lnTo>
                      <a:pt x="789597" y="510692"/>
                    </a:lnTo>
                    <a:lnTo>
                      <a:pt x="808685" y="470789"/>
                    </a:lnTo>
                    <a:lnTo>
                      <a:pt x="815454" y="426402"/>
                    </a:lnTo>
                    <a:lnTo>
                      <a:pt x="813676" y="403402"/>
                    </a:lnTo>
                    <a:lnTo>
                      <a:pt x="808418" y="381063"/>
                    </a:lnTo>
                    <a:lnTo>
                      <a:pt x="799757" y="359600"/>
                    </a:lnTo>
                    <a:lnTo>
                      <a:pt x="787793" y="339293"/>
                    </a:lnTo>
                    <a:lnTo>
                      <a:pt x="803414" y="315087"/>
                    </a:lnTo>
                    <a:lnTo>
                      <a:pt x="814717" y="289293"/>
                    </a:lnTo>
                    <a:lnTo>
                      <a:pt x="821588" y="262229"/>
                    </a:lnTo>
                    <a:lnTo>
                      <a:pt x="823899" y="234238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8" name="object 168"/>
              <p:cNvPicPr/>
              <p:nvPr/>
            </p:nvPicPr>
            <p:blipFill>
              <a:blip r:embed="rId54" cstate="print"/>
              <a:stretch>
                <a:fillRect/>
              </a:stretch>
            </p:blipFill>
            <p:spPr>
              <a:xfrm>
                <a:off x="9224371" y="4913266"/>
                <a:ext cx="152916" cy="138016"/>
              </a:xfrm>
              <a:prstGeom prst="rect">
                <a:avLst/>
              </a:prstGeom>
            </p:spPr>
          </p:pic>
          <p:pic>
            <p:nvPicPr>
              <p:cNvPr id="169" name="object 169"/>
              <p:cNvPicPr/>
              <p:nvPr/>
            </p:nvPicPr>
            <p:blipFill>
              <a:blip r:embed="rId55" cstate="print"/>
              <a:stretch>
                <a:fillRect/>
              </a:stretch>
            </p:blipFill>
            <p:spPr>
              <a:xfrm>
                <a:off x="8851926" y="4619693"/>
                <a:ext cx="116991" cy="116991"/>
              </a:xfrm>
              <a:prstGeom prst="rect">
                <a:avLst/>
              </a:prstGeom>
            </p:spPr>
          </p:pic>
          <p:sp>
            <p:nvSpPr>
              <p:cNvPr id="170" name="object 170"/>
              <p:cNvSpPr/>
              <p:nvPr/>
            </p:nvSpPr>
            <p:spPr>
              <a:xfrm>
                <a:off x="9177466" y="4482882"/>
                <a:ext cx="57785" cy="113664"/>
              </a:xfrm>
              <a:custGeom>
                <a:avLst/>
                <a:gdLst/>
                <a:ahLst/>
                <a:cxnLst/>
                <a:rect l="l" t="t" r="r" b="b"/>
                <a:pathLst>
                  <a:path w="57784" h="113664">
                    <a:moveTo>
                      <a:pt x="46972" y="0"/>
                    </a:moveTo>
                    <a:lnTo>
                      <a:pt x="34009" y="2942"/>
                    </a:lnTo>
                    <a:lnTo>
                      <a:pt x="29957" y="9402"/>
                    </a:lnTo>
                    <a:lnTo>
                      <a:pt x="31433" y="15884"/>
                    </a:lnTo>
                    <a:lnTo>
                      <a:pt x="33573" y="38459"/>
                    </a:lnTo>
                    <a:lnTo>
                      <a:pt x="29893" y="59513"/>
                    </a:lnTo>
                    <a:lnTo>
                      <a:pt x="20862" y="77595"/>
                    </a:lnTo>
                    <a:lnTo>
                      <a:pt x="6952" y="91253"/>
                    </a:lnTo>
                    <a:lnTo>
                      <a:pt x="1444" y="94981"/>
                    </a:lnTo>
                    <a:lnTo>
                      <a:pt x="0" y="102478"/>
                    </a:lnTo>
                    <a:lnTo>
                      <a:pt x="6062" y="111431"/>
                    </a:lnTo>
                    <a:lnTo>
                      <a:pt x="9853" y="113284"/>
                    </a:lnTo>
                    <a:lnTo>
                      <a:pt x="13716" y="113284"/>
                    </a:lnTo>
                    <a:lnTo>
                      <a:pt x="16041" y="113284"/>
                    </a:lnTo>
                    <a:lnTo>
                      <a:pt x="52282" y="68352"/>
                    </a:lnTo>
                    <a:lnTo>
                      <a:pt x="57585" y="40342"/>
                    </a:lnTo>
                    <a:lnTo>
                      <a:pt x="54930" y="10533"/>
                    </a:lnTo>
                    <a:lnTo>
                      <a:pt x="53443" y="4041"/>
                    </a:lnTo>
                    <a:lnTo>
                      <a:pt x="46972" y="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71" name="object 171"/>
          <p:cNvGrpSpPr/>
          <p:nvPr/>
        </p:nvGrpSpPr>
        <p:grpSpPr>
          <a:xfrm>
            <a:off x="11815212" y="4294941"/>
            <a:ext cx="1175385" cy="1085850"/>
            <a:chOff x="11815212" y="4294941"/>
            <a:chExt cx="1175385" cy="1085850"/>
          </a:xfrm>
        </p:grpSpPr>
        <p:sp>
          <p:nvSpPr>
            <p:cNvPr id="172" name="object 172"/>
            <p:cNvSpPr/>
            <p:nvPr/>
          </p:nvSpPr>
          <p:spPr>
            <a:xfrm>
              <a:off x="12768845" y="4773122"/>
              <a:ext cx="221615" cy="412115"/>
            </a:xfrm>
            <a:custGeom>
              <a:avLst/>
              <a:gdLst/>
              <a:ahLst/>
              <a:cxnLst/>
              <a:rect l="l" t="t" r="r" b="b"/>
              <a:pathLst>
                <a:path w="221615" h="412114">
                  <a:moveTo>
                    <a:pt x="116310" y="0"/>
                  </a:moveTo>
                  <a:lnTo>
                    <a:pt x="108844" y="1581"/>
                  </a:lnTo>
                  <a:lnTo>
                    <a:pt x="101599" y="12732"/>
                  </a:lnTo>
                  <a:lnTo>
                    <a:pt x="103180" y="20198"/>
                  </a:lnTo>
                  <a:lnTo>
                    <a:pt x="108761" y="23821"/>
                  </a:lnTo>
                  <a:lnTo>
                    <a:pt x="146021" y="55514"/>
                  </a:lnTo>
                  <a:lnTo>
                    <a:pt x="173884" y="95275"/>
                  </a:lnTo>
                  <a:lnTo>
                    <a:pt x="191342" y="141196"/>
                  </a:lnTo>
                  <a:lnTo>
                    <a:pt x="197386" y="191365"/>
                  </a:lnTo>
                  <a:lnTo>
                    <a:pt x="192483" y="236297"/>
                  </a:lnTo>
                  <a:lnTo>
                    <a:pt x="178520" y="277572"/>
                  </a:lnTo>
                  <a:lnTo>
                    <a:pt x="156619" y="314003"/>
                  </a:lnTo>
                  <a:lnTo>
                    <a:pt x="127901" y="344404"/>
                  </a:lnTo>
                  <a:lnTo>
                    <a:pt x="93486" y="367588"/>
                  </a:lnTo>
                  <a:lnTo>
                    <a:pt x="54496" y="382368"/>
                  </a:lnTo>
                  <a:lnTo>
                    <a:pt x="12051" y="387558"/>
                  </a:lnTo>
                  <a:lnTo>
                    <a:pt x="5392" y="387558"/>
                  </a:lnTo>
                  <a:lnTo>
                    <a:pt x="0" y="392961"/>
                  </a:lnTo>
                  <a:lnTo>
                    <a:pt x="0" y="406259"/>
                  </a:lnTo>
                  <a:lnTo>
                    <a:pt x="5392" y="411662"/>
                  </a:lnTo>
                  <a:lnTo>
                    <a:pt x="12051" y="411662"/>
                  </a:lnTo>
                  <a:lnTo>
                    <a:pt x="60015" y="405834"/>
                  </a:lnTo>
                  <a:lnTo>
                    <a:pt x="104076" y="389237"/>
                  </a:lnTo>
                  <a:lnTo>
                    <a:pt x="142966" y="363205"/>
                  </a:lnTo>
                  <a:lnTo>
                    <a:pt x="175420" y="329069"/>
                  </a:lnTo>
                  <a:lnTo>
                    <a:pt x="200170" y="288162"/>
                  </a:lnTo>
                  <a:lnTo>
                    <a:pt x="215949" y="241816"/>
                  </a:lnTo>
                  <a:lnTo>
                    <a:pt x="221490" y="191365"/>
                  </a:lnTo>
                  <a:lnTo>
                    <a:pt x="217119" y="146128"/>
                  </a:lnTo>
                  <a:lnTo>
                    <a:pt x="204392" y="103637"/>
                  </a:lnTo>
                  <a:lnTo>
                    <a:pt x="183891" y="64989"/>
                  </a:lnTo>
                  <a:lnTo>
                    <a:pt x="156197" y="31278"/>
                  </a:lnTo>
                  <a:lnTo>
                    <a:pt x="121891" y="3601"/>
                  </a:lnTo>
                  <a:lnTo>
                    <a:pt x="116310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2207316" y="4417342"/>
              <a:ext cx="252672" cy="65463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12274754" y="4393939"/>
              <a:ext cx="629285" cy="838200"/>
            </a:xfrm>
            <a:custGeom>
              <a:avLst/>
              <a:gdLst/>
              <a:ahLst/>
              <a:cxnLst/>
              <a:rect l="l" t="t" r="r" b="b"/>
              <a:pathLst>
                <a:path w="629284" h="838200">
                  <a:moveTo>
                    <a:pt x="288785" y="716318"/>
                  </a:moveTo>
                  <a:lnTo>
                    <a:pt x="283387" y="710933"/>
                  </a:lnTo>
                  <a:lnTo>
                    <a:pt x="270078" y="710933"/>
                  </a:lnTo>
                  <a:lnTo>
                    <a:pt x="264680" y="716318"/>
                  </a:lnTo>
                  <a:lnTo>
                    <a:pt x="264680" y="722972"/>
                  </a:lnTo>
                  <a:lnTo>
                    <a:pt x="255143" y="758278"/>
                  </a:lnTo>
                  <a:lnTo>
                    <a:pt x="229158" y="787133"/>
                  </a:lnTo>
                  <a:lnTo>
                    <a:pt x="190639" y="806602"/>
                  </a:lnTo>
                  <a:lnTo>
                    <a:pt x="143535" y="813739"/>
                  </a:lnTo>
                  <a:lnTo>
                    <a:pt x="102679" y="808367"/>
                  </a:lnTo>
                  <a:lnTo>
                    <a:pt x="67360" y="793394"/>
                  </a:lnTo>
                  <a:lnTo>
                    <a:pt x="40500" y="770597"/>
                  </a:lnTo>
                  <a:lnTo>
                    <a:pt x="24993" y="741730"/>
                  </a:lnTo>
                  <a:lnTo>
                    <a:pt x="23190" y="735330"/>
                  </a:lnTo>
                  <a:lnTo>
                    <a:pt x="16510" y="731596"/>
                  </a:lnTo>
                  <a:lnTo>
                    <a:pt x="3721" y="735228"/>
                  </a:lnTo>
                  <a:lnTo>
                    <a:pt x="0" y="741895"/>
                  </a:lnTo>
                  <a:lnTo>
                    <a:pt x="1803" y="748296"/>
                  </a:lnTo>
                  <a:lnTo>
                    <a:pt x="20612" y="784529"/>
                  </a:lnTo>
                  <a:lnTo>
                    <a:pt x="52565" y="812838"/>
                  </a:lnTo>
                  <a:lnTo>
                    <a:pt x="94576" y="831265"/>
                  </a:lnTo>
                  <a:lnTo>
                    <a:pt x="143535" y="837844"/>
                  </a:lnTo>
                  <a:lnTo>
                    <a:pt x="200025" y="828802"/>
                  </a:lnTo>
                  <a:lnTo>
                    <a:pt x="246202" y="804164"/>
                  </a:lnTo>
                  <a:lnTo>
                    <a:pt x="277355" y="767638"/>
                  </a:lnTo>
                  <a:lnTo>
                    <a:pt x="288785" y="722972"/>
                  </a:lnTo>
                  <a:lnTo>
                    <a:pt x="288785" y="716318"/>
                  </a:lnTo>
                  <a:close/>
                </a:path>
                <a:path w="629284" h="838200">
                  <a:moveTo>
                    <a:pt x="629132" y="291820"/>
                  </a:moveTo>
                  <a:lnTo>
                    <a:pt x="619836" y="240525"/>
                  </a:lnTo>
                  <a:lnTo>
                    <a:pt x="605282" y="197523"/>
                  </a:lnTo>
                  <a:lnTo>
                    <a:pt x="585012" y="156832"/>
                  </a:lnTo>
                  <a:lnTo>
                    <a:pt x="559320" y="119075"/>
                  </a:lnTo>
                  <a:lnTo>
                    <a:pt x="528535" y="84899"/>
                  </a:lnTo>
                  <a:lnTo>
                    <a:pt x="490143" y="52997"/>
                  </a:lnTo>
                  <a:lnTo>
                    <a:pt x="448957" y="28524"/>
                  </a:lnTo>
                  <a:lnTo>
                    <a:pt x="405942" y="11493"/>
                  </a:lnTo>
                  <a:lnTo>
                    <a:pt x="362051" y="1981"/>
                  </a:lnTo>
                  <a:lnTo>
                    <a:pt x="318236" y="0"/>
                  </a:lnTo>
                  <a:lnTo>
                    <a:pt x="275450" y="5613"/>
                  </a:lnTo>
                  <a:lnTo>
                    <a:pt x="234670" y="18846"/>
                  </a:lnTo>
                  <a:lnTo>
                    <a:pt x="196824" y="39763"/>
                  </a:lnTo>
                  <a:lnTo>
                    <a:pt x="162890" y="68402"/>
                  </a:lnTo>
                  <a:lnTo>
                    <a:pt x="158254" y="73177"/>
                  </a:lnTo>
                  <a:lnTo>
                    <a:pt x="158343" y="80797"/>
                  </a:lnTo>
                  <a:lnTo>
                    <a:pt x="167894" y="90081"/>
                  </a:lnTo>
                  <a:lnTo>
                    <a:pt x="175514" y="89979"/>
                  </a:lnTo>
                  <a:lnTo>
                    <a:pt x="180162" y="85217"/>
                  </a:lnTo>
                  <a:lnTo>
                    <a:pt x="214871" y="56730"/>
                  </a:lnTo>
                  <a:lnTo>
                    <a:pt x="253974" y="37122"/>
                  </a:lnTo>
                  <a:lnTo>
                    <a:pt x="296240" y="26314"/>
                  </a:lnTo>
                  <a:lnTo>
                    <a:pt x="340423" y="24257"/>
                  </a:lnTo>
                  <a:lnTo>
                    <a:pt x="385305" y="30873"/>
                  </a:lnTo>
                  <a:lnTo>
                    <a:pt x="429653" y="46113"/>
                  </a:lnTo>
                  <a:lnTo>
                    <a:pt x="472211" y="69913"/>
                  </a:lnTo>
                  <a:lnTo>
                    <a:pt x="511759" y="102209"/>
                  </a:lnTo>
                  <a:lnTo>
                    <a:pt x="546760" y="142405"/>
                  </a:lnTo>
                  <a:lnTo>
                    <a:pt x="574243" y="187540"/>
                  </a:lnTo>
                  <a:lnTo>
                    <a:pt x="593648" y="236474"/>
                  </a:lnTo>
                  <a:lnTo>
                    <a:pt x="604405" y="288048"/>
                  </a:lnTo>
                  <a:lnTo>
                    <a:pt x="605142" y="294182"/>
                  </a:lnTo>
                  <a:lnTo>
                    <a:pt x="610349" y="298678"/>
                  </a:lnTo>
                  <a:lnTo>
                    <a:pt x="616369" y="298678"/>
                  </a:lnTo>
                  <a:lnTo>
                    <a:pt x="624408" y="297815"/>
                  </a:lnTo>
                  <a:lnTo>
                    <a:pt x="629132" y="29182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2167689" y="5086484"/>
              <a:ext cx="162790" cy="110939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2509016" y="5166858"/>
              <a:ext cx="225050" cy="213857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2531976" y="4707019"/>
              <a:ext cx="148788" cy="267212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2182690" y="4805899"/>
              <a:ext cx="115190" cy="108279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11815212" y="4294941"/>
              <a:ext cx="342265" cy="695325"/>
            </a:xfrm>
            <a:custGeom>
              <a:avLst/>
              <a:gdLst/>
              <a:ahLst/>
              <a:cxnLst/>
              <a:rect l="l" t="t" r="r" b="b"/>
              <a:pathLst>
                <a:path w="342265" h="695325">
                  <a:moveTo>
                    <a:pt x="170837" y="0"/>
                  </a:moveTo>
                  <a:lnTo>
                    <a:pt x="101203" y="11745"/>
                  </a:lnTo>
                  <a:lnTo>
                    <a:pt x="49490" y="46752"/>
                  </a:lnTo>
                  <a:lnTo>
                    <a:pt x="23686" y="86359"/>
                  </a:lnTo>
                  <a:lnTo>
                    <a:pt x="8298" y="133774"/>
                  </a:lnTo>
                  <a:lnTo>
                    <a:pt x="1134" y="186237"/>
                  </a:lnTo>
                  <a:lnTo>
                    <a:pt x="0" y="240992"/>
                  </a:lnTo>
                  <a:lnTo>
                    <a:pt x="2703" y="295281"/>
                  </a:lnTo>
                  <a:lnTo>
                    <a:pt x="7051" y="346345"/>
                  </a:lnTo>
                  <a:lnTo>
                    <a:pt x="13159" y="411930"/>
                  </a:lnTo>
                  <a:lnTo>
                    <a:pt x="18939" y="461928"/>
                  </a:lnTo>
                  <a:lnTo>
                    <a:pt x="26881" y="511751"/>
                  </a:lnTo>
                  <a:lnTo>
                    <a:pt x="37895" y="559399"/>
                  </a:lnTo>
                  <a:lnTo>
                    <a:pt x="52889" y="602870"/>
                  </a:lnTo>
                  <a:lnTo>
                    <a:pt x="72771" y="640164"/>
                  </a:lnTo>
                  <a:lnTo>
                    <a:pt x="98451" y="669280"/>
                  </a:lnTo>
                  <a:lnTo>
                    <a:pt x="170837" y="694973"/>
                  </a:lnTo>
                  <a:lnTo>
                    <a:pt x="210837" y="688216"/>
                  </a:lnTo>
                  <a:lnTo>
                    <a:pt x="240486" y="670880"/>
                  </a:lnTo>
                  <a:lnTo>
                    <a:pt x="170837" y="670880"/>
                  </a:lnTo>
                  <a:lnTo>
                    <a:pt x="133710" y="662943"/>
                  </a:lnTo>
                  <a:lnTo>
                    <a:pt x="81737" y="607432"/>
                  </a:lnTo>
                  <a:lnTo>
                    <a:pt x="64785" y="565179"/>
                  </a:lnTo>
                  <a:lnTo>
                    <a:pt x="52451" y="516806"/>
                  </a:lnTo>
                  <a:lnTo>
                    <a:pt x="43683" y="464976"/>
                  </a:lnTo>
                  <a:lnTo>
                    <a:pt x="37428" y="412347"/>
                  </a:lnTo>
                  <a:lnTo>
                    <a:pt x="32631" y="361580"/>
                  </a:lnTo>
                  <a:lnTo>
                    <a:pt x="26882" y="295455"/>
                  </a:lnTo>
                  <a:lnTo>
                    <a:pt x="24165" y="243816"/>
                  </a:lnTo>
                  <a:lnTo>
                    <a:pt x="24873" y="191991"/>
                  </a:lnTo>
                  <a:lnTo>
                    <a:pt x="30980" y="142740"/>
                  </a:lnTo>
                  <a:lnTo>
                    <a:pt x="44461" y="98823"/>
                  </a:lnTo>
                  <a:lnTo>
                    <a:pt x="67290" y="63003"/>
                  </a:lnTo>
                  <a:lnTo>
                    <a:pt x="110853" y="33741"/>
                  </a:lnTo>
                  <a:lnTo>
                    <a:pt x="170837" y="24103"/>
                  </a:lnTo>
                  <a:lnTo>
                    <a:pt x="264270" y="24103"/>
                  </a:lnTo>
                  <a:lnTo>
                    <a:pt x="240471" y="11745"/>
                  </a:lnTo>
                  <a:lnTo>
                    <a:pt x="207841" y="2943"/>
                  </a:lnTo>
                  <a:lnTo>
                    <a:pt x="170837" y="0"/>
                  </a:lnTo>
                  <a:close/>
                </a:path>
                <a:path w="342265" h="695325">
                  <a:moveTo>
                    <a:pt x="264270" y="24103"/>
                  </a:moveTo>
                  <a:lnTo>
                    <a:pt x="170837" y="24103"/>
                  </a:lnTo>
                  <a:lnTo>
                    <a:pt x="202973" y="26502"/>
                  </a:lnTo>
                  <a:lnTo>
                    <a:pt x="230820" y="33741"/>
                  </a:lnTo>
                  <a:lnTo>
                    <a:pt x="274383" y="63003"/>
                  </a:lnTo>
                  <a:lnTo>
                    <a:pt x="297212" y="98823"/>
                  </a:lnTo>
                  <a:lnTo>
                    <a:pt x="310694" y="142740"/>
                  </a:lnTo>
                  <a:lnTo>
                    <a:pt x="316801" y="191991"/>
                  </a:lnTo>
                  <a:lnTo>
                    <a:pt x="317470" y="240992"/>
                  </a:lnTo>
                  <a:lnTo>
                    <a:pt x="317509" y="243816"/>
                  </a:lnTo>
                  <a:lnTo>
                    <a:pt x="314800" y="295281"/>
                  </a:lnTo>
                  <a:lnTo>
                    <a:pt x="310623" y="344146"/>
                  </a:lnTo>
                  <a:lnTo>
                    <a:pt x="304278" y="411930"/>
                  </a:lnTo>
                  <a:lnTo>
                    <a:pt x="297986" y="464976"/>
                  </a:lnTo>
                  <a:lnTo>
                    <a:pt x="289220" y="516806"/>
                  </a:lnTo>
                  <a:lnTo>
                    <a:pt x="276887" y="565179"/>
                  </a:lnTo>
                  <a:lnTo>
                    <a:pt x="259936" y="607432"/>
                  </a:lnTo>
                  <a:lnTo>
                    <a:pt x="237312" y="640907"/>
                  </a:lnTo>
                  <a:lnTo>
                    <a:pt x="170837" y="670880"/>
                  </a:lnTo>
                  <a:lnTo>
                    <a:pt x="240486" y="670880"/>
                  </a:lnTo>
                  <a:lnTo>
                    <a:pt x="268902" y="640164"/>
                  </a:lnTo>
                  <a:lnTo>
                    <a:pt x="288784" y="602870"/>
                  </a:lnTo>
                  <a:lnTo>
                    <a:pt x="303778" y="559399"/>
                  </a:lnTo>
                  <a:lnTo>
                    <a:pt x="314792" y="511751"/>
                  </a:lnTo>
                  <a:lnTo>
                    <a:pt x="322735" y="461928"/>
                  </a:lnTo>
                  <a:lnTo>
                    <a:pt x="328467" y="412347"/>
                  </a:lnTo>
                  <a:lnTo>
                    <a:pt x="333041" y="363758"/>
                  </a:lnTo>
                  <a:lnTo>
                    <a:pt x="338955" y="295455"/>
                  </a:lnTo>
                  <a:lnTo>
                    <a:pt x="341674" y="240992"/>
                  </a:lnTo>
                  <a:lnTo>
                    <a:pt x="340659" y="191991"/>
                  </a:lnTo>
                  <a:lnTo>
                    <a:pt x="333375" y="133774"/>
                  </a:lnTo>
                  <a:lnTo>
                    <a:pt x="317988" y="86359"/>
                  </a:lnTo>
                  <a:lnTo>
                    <a:pt x="292184" y="46752"/>
                  </a:lnTo>
                  <a:lnTo>
                    <a:pt x="268620" y="26363"/>
                  </a:lnTo>
                  <a:lnTo>
                    <a:pt x="264270" y="2410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1859996" y="5053620"/>
              <a:ext cx="252107" cy="242547"/>
            </a:xfrm>
            <a:prstGeom prst="rect">
              <a:avLst/>
            </a:prstGeom>
          </p:spPr>
        </p:pic>
      </p:grpSp>
      <p:grpSp>
        <p:nvGrpSpPr>
          <p:cNvPr id="181" name="object 181"/>
          <p:cNvGrpSpPr/>
          <p:nvPr/>
        </p:nvGrpSpPr>
        <p:grpSpPr>
          <a:xfrm>
            <a:off x="8656287" y="5860986"/>
            <a:ext cx="1009650" cy="1009650"/>
            <a:chOff x="8656287" y="5860986"/>
            <a:chExt cx="1009650" cy="1009650"/>
          </a:xfrm>
        </p:grpSpPr>
        <p:pic>
          <p:nvPicPr>
            <p:cNvPr id="182" name="object 18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656292" y="6684292"/>
              <a:ext cx="185722" cy="185722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479596" y="5860988"/>
              <a:ext cx="185722" cy="185722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479669" y="6684376"/>
              <a:ext cx="185648" cy="185638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656287" y="5860986"/>
              <a:ext cx="185805" cy="185805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8661616" y="6055353"/>
              <a:ext cx="998855" cy="620395"/>
            </a:xfrm>
            <a:custGeom>
              <a:avLst/>
              <a:gdLst/>
              <a:ahLst/>
              <a:cxnLst/>
              <a:rect l="l" t="t" r="r" b="b"/>
              <a:pathLst>
                <a:path w="998854" h="620395">
                  <a:moveTo>
                    <a:pt x="431139" y="89598"/>
                  </a:moveTo>
                  <a:lnTo>
                    <a:pt x="428180" y="76606"/>
                  </a:lnTo>
                  <a:lnTo>
                    <a:pt x="421716" y="72529"/>
                  </a:lnTo>
                  <a:lnTo>
                    <a:pt x="401154" y="77482"/>
                  </a:lnTo>
                  <a:lnTo>
                    <a:pt x="387146" y="81381"/>
                  </a:lnTo>
                  <a:lnTo>
                    <a:pt x="373291" y="85725"/>
                  </a:lnTo>
                  <a:lnTo>
                    <a:pt x="353352" y="92760"/>
                  </a:lnTo>
                  <a:lnTo>
                    <a:pt x="350139" y="99669"/>
                  </a:lnTo>
                  <a:lnTo>
                    <a:pt x="354215" y="110820"/>
                  </a:lnTo>
                  <a:lnTo>
                    <a:pt x="358838" y="113842"/>
                  </a:lnTo>
                  <a:lnTo>
                    <a:pt x="363740" y="113842"/>
                  </a:lnTo>
                  <a:lnTo>
                    <a:pt x="365112" y="113842"/>
                  </a:lnTo>
                  <a:lnTo>
                    <a:pt x="366522" y="113614"/>
                  </a:lnTo>
                  <a:lnTo>
                    <a:pt x="380847" y="108597"/>
                  </a:lnTo>
                  <a:lnTo>
                    <a:pt x="393979" y="104495"/>
                  </a:lnTo>
                  <a:lnTo>
                    <a:pt x="407250" y="100787"/>
                  </a:lnTo>
                  <a:lnTo>
                    <a:pt x="427088" y="96050"/>
                  </a:lnTo>
                  <a:lnTo>
                    <a:pt x="431139" y="89598"/>
                  </a:lnTo>
                  <a:close/>
                </a:path>
                <a:path w="998854" h="620395">
                  <a:moveTo>
                    <a:pt x="780681" y="343204"/>
                  </a:moveTo>
                  <a:lnTo>
                    <a:pt x="776630" y="295186"/>
                  </a:lnTo>
                  <a:lnTo>
                    <a:pt x="764768" y="249364"/>
                  </a:lnTo>
                  <a:lnTo>
                    <a:pt x="745540" y="206578"/>
                  </a:lnTo>
                  <a:lnTo>
                    <a:pt x="719404" y="167614"/>
                  </a:lnTo>
                  <a:lnTo>
                    <a:pt x="686803" y="133273"/>
                  </a:lnTo>
                  <a:lnTo>
                    <a:pt x="648182" y="104394"/>
                  </a:lnTo>
                  <a:lnTo>
                    <a:pt x="613549" y="85915"/>
                  </a:lnTo>
                  <a:lnTo>
                    <a:pt x="576821" y="72542"/>
                  </a:lnTo>
                  <a:lnTo>
                    <a:pt x="538530" y="64401"/>
                  </a:lnTo>
                  <a:lnTo>
                    <a:pt x="499198" y="61658"/>
                  </a:lnTo>
                  <a:lnTo>
                    <a:pt x="492531" y="61658"/>
                  </a:lnTo>
                  <a:lnTo>
                    <a:pt x="487146" y="67056"/>
                  </a:lnTo>
                  <a:lnTo>
                    <a:pt x="487146" y="80352"/>
                  </a:lnTo>
                  <a:lnTo>
                    <a:pt x="492531" y="85750"/>
                  </a:lnTo>
                  <a:lnTo>
                    <a:pt x="499198" y="85750"/>
                  </a:lnTo>
                  <a:lnTo>
                    <a:pt x="535152" y="88265"/>
                  </a:lnTo>
                  <a:lnTo>
                    <a:pt x="603732" y="107937"/>
                  </a:lnTo>
                  <a:lnTo>
                    <a:pt x="677151" y="157149"/>
                  </a:lnTo>
                  <a:lnTo>
                    <a:pt x="710831" y="196418"/>
                  </a:lnTo>
                  <a:lnTo>
                    <a:pt x="735774" y="241376"/>
                  </a:lnTo>
                  <a:lnTo>
                    <a:pt x="751255" y="290728"/>
                  </a:lnTo>
                  <a:lnTo>
                    <a:pt x="756577" y="343204"/>
                  </a:lnTo>
                  <a:lnTo>
                    <a:pt x="754964" y="372389"/>
                  </a:lnTo>
                  <a:lnTo>
                    <a:pt x="750163" y="400837"/>
                  </a:lnTo>
                  <a:lnTo>
                    <a:pt x="742175" y="428459"/>
                  </a:lnTo>
                  <a:lnTo>
                    <a:pt x="731024" y="455155"/>
                  </a:lnTo>
                  <a:lnTo>
                    <a:pt x="728129" y="461137"/>
                  </a:lnTo>
                  <a:lnTo>
                    <a:pt x="730618" y="468350"/>
                  </a:lnTo>
                  <a:lnTo>
                    <a:pt x="738301" y="472084"/>
                  </a:lnTo>
                  <a:lnTo>
                    <a:pt x="740105" y="472465"/>
                  </a:lnTo>
                  <a:lnTo>
                    <a:pt x="741870" y="472465"/>
                  </a:lnTo>
                  <a:lnTo>
                    <a:pt x="746340" y="472465"/>
                  </a:lnTo>
                  <a:lnTo>
                    <a:pt x="764908" y="436460"/>
                  </a:lnTo>
                  <a:lnTo>
                    <a:pt x="778916" y="375119"/>
                  </a:lnTo>
                  <a:lnTo>
                    <a:pt x="780681" y="343204"/>
                  </a:lnTo>
                  <a:close/>
                </a:path>
                <a:path w="998854" h="620395">
                  <a:moveTo>
                    <a:pt x="998334" y="310197"/>
                  </a:moveTo>
                  <a:lnTo>
                    <a:pt x="964196" y="243065"/>
                  </a:lnTo>
                  <a:lnTo>
                    <a:pt x="933348" y="203352"/>
                  </a:lnTo>
                  <a:lnTo>
                    <a:pt x="899452" y="166712"/>
                  </a:lnTo>
                  <a:lnTo>
                    <a:pt x="862761" y="133299"/>
                  </a:lnTo>
                  <a:lnTo>
                    <a:pt x="823518" y="103276"/>
                  </a:lnTo>
                  <a:lnTo>
                    <a:pt x="781989" y="76758"/>
                  </a:lnTo>
                  <a:lnTo>
                    <a:pt x="738441" y="53924"/>
                  </a:lnTo>
                  <a:lnTo>
                    <a:pt x="693115" y="34899"/>
                  </a:lnTo>
                  <a:lnTo>
                    <a:pt x="646264" y="19850"/>
                  </a:lnTo>
                  <a:lnTo>
                    <a:pt x="598157" y="8915"/>
                  </a:lnTo>
                  <a:lnTo>
                    <a:pt x="549046" y="2247"/>
                  </a:lnTo>
                  <a:lnTo>
                    <a:pt x="499186" y="0"/>
                  </a:lnTo>
                  <a:lnTo>
                    <a:pt x="449313" y="2247"/>
                  </a:lnTo>
                  <a:lnTo>
                    <a:pt x="400202" y="8915"/>
                  </a:lnTo>
                  <a:lnTo>
                    <a:pt x="352094" y="19850"/>
                  </a:lnTo>
                  <a:lnTo>
                    <a:pt x="305244" y="34899"/>
                  </a:lnTo>
                  <a:lnTo>
                    <a:pt x="259918" y="53924"/>
                  </a:lnTo>
                  <a:lnTo>
                    <a:pt x="216369" y="76758"/>
                  </a:lnTo>
                  <a:lnTo>
                    <a:pt x="174840" y="103263"/>
                  </a:lnTo>
                  <a:lnTo>
                    <a:pt x="135610" y="133299"/>
                  </a:lnTo>
                  <a:lnTo>
                    <a:pt x="98907" y="166712"/>
                  </a:lnTo>
                  <a:lnTo>
                    <a:pt x="65011" y="203339"/>
                  </a:lnTo>
                  <a:lnTo>
                    <a:pt x="34163" y="243052"/>
                  </a:lnTo>
                  <a:lnTo>
                    <a:pt x="6629" y="285699"/>
                  </a:lnTo>
                  <a:lnTo>
                    <a:pt x="0" y="310159"/>
                  </a:lnTo>
                  <a:lnTo>
                    <a:pt x="1663" y="322732"/>
                  </a:lnTo>
                  <a:lnTo>
                    <a:pt x="6629" y="334619"/>
                  </a:lnTo>
                  <a:lnTo>
                    <a:pt x="34163" y="377253"/>
                  </a:lnTo>
                  <a:lnTo>
                    <a:pt x="37007" y="380936"/>
                  </a:lnTo>
                  <a:lnTo>
                    <a:pt x="37642" y="384683"/>
                  </a:lnTo>
                  <a:lnTo>
                    <a:pt x="42773" y="388353"/>
                  </a:lnTo>
                  <a:lnTo>
                    <a:pt x="65011" y="416966"/>
                  </a:lnTo>
                  <a:lnTo>
                    <a:pt x="98907" y="453605"/>
                  </a:lnTo>
                  <a:lnTo>
                    <a:pt x="135610" y="487019"/>
                  </a:lnTo>
                  <a:lnTo>
                    <a:pt x="174840" y="517042"/>
                  </a:lnTo>
                  <a:lnTo>
                    <a:pt x="216369" y="543560"/>
                  </a:lnTo>
                  <a:lnTo>
                    <a:pt x="259918" y="566394"/>
                  </a:lnTo>
                  <a:lnTo>
                    <a:pt x="305244" y="585419"/>
                  </a:lnTo>
                  <a:lnTo>
                    <a:pt x="352094" y="600468"/>
                  </a:lnTo>
                  <a:lnTo>
                    <a:pt x="400202" y="611403"/>
                  </a:lnTo>
                  <a:lnTo>
                    <a:pt x="425653" y="614870"/>
                  </a:lnTo>
                  <a:lnTo>
                    <a:pt x="427939" y="615670"/>
                  </a:lnTo>
                  <a:lnTo>
                    <a:pt x="430403" y="616267"/>
                  </a:lnTo>
                  <a:lnTo>
                    <a:pt x="431800" y="616267"/>
                  </a:lnTo>
                  <a:lnTo>
                    <a:pt x="436029" y="616267"/>
                  </a:lnTo>
                  <a:lnTo>
                    <a:pt x="449313" y="618070"/>
                  </a:lnTo>
                  <a:lnTo>
                    <a:pt x="499186" y="620318"/>
                  </a:lnTo>
                  <a:lnTo>
                    <a:pt x="549719" y="618032"/>
                  </a:lnTo>
                  <a:lnTo>
                    <a:pt x="599605" y="611251"/>
                  </a:lnTo>
                  <a:lnTo>
                    <a:pt x="648563" y="600062"/>
                  </a:lnTo>
                  <a:lnTo>
                    <a:pt x="696277" y="584593"/>
                  </a:lnTo>
                  <a:lnTo>
                    <a:pt x="742505" y="564946"/>
                  </a:lnTo>
                  <a:lnTo>
                    <a:pt x="786930" y="541210"/>
                  </a:lnTo>
                  <a:lnTo>
                    <a:pt x="829284" y="513499"/>
                  </a:lnTo>
                  <a:lnTo>
                    <a:pt x="869289" y="481926"/>
                  </a:lnTo>
                  <a:lnTo>
                    <a:pt x="874864" y="469976"/>
                  </a:lnTo>
                  <a:lnTo>
                    <a:pt x="866165" y="459892"/>
                  </a:lnTo>
                  <a:lnTo>
                    <a:pt x="858558" y="459359"/>
                  </a:lnTo>
                  <a:lnTo>
                    <a:pt x="853528" y="463702"/>
                  </a:lnTo>
                  <a:lnTo>
                    <a:pt x="815225" y="493928"/>
                  </a:lnTo>
                  <a:lnTo>
                    <a:pt x="774674" y="520458"/>
                  </a:lnTo>
                  <a:lnTo>
                    <a:pt x="732129" y="543191"/>
                  </a:lnTo>
                  <a:lnTo>
                    <a:pt x="687882" y="562013"/>
                  </a:lnTo>
                  <a:lnTo>
                    <a:pt x="642188" y="576821"/>
                  </a:lnTo>
                  <a:lnTo>
                    <a:pt x="595325" y="587527"/>
                  </a:lnTo>
                  <a:lnTo>
                    <a:pt x="547560" y="594029"/>
                  </a:lnTo>
                  <a:lnTo>
                    <a:pt x="499186" y="596214"/>
                  </a:lnTo>
                  <a:lnTo>
                    <a:pt x="451434" y="594055"/>
                  </a:lnTo>
                  <a:lnTo>
                    <a:pt x="391528" y="577176"/>
                  </a:lnTo>
                  <a:lnTo>
                    <a:pt x="353098" y="555332"/>
                  </a:lnTo>
                  <a:lnTo>
                    <a:pt x="319100" y="527304"/>
                  </a:lnTo>
                  <a:lnTo>
                    <a:pt x="290245" y="493712"/>
                  </a:lnTo>
                  <a:lnTo>
                    <a:pt x="267296" y="455168"/>
                  </a:lnTo>
                  <a:lnTo>
                    <a:pt x="248158" y="400735"/>
                  </a:lnTo>
                  <a:lnTo>
                    <a:pt x="241744" y="343217"/>
                  </a:lnTo>
                  <a:lnTo>
                    <a:pt x="242239" y="327075"/>
                  </a:lnTo>
                  <a:lnTo>
                    <a:pt x="243751" y="311061"/>
                  </a:lnTo>
                  <a:lnTo>
                    <a:pt x="246240" y="295224"/>
                  </a:lnTo>
                  <a:lnTo>
                    <a:pt x="249720" y="279628"/>
                  </a:lnTo>
                  <a:lnTo>
                    <a:pt x="251371" y="273164"/>
                  </a:lnTo>
                  <a:lnTo>
                    <a:pt x="247484" y="266598"/>
                  </a:lnTo>
                  <a:lnTo>
                    <a:pt x="219837" y="308038"/>
                  </a:lnTo>
                  <a:lnTo>
                    <a:pt x="217639" y="343217"/>
                  </a:lnTo>
                  <a:lnTo>
                    <a:pt x="219392" y="375031"/>
                  </a:lnTo>
                  <a:lnTo>
                    <a:pt x="233400" y="436359"/>
                  </a:lnTo>
                  <a:lnTo>
                    <a:pt x="270751" y="507885"/>
                  </a:lnTo>
                  <a:lnTo>
                    <a:pt x="302374" y="544677"/>
                  </a:lnTo>
                  <a:lnTo>
                    <a:pt x="331343" y="568515"/>
                  </a:lnTo>
                  <a:lnTo>
                    <a:pt x="313474" y="562762"/>
                  </a:lnTo>
                  <a:lnTo>
                    <a:pt x="270065" y="544550"/>
                  </a:lnTo>
                  <a:lnTo>
                    <a:pt x="228346" y="522655"/>
                  </a:lnTo>
                  <a:lnTo>
                    <a:pt x="188582" y="497255"/>
                  </a:lnTo>
                  <a:lnTo>
                    <a:pt x="150990" y="468477"/>
                  </a:lnTo>
                  <a:lnTo>
                    <a:pt x="115836" y="436473"/>
                  </a:lnTo>
                  <a:lnTo>
                    <a:pt x="83362" y="401358"/>
                  </a:lnTo>
                  <a:lnTo>
                    <a:pt x="65366" y="378206"/>
                  </a:lnTo>
                  <a:lnTo>
                    <a:pt x="86741" y="348729"/>
                  </a:lnTo>
                  <a:lnTo>
                    <a:pt x="115519" y="311226"/>
                  </a:lnTo>
                  <a:lnTo>
                    <a:pt x="146545" y="274040"/>
                  </a:lnTo>
                  <a:lnTo>
                    <a:pt x="180149" y="237985"/>
                  </a:lnTo>
                  <a:lnTo>
                    <a:pt x="216662" y="203873"/>
                  </a:lnTo>
                  <a:lnTo>
                    <a:pt x="256400" y="172529"/>
                  </a:lnTo>
                  <a:lnTo>
                    <a:pt x="299720" y="144767"/>
                  </a:lnTo>
                  <a:lnTo>
                    <a:pt x="305498" y="141465"/>
                  </a:lnTo>
                  <a:lnTo>
                    <a:pt x="307530" y="134124"/>
                  </a:lnTo>
                  <a:lnTo>
                    <a:pt x="300951" y="122542"/>
                  </a:lnTo>
                  <a:lnTo>
                    <a:pt x="293611" y="120510"/>
                  </a:lnTo>
                  <a:lnTo>
                    <a:pt x="287807" y="123825"/>
                  </a:lnTo>
                  <a:lnTo>
                    <a:pt x="242811" y="152628"/>
                  </a:lnTo>
                  <a:lnTo>
                    <a:pt x="201625" y="185000"/>
                  </a:lnTo>
                  <a:lnTo>
                    <a:pt x="163893" y="220129"/>
                  </a:lnTo>
                  <a:lnTo>
                    <a:pt x="129247" y="257187"/>
                  </a:lnTo>
                  <a:lnTo>
                    <a:pt x="97345" y="295363"/>
                  </a:lnTo>
                  <a:lnTo>
                    <a:pt x="67792" y="333819"/>
                  </a:lnTo>
                  <a:lnTo>
                    <a:pt x="50317" y="357924"/>
                  </a:lnTo>
                  <a:lnTo>
                    <a:pt x="27419" y="322453"/>
                  </a:lnTo>
                  <a:lnTo>
                    <a:pt x="24930" y="316471"/>
                  </a:lnTo>
                  <a:lnTo>
                    <a:pt x="24091" y="310159"/>
                  </a:lnTo>
                  <a:lnTo>
                    <a:pt x="24930" y="303847"/>
                  </a:lnTo>
                  <a:lnTo>
                    <a:pt x="53809" y="257009"/>
                  </a:lnTo>
                  <a:lnTo>
                    <a:pt x="83362" y="218960"/>
                  </a:lnTo>
                  <a:lnTo>
                    <a:pt x="115836" y="183845"/>
                  </a:lnTo>
                  <a:lnTo>
                    <a:pt x="150990" y="151841"/>
                  </a:lnTo>
                  <a:lnTo>
                    <a:pt x="188582" y="123050"/>
                  </a:lnTo>
                  <a:lnTo>
                    <a:pt x="228346" y="97650"/>
                  </a:lnTo>
                  <a:lnTo>
                    <a:pt x="270065" y="75768"/>
                  </a:lnTo>
                  <a:lnTo>
                    <a:pt x="313474" y="57543"/>
                  </a:lnTo>
                  <a:lnTo>
                    <a:pt x="358330" y="43116"/>
                  </a:lnTo>
                  <a:lnTo>
                    <a:pt x="404406" y="32639"/>
                  </a:lnTo>
                  <a:lnTo>
                    <a:pt x="451434" y="26250"/>
                  </a:lnTo>
                  <a:lnTo>
                    <a:pt x="499186" y="24091"/>
                  </a:lnTo>
                  <a:lnTo>
                    <a:pt x="546925" y="26250"/>
                  </a:lnTo>
                  <a:lnTo>
                    <a:pt x="593953" y="32639"/>
                  </a:lnTo>
                  <a:lnTo>
                    <a:pt x="640029" y="43116"/>
                  </a:lnTo>
                  <a:lnTo>
                    <a:pt x="684885" y="57543"/>
                  </a:lnTo>
                  <a:lnTo>
                    <a:pt x="728294" y="75768"/>
                  </a:lnTo>
                  <a:lnTo>
                    <a:pt x="770013" y="97650"/>
                  </a:lnTo>
                  <a:lnTo>
                    <a:pt x="809790" y="123063"/>
                  </a:lnTo>
                  <a:lnTo>
                    <a:pt x="847369" y="151841"/>
                  </a:lnTo>
                  <a:lnTo>
                    <a:pt x="882523" y="183857"/>
                  </a:lnTo>
                  <a:lnTo>
                    <a:pt x="914996" y="218960"/>
                  </a:lnTo>
                  <a:lnTo>
                    <a:pt x="944562" y="257022"/>
                  </a:lnTo>
                  <a:lnTo>
                    <a:pt x="970940" y="297878"/>
                  </a:lnTo>
                  <a:lnTo>
                    <a:pt x="974242" y="310184"/>
                  </a:lnTo>
                  <a:lnTo>
                    <a:pt x="973391" y="316547"/>
                  </a:lnTo>
                  <a:lnTo>
                    <a:pt x="937298" y="373354"/>
                  </a:lnTo>
                  <a:lnTo>
                    <a:pt x="898512" y="420192"/>
                  </a:lnTo>
                  <a:lnTo>
                    <a:pt x="893991" y="425081"/>
                  </a:lnTo>
                  <a:lnTo>
                    <a:pt x="894283" y="432689"/>
                  </a:lnTo>
                  <a:lnTo>
                    <a:pt x="904074" y="441718"/>
                  </a:lnTo>
                  <a:lnTo>
                    <a:pt x="911707" y="441426"/>
                  </a:lnTo>
                  <a:lnTo>
                    <a:pt x="916203" y="436537"/>
                  </a:lnTo>
                  <a:lnTo>
                    <a:pt x="956652" y="387705"/>
                  </a:lnTo>
                  <a:lnTo>
                    <a:pt x="991654" y="334746"/>
                  </a:lnTo>
                  <a:lnTo>
                    <a:pt x="996657" y="322808"/>
                  </a:lnTo>
                  <a:lnTo>
                    <a:pt x="998334" y="31019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052774" y="6290556"/>
              <a:ext cx="216003" cy="216003"/>
            </a:xfrm>
            <a:prstGeom prst="rect">
              <a:avLst/>
            </a:prstGeom>
          </p:spPr>
        </p:pic>
      </p:grpSp>
      <p:grpSp>
        <p:nvGrpSpPr>
          <p:cNvPr id="188" name="object 188"/>
          <p:cNvGrpSpPr/>
          <p:nvPr/>
        </p:nvGrpSpPr>
        <p:grpSpPr>
          <a:xfrm>
            <a:off x="10279887" y="7275555"/>
            <a:ext cx="1003935" cy="1235710"/>
            <a:chOff x="10279887" y="7275555"/>
            <a:chExt cx="1003935" cy="1235710"/>
          </a:xfrm>
        </p:grpSpPr>
        <p:sp>
          <p:nvSpPr>
            <p:cNvPr id="189" name="object 189"/>
            <p:cNvSpPr/>
            <p:nvPr/>
          </p:nvSpPr>
          <p:spPr>
            <a:xfrm>
              <a:off x="10287245" y="7545936"/>
              <a:ext cx="186055" cy="186055"/>
            </a:xfrm>
            <a:custGeom>
              <a:avLst/>
              <a:gdLst/>
              <a:ahLst/>
              <a:cxnLst/>
              <a:rect l="l" t="t" r="r" b="b"/>
              <a:pathLst>
                <a:path w="186054" h="186054">
                  <a:moveTo>
                    <a:pt x="92991" y="0"/>
                  </a:moveTo>
                  <a:lnTo>
                    <a:pt x="56829" y="7320"/>
                  </a:lnTo>
                  <a:lnTo>
                    <a:pt x="27267" y="27272"/>
                  </a:lnTo>
                  <a:lnTo>
                    <a:pt x="7319" y="56838"/>
                  </a:lnTo>
                  <a:lnTo>
                    <a:pt x="0" y="93002"/>
                  </a:lnTo>
                  <a:lnTo>
                    <a:pt x="7319" y="129170"/>
                  </a:lnTo>
                  <a:lnTo>
                    <a:pt x="27267" y="158736"/>
                  </a:lnTo>
                  <a:lnTo>
                    <a:pt x="56829" y="178685"/>
                  </a:lnTo>
                  <a:lnTo>
                    <a:pt x="92991" y="186004"/>
                  </a:lnTo>
                  <a:lnTo>
                    <a:pt x="129155" y="178685"/>
                  </a:lnTo>
                  <a:lnTo>
                    <a:pt x="154031" y="161900"/>
                  </a:lnTo>
                  <a:lnTo>
                    <a:pt x="92991" y="161900"/>
                  </a:lnTo>
                  <a:lnTo>
                    <a:pt x="66200" y="156479"/>
                  </a:lnTo>
                  <a:lnTo>
                    <a:pt x="44297" y="141701"/>
                  </a:lnTo>
                  <a:lnTo>
                    <a:pt x="29516" y="119798"/>
                  </a:lnTo>
                  <a:lnTo>
                    <a:pt x="24093" y="93002"/>
                  </a:lnTo>
                  <a:lnTo>
                    <a:pt x="29516" y="66210"/>
                  </a:lnTo>
                  <a:lnTo>
                    <a:pt x="44297" y="44307"/>
                  </a:lnTo>
                  <a:lnTo>
                    <a:pt x="66200" y="29527"/>
                  </a:lnTo>
                  <a:lnTo>
                    <a:pt x="92991" y="24103"/>
                  </a:lnTo>
                  <a:lnTo>
                    <a:pt x="154025" y="24103"/>
                  </a:lnTo>
                  <a:lnTo>
                    <a:pt x="129155" y="7320"/>
                  </a:lnTo>
                  <a:lnTo>
                    <a:pt x="92991" y="0"/>
                  </a:lnTo>
                  <a:close/>
                </a:path>
                <a:path w="186054" h="186054">
                  <a:moveTo>
                    <a:pt x="154025" y="24103"/>
                  </a:moveTo>
                  <a:lnTo>
                    <a:pt x="92991" y="24103"/>
                  </a:lnTo>
                  <a:lnTo>
                    <a:pt x="119785" y="29527"/>
                  </a:lnTo>
                  <a:lnTo>
                    <a:pt x="141692" y="44307"/>
                  </a:lnTo>
                  <a:lnTo>
                    <a:pt x="156475" y="66210"/>
                  </a:lnTo>
                  <a:lnTo>
                    <a:pt x="161900" y="93002"/>
                  </a:lnTo>
                  <a:lnTo>
                    <a:pt x="156475" y="119798"/>
                  </a:lnTo>
                  <a:lnTo>
                    <a:pt x="141692" y="141701"/>
                  </a:lnTo>
                  <a:lnTo>
                    <a:pt x="119785" y="156479"/>
                  </a:lnTo>
                  <a:lnTo>
                    <a:pt x="92991" y="161900"/>
                  </a:lnTo>
                  <a:lnTo>
                    <a:pt x="154031" y="161900"/>
                  </a:lnTo>
                  <a:lnTo>
                    <a:pt x="158721" y="158736"/>
                  </a:lnTo>
                  <a:lnTo>
                    <a:pt x="178673" y="129170"/>
                  </a:lnTo>
                  <a:lnTo>
                    <a:pt x="185994" y="93002"/>
                  </a:lnTo>
                  <a:lnTo>
                    <a:pt x="178673" y="56838"/>
                  </a:lnTo>
                  <a:lnTo>
                    <a:pt x="158721" y="27272"/>
                  </a:lnTo>
                  <a:lnTo>
                    <a:pt x="154025" y="2410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0678665" y="7275555"/>
              <a:ext cx="186004" cy="186004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10279876" y="7377092"/>
              <a:ext cx="1003935" cy="1134110"/>
            </a:xfrm>
            <a:custGeom>
              <a:avLst/>
              <a:gdLst/>
              <a:ahLst/>
              <a:cxnLst/>
              <a:rect l="l" t="t" r="r" b="b"/>
              <a:pathLst>
                <a:path w="1003934" h="1134109">
                  <a:moveTo>
                    <a:pt x="147878" y="579793"/>
                  </a:moveTo>
                  <a:lnTo>
                    <a:pt x="126974" y="534847"/>
                  </a:lnTo>
                  <a:lnTo>
                    <a:pt x="112966" y="495007"/>
                  </a:lnTo>
                  <a:lnTo>
                    <a:pt x="112242" y="493179"/>
                  </a:lnTo>
                  <a:lnTo>
                    <a:pt x="107454" y="475348"/>
                  </a:lnTo>
                  <a:lnTo>
                    <a:pt x="103403" y="457327"/>
                  </a:lnTo>
                  <a:lnTo>
                    <a:pt x="100101" y="439191"/>
                  </a:lnTo>
                  <a:lnTo>
                    <a:pt x="96786" y="414375"/>
                  </a:lnTo>
                  <a:lnTo>
                    <a:pt x="90766" y="409524"/>
                  </a:lnTo>
                  <a:lnTo>
                    <a:pt x="77571" y="411200"/>
                  </a:lnTo>
                  <a:lnTo>
                    <a:pt x="72847" y="417195"/>
                  </a:lnTo>
                  <a:lnTo>
                    <a:pt x="76390" y="443522"/>
                  </a:lnTo>
                  <a:lnTo>
                    <a:pt x="79997" y="463181"/>
                  </a:lnTo>
                  <a:lnTo>
                    <a:pt x="84442" y="482676"/>
                  </a:lnTo>
                  <a:lnTo>
                    <a:pt x="89700" y="501980"/>
                  </a:lnTo>
                  <a:lnTo>
                    <a:pt x="90487" y="503923"/>
                  </a:lnTo>
                  <a:lnTo>
                    <a:pt x="97256" y="524459"/>
                  </a:lnTo>
                  <a:lnTo>
                    <a:pt x="105016" y="544830"/>
                  </a:lnTo>
                  <a:lnTo>
                    <a:pt x="113741" y="564984"/>
                  </a:lnTo>
                  <a:lnTo>
                    <a:pt x="125539" y="589026"/>
                  </a:lnTo>
                  <a:lnTo>
                    <a:pt x="129755" y="591413"/>
                  </a:lnTo>
                  <a:lnTo>
                    <a:pt x="134124" y="591413"/>
                  </a:lnTo>
                  <a:lnTo>
                    <a:pt x="135978" y="591413"/>
                  </a:lnTo>
                  <a:lnTo>
                    <a:pt x="137858" y="590994"/>
                  </a:lnTo>
                  <a:lnTo>
                    <a:pt x="145542" y="587044"/>
                  </a:lnTo>
                  <a:lnTo>
                    <a:pt x="147878" y="579793"/>
                  </a:lnTo>
                  <a:close/>
                </a:path>
                <a:path w="1003934" h="1134109">
                  <a:moveTo>
                    <a:pt x="345541" y="16217"/>
                  </a:moveTo>
                  <a:lnTo>
                    <a:pt x="341528" y="3530"/>
                  </a:lnTo>
                  <a:lnTo>
                    <a:pt x="334784" y="0"/>
                  </a:lnTo>
                  <a:lnTo>
                    <a:pt x="328422" y="2032"/>
                  </a:lnTo>
                  <a:lnTo>
                    <a:pt x="289433" y="16433"/>
                  </a:lnTo>
                  <a:lnTo>
                    <a:pt x="245999" y="37922"/>
                  </a:lnTo>
                  <a:lnTo>
                    <a:pt x="201383" y="67805"/>
                  </a:lnTo>
                  <a:lnTo>
                    <a:pt x="158826" y="107378"/>
                  </a:lnTo>
                  <a:lnTo>
                    <a:pt x="132295" y="141046"/>
                  </a:lnTo>
                  <a:lnTo>
                    <a:pt x="110274" y="178104"/>
                  </a:lnTo>
                  <a:lnTo>
                    <a:pt x="107264" y="184035"/>
                  </a:lnTo>
                  <a:lnTo>
                    <a:pt x="109613" y="191300"/>
                  </a:lnTo>
                  <a:lnTo>
                    <a:pt x="117297" y="195199"/>
                  </a:lnTo>
                  <a:lnTo>
                    <a:pt x="119176" y="195630"/>
                  </a:lnTo>
                  <a:lnTo>
                    <a:pt x="121005" y="195630"/>
                  </a:lnTo>
                  <a:lnTo>
                    <a:pt x="125399" y="195630"/>
                  </a:lnTo>
                  <a:lnTo>
                    <a:pt x="129628" y="193230"/>
                  </a:lnTo>
                  <a:lnTo>
                    <a:pt x="131749" y="189052"/>
                  </a:lnTo>
                  <a:lnTo>
                    <a:pt x="141414" y="171513"/>
                  </a:lnTo>
                  <a:lnTo>
                    <a:pt x="163944" y="138684"/>
                  </a:lnTo>
                  <a:lnTo>
                    <a:pt x="216496" y="86588"/>
                  </a:lnTo>
                  <a:lnTo>
                    <a:pt x="258292" y="58648"/>
                  </a:lnTo>
                  <a:lnTo>
                    <a:pt x="299046" y="38519"/>
                  </a:lnTo>
                  <a:lnTo>
                    <a:pt x="335686" y="24993"/>
                  </a:lnTo>
                  <a:lnTo>
                    <a:pt x="342023" y="22999"/>
                  </a:lnTo>
                  <a:lnTo>
                    <a:pt x="345541" y="16217"/>
                  </a:lnTo>
                  <a:close/>
                </a:path>
                <a:path w="1003934" h="1134109">
                  <a:moveTo>
                    <a:pt x="372529" y="506933"/>
                  </a:moveTo>
                  <a:lnTo>
                    <a:pt x="370878" y="499491"/>
                  </a:lnTo>
                  <a:lnTo>
                    <a:pt x="359638" y="492366"/>
                  </a:lnTo>
                  <a:lnTo>
                    <a:pt x="352183" y="494030"/>
                  </a:lnTo>
                  <a:lnTo>
                    <a:pt x="268973" y="625081"/>
                  </a:lnTo>
                  <a:lnTo>
                    <a:pt x="266217" y="623214"/>
                  </a:lnTo>
                  <a:lnTo>
                    <a:pt x="230060" y="615899"/>
                  </a:lnTo>
                  <a:lnTo>
                    <a:pt x="193890" y="623214"/>
                  </a:lnTo>
                  <a:lnTo>
                    <a:pt x="164325" y="643166"/>
                  </a:lnTo>
                  <a:lnTo>
                    <a:pt x="144373" y="672731"/>
                  </a:lnTo>
                  <a:lnTo>
                    <a:pt x="137058" y="708901"/>
                  </a:lnTo>
                  <a:lnTo>
                    <a:pt x="144373" y="745070"/>
                  </a:lnTo>
                  <a:lnTo>
                    <a:pt x="164325" y="774623"/>
                  </a:lnTo>
                  <a:lnTo>
                    <a:pt x="193890" y="794575"/>
                  </a:lnTo>
                  <a:lnTo>
                    <a:pt x="217982" y="799452"/>
                  </a:lnTo>
                  <a:lnTo>
                    <a:pt x="217982" y="898664"/>
                  </a:lnTo>
                  <a:lnTo>
                    <a:pt x="161912" y="954735"/>
                  </a:lnTo>
                  <a:lnTo>
                    <a:pt x="161912" y="1040714"/>
                  </a:lnTo>
                  <a:lnTo>
                    <a:pt x="156476" y="1067511"/>
                  </a:lnTo>
                  <a:lnTo>
                    <a:pt x="141693" y="1089406"/>
                  </a:lnTo>
                  <a:lnTo>
                    <a:pt x="119786" y="1104188"/>
                  </a:lnTo>
                  <a:lnTo>
                    <a:pt x="93002" y="1109611"/>
                  </a:lnTo>
                  <a:lnTo>
                    <a:pt x="66205" y="1104188"/>
                  </a:lnTo>
                  <a:lnTo>
                    <a:pt x="44297" y="1089406"/>
                  </a:lnTo>
                  <a:lnTo>
                    <a:pt x="29527" y="1067511"/>
                  </a:lnTo>
                  <a:lnTo>
                    <a:pt x="24104" y="1040714"/>
                  </a:lnTo>
                  <a:lnTo>
                    <a:pt x="29527" y="1013917"/>
                  </a:lnTo>
                  <a:lnTo>
                    <a:pt x="44297" y="992022"/>
                  </a:lnTo>
                  <a:lnTo>
                    <a:pt x="66205" y="977239"/>
                  </a:lnTo>
                  <a:lnTo>
                    <a:pt x="93002" y="971816"/>
                  </a:lnTo>
                  <a:lnTo>
                    <a:pt x="119786" y="977239"/>
                  </a:lnTo>
                  <a:lnTo>
                    <a:pt x="141693" y="992022"/>
                  </a:lnTo>
                  <a:lnTo>
                    <a:pt x="156476" y="1013917"/>
                  </a:lnTo>
                  <a:lnTo>
                    <a:pt x="161912" y="1040714"/>
                  </a:lnTo>
                  <a:lnTo>
                    <a:pt x="161912" y="954735"/>
                  </a:lnTo>
                  <a:lnTo>
                    <a:pt x="148526" y="968108"/>
                  </a:lnTo>
                  <a:lnTo>
                    <a:pt x="129159" y="955040"/>
                  </a:lnTo>
                  <a:lnTo>
                    <a:pt x="93002" y="947712"/>
                  </a:lnTo>
                  <a:lnTo>
                    <a:pt x="56832" y="955040"/>
                  </a:lnTo>
                  <a:lnTo>
                    <a:pt x="27266" y="974991"/>
                  </a:lnTo>
                  <a:lnTo>
                    <a:pt x="7327" y="1004557"/>
                  </a:lnTo>
                  <a:lnTo>
                    <a:pt x="0" y="1040714"/>
                  </a:lnTo>
                  <a:lnTo>
                    <a:pt x="7327" y="1076883"/>
                  </a:lnTo>
                  <a:lnTo>
                    <a:pt x="27266" y="1106449"/>
                  </a:lnTo>
                  <a:lnTo>
                    <a:pt x="56832" y="1126401"/>
                  </a:lnTo>
                  <a:lnTo>
                    <a:pt x="93002" y="1133716"/>
                  </a:lnTo>
                  <a:lnTo>
                    <a:pt x="129159" y="1126401"/>
                  </a:lnTo>
                  <a:lnTo>
                    <a:pt x="154038" y="1109611"/>
                  </a:lnTo>
                  <a:lnTo>
                    <a:pt x="158724" y="1106449"/>
                  </a:lnTo>
                  <a:lnTo>
                    <a:pt x="178676" y="1076883"/>
                  </a:lnTo>
                  <a:lnTo>
                    <a:pt x="186004" y="1040714"/>
                  </a:lnTo>
                  <a:lnTo>
                    <a:pt x="178676" y="1004557"/>
                  </a:lnTo>
                  <a:lnTo>
                    <a:pt x="165569" y="985151"/>
                  </a:lnTo>
                  <a:lnTo>
                    <a:pt x="240817" y="909916"/>
                  </a:lnTo>
                  <a:lnTo>
                    <a:pt x="242074" y="906856"/>
                  </a:lnTo>
                  <a:lnTo>
                    <a:pt x="242074" y="799465"/>
                  </a:lnTo>
                  <a:lnTo>
                    <a:pt x="266217" y="794575"/>
                  </a:lnTo>
                  <a:lnTo>
                    <a:pt x="291084" y="777798"/>
                  </a:lnTo>
                  <a:lnTo>
                    <a:pt x="295783" y="774623"/>
                  </a:lnTo>
                  <a:lnTo>
                    <a:pt x="315734" y="745070"/>
                  </a:lnTo>
                  <a:lnTo>
                    <a:pt x="323062" y="708901"/>
                  </a:lnTo>
                  <a:lnTo>
                    <a:pt x="315734" y="672731"/>
                  </a:lnTo>
                  <a:lnTo>
                    <a:pt x="298958" y="647877"/>
                  </a:lnTo>
                  <a:lnTo>
                    <a:pt x="298958" y="708901"/>
                  </a:lnTo>
                  <a:lnTo>
                    <a:pt x="293535" y="735698"/>
                  </a:lnTo>
                  <a:lnTo>
                    <a:pt x="278752" y="757593"/>
                  </a:lnTo>
                  <a:lnTo>
                    <a:pt x="256844" y="772375"/>
                  </a:lnTo>
                  <a:lnTo>
                    <a:pt x="230111" y="777786"/>
                  </a:lnTo>
                  <a:lnTo>
                    <a:pt x="203263" y="772375"/>
                  </a:lnTo>
                  <a:lnTo>
                    <a:pt x="181356" y="757593"/>
                  </a:lnTo>
                  <a:lnTo>
                    <a:pt x="166585" y="735698"/>
                  </a:lnTo>
                  <a:lnTo>
                    <a:pt x="161150" y="708901"/>
                  </a:lnTo>
                  <a:lnTo>
                    <a:pt x="166585" y="682104"/>
                  </a:lnTo>
                  <a:lnTo>
                    <a:pt x="181356" y="660196"/>
                  </a:lnTo>
                  <a:lnTo>
                    <a:pt x="203263" y="645414"/>
                  </a:lnTo>
                  <a:lnTo>
                    <a:pt x="230060" y="639991"/>
                  </a:lnTo>
                  <a:lnTo>
                    <a:pt x="256844" y="645414"/>
                  </a:lnTo>
                  <a:lnTo>
                    <a:pt x="278752" y="660196"/>
                  </a:lnTo>
                  <a:lnTo>
                    <a:pt x="293535" y="682104"/>
                  </a:lnTo>
                  <a:lnTo>
                    <a:pt x="298958" y="708901"/>
                  </a:lnTo>
                  <a:lnTo>
                    <a:pt x="298958" y="647877"/>
                  </a:lnTo>
                  <a:lnTo>
                    <a:pt x="295783" y="643166"/>
                  </a:lnTo>
                  <a:lnTo>
                    <a:pt x="291084" y="639991"/>
                  </a:lnTo>
                  <a:lnTo>
                    <a:pt x="288950" y="638556"/>
                  </a:lnTo>
                  <a:lnTo>
                    <a:pt x="372529" y="506933"/>
                  </a:lnTo>
                  <a:close/>
                </a:path>
                <a:path w="1003934" h="1134109">
                  <a:moveTo>
                    <a:pt x="538264" y="370078"/>
                  </a:moveTo>
                  <a:lnTo>
                    <a:pt x="530948" y="333921"/>
                  </a:lnTo>
                  <a:lnTo>
                    <a:pt x="514159" y="309041"/>
                  </a:lnTo>
                  <a:lnTo>
                    <a:pt x="514159" y="370078"/>
                  </a:lnTo>
                  <a:lnTo>
                    <a:pt x="508736" y="396875"/>
                  </a:lnTo>
                  <a:lnTo>
                    <a:pt x="493953" y="418782"/>
                  </a:lnTo>
                  <a:lnTo>
                    <a:pt x="472059" y="433552"/>
                  </a:lnTo>
                  <a:lnTo>
                    <a:pt x="445262" y="438975"/>
                  </a:lnTo>
                  <a:lnTo>
                    <a:pt x="418477" y="433552"/>
                  </a:lnTo>
                  <a:lnTo>
                    <a:pt x="396570" y="418782"/>
                  </a:lnTo>
                  <a:lnTo>
                    <a:pt x="381787" y="396875"/>
                  </a:lnTo>
                  <a:lnTo>
                    <a:pt x="376351" y="370078"/>
                  </a:lnTo>
                  <a:lnTo>
                    <a:pt x="381787" y="343293"/>
                  </a:lnTo>
                  <a:lnTo>
                    <a:pt x="396570" y="321386"/>
                  </a:lnTo>
                  <a:lnTo>
                    <a:pt x="418477" y="306603"/>
                  </a:lnTo>
                  <a:lnTo>
                    <a:pt x="445262" y="301180"/>
                  </a:lnTo>
                  <a:lnTo>
                    <a:pt x="472059" y="306603"/>
                  </a:lnTo>
                  <a:lnTo>
                    <a:pt x="493953" y="321386"/>
                  </a:lnTo>
                  <a:lnTo>
                    <a:pt x="508736" y="343293"/>
                  </a:lnTo>
                  <a:lnTo>
                    <a:pt x="514159" y="370078"/>
                  </a:lnTo>
                  <a:lnTo>
                    <a:pt x="514159" y="309041"/>
                  </a:lnTo>
                  <a:lnTo>
                    <a:pt x="510997" y="304355"/>
                  </a:lnTo>
                  <a:lnTo>
                    <a:pt x="506298" y="301180"/>
                  </a:lnTo>
                  <a:lnTo>
                    <a:pt x="481431" y="284403"/>
                  </a:lnTo>
                  <a:lnTo>
                    <a:pt x="468249" y="281736"/>
                  </a:lnTo>
                  <a:lnTo>
                    <a:pt x="484924" y="146392"/>
                  </a:lnTo>
                  <a:lnTo>
                    <a:pt x="480225" y="140385"/>
                  </a:lnTo>
                  <a:lnTo>
                    <a:pt x="467042" y="138722"/>
                  </a:lnTo>
                  <a:lnTo>
                    <a:pt x="461010" y="143446"/>
                  </a:lnTo>
                  <a:lnTo>
                    <a:pt x="444525" y="277228"/>
                  </a:lnTo>
                  <a:lnTo>
                    <a:pt x="409105" y="284403"/>
                  </a:lnTo>
                  <a:lnTo>
                    <a:pt x="379539" y="304355"/>
                  </a:lnTo>
                  <a:lnTo>
                    <a:pt x="359587" y="333921"/>
                  </a:lnTo>
                  <a:lnTo>
                    <a:pt x="352259" y="370078"/>
                  </a:lnTo>
                  <a:lnTo>
                    <a:pt x="359587" y="406247"/>
                  </a:lnTo>
                  <a:lnTo>
                    <a:pt x="379539" y="435813"/>
                  </a:lnTo>
                  <a:lnTo>
                    <a:pt x="409105" y="455764"/>
                  </a:lnTo>
                  <a:lnTo>
                    <a:pt x="445262" y="463080"/>
                  </a:lnTo>
                  <a:lnTo>
                    <a:pt x="481431" y="455764"/>
                  </a:lnTo>
                  <a:lnTo>
                    <a:pt x="506298" y="438975"/>
                  </a:lnTo>
                  <a:lnTo>
                    <a:pt x="510997" y="435813"/>
                  </a:lnTo>
                  <a:lnTo>
                    <a:pt x="530948" y="406247"/>
                  </a:lnTo>
                  <a:lnTo>
                    <a:pt x="538264" y="370078"/>
                  </a:lnTo>
                  <a:close/>
                </a:path>
                <a:path w="1003934" h="1134109">
                  <a:moveTo>
                    <a:pt x="1003731" y="578789"/>
                  </a:moveTo>
                  <a:lnTo>
                    <a:pt x="997851" y="553199"/>
                  </a:lnTo>
                  <a:lnTo>
                    <a:pt x="975258" y="513372"/>
                  </a:lnTo>
                  <a:lnTo>
                    <a:pt x="928865" y="455168"/>
                  </a:lnTo>
                  <a:lnTo>
                    <a:pt x="914120" y="435317"/>
                  </a:lnTo>
                  <a:lnTo>
                    <a:pt x="902652" y="413143"/>
                  </a:lnTo>
                  <a:lnTo>
                    <a:pt x="894613" y="388937"/>
                  </a:lnTo>
                  <a:lnTo>
                    <a:pt x="890130" y="363029"/>
                  </a:lnTo>
                  <a:lnTo>
                    <a:pt x="885113" y="321614"/>
                  </a:lnTo>
                  <a:lnTo>
                    <a:pt x="876909" y="276110"/>
                  </a:lnTo>
                  <a:lnTo>
                    <a:pt x="863803" y="225183"/>
                  </a:lnTo>
                  <a:lnTo>
                    <a:pt x="844080" y="167525"/>
                  </a:lnTo>
                  <a:lnTo>
                    <a:pt x="826300" y="131038"/>
                  </a:lnTo>
                  <a:lnTo>
                    <a:pt x="807758" y="112649"/>
                  </a:lnTo>
                  <a:lnTo>
                    <a:pt x="796734" y="120142"/>
                  </a:lnTo>
                  <a:lnTo>
                    <a:pt x="795299" y="127635"/>
                  </a:lnTo>
                  <a:lnTo>
                    <a:pt x="799045" y="133134"/>
                  </a:lnTo>
                  <a:lnTo>
                    <a:pt x="805611" y="143421"/>
                  </a:lnTo>
                  <a:lnTo>
                    <a:pt x="840663" y="231965"/>
                  </a:lnTo>
                  <a:lnTo>
                    <a:pt x="853351" y="281254"/>
                  </a:lnTo>
                  <a:lnTo>
                    <a:pt x="861288" y="325310"/>
                  </a:lnTo>
                  <a:lnTo>
                    <a:pt x="866152" y="365429"/>
                  </a:lnTo>
                  <a:lnTo>
                    <a:pt x="871296" y="395033"/>
                  </a:lnTo>
                  <a:lnTo>
                    <a:pt x="880554" y="422757"/>
                  </a:lnTo>
                  <a:lnTo>
                    <a:pt x="893762" y="448233"/>
                  </a:lnTo>
                  <a:lnTo>
                    <a:pt x="910793" y="471093"/>
                  </a:lnTo>
                  <a:lnTo>
                    <a:pt x="954087" y="525183"/>
                  </a:lnTo>
                  <a:lnTo>
                    <a:pt x="974051" y="559092"/>
                  </a:lnTo>
                  <a:lnTo>
                    <a:pt x="979347" y="577062"/>
                  </a:lnTo>
                  <a:lnTo>
                    <a:pt x="978585" y="583272"/>
                  </a:lnTo>
                  <a:lnTo>
                    <a:pt x="973239" y="587933"/>
                  </a:lnTo>
                  <a:lnTo>
                    <a:pt x="963815" y="592074"/>
                  </a:lnTo>
                  <a:lnTo>
                    <a:pt x="952703" y="595579"/>
                  </a:lnTo>
                  <a:lnTo>
                    <a:pt x="928052" y="602284"/>
                  </a:lnTo>
                  <a:lnTo>
                    <a:pt x="916012" y="606920"/>
                  </a:lnTo>
                  <a:lnTo>
                    <a:pt x="907415" y="613232"/>
                  </a:lnTo>
                  <a:lnTo>
                    <a:pt x="903452" y="622236"/>
                  </a:lnTo>
                  <a:lnTo>
                    <a:pt x="898753" y="663282"/>
                  </a:lnTo>
                  <a:lnTo>
                    <a:pt x="898271" y="701078"/>
                  </a:lnTo>
                  <a:lnTo>
                    <a:pt x="900391" y="734529"/>
                  </a:lnTo>
                  <a:lnTo>
                    <a:pt x="900455" y="735520"/>
                  </a:lnTo>
                  <a:lnTo>
                    <a:pt x="906538" y="792480"/>
                  </a:lnTo>
                  <a:lnTo>
                    <a:pt x="907567" y="814425"/>
                  </a:lnTo>
                  <a:lnTo>
                    <a:pt x="867270" y="863701"/>
                  </a:lnTo>
                  <a:lnTo>
                    <a:pt x="827811" y="874826"/>
                  </a:lnTo>
                  <a:lnTo>
                    <a:pt x="780872" y="878649"/>
                  </a:lnTo>
                  <a:lnTo>
                    <a:pt x="726147" y="875106"/>
                  </a:lnTo>
                  <a:lnTo>
                    <a:pt x="685673" y="868565"/>
                  </a:lnTo>
                  <a:lnTo>
                    <a:pt x="647674" y="859993"/>
                  </a:lnTo>
                  <a:lnTo>
                    <a:pt x="584822" y="841248"/>
                  </a:lnTo>
                  <a:lnTo>
                    <a:pt x="578485" y="839063"/>
                  </a:lnTo>
                  <a:lnTo>
                    <a:pt x="571652" y="842467"/>
                  </a:lnTo>
                  <a:lnTo>
                    <a:pt x="567359" y="855052"/>
                  </a:lnTo>
                  <a:lnTo>
                    <a:pt x="570712" y="861910"/>
                  </a:lnTo>
                  <a:lnTo>
                    <a:pt x="577011" y="864057"/>
                  </a:lnTo>
                  <a:lnTo>
                    <a:pt x="606767" y="873620"/>
                  </a:lnTo>
                  <a:lnTo>
                    <a:pt x="642099" y="883424"/>
                  </a:lnTo>
                  <a:lnTo>
                    <a:pt x="681507" y="892302"/>
                  </a:lnTo>
                  <a:lnTo>
                    <a:pt x="723811" y="899096"/>
                  </a:lnTo>
                  <a:lnTo>
                    <a:pt x="724001" y="899096"/>
                  </a:lnTo>
                  <a:lnTo>
                    <a:pt x="738492" y="900696"/>
                  </a:lnTo>
                  <a:lnTo>
                    <a:pt x="752576" y="901827"/>
                  </a:lnTo>
                  <a:lnTo>
                    <a:pt x="766241" y="902512"/>
                  </a:lnTo>
                  <a:lnTo>
                    <a:pt x="779500" y="902741"/>
                  </a:lnTo>
                  <a:lnTo>
                    <a:pt x="820356" y="900264"/>
                  </a:lnTo>
                  <a:lnTo>
                    <a:pt x="888174" y="880592"/>
                  </a:lnTo>
                  <a:lnTo>
                    <a:pt x="927328" y="843216"/>
                  </a:lnTo>
                  <a:lnTo>
                    <a:pt x="931405" y="820420"/>
                  </a:lnTo>
                  <a:lnTo>
                    <a:pt x="930821" y="793864"/>
                  </a:lnTo>
                  <a:lnTo>
                    <a:pt x="927709" y="763752"/>
                  </a:lnTo>
                  <a:lnTo>
                    <a:pt x="924674" y="735520"/>
                  </a:lnTo>
                  <a:lnTo>
                    <a:pt x="924572" y="734529"/>
                  </a:lnTo>
                  <a:lnTo>
                    <a:pt x="922451" y="702132"/>
                  </a:lnTo>
                  <a:lnTo>
                    <a:pt x="922743" y="666724"/>
                  </a:lnTo>
                  <a:lnTo>
                    <a:pt x="926833" y="628446"/>
                  </a:lnTo>
                  <a:lnTo>
                    <a:pt x="930579" y="626376"/>
                  </a:lnTo>
                  <a:lnTo>
                    <a:pt x="930338" y="626376"/>
                  </a:lnTo>
                  <a:lnTo>
                    <a:pt x="978725" y="612051"/>
                  </a:lnTo>
                  <a:lnTo>
                    <a:pt x="1000010" y="594309"/>
                  </a:lnTo>
                  <a:lnTo>
                    <a:pt x="1003731" y="57878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839459" y="7361594"/>
              <a:ext cx="212632" cy="99913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929688" y="8250450"/>
              <a:ext cx="89023" cy="240579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0443961" y="7649671"/>
              <a:ext cx="217448" cy="85306"/>
            </a:xfrm>
            <a:prstGeom prst="rect">
              <a:avLst/>
            </a:prstGeom>
          </p:spPr>
        </p:pic>
      </p:grpSp>
      <p:grpSp>
        <p:nvGrpSpPr>
          <p:cNvPr id="195" name="object 195"/>
          <p:cNvGrpSpPr/>
          <p:nvPr/>
        </p:nvGrpSpPr>
        <p:grpSpPr>
          <a:xfrm>
            <a:off x="5297469" y="5830282"/>
            <a:ext cx="1243330" cy="1070610"/>
            <a:chOff x="5297469" y="5830282"/>
            <a:chExt cx="1243330" cy="1070610"/>
          </a:xfrm>
        </p:grpSpPr>
        <p:sp>
          <p:nvSpPr>
            <p:cNvPr id="196" name="object 196"/>
            <p:cNvSpPr/>
            <p:nvPr/>
          </p:nvSpPr>
          <p:spPr>
            <a:xfrm>
              <a:off x="6043726" y="5830309"/>
              <a:ext cx="497205" cy="880110"/>
            </a:xfrm>
            <a:custGeom>
              <a:avLst/>
              <a:gdLst/>
              <a:ahLst/>
              <a:cxnLst/>
              <a:rect l="l" t="t" r="r" b="b"/>
              <a:pathLst>
                <a:path w="497204" h="880109">
                  <a:moveTo>
                    <a:pt x="283070" y="85191"/>
                  </a:moveTo>
                  <a:lnTo>
                    <a:pt x="240893" y="51689"/>
                  </a:lnTo>
                  <a:lnTo>
                    <a:pt x="201307" y="33375"/>
                  </a:lnTo>
                  <a:lnTo>
                    <a:pt x="158140" y="18935"/>
                  </a:lnTo>
                  <a:lnTo>
                    <a:pt x="111887" y="8483"/>
                  </a:lnTo>
                  <a:lnTo>
                    <a:pt x="63030" y="2133"/>
                  </a:lnTo>
                  <a:lnTo>
                    <a:pt x="12039" y="0"/>
                  </a:lnTo>
                  <a:lnTo>
                    <a:pt x="5384" y="12"/>
                  </a:lnTo>
                  <a:lnTo>
                    <a:pt x="0" y="5422"/>
                  </a:lnTo>
                  <a:lnTo>
                    <a:pt x="38" y="18719"/>
                  </a:lnTo>
                  <a:lnTo>
                    <a:pt x="5435" y="24104"/>
                  </a:lnTo>
                  <a:lnTo>
                    <a:pt x="12065" y="24104"/>
                  </a:lnTo>
                  <a:lnTo>
                    <a:pt x="71386" y="27000"/>
                  </a:lnTo>
                  <a:lnTo>
                    <a:pt x="125780" y="35598"/>
                  </a:lnTo>
                  <a:lnTo>
                    <a:pt x="176263" y="49669"/>
                  </a:lnTo>
                  <a:lnTo>
                    <a:pt x="222046" y="68986"/>
                  </a:lnTo>
                  <a:lnTo>
                    <a:pt x="262369" y="93357"/>
                  </a:lnTo>
                  <a:lnTo>
                    <a:pt x="264490" y="94881"/>
                  </a:lnTo>
                  <a:lnTo>
                    <a:pt x="266954" y="95618"/>
                  </a:lnTo>
                  <a:lnTo>
                    <a:pt x="269379" y="95618"/>
                  </a:lnTo>
                  <a:lnTo>
                    <a:pt x="273126" y="95618"/>
                  </a:lnTo>
                  <a:lnTo>
                    <a:pt x="276821" y="93878"/>
                  </a:lnTo>
                  <a:lnTo>
                    <a:pt x="283070" y="85191"/>
                  </a:lnTo>
                  <a:close/>
                </a:path>
                <a:path w="497204" h="880109">
                  <a:moveTo>
                    <a:pt x="496620" y="587121"/>
                  </a:moveTo>
                  <a:lnTo>
                    <a:pt x="492404" y="562698"/>
                  </a:lnTo>
                  <a:lnTo>
                    <a:pt x="473227" y="524154"/>
                  </a:lnTo>
                  <a:lnTo>
                    <a:pt x="432650" y="467271"/>
                  </a:lnTo>
                  <a:lnTo>
                    <a:pt x="419963" y="448170"/>
                  </a:lnTo>
                  <a:lnTo>
                    <a:pt x="410438" y="427012"/>
                  </a:lnTo>
                  <a:lnTo>
                    <a:pt x="404164" y="404088"/>
                  </a:lnTo>
                  <a:lnTo>
                    <a:pt x="401256" y="379717"/>
                  </a:lnTo>
                  <a:lnTo>
                    <a:pt x="398627" y="340690"/>
                  </a:lnTo>
                  <a:lnTo>
                    <a:pt x="393230" y="297713"/>
                  </a:lnTo>
                  <a:lnTo>
                    <a:pt x="383514" y="249491"/>
                  </a:lnTo>
                  <a:lnTo>
                    <a:pt x="367982" y="194691"/>
                  </a:lnTo>
                  <a:lnTo>
                    <a:pt x="352412" y="158267"/>
                  </a:lnTo>
                  <a:lnTo>
                    <a:pt x="330339" y="124726"/>
                  </a:lnTo>
                  <a:lnTo>
                    <a:pt x="318630" y="118605"/>
                  </a:lnTo>
                  <a:lnTo>
                    <a:pt x="308190" y="126860"/>
                  </a:lnTo>
                  <a:lnTo>
                    <a:pt x="307301" y="134442"/>
                  </a:lnTo>
                  <a:lnTo>
                    <a:pt x="311429" y="139661"/>
                  </a:lnTo>
                  <a:lnTo>
                    <a:pt x="322008" y="154305"/>
                  </a:lnTo>
                  <a:lnTo>
                    <a:pt x="345071" y="202120"/>
                  </a:lnTo>
                  <a:lnTo>
                    <a:pt x="360057" y="255028"/>
                  </a:lnTo>
                  <a:lnTo>
                    <a:pt x="369430" y="301612"/>
                  </a:lnTo>
                  <a:lnTo>
                    <a:pt x="374650" y="343128"/>
                  </a:lnTo>
                  <a:lnTo>
                    <a:pt x="377113" y="379717"/>
                  </a:lnTo>
                  <a:lnTo>
                    <a:pt x="377190" y="380847"/>
                  </a:lnTo>
                  <a:lnTo>
                    <a:pt x="387858" y="435470"/>
                  </a:lnTo>
                  <a:lnTo>
                    <a:pt x="413766" y="482231"/>
                  </a:lnTo>
                  <a:lnTo>
                    <a:pt x="451358" y="534568"/>
                  </a:lnTo>
                  <a:lnTo>
                    <a:pt x="468325" y="566978"/>
                  </a:lnTo>
                  <a:lnTo>
                    <a:pt x="472452" y="583844"/>
                  </a:lnTo>
                  <a:lnTo>
                    <a:pt x="471512" y="589508"/>
                  </a:lnTo>
                  <a:lnTo>
                    <a:pt x="466432" y="593394"/>
                  </a:lnTo>
                  <a:lnTo>
                    <a:pt x="457568" y="596658"/>
                  </a:lnTo>
                  <a:lnTo>
                    <a:pt x="447141" y="599313"/>
                  </a:lnTo>
                  <a:lnTo>
                    <a:pt x="423684" y="604367"/>
                  </a:lnTo>
                  <a:lnTo>
                    <a:pt x="422948" y="604608"/>
                  </a:lnTo>
                  <a:lnTo>
                    <a:pt x="422948" y="626986"/>
                  </a:lnTo>
                  <a:lnTo>
                    <a:pt x="422846" y="627519"/>
                  </a:lnTo>
                  <a:lnTo>
                    <a:pt x="422770" y="627748"/>
                  </a:lnTo>
                  <a:lnTo>
                    <a:pt x="422833" y="627519"/>
                  </a:lnTo>
                  <a:lnTo>
                    <a:pt x="422948" y="626986"/>
                  </a:lnTo>
                  <a:lnTo>
                    <a:pt x="422948" y="604608"/>
                  </a:lnTo>
                  <a:lnTo>
                    <a:pt x="412026" y="608164"/>
                  </a:lnTo>
                  <a:lnTo>
                    <a:pt x="403542" y="613803"/>
                  </a:lnTo>
                  <a:lnTo>
                    <a:pt x="399326" y="622287"/>
                  </a:lnTo>
                  <a:lnTo>
                    <a:pt x="392849" y="660463"/>
                  </a:lnTo>
                  <a:lnTo>
                    <a:pt x="390499" y="695807"/>
                  </a:lnTo>
                  <a:lnTo>
                    <a:pt x="390829" y="728154"/>
                  </a:lnTo>
                  <a:lnTo>
                    <a:pt x="393700" y="781507"/>
                  </a:lnTo>
                  <a:lnTo>
                    <a:pt x="393585" y="801890"/>
                  </a:lnTo>
                  <a:lnTo>
                    <a:pt x="353860" y="845502"/>
                  </a:lnTo>
                  <a:lnTo>
                    <a:pt x="316623" y="853871"/>
                  </a:lnTo>
                  <a:lnTo>
                    <a:pt x="272783" y="855078"/>
                  </a:lnTo>
                  <a:lnTo>
                    <a:pt x="222491" y="849109"/>
                  </a:lnTo>
                  <a:lnTo>
                    <a:pt x="222326" y="849109"/>
                  </a:lnTo>
                  <a:lnTo>
                    <a:pt x="184467" y="840917"/>
                  </a:lnTo>
                  <a:lnTo>
                    <a:pt x="118198" y="820496"/>
                  </a:lnTo>
                  <a:lnTo>
                    <a:pt x="85763" y="807923"/>
                  </a:lnTo>
                  <a:lnTo>
                    <a:pt x="78740" y="810920"/>
                  </a:lnTo>
                  <a:lnTo>
                    <a:pt x="73748" y="823264"/>
                  </a:lnTo>
                  <a:lnTo>
                    <a:pt x="76784" y="830402"/>
                  </a:lnTo>
                  <a:lnTo>
                    <a:pt x="77012" y="830402"/>
                  </a:lnTo>
                  <a:lnTo>
                    <a:pt x="82905" y="832777"/>
                  </a:lnTo>
                  <a:lnTo>
                    <a:pt x="110185" y="843203"/>
                  </a:lnTo>
                  <a:lnTo>
                    <a:pt x="142684" y="854151"/>
                  </a:lnTo>
                  <a:lnTo>
                    <a:pt x="179108" y="864425"/>
                  </a:lnTo>
                  <a:lnTo>
                    <a:pt x="218516" y="872909"/>
                  </a:lnTo>
                  <a:lnTo>
                    <a:pt x="218706" y="872909"/>
                  </a:lnTo>
                  <a:lnTo>
                    <a:pt x="237007" y="875817"/>
                  </a:lnTo>
                  <a:lnTo>
                    <a:pt x="254635" y="877887"/>
                  </a:lnTo>
                  <a:lnTo>
                    <a:pt x="271589" y="879132"/>
                  </a:lnTo>
                  <a:lnTo>
                    <a:pt x="287870" y="879551"/>
                  </a:lnTo>
                  <a:lnTo>
                    <a:pt x="320598" y="877633"/>
                  </a:lnTo>
                  <a:lnTo>
                    <a:pt x="350113" y="871880"/>
                  </a:lnTo>
                  <a:lnTo>
                    <a:pt x="376377" y="862304"/>
                  </a:lnTo>
                  <a:lnTo>
                    <a:pt x="388734" y="855078"/>
                  </a:lnTo>
                  <a:lnTo>
                    <a:pt x="398957" y="849109"/>
                  </a:lnTo>
                  <a:lnTo>
                    <a:pt x="417080" y="809180"/>
                  </a:lnTo>
                  <a:lnTo>
                    <a:pt x="417868" y="784225"/>
                  </a:lnTo>
                  <a:lnTo>
                    <a:pt x="416445" y="755827"/>
                  </a:lnTo>
                  <a:lnTo>
                    <a:pt x="414972" y="728497"/>
                  </a:lnTo>
                  <a:lnTo>
                    <a:pt x="414591" y="698284"/>
                  </a:lnTo>
                  <a:lnTo>
                    <a:pt x="422287" y="629983"/>
                  </a:lnTo>
                  <a:lnTo>
                    <a:pt x="432371" y="626986"/>
                  </a:lnTo>
                  <a:lnTo>
                    <a:pt x="442214" y="624992"/>
                  </a:lnTo>
                  <a:lnTo>
                    <a:pt x="457009" y="621779"/>
                  </a:lnTo>
                  <a:lnTo>
                    <a:pt x="471297" y="617435"/>
                  </a:lnTo>
                  <a:lnTo>
                    <a:pt x="483565" y="611022"/>
                  </a:lnTo>
                  <a:lnTo>
                    <a:pt x="492328" y="601624"/>
                  </a:lnTo>
                  <a:lnTo>
                    <a:pt x="496620" y="587121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181972" y="6677482"/>
              <a:ext cx="95850" cy="223270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559988" y="6677493"/>
              <a:ext cx="95850" cy="223260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5297462" y="5830284"/>
              <a:ext cx="885190" cy="880110"/>
            </a:xfrm>
            <a:custGeom>
              <a:avLst/>
              <a:gdLst/>
              <a:ahLst/>
              <a:cxnLst/>
              <a:rect l="l" t="t" r="r" b="b"/>
              <a:pathLst>
                <a:path w="885189" h="880109">
                  <a:moveTo>
                    <a:pt x="849058" y="227406"/>
                  </a:moveTo>
                  <a:lnTo>
                    <a:pt x="823976" y="180390"/>
                  </a:lnTo>
                  <a:lnTo>
                    <a:pt x="780275" y="123431"/>
                  </a:lnTo>
                  <a:lnTo>
                    <a:pt x="744931" y="88633"/>
                  </a:lnTo>
                  <a:lnTo>
                    <a:pt x="707402" y="59944"/>
                  </a:lnTo>
                  <a:lnTo>
                    <a:pt x="667512" y="37249"/>
                  </a:lnTo>
                  <a:lnTo>
                    <a:pt x="625094" y="20421"/>
                  </a:lnTo>
                  <a:lnTo>
                    <a:pt x="573481" y="7518"/>
                  </a:lnTo>
                  <a:lnTo>
                    <a:pt x="534492" y="2235"/>
                  </a:lnTo>
                  <a:lnTo>
                    <a:pt x="475691" y="0"/>
                  </a:lnTo>
                  <a:lnTo>
                    <a:pt x="419582" y="3175"/>
                  </a:lnTo>
                  <a:lnTo>
                    <a:pt x="366699" y="11518"/>
                  </a:lnTo>
                  <a:lnTo>
                    <a:pt x="317538" y="24803"/>
                  </a:lnTo>
                  <a:lnTo>
                    <a:pt x="272592" y="42760"/>
                  </a:lnTo>
                  <a:lnTo>
                    <a:pt x="232359" y="65189"/>
                  </a:lnTo>
                  <a:lnTo>
                    <a:pt x="197345" y="91833"/>
                  </a:lnTo>
                  <a:lnTo>
                    <a:pt x="168059" y="122466"/>
                  </a:lnTo>
                  <a:lnTo>
                    <a:pt x="144995" y="156832"/>
                  </a:lnTo>
                  <a:lnTo>
                    <a:pt x="128651" y="194716"/>
                  </a:lnTo>
                  <a:lnTo>
                    <a:pt x="113030" y="249770"/>
                  </a:lnTo>
                  <a:lnTo>
                    <a:pt x="103314" y="298056"/>
                  </a:lnTo>
                  <a:lnTo>
                    <a:pt x="97942" y="340918"/>
                  </a:lnTo>
                  <a:lnTo>
                    <a:pt x="95377" y="379730"/>
                  </a:lnTo>
                  <a:lnTo>
                    <a:pt x="92468" y="404063"/>
                  </a:lnTo>
                  <a:lnTo>
                    <a:pt x="86182" y="426974"/>
                  </a:lnTo>
                  <a:lnTo>
                    <a:pt x="76631" y="448157"/>
                  </a:lnTo>
                  <a:lnTo>
                    <a:pt x="63919" y="467296"/>
                  </a:lnTo>
                  <a:lnTo>
                    <a:pt x="23355" y="524154"/>
                  </a:lnTo>
                  <a:lnTo>
                    <a:pt x="4203" y="562698"/>
                  </a:lnTo>
                  <a:lnTo>
                    <a:pt x="4216" y="601395"/>
                  </a:lnTo>
                  <a:lnTo>
                    <a:pt x="39624" y="621792"/>
                  </a:lnTo>
                  <a:lnTo>
                    <a:pt x="70408" y="628256"/>
                  </a:lnTo>
                  <a:lnTo>
                    <a:pt x="74345" y="630021"/>
                  </a:lnTo>
                  <a:lnTo>
                    <a:pt x="80010" y="665187"/>
                  </a:lnTo>
                  <a:lnTo>
                    <a:pt x="82003" y="698030"/>
                  </a:lnTo>
                  <a:lnTo>
                    <a:pt x="81622" y="728078"/>
                  </a:lnTo>
                  <a:lnTo>
                    <a:pt x="80149" y="755713"/>
                  </a:lnTo>
                  <a:lnTo>
                    <a:pt x="78714" y="784161"/>
                  </a:lnTo>
                  <a:lnTo>
                    <a:pt x="79476" y="807974"/>
                  </a:lnTo>
                  <a:lnTo>
                    <a:pt x="79514" y="809155"/>
                  </a:lnTo>
                  <a:lnTo>
                    <a:pt x="84442" y="829995"/>
                  </a:lnTo>
                  <a:lnTo>
                    <a:pt x="84543" y="830427"/>
                  </a:lnTo>
                  <a:lnTo>
                    <a:pt x="120230" y="862342"/>
                  </a:lnTo>
                  <a:lnTo>
                    <a:pt x="175983" y="877684"/>
                  </a:lnTo>
                  <a:lnTo>
                    <a:pt x="208699" y="879602"/>
                  </a:lnTo>
                  <a:lnTo>
                    <a:pt x="225094" y="879182"/>
                  </a:lnTo>
                  <a:lnTo>
                    <a:pt x="278384" y="872871"/>
                  </a:lnTo>
                  <a:lnTo>
                    <a:pt x="317474" y="864450"/>
                  </a:lnTo>
                  <a:lnTo>
                    <a:pt x="350596" y="855129"/>
                  </a:lnTo>
                  <a:lnTo>
                    <a:pt x="353936" y="854189"/>
                  </a:lnTo>
                  <a:lnTo>
                    <a:pt x="386448" y="843241"/>
                  </a:lnTo>
                  <a:lnTo>
                    <a:pt x="413727" y="832802"/>
                  </a:lnTo>
                  <a:lnTo>
                    <a:pt x="419633" y="830427"/>
                  </a:lnTo>
                  <a:lnTo>
                    <a:pt x="419862" y="830427"/>
                  </a:lnTo>
                  <a:lnTo>
                    <a:pt x="422871" y="823302"/>
                  </a:lnTo>
                  <a:lnTo>
                    <a:pt x="417893" y="810971"/>
                  </a:lnTo>
                  <a:lnTo>
                    <a:pt x="410883" y="807974"/>
                  </a:lnTo>
                  <a:lnTo>
                    <a:pt x="404710" y="810475"/>
                  </a:lnTo>
                  <a:lnTo>
                    <a:pt x="378345" y="820559"/>
                  </a:lnTo>
                  <a:lnTo>
                    <a:pt x="346951" y="831126"/>
                  </a:lnTo>
                  <a:lnTo>
                    <a:pt x="311797" y="841032"/>
                  </a:lnTo>
                  <a:lnTo>
                    <a:pt x="274142" y="849134"/>
                  </a:lnTo>
                  <a:lnTo>
                    <a:pt x="223824" y="855129"/>
                  </a:lnTo>
                  <a:lnTo>
                    <a:pt x="179984" y="853922"/>
                  </a:lnTo>
                  <a:lnTo>
                    <a:pt x="142748" y="845540"/>
                  </a:lnTo>
                  <a:lnTo>
                    <a:pt x="105740" y="818134"/>
                  </a:lnTo>
                  <a:lnTo>
                    <a:pt x="102895" y="781443"/>
                  </a:lnTo>
                  <a:lnTo>
                    <a:pt x="105740" y="728294"/>
                  </a:lnTo>
                  <a:lnTo>
                    <a:pt x="106083" y="698030"/>
                  </a:lnTo>
                  <a:lnTo>
                    <a:pt x="106095" y="695845"/>
                  </a:lnTo>
                  <a:lnTo>
                    <a:pt x="103809" y="660730"/>
                  </a:lnTo>
                  <a:lnTo>
                    <a:pt x="98336" y="628256"/>
                  </a:lnTo>
                  <a:lnTo>
                    <a:pt x="98234" y="627659"/>
                  </a:lnTo>
                  <a:lnTo>
                    <a:pt x="97447" y="622985"/>
                  </a:lnTo>
                  <a:lnTo>
                    <a:pt x="93154" y="614121"/>
                  </a:lnTo>
                  <a:lnTo>
                    <a:pt x="84620" y="608279"/>
                  </a:lnTo>
                  <a:lnTo>
                    <a:pt x="72948" y="604393"/>
                  </a:lnTo>
                  <a:lnTo>
                    <a:pt x="49491" y="599338"/>
                  </a:lnTo>
                  <a:lnTo>
                    <a:pt x="39065" y="596684"/>
                  </a:lnTo>
                  <a:lnTo>
                    <a:pt x="30213" y="593407"/>
                  </a:lnTo>
                  <a:lnTo>
                    <a:pt x="25133" y="589521"/>
                  </a:lnTo>
                  <a:lnTo>
                    <a:pt x="24180" y="583857"/>
                  </a:lnTo>
                  <a:lnTo>
                    <a:pt x="28282" y="566991"/>
                  </a:lnTo>
                  <a:lnTo>
                    <a:pt x="45224" y="534568"/>
                  </a:lnTo>
                  <a:lnTo>
                    <a:pt x="82804" y="482257"/>
                  </a:lnTo>
                  <a:lnTo>
                    <a:pt x="97624" y="459981"/>
                  </a:lnTo>
                  <a:lnTo>
                    <a:pt x="108762" y="435432"/>
                  </a:lnTo>
                  <a:lnTo>
                    <a:pt x="116078" y="408940"/>
                  </a:lnTo>
                  <a:lnTo>
                    <a:pt x="119456" y="380847"/>
                  </a:lnTo>
                  <a:lnTo>
                    <a:pt x="121932" y="343331"/>
                  </a:lnTo>
                  <a:lnTo>
                    <a:pt x="127114" y="301929"/>
                  </a:lnTo>
                  <a:lnTo>
                    <a:pt x="136499" y="255308"/>
                  </a:lnTo>
                  <a:lnTo>
                    <a:pt x="151561" y="202145"/>
                  </a:lnTo>
                  <a:lnTo>
                    <a:pt x="188137" y="135890"/>
                  </a:lnTo>
                  <a:lnTo>
                    <a:pt x="215493" y="107835"/>
                  </a:lnTo>
                  <a:lnTo>
                    <a:pt x="248272" y="83439"/>
                  </a:lnTo>
                  <a:lnTo>
                    <a:pt x="286004" y="62928"/>
                  </a:lnTo>
                  <a:lnTo>
                    <a:pt x="328218" y="46532"/>
                  </a:lnTo>
                  <a:lnTo>
                    <a:pt x="374446" y="34442"/>
                  </a:lnTo>
                  <a:lnTo>
                    <a:pt x="424218" y="26885"/>
                  </a:lnTo>
                  <a:lnTo>
                    <a:pt x="477050" y="24079"/>
                  </a:lnTo>
                  <a:lnTo>
                    <a:pt x="532472" y="26250"/>
                  </a:lnTo>
                  <a:lnTo>
                    <a:pt x="592277" y="36207"/>
                  </a:lnTo>
                  <a:lnTo>
                    <a:pt x="657301" y="59105"/>
                  </a:lnTo>
                  <a:lnTo>
                    <a:pt x="694537" y="80365"/>
                  </a:lnTo>
                  <a:lnTo>
                    <a:pt x="729640" y="107302"/>
                  </a:lnTo>
                  <a:lnTo>
                    <a:pt x="762774" y="140017"/>
                  </a:lnTo>
                  <a:lnTo>
                    <a:pt x="794105" y="178638"/>
                  </a:lnTo>
                  <a:lnTo>
                    <a:pt x="824458" y="231825"/>
                  </a:lnTo>
                  <a:lnTo>
                    <a:pt x="827328" y="237832"/>
                  </a:lnTo>
                  <a:lnTo>
                    <a:pt x="834517" y="240372"/>
                  </a:lnTo>
                  <a:lnTo>
                    <a:pt x="846531" y="234619"/>
                  </a:lnTo>
                  <a:lnTo>
                    <a:pt x="849058" y="227406"/>
                  </a:lnTo>
                  <a:close/>
                </a:path>
                <a:path w="885189" h="880109">
                  <a:moveTo>
                    <a:pt x="884758" y="403618"/>
                  </a:moveTo>
                  <a:lnTo>
                    <a:pt x="884301" y="351002"/>
                  </a:lnTo>
                  <a:lnTo>
                    <a:pt x="873861" y="295300"/>
                  </a:lnTo>
                  <a:lnTo>
                    <a:pt x="872121" y="288874"/>
                  </a:lnTo>
                  <a:lnTo>
                    <a:pt x="865543" y="285064"/>
                  </a:lnTo>
                  <a:lnTo>
                    <a:pt x="852665" y="288544"/>
                  </a:lnTo>
                  <a:lnTo>
                    <a:pt x="848855" y="295160"/>
                  </a:lnTo>
                  <a:lnTo>
                    <a:pt x="850595" y="301574"/>
                  </a:lnTo>
                  <a:lnTo>
                    <a:pt x="860209" y="352463"/>
                  </a:lnTo>
                  <a:lnTo>
                    <a:pt x="860806" y="400367"/>
                  </a:lnTo>
                  <a:lnTo>
                    <a:pt x="852398" y="445160"/>
                  </a:lnTo>
                  <a:lnTo>
                    <a:pt x="834999" y="486664"/>
                  </a:lnTo>
                  <a:lnTo>
                    <a:pt x="801484" y="535673"/>
                  </a:lnTo>
                  <a:lnTo>
                    <a:pt x="760857" y="578497"/>
                  </a:lnTo>
                  <a:lnTo>
                    <a:pt x="717638" y="614908"/>
                  </a:lnTo>
                  <a:lnTo>
                    <a:pt x="676744" y="644067"/>
                  </a:lnTo>
                  <a:lnTo>
                    <a:pt x="643026" y="665149"/>
                  </a:lnTo>
                  <a:lnTo>
                    <a:pt x="621372" y="677354"/>
                  </a:lnTo>
                  <a:lnTo>
                    <a:pt x="604202" y="667740"/>
                  </a:lnTo>
                  <a:lnTo>
                    <a:pt x="545706" y="629983"/>
                  </a:lnTo>
                  <a:lnTo>
                    <a:pt x="510108" y="602792"/>
                  </a:lnTo>
                  <a:lnTo>
                    <a:pt x="474078" y="570687"/>
                  </a:lnTo>
                  <a:lnTo>
                    <a:pt x="440486" y="534174"/>
                  </a:lnTo>
                  <a:lnTo>
                    <a:pt x="412203" y="493712"/>
                  </a:lnTo>
                  <a:lnTo>
                    <a:pt x="392074" y="449795"/>
                  </a:lnTo>
                  <a:lnTo>
                    <a:pt x="382968" y="402894"/>
                  </a:lnTo>
                  <a:lnTo>
                    <a:pt x="387743" y="353504"/>
                  </a:lnTo>
                  <a:lnTo>
                    <a:pt x="418693" y="292354"/>
                  </a:lnTo>
                  <a:lnTo>
                    <a:pt x="483133" y="255320"/>
                  </a:lnTo>
                  <a:lnTo>
                    <a:pt x="496938" y="253504"/>
                  </a:lnTo>
                  <a:lnTo>
                    <a:pt x="528447" y="255181"/>
                  </a:lnTo>
                  <a:lnTo>
                    <a:pt x="569544" y="269392"/>
                  </a:lnTo>
                  <a:lnTo>
                    <a:pt x="612127" y="305206"/>
                  </a:lnTo>
                  <a:lnTo>
                    <a:pt x="614413" y="307987"/>
                  </a:lnTo>
                  <a:lnTo>
                    <a:pt x="617842" y="309613"/>
                  </a:lnTo>
                  <a:lnTo>
                    <a:pt x="625068" y="309626"/>
                  </a:lnTo>
                  <a:lnTo>
                    <a:pt x="628472" y="308000"/>
                  </a:lnTo>
                  <a:lnTo>
                    <a:pt x="630758" y="305219"/>
                  </a:lnTo>
                  <a:lnTo>
                    <a:pt x="665035" y="274459"/>
                  </a:lnTo>
                  <a:lnTo>
                    <a:pt x="699465" y="258851"/>
                  </a:lnTo>
                  <a:lnTo>
                    <a:pt x="729780" y="253631"/>
                  </a:lnTo>
                  <a:lnTo>
                    <a:pt x="751738" y="254114"/>
                  </a:lnTo>
                  <a:lnTo>
                    <a:pt x="758367" y="254800"/>
                  </a:lnTo>
                  <a:lnTo>
                    <a:pt x="764298" y="250037"/>
                  </a:lnTo>
                  <a:lnTo>
                    <a:pt x="765733" y="236816"/>
                  </a:lnTo>
                  <a:lnTo>
                    <a:pt x="760945" y="230873"/>
                  </a:lnTo>
                  <a:lnTo>
                    <a:pt x="754329" y="230162"/>
                  </a:lnTo>
                  <a:lnTo>
                    <a:pt x="730338" y="229476"/>
                  </a:lnTo>
                  <a:lnTo>
                    <a:pt x="697407" y="234391"/>
                  </a:lnTo>
                  <a:lnTo>
                    <a:pt x="659714" y="249491"/>
                  </a:lnTo>
                  <a:lnTo>
                    <a:pt x="621474" y="279387"/>
                  </a:lnTo>
                  <a:lnTo>
                    <a:pt x="573062" y="244094"/>
                  </a:lnTo>
                  <a:lnTo>
                    <a:pt x="527431" y="230632"/>
                  </a:lnTo>
                  <a:lnTo>
                    <a:pt x="493014" y="229628"/>
                  </a:lnTo>
                  <a:lnTo>
                    <a:pt x="478243" y="231724"/>
                  </a:lnTo>
                  <a:lnTo>
                    <a:pt x="434924" y="247865"/>
                  </a:lnTo>
                  <a:lnTo>
                    <a:pt x="401218" y="275742"/>
                  </a:lnTo>
                  <a:lnTo>
                    <a:pt x="377545" y="310692"/>
                  </a:lnTo>
                  <a:lnTo>
                    <a:pt x="364274" y="348056"/>
                  </a:lnTo>
                  <a:lnTo>
                    <a:pt x="358609" y="390245"/>
                  </a:lnTo>
                  <a:lnTo>
                    <a:pt x="362572" y="432866"/>
                  </a:lnTo>
                  <a:lnTo>
                    <a:pt x="376034" y="475678"/>
                  </a:lnTo>
                  <a:lnTo>
                    <a:pt x="398894" y="518388"/>
                  </a:lnTo>
                  <a:lnTo>
                    <a:pt x="431050" y="560755"/>
                  </a:lnTo>
                  <a:lnTo>
                    <a:pt x="472376" y="602500"/>
                  </a:lnTo>
                  <a:lnTo>
                    <a:pt x="523011" y="643610"/>
                  </a:lnTo>
                  <a:lnTo>
                    <a:pt x="568490" y="674484"/>
                  </a:lnTo>
                  <a:lnTo>
                    <a:pt x="601814" y="694182"/>
                  </a:lnTo>
                  <a:lnTo>
                    <a:pt x="619531" y="702995"/>
                  </a:lnTo>
                  <a:lnTo>
                    <a:pt x="621372" y="702995"/>
                  </a:lnTo>
                  <a:lnTo>
                    <a:pt x="623214" y="702995"/>
                  </a:lnTo>
                  <a:lnTo>
                    <a:pt x="674293" y="674560"/>
                  </a:lnTo>
                  <a:lnTo>
                    <a:pt x="718807" y="644474"/>
                  </a:lnTo>
                  <a:lnTo>
                    <a:pt x="768273" y="604621"/>
                  </a:lnTo>
                  <a:lnTo>
                    <a:pt x="816051" y="555942"/>
                  </a:lnTo>
                  <a:lnTo>
                    <a:pt x="855510" y="499376"/>
                  </a:lnTo>
                  <a:lnTo>
                    <a:pt x="875245" y="452970"/>
                  </a:lnTo>
                  <a:lnTo>
                    <a:pt x="884758" y="40361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3" name="Grupo 302">
            <a:extLst>
              <a:ext uri="{FF2B5EF4-FFF2-40B4-BE49-F238E27FC236}">
                <a16:creationId xmlns:a16="http://schemas.microsoft.com/office/drawing/2014/main" id="{379F8093-722F-8CAF-E0F0-18F633300A5E}"/>
              </a:ext>
            </a:extLst>
          </p:cNvPr>
          <p:cNvGrpSpPr/>
          <p:nvPr/>
        </p:nvGrpSpPr>
        <p:grpSpPr>
          <a:xfrm>
            <a:off x="5403469" y="4278559"/>
            <a:ext cx="1031240" cy="1109319"/>
            <a:chOff x="5403469" y="4278559"/>
            <a:chExt cx="1031240" cy="1109319"/>
          </a:xfrm>
        </p:grpSpPr>
        <p:sp>
          <p:nvSpPr>
            <p:cNvPr id="200" name="object 200"/>
            <p:cNvSpPr/>
            <p:nvPr/>
          </p:nvSpPr>
          <p:spPr>
            <a:xfrm>
              <a:off x="5403469" y="5131974"/>
              <a:ext cx="1031240" cy="255904"/>
            </a:xfrm>
            <a:custGeom>
              <a:avLst/>
              <a:gdLst/>
              <a:ahLst/>
              <a:cxnLst/>
              <a:rect l="l" t="t" r="r" b="b"/>
              <a:pathLst>
                <a:path w="1031239" h="255904">
                  <a:moveTo>
                    <a:pt x="556044" y="222250"/>
                  </a:moveTo>
                  <a:lnTo>
                    <a:pt x="553275" y="178930"/>
                  </a:lnTo>
                  <a:lnTo>
                    <a:pt x="542086" y="137744"/>
                  </a:lnTo>
                  <a:lnTo>
                    <a:pt x="522859" y="99644"/>
                  </a:lnTo>
                  <a:lnTo>
                    <a:pt x="495947" y="65582"/>
                  </a:lnTo>
                  <a:lnTo>
                    <a:pt x="462864" y="37503"/>
                  </a:lnTo>
                  <a:lnTo>
                    <a:pt x="425462" y="16941"/>
                  </a:lnTo>
                  <a:lnTo>
                    <a:pt x="384695" y="4305"/>
                  </a:lnTo>
                  <a:lnTo>
                    <a:pt x="341503" y="0"/>
                  </a:lnTo>
                  <a:lnTo>
                    <a:pt x="214541" y="0"/>
                  </a:lnTo>
                  <a:lnTo>
                    <a:pt x="171348" y="4305"/>
                  </a:lnTo>
                  <a:lnTo>
                    <a:pt x="130581" y="16941"/>
                  </a:lnTo>
                  <a:lnTo>
                    <a:pt x="93179" y="37503"/>
                  </a:lnTo>
                  <a:lnTo>
                    <a:pt x="60096" y="65582"/>
                  </a:lnTo>
                  <a:lnTo>
                    <a:pt x="33185" y="99644"/>
                  </a:lnTo>
                  <a:lnTo>
                    <a:pt x="13957" y="137744"/>
                  </a:lnTo>
                  <a:lnTo>
                    <a:pt x="2768" y="178930"/>
                  </a:lnTo>
                  <a:lnTo>
                    <a:pt x="0" y="222250"/>
                  </a:lnTo>
                  <a:lnTo>
                    <a:pt x="1003" y="250558"/>
                  </a:lnTo>
                  <a:lnTo>
                    <a:pt x="6350" y="255676"/>
                  </a:lnTo>
                  <a:lnTo>
                    <a:pt x="12801" y="255676"/>
                  </a:lnTo>
                  <a:lnTo>
                    <a:pt x="19888" y="255435"/>
                  </a:lnTo>
                  <a:lnTo>
                    <a:pt x="25082" y="249847"/>
                  </a:lnTo>
                  <a:lnTo>
                    <a:pt x="24091" y="221411"/>
                  </a:lnTo>
                  <a:lnTo>
                    <a:pt x="26555" y="182956"/>
                  </a:lnTo>
                  <a:lnTo>
                    <a:pt x="53543" y="112547"/>
                  </a:lnTo>
                  <a:lnTo>
                    <a:pt x="77431" y="82308"/>
                  </a:lnTo>
                  <a:lnTo>
                    <a:pt x="106807" y="57378"/>
                  </a:lnTo>
                  <a:lnTo>
                    <a:pt x="176199" y="27914"/>
                  </a:lnTo>
                  <a:lnTo>
                    <a:pt x="214541" y="24104"/>
                  </a:lnTo>
                  <a:lnTo>
                    <a:pt x="341503" y="24104"/>
                  </a:lnTo>
                  <a:lnTo>
                    <a:pt x="379844" y="27914"/>
                  </a:lnTo>
                  <a:lnTo>
                    <a:pt x="449237" y="57378"/>
                  </a:lnTo>
                  <a:lnTo>
                    <a:pt x="478612" y="82308"/>
                  </a:lnTo>
                  <a:lnTo>
                    <a:pt x="502500" y="112547"/>
                  </a:lnTo>
                  <a:lnTo>
                    <a:pt x="529501" y="182943"/>
                  </a:lnTo>
                  <a:lnTo>
                    <a:pt x="531964" y="221399"/>
                  </a:lnTo>
                  <a:lnTo>
                    <a:pt x="530948" y="249847"/>
                  </a:lnTo>
                  <a:lnTo>
                    <a:pt x="536155" y="255435"/>
                  </a:lnTo>
                  <a:lnTo>
                    <a:pt x="549275" y="255701"/>
                  </a:lnTo>
                  <a:lnTo>
                    <a:pt x="555028" y="250698"/>
                  </a:lnTo>
                  <a:lnTo>
                    <a:pt x="556044" y="222250"/>
                  </a:lnTo>
                  <a:close/>
                </a:path>
                <a:path w="1031239" h="255904">
                  <a:moveTo>
                    <a:pt x="1030871" y="222262"/>
                  </a:moveTo>
                  <a:lnTo>
                    <a:pt x="1028115" y="178968"/>
                  </a:lnTo>
                  <a:lnTo>
                    <a:pt x="1016939" y="137807"/>
                  </a:lnTo>
                  <a:lnTo>
                    <a:pt x="997737" y="99707"/>
                  </a:lnTo>
                  <a:lnTo>
                    <a:pt x="970851" y="65659"/>
                  </a:lnTo>
                  <a:lnTo>
                    <a:pt x="937742" y="37541"/>
                  </a:lnTo>
                  <a:lnTo>
                    <a:pt x="900328" y="16979"/>
                  </a:lnTo>
                  <a:lnTo>
                    <a:pt x="859523" y="4330"/>
                  </a:lnTo>
                  <a:lnTo>
                    <a:pt x="816317" y="38"/>
                  </a:lnTo>
                  <a:lnTo>
                    <a:pt x="689381" y="38"/>
                  </a:lnTo>
                  <a:lnTo>
                    <a:pt x="623773" y="10223"/>
                  </a:lnTo>
                  <a:lnTo>
                    <a:pt x="564603" y="40043"/>
                  </a:lnTo>
                  <a:lnTo>
                    <a:pt x="557949" y="51447"/>
                  </a:lnTo>
                  <a:lnTo>
                    <a:pt x="565696" y="62255"/>
                  </a:lnTo>
                  <a:lnTo>
                    <a:pt x="573227" y="63500"/>
                  </a:lnTo>
                  <a:lnTo>
                    <a:pt x="578650" y="59626"/>
                  </a:lnTo>
                  <a:lnTo>
                    <a:pt x="603986" y="44284"/>
                  </a:lnTo>
                  <a:lnTo>
                    <a:pt x="631151" y="33172"/>
                  </a:lnTo>
                  <a:lnTo>
                    <a:pt x="659752" y="26416"/>
                  </a:lnTo>
                  <a:lnTo>
                    <a:pt x="689381" y="24142"/>
                  </a:lnTo>
                  <a:lnTo>
                    <a:pt x="816317" y="24142"/>
                  </a:lnTo>
                  <a:lnTo>
                    <a:pt x="854684" y="27952"/>
                  </a:lnTo>
                  <a:lnTo>
                    <a:pt x="924115" y="57442"/>
                  </a:lnTo>
                  <a:lnTo>
                    <a:pt x="953516" y="82397"/>
                  </a:lnTo>
                  <a:lnTo>
                    <a:pt x="977379" y="112623"/>
                  </a:lnTo>
                  <a:lnTo>
                    <a:pt x="1004328" y="182981"/>
                  </a:lnTo>
                  <a:lnTo>
                    <a:pt x="1006779" y="221424"/>
                  </a:lnTo>
                  <a:lnTo>
                    <a:pt x="1005840" y="249834"/>
                  </a:lnTo>
                  <a:lnTo>
                    <a:pt x="1011047" y="255422"/>
                  </a:lnTo>
                  <a:lnTo>
                    <a:pt x="1018108" y="255638"/>
                  </a:lnTo>
                  <a:lnTo>
                    <a:pt x="1024572" y="255638"/>
                  </a:lnTo>
                  <a:lnTo>
                    <a:pt x="1029919" y="250507"/>
                  </a:lnTo>
                  <a:lnTo>
                    <a:pt x="1030871" y="22226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542229" y="4278559"/>
              <a:ext cx="753745" cy="799465"/>
            </a:xfrm>
            <a:custGeom>
              <a:avLst/>
              <a:gdLst/>
              <a:ahLst/>
              <a:cxnLst/>
              <a:rect l="l" t="t" r="r" b="b"/>
              <a:pathLst>
                <a:path w="753745" h="799464">
                  <a:moveTo>
                    <a:pt x="278523" y="660107"/>
                  </a:moveTo>
                  <a:lnTo>
                    <a:pt x="271411" y="616127"/>
                  </a:lnTo>
                  <a:lnTo>
                    <a:pt x="254431" y="583336"/>
                  </a:lnTo>
                  <a:lnTo>
                    <a:pt x="254431" y="660107"/>
                  </a:lnTo>
                  <a:lnTo>
                    <a:pt x="245364" y="704888"/>
                  </a:lnTo>
                  <a:lnTo>
                    <a:pt x="220662" y="741502"/>
                  </a:lnTo>
                  <a:lnTo>
                    <a:pt x="184048" y="766203"/>
                  </a:lnTo>
                  <a:lnTo>
                    <a:pt x="139268" y="775271"/>
                  </a:lnTo>
                  <a:lnTo>
                    <a:pt x="94475" y="766203"/>
                  </a:lnTo>
                  <a:lnTo>
                    <a:pt x="57861" y="741502"/>
                  </a:lnTo>
                  <a:lnTo>
                    <a:pt x="33159" y="704888"/>
                  </a:lnTo>
                  <a:lnTo>
                    <a:pt x="24091" y="660107"/>
                  </a:lnTo>
                  <a:lnTo>
                    <a:pt x="33159" y="615327"/>
                  </a:lnTo>
                  <a:lnTo>
                    <a:pt x="57861" y="578713"/>
                  </a:lnTo>
                  <a:lnTo>
                    <a:pt x="94475" y="553999"/>
                  </a:lnTo>
                  <a:lnTo>
                    <a:pt x="139268" y="544931"/>
                  </a:lnTo>
                  <a:lnTo>
                    <a:pt x="184048" y="553999"/>
                  </a:lnTo>
                  <a:lnTo>
                    <a:pt x="220662" y="578713"/>
                  </a:lnTo>
                  <a:lnTo>
                    <a:pt x="245364" y="615327"/>
                  </a:lnTo>
                  <a:lnTo>
                    <a:pt x="254431" y="660107"/>
                  </a:lnTo>
                  <a:lnTo>
                    <a:pt x="254431" y="583336"/>
                  </a:lnTo>
                  <a:lnTo>
                    <a:pt x="221462" y="547751"/>
                  </a:lnTo>
                  <a:lnTo>
                    <a:pt x="183235" y="527951"/>
                  </a:lnTo>
                  <a:lnTo>
                    <a:pt x="139268" y="520839"/>
                  </a:lnTo>
                  <a:lnTo>
                    <a:pt x="95288" y="527951"/>
                  </a:lnTo>
                  <a:lnTo>
                    <a:pt x="57061" y="547751"/>
                  </a:lnTo>
                  <a:lnTo>
                    <a:pt x="26898" y="577913"/>
                  </a:lnTo>
                  <a:lnTo>
                    <a:pt x="7112" y="616127"/>
                  </a:lnTo>
                  <a:lnTo>
                    <a:pt x="0" y="660107"/>
                  </a:lnTo>
                  <a:lnTo>
                    <a:pt x="7112" y="704075"/>
                  </a:lnTo>
                  <a:lnTo>
                    <a:pt x="26898" y="742302"/>
                  </a:lnTo>
                  <a:lnTo>
                    <a:pt x="57061" y="772464"/>
                  </a:lnTo>
                  <a:lnTo>
                    <a:pt x="95288" y="792251"/>
                  </a:lnTo>
                  <a:lnTo>
                    <a:pt x="139268" y="799363"/>
                  </a:lnTo>
                  <a:lnTo>
                    <a:pt x="183235" y="792251"/>
                  </a:lnTo>
                  <a:lnTo>
                    <a:pt x="216027" y="775271"/>
                  </a:lnTo>
                  <a:lnTo>
                    <a:pt x="221462" y="772464"/>
                  </a:lnTo>
                  <a:lnTo>
                    <a:pt x="251625" y="742302"/>
                  </a:lnTo>
                  <a:lnTo>
                    <a:pt x="271411" y="704075"/>
                  </a:lnTo>
                  <a:lnTo>
                    <a:pt x="278523" y="660107"/>
                  </a:lnTo>
                  <a:close/>
                </a:path>
                <a:path w="753745" h="799464">
                  <a:moveTo>
                    <a:pt x="521614" y="162763"/>
                  </a:moveTo>
                  <a:lnTo>
                    <a:pt x="513930" y="141020"/>
                  </a:lnTo>
                  <a:lnTo>
                    <a:pt x="500240" y="120738"/>
                  </a:lnTo>
                  <a:lnTo>
                    <a:pt x="498144" y="118999"/>
                  </a:lnTo>
                  <a:lnTo>
                    <a:pt x="498144" y="168198"/>
                  </a:lnTo>
                  <a:lnTo>
                    <a:pt x="496163" y="215988"/>
                  </a:lnTo>
                  <a:lnTo>
                    <a:pt x="472236" y="259168"/>
                  </a:lnTo>
                  <a:lnTo>
                    <a:pt x="436994" y="294767"/>
                  </a:lnTo>
                  <a:lnTo>
                    <a:pt x="401548" y="320929"/>
                  </a:lnTo>
                  <a:lnTo>
                    <a:pt x="376643" y="335927"/>
                  </a:lnTo>
                  <a:lnTo>
                    <a:pt x="351802" y="320929"/>
                  </a:lnTo>
                  <a:lnTo>
                    <a:pt x="316433" y="294767"/>
                  </a:lnTo>
                  <a:lnTo>
                    <a:pt x="281216" y="259168"/>
                  </a:lnTo>
                  <a:lnTo>
                    <a:pt x="257429" y="216509"/>
                  </a:lnTo>
                  <a:lnTo>
                    <a:pt x="257314" y="216306"/>
                  </a:lnTo>
                  <a:lnTo>
                    <a:pt x="257263" y="215988"/>
                  </a:lnTo>
                  <a:lnTo>
                    <a:pt x="255346" y="168198"/>
                  </a:lnTo>
                  <a:lnTo>
                    <a:pt x="255333" y="167728"/>
                  </a:lnTo>
                  <a:lnTo>
                    <a:pt x="260794" y="152171"/>
                  </a:lnTo>
                  <a:lnTo>
                    <a:pt x="260883" y="151930"/>
                  </a:lnTo>
                  <a:lnTo>
                    <a:pt x="270662" y="137325"/>
                  </a:lnTo>
                  <a:lnTo>
                    <a:pt x="284695" y="125577"/>
                  </a:lnTo>
                  <a:lnTo>
                    <a:pt x="284543" y="125577"/>
                  </a:lnTo>
                  <a:lnTo>
                    <a:pt x="303034" y="118668"/>
                  </a:lnTo>
                  <a:lnTo>
                    <a:pt x="307174" y="117741"/>
                  </a:lnTo>
                  <a:lnTo>
                    <a:pt x="313575" y="117741"/>
                  </a:lnTo>
                  <a:lnTo>
                    <a:pt x="353047" y="130352"/>
                  </a:lnTo>
                  <a:lnTo>
                    <a:pt x="369658" y="146685"/>
                  </a:lnTo>
                  <a:lnTo>
                    <a:pt x="373087" y="148297"/>
                  </a:lnTo>
                  <a:lnTo>
                    <a:pt x="380314" y="148297"/>
                  </a:lnTo>
                  <a:lnTo>
                    <a:pt x="383730" y="146685"/>
                  </a:lnTo>
                  <a:lnTo>
                    <a:pt x="386016" y="143891"/>
                  </a:lnTo>
                  <a:lnTo>
                    <a:pt x="407327" y="125971"/>
                  </a:lnTo>
                  <a:lnTo>
                    <a:pt x="427812" y="118833"/>
                  </a:lnTo>
                  <a:lnTo>
                    <a:pt x="427266" y="118833"/>
                  </a:lnTo>
                  <a:lnTo>
                    <a:pt x="430225" y="118668"/>
                  </a:lnTo>
                  <a:lnTo>
                    <a:pt x="468845" y="125577"/>
                  </a:lnTo>
                  <a:lnTo>
                    <a:pt x="498144" y="168198"/>
                  </a:lnTo>
                  <a:lnTo>
                    <a:pt x="498144" y="118999"/>
                  </a:lnTo>
                  <a:lnTo>
                    <a:pt x="496836" y="117906"/>
                  </a:lnTo>
                  <a:lnTo>
                    <a:pt x="480834" y="104584"/>
                  </a:lnTo>
                  <a:lnTo>
                    <a:pt x="455980" y="95262"/>
                  </a:lnTo>
                  <a:lnTo>
                    <a:pt x="447763" y="94043"/>
                  </a:lnTo>
                  <a:lnTo>
                    <a:pt x="428891" y="94310"/>
                  </a:lnTo>
                  <a:lnTo>
                    <a:pt x="403745" y="100888"/>
                  </a:lnTo>
                  <a:lnTo>
                    <a:pt x="376694" y="118618"/>
                  </a:lnTo>
                  <a:lnTo>
                    <a:pt x="375361" y="117741"/>
                  </a:lnTo>
                  <a:lnTo>
                    <a:pt x="349707" y="100888"/>
                  </a:lnTo>
                  <a:lnTo>
                    <a:pt x="324777" y="94310"/>
                  </a:lnTo>
                  <a:lnTo>
                    <a:pt x="327050" y="94310"/>
                  </a:lnTo>
                  <a:lnTo>
                    <a:pt x="311302" y="94043"/>
                  </a:lnTo>
                  <a:lnTo>
                    <a:pt x="305320" y="94043"/>
                  </a:lnTo>
                  <a:lnTo>
                    <a:pt x="298043" y="95097"/>
                  </a:lnTo>
                  <a:lnTo>
                    <a:pt x="272529" y="104584"/>
                  </a:lnTo>
                  <a:lnTo>
                    <a:pt x="272694" y="104584"/>
                  </a:lnTo>
                  <a:lnTo>
                    <a:pt x="253250" y="120599"/>
                  </a:lnTo>
                  <a:lnTo>
                    <a:pt x="239509" y="140779"/>
                  </a:lnTo>
                  <a:lnTo>
                    <a:pt x="231851" y="162280"/>
                  </a:lnTo>
                  <a:lnTo>
                    <a:pt x="231863" y="215988"/>
                  </a:lnTo>
                  <a:lnTo>
                    <a:pt x="253873" y="263156"/>
                  </a:lnTo>
                  <a:lnTo>
                    <a:pt x="288480" y="302564"/>
                  </a:lnTo>
                  <a:lnTo>
                    <a:pt x="325843" y="332676"/>
                  </a:lnTo>
                  <a:lnTo>
                    <a:pt x="371271" y="360362"/>
                  </a:lnTo>
                  <a:lnTo>
                    <a:pt x="374802" y="361619"/>
                  </a:lnTo>
                  <a:lnTo>
                    <a:pt x="378485" y="361619"/>
                  </a:lnTo>
                  <a:lnTo>
                    <a:pt x="380326" y="361200"/>
                  </a:lnTo>
                  <a:lnTo>
                    <a:pt x="382003" y="360362"/>
                  </a:lnTo>
                  <a:lnTo>
                    <a:pt x="396697" y="352374"/>
                  </a:lnTo>
                  <a:lnTo>
                    <a:pt x="422427" y="335927"/>
                  </a:lnTo>
                  <a:lnTo>
                    <a:pt x="427520" y="332676"/>
                  </a:lnTo>
                  <a:lnTo>
                    <a:pt x="464959" y="302564"/>
                  </a:lnTo>
                  <a:lnTo>
                    <a:pt x="499478" y="263334"/>
                  </a:lnTo>
                  <a:lnTo>
                    <a:pt x="521449" y="216509"/>
                  </a:lnTo>
                  <a:lnTo>
                    <a:pt x="521550" y="215988"/>
                  </a:lnTo>
                  <a:lnTo>
                    <a:pt x="521614" y="162763"/>
                  </a:lnTo>
                  <a:close/>
                </a:path>
                <a:path w="753745" h="799464">
                  <a:moveTo>
                    <a:pt x="741324" y="112115"/>
                  </a:moveTo>
                  <a:lnTo>
                    <a:pt x="732497" y="68516"/>
                  </a:lnTo>
                  <a:lnTo>
                    <a:pt x="708456" y="32880"/>
                  </a:lnTo>
                  <a:lnTo>
                    <a:pt x="672807" y="8826"/>
                  </a:lnTo>
                  <a:lnTo>
                    <a:pt x="629208" y="0"/>
                  </a:lnTo>
                  <a:lnTo>
                    <a:pt x="124155" y="0"/>
                  </a:lnTo>
                  <a:lnTo>
                    <a:pt x="80556" y="8826"/>
                  </a:lnTo>
                  <a:lnTo>
                    <a:pt x="44907" y="32880"/>
                  </a:lnTo>
                  <a:lnTo>
                    <a:pt x="20866" y="68516"/>
                  </a:lnTo>
                  <a:lnTo>
                    <a:pt x="12039" y="112115"/>
                  </a:lnTo>
                  <a:lnTo>
                    <a:pt x="12039" y="343179"/>
                  </a:lnTo>
                  <a:lnTo>
                    <a:pt x="20866" y="386778"/>
                  </a:lnTo>
                  <a:lnTo>
                    <a:pt x="44907" y="422414"/>
                  </a:lnTo>
                  <a:lnTo>
                    <a:pt x="80556" y="446468"/>
                  </a:lnTo>
                  <a:lnTo>
                    <a:pt x="124155" y="455295"/>
                  </a:lnTo>
                  <a:lnTo>
                    <a:pt x="285826" y="455295"/>
                  </a:lnTo>
                  <a:lnTo>
                    <a:pt x="347319" y="527202"/>
                  </a:lnTo>
                  <a:lnTo>
                    <a:pt x="353415" y="532942"/>
                  </a:lnTo>
                  <a:lnTo>
                    <a:pt x="360514" y="537184"/>
                  </a:lnTo>
                  <a:lnTo>
                    <a:pt x="368363" y="539813"/>
                  </a:lnTo>
                  <a:lnTo>
                    <a:pt x="376682" y="540727"/>
                  </a:lnTo>
                  <a:lnTo>
                    <a:pt x="385013" y="539813"/>
                  </a:lnTo>
                  <a:lnTo>
                    <a:pt x="392849" y="537184"/>
                  </a:lnTo>
                  <a:lnTo>
                    <a:pt x="399948" y="532942"/>
                  </a:lnTo>
                  <a:lnTo>
                    <a:pt x="406044" y="527202"/>
                  </a:lnTo>
                  <a:lnTo>
                    <a:pt x="467537" y="455295"/>
                  </a:lnTo>
                  <a:lnTo>
                    <a:pt x="629208" y="455295"/>
                  </a:lnTo>
                  <a:lnTo>
                    <a:pt x="672807" y="446468"/>
                  </a:lnTo>
                  <a:lnTo>
                    <a:pt x="708456" y="422414"/>
                  </a:lnTo>
                  <a:lnTo>
                    <a:pt x="732497" y="386778"/>
                  </a:lnTo>
                  <a:lnTo>
                    <a:pt x="741324" y="343179"/>
                  </a:lnTo>
                  <a:lnTo>
                    <a:pt x="741324" y="202196"/>
                  </a:lnTo>
                  <a:lnTo>
                    <a:pt x="735939" y="196799"/>
                  </a:lnTo>
                  <a:lnTo>
                    <a:pt x="722630" y="196799"/>
                  </a:lnTo>
                  <a:lnTo>
                    <a:pt x="717219" y="202196"/>
                  </a:lnTo>
                  <a:lnTo>
                    <a:pt x="717219" y="343179"/>
                  </a:lnTo>
                  <a:lnTo>
                    <a:pt x="710298" y="377405"/>
                  </a:lnTo>
                  <a:lnTo>
                    <a:pt x="691413" y="405384"/>
                  </a:lnTo>
                  <a:lnTo>
                    <a:pt x="663435" y="424256"/>
                  </a:lnTo>
                  <a:lnTo>
                    <a:pt x="629208" y="431190"/>
                  </a:lnTo>
                  <a:lnTo>
                    <a:pt x="458470" y="431190"/>
                  </a:lnTo>
                  <a:lnTo>
                    <a:pt x="455129" y="432739"/>
                  </a:lnTo>
                  <a:lnTo>
                    <a:pt x="387731" y="511543"/>
                  </a:lnTo>
                  <a:lnTo>
                    <a:pt x="382701" y="515239"/>
                  </a:lnTo>
                  <a:lnTo>
                    <a:pt x="376682" y="516458"/>
                  </a:lnTo>
                  <a:lnTo>
                    <a:pt x="370662" y="515239"/>
                  </a:lnTo>
                  <a:lnTo>
                    <a:pt x="365633" y="511543"/>
                  </a:lnTo>
                  <a:lnTo>
                    <a:pt x="298234" y="432739"/>
                  </a:lnTo>
                  <a:lnTo>
                    <a:pt x="294894" y="431190"/>
                  </a:lnTo>
                  <a:lnTo>
                    <a:pt x="124155" y="431190"/>
                  </a:lnTo>
                  <a:lnTo>
                    <a:pt x="89928" y="424256"/>
                  </a:lnTo>
                  <a:lnTo>
                    <a:pt x="61950" y="405384"/>
                  </a:lnTo>
                  <a:lnTo>
                    <a:pt x="43065" y="377405"/>
                  </a:lnTo>
                  <a:lnTo>
                    <a:pt x="36144" y="343179"/>
                  </a:lnTo>
                  <a:lnTo>
                    <a:pt x="36144" y="112115"/>
                  </a:lnTo>
                  <a:lnTo>
                    <a:pt x="43065" y="77901"/>
                  </a:lnTo>
                  <a:lnTo>
                    <a:pt x="61950" y="49923"/>
                  </a:lnTo>
                  <a:lnTo>
                    <a:pt x="89928" y="31038"/>
                  </a:lnTo>
                  <a:lnTo>
                    <a:pt x="124155" y="24104"/>
                  </a:lnTo>
                  <a:lnTo>
                    <a:pt x="629208" y="24104"/>
                  </a:lnTo>
                  <a:lnTo>
                    <a:pt x="663435" y="31038"/>
                  </a:lnTo>
                  <a:lnTo>
                    <a:pt x="691413" y="49923"/>
                  </a:lnTo>
                  <a:lnTo>
                    <a:pt x="710298" y="77901"/>
                  </a:lnTo>
                  <a:lnTo>
                    <a:pt x="717219" y="112115"/>
                  </a:lnTo>
                  <a:lnTo>
                    <a:pt x="717219" y="135153"/>
                  </a:lnTo>
                  <a:lnTo>
                    <a:pt x="722630" y="140550"/>
                  </a:lnTo>
                  <a:lnTo>
                    <a:pt x="735939" y="140550"/>
                  </a:lnTo>
                  <a:lnTo>
                    <a:pt x="741324" y="135153"/>
                  </a:lnTo>
                  <a:lnTo>
                    <a:pt x="741324" y="112115"/>
                  </a:lnTo>
                  <a:close/>
                </a:path>
                <a:path w="753745" h="799464">
                  <a:moveTo>
                    <a:pt x="753376" y="660107"/>
                  </a:moveTo>
                  <a:lnTo>
                    <a:pt x="746264" y="616127"/>
                  </a:lnTo>
                  <a:lnTo>
                    <a:pt x="729272" y="583336"/>
                  </a:lnTo>
                  <a:lnTo>
                    <a:pt x="729272" y="660107"/>
                  </a:lnTo>
                  <a:lnTo>
                    <a:pt x="720217" y="704888"/>
                  </a:lnTo>
                  <a:lnTo>
                    <a:pt x="695502" y="741502"/>
                  </a:lnTo>
                  <a:lnTo>
                    <a:pt x="658888" y="766203"/>
                  </a:lnTo>
                  <a:lnTo>
                    <a:pt x="614108" y="775271"/>
                  </a:lnTo>
                  <a:lnTo>
                    <a:pt x="569315" y="766203"/>
                  </a:lnTo>
                  <a:lnTo>
                    <a:pt x="532714" y="741502"/>
                  </a:lnTo>
                  <a:lnTo>
                    <a:pt x="508000" y="704888"/>
                  </a:lnTo>
                  <a:lnTo>
                    <a:pt x="498944" y="660107"/>
                  </a:lnTo>
                  <a:lnTo>
                    <a:pt x="508000" y="615327"/>
                  </a:lnTo>
                  <a:lnTo>
                    <a:pt x="532714" y="578713"/>
                  </a:lnTo>
                  <a:lnTo>
                    <a:pt x="569315" y="553999"/>
                  </a:lnTo>
                  <a:lnTo>
                    <a:pt x="614108" y="544931"/>
                  </a:lnTo>
                  <a:lnTo>
                    <a:pt x="658888" y="553999"/>
                  </a:lnTo>
                  <a:lnTo>
                    <a:pt x="695502" y="578713"/>
                  </a:lnTo>
                  <a:lnTo>
                    <a:pt x="720217" y="615327"/>
                  </a:lnTo>
                  <a:lnTo>
                    <a:pt x="729272" y="660107"/>
                  </a:lnTo>
                  <a:lnTo>
                    <a:pt x="729272" y="583336"/>
                  </a:lnTo>
                  <a:lnTo>
                    <a:pt x="696302" y="547751"/>
                  </a:lnTo>
                  <a:lnTo>
                    <a:pt x="658075" y="527951"/>
                  </a:lnTo>
                  <a:lnTo>
                    <a:pt x="614108" y="520839"/>
                  </a:lnTo>
                  <a:lnTo>
                    <a:pt x="570141" y="527951"/>
                  </a:lnTo>
                  <a:lnTo>
                    <a:pt x="531914" y="547751"/>
                  </a:lnTo>
                  <a:lnTo>
                    <a:pt x="501751" y="577913"/>
                  </a:lnTo>
                  <a:lnTo>
                    <a:pt x="481952" y="616127"/>
                  </a:lnTo>
                  <a:lnTo>
                    <a:pt x="474840" y="660107"/>
                  </a:lnTo>
                  <a:lnTo>
                    <a:pt x="481952" y="704075"/>
                  </a:lnTo>
                  <a:lnTo>
                    <a:pt x="501751" y="742302"/>
                  </a:lnTo>
                  <a:lnTo>
                    <a:pt x="531914" y="772464"/>
                  </a:lnTo>
                  <a:lnTo>
                    <a:pt x="570141" y="792251"/>
                  </a:lnTo>
                  <a:lnTo>
                    <a:pt x="614108" y="799363"/>
                  </a:lnTo>
                  <a:lnTo>
                    <a:pt x="658075" y="792251"/>
                  </a:lnTo>
                  <a:lnTo>
                    <a:pt x="690880" y="775271"/>
                  </a:lnTo>
                  <a:lnTo>
                    <a:pt x="696302" y="772464"/>
                  </a:lnTo>
                  <a:lnTo>
                    <a:pt x="726465" y="742302"/>
                  </a:lnTo>
                  <a:lnTo>
                    <a:pt x="746264" y="704075"/>
                  </a:lnTo>
                  <a:lnTo>
                    <a:pt x="753376" y="66010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5" name="Grupo 314">
            <a:extLst>
              <a:ext uri="{FF2B5EF4-FFF2-40B4-BE49-F238E27FC236}">
                <a16:creationId xmlns:a16="http://schemas.microsoft.com/office/drawing/2014/main" id="{2D6AF921-7050-F382-1CBA-7F9BC9982749}"/>
              </a:ext>
            </a:extLst>
          </p:cNvPr>
          <p:cNvGrpSpPr/>
          <p:nvPr/>
        </p:nvGrpSpPr>
        <p:grpSpPr>
          <a:xfrm>
            <a:off x="8556280" y="8790075"/>
            <a:ext cx="1208405" cy="1261565"/>
            <a:chOff x="8556280" y="8790075"/>
            <a:chExt cx="1208405" cy="1261565"/>
          </a:xfrm>
        </p:grpSpPr>
        <p:grpSp>
          <p:nvGrpSpPr>
            <p:cNvPr id="202" name="object 202"/>
            <p:cNvGrpSpPr/>
            <p:nvPr/>
          </p:nvGrpSpPr>
          <p:grpSpPr>
            <a:xfrm>
              <a:off x="8556280" y="8790075"/>
              <a:ext cx="1208405" cy="1019175"/>
              <a:chOff x="8556280" y="8790075"/>
              <a:chExt cx="1208405" cy="1019175"/>
            </a:xfrm>
          </p:grpSpPr>
          <p:sp>
            <p:nvSpPr>
              <p:cNvPr id="203" name="object 203"/>
              <p:cNvSpPr/>
              <p:nvPr/>
            </p:nvSpPr>
            <p:spPr>
              <a:xfrm>
                <a:off x="9021786" y="8963126"/>
                <a:ext cx="742950" cy="541655"/>
              </a:xfrm>
              <a:custGeom>
                <a:avLst/>
                <a:gdLst/>
                <a:ahLst/>
                <a:cxnLst/>
                <a:rect l="l" t="t" r="r" b="b"/>
                <a:pathLst>
                  <a:path w="742950" h="541654">
                    <a:moveTo>
                      <a:pt x="285002" y="254790"/>
                    </a:moveTo>
                    <a:lnTo>
                      <a:pt x="224146" y="254790"/>
                    </a:lnTo>
                    <a:lnTo>
                      <a:pt x="358665" y="312820"/>
                    </a:lnTo>
                    <a:lnTo>
                      <a:pt x="323357" y="394650"/>
                    </a:lnTo>
                    <a:lnTo>
                      <a:pt x="316045" y="419748"/>
                    </a:lnTo>
                    <a:lnTo>
                      <a:pt x="315195" y="443326"/>
                    </a:lnTo>
                    <a:lnTo>
                      <a:pt x="315119" y="445428"/>
                    </a:lnTo>
                    <a:lnTo>
                      <a:pt x="332027" y="494008"/>
                    </a:lnTo>
                    <a:lnTo>
                      <a:pt x="369920" y="528801"/>
                    </a:lnTo>
                    <a:lnTo>
                      <a:pt x="419805" y="541378"/>
                    </a:lnTo>
                    <a:lnTo>
                      <a:pt x="659504" y="541525"/>
                    </a:lnTo>
                    <a:lnTo>
                      <a:pt x="691743" y="535001"/>
                    </a:lnTo>
                    <a:lnTo>
                      <a:pt x="717808" y="517421"/>
                    </a:lnTo>
                    <a:lnTo>
                      <a:pt x="659473" y="517421"/>
                    </a:lnTo>
                    <a:lnTo>
                      <a:pt x="419815" y="517285"/>
                    </a:lnTo>
                    <a:lnTo>
                      <a:pt x="381371" y="507589"/>
                    </a:lnTo>
                    <a:lnTo>
                      <a:pt x="352163" y="480773"/>
                    </a:lnTo>
                    <a:lnTo>
                      <a:pt x="339132" y="443326"/>
                    </a:lnTo>
                    <a:lnTo>
                      <a:pt x="339407" y="435724"/>
                    </a:lnTo>
                    <a:lnTo>
                      <a:pt x="339522" y="432521"/>
                    </a:lnTo>
                    <a:lnTo>
                      <a:pt x="339613" y="430024"/>
                    </a:lnTo>
                    <a:lnTo>
                      <a:pt x="339734" y="426670"/>
                    </a:lnTo>
                    <a:lnTo>
                      <a:pt x="339847" y="423538"/>
                    </a:lnTo>
                    <a:lnTo>
                      <a:pt x="345433" y="404369"/>
                    </a:lnTo>
                    <a:lnTo>
                      <a:pt x="345482" y="404199"/>
                    </a:lnTo>
                    <a:lnTo>
                      <a:pt x="386832" y="308359"/>
                    </a:lnTo>
                    <a:lnTo>
                      <a:pt x="386884" y="305050"/>
                    </a:lnTo>
                    <a:lnTo>
                      <a:pt x="384518" y="299103"/>
                    </a:lnTo>
                    <a:lnTo>
                      <a:pt x="382214" y="296726"/>
                    </a:lnTo>
                    <a:lnTo>
                      <a:pt x="285002" y="254790"/>
                    </a:lnTo>
                    <a:close/>
                  </a:path>
                  <a:path w="742950" h="541654">
                    <a:moveTo>
                      <a:pt x="291336" y="24067"/>
                    </a:moveTo>
                    <a:lnTo>
                      <a:pt x="216942" y="24067"/>
                    </a:lnTo>
                    <a:lnTo>
                      <a:pt x="230672" y="25630"/>
                    </a:lnTo>
                    <a:lnTo>
                      <a:pt x="244030" y="29907"/>
                    </a:lnTo>
                    <a:lnTo>
                      <a:pt x="508587" y="144039"/>
                    </a:lnTo>
                    <a:lnTo>
                      <a:pt x="540023" y="170554"/>
                    </a:lnTo>
                    <a:lnTo>
                      <a:pt x="551488" y="210277"/>
                    </a:lnTo>
                    <a:lnTo>
                      <a:pt x="549925" y="224009"/>
                    </a:lnTo>
                    <a:lnTo>
                      <a:pt x="545644" y="237366"/>
                    </a:lnTo>
                    <a:lnTo>
                      <a:pt x="481290" y="386482"/>
                    </a:lnTo>
                    <a:lnTo>
                      <a:pt x="481667" y="390765"/>
                    </a:lnTo>
                    <a:lnTo>
                      <a:pt x="486117" y="397550"/>
                    </a:lnTo>
                    <a:lnTo>
                      <a:pt x="490150" y="399718"/>
                    </a:lnTo>
                    <a:lnTo>
                      <a:pt x="659546" y="399718"/>
                    </a:lnTo>
                    <a:lnTo>
                      <a:pt x="682427" y="404369"/>
                    </a:lnTo>
                    <a:lnTo>
                      <a:pt x="701125" y="417006"/>
                    </a:lnTo>
                    <a:lnTo>
                      <a:pt x="713734" y="435724"/>
                    </a:lnTo>
                    <a:lnTo>
                      <a:pt x="718349" y="458627"/>
                    </a:lnTo>
                    <a:lnTo>
                      <a:pt x="713712" y="481485"/>
                    </a:lnTo>
                    <a:lnTo>
                      <a:pt x="701084" y="500179"/>
                    </a:lnTo>
                    <a:lnTo>
                      <a:pt x="682378" y="512793"/>
                    </a:lnTo>
                    <a:lnTo>
                      <a:pt x="659473" y="517421"/>
                    </a:lnTo>
                    <a:lnTo>
                      <a:pt x="717808" y="517421"/>
                    </a:lnTo>
                    <a:lnTo>
                      <a:pt x="718010" y="517285"/>
                    </a:lnTo>
                    <a:lnTo>
                      <a:pt x="719752" y="514784"/>
                    </a:lnTo>
                    <a:lnTo>
                      <a:pt x="735908" y="490866"/>
                    </a:lnTo>
                    <a:lnTo>
                      <a:pt x="742455" y="458627"/>
                    </a:lnTo>
                    <a:lnTo>
                      <a:pt x="736014" y="426670"/>
                    </a:lnTo>
                    <a:lnTo>
                      <a:pt x="735953" y="426367"/>
                    </a:lnTo>
                    <a:lnTo>
                      <a:pt x="718178" y="399985"/>
                    </a:lnTo>
                    <a:lnTo>
                      <a:pt x="691819" y="382170"/>
                    </a:lnTo>
                    <a:lnTo>
                      <a:pt x="659567" y="375614"/>
                    </a:lnTo>
                    <a:lnTo>
                      <a:pt x="512223" y="375614"/>
                    </a:lnTo>
                    <a:lnTo>
                      <a:pt x="567769" y="246916"/>
                    </a:lnTo>
                    <a:lnTo>
                      <a:pt x="573505" y="229026"/>
                    </a:lnTo>
                    <a:lnTo>
                      <a:pt x="575598" y="210634"/>
                    </a:lnTo>
                    <a:lnTo>
                      <a:pt x="574045" y="192187"/>
                    </a:lnTo>
                    <a:lnTo>
                      <a:pt x="548714" y="142943"/>
                    </a:lnTo>
                    <a:lnTo>
                      <a:pt x="518116" y="121914"/>
                    </a:lnTo>
                    <a:lnTo>
                      <a:pt x="291336" y="24067"/>
                    </a:lnTo>
                    <a:close/>
                  </a:path>
                  <a:path w="742950" h="541654">
                    <a:moveTo>
                      <a:pt x="216640" y="0"/>
                    </a:moveTo>
                    <a:lnTo>
                      <a:pt x="150099" y="26435"/>
                    </a:lnTo>
                    <a:lnTo>
                      <a:pt x="6781" y="339761"/>
                    </a:lnTo>
                    <a:lnTo>
                      <a:pt x="0" y="371973"/>
                    </a:lnTo>
                    <a:lnTo>
                      <a:pt x="5893" y="403238"/>
                    </a:lnTo>
                    <a:lnTo>
                      <a:pt x="23060" y="430024"/>
                    </a:lnTo>
                    <a:lnTo>
                      <a:pt x="50099" y="448795"/>
                    </a:lnTo>
                    <a:lnTo>
                      <a:pt x="82290" y="455580"/>
                    </a:lnTo>
                    <a:lnTo>
                      <a:pt x="113552" y="449687"/>
                    </a:lnTo>
                    <a:lnTo>
                      <a:pt x="140346" y="432521"/>
                    </a:lnTo>
                    <a:lnTo>
                      <a:pt x="141068" y="431483"/>
                    </a:lnTo>
                    <a:lnTo>
                      <a:pt x="82493" y="431483"/>
                    </a:lnTo>
                    <a:lnTo>
                      <a:pt x="59638" y="426670"/>
                    </a:lnTo>
                    <a:lnTo>
                      <a:pt x="40457" y="413353"/>
                    </a:lnTo>
                    <a:lnTo>
                      <a:pt x="28279" y="394346"/>
                    </a:lnTo>
                    <a:lnTo>
                      <a:pt x="24097" y="372159"/>
                    </a:lnTo>
                    <a:lnTo>
                      <a:pt x="28906" y="349300"/>
                    </a:lnTo>
                    <a:lnTo>
                      <a:pt x="150703" y="66974"/>
                    </a:lnTo>
                    <a:lnTo>
                      <a:pt x="177222" y="35534"/>
                    </a:lnTo>
                    <a:lnTo>
                      <a:pt x="216942" y="24067"/>
                    </a:lnTo>
                    <a:lnTo>
                      <a:pt x="291336" y="24067"/>
                    </a:lnTo>
                    <a:lnTo>
                      <a:pt x="253569" y="7771"/>
                    </a:lnTo>
                    <a:lnTo>
                      <a:pt x="216640" y="0"/>
                    </a:lnTo>
                    <a:close/>
                  </a:path>
                  <a:path w="742950" h="541654">
                    <a:moveTo>
                      <a:pt x="219455" y="226896"/>
                    </a:moveTo>
                    <a:lnTo>
                      <a:pt x="213193" y="226896"/>
                    </a:lnTo>
                    <a:lnTo>
                      <a:pt x="208754" y="229628"/>
                    </a:lnTo>
                    <a:lnTo>
                      <a:pt x="137007" y="395938"/>
                    </a:lnTo>
                    <a:lnTo>
                      <a:pt x="123681" y="415120"/>
                    </a:lnTo>
                    <a:lnTo>
                      <a:pt x="104676" y="427300"/>
                    </a:lnTo>
                    <a:lnTo>
                      <a:pt x="82493" y="431483"/>
                    </a:lnTo>
                    <a:lnTo>
                      <a:pt x="141068" y="431483"/>
                    </a:lnTo>
                    <a:lnTo>
                      <a:pt x="159132" y="405487"/>
                    </a:lnTo>
                    <a:lnTo>
                      <a:pt x="224146" y="254790"/>
                    </a:lnTo>
                    <a:lnTo>
                      <a:pt x="285002" y="254790"/>
                    </a:lnTo>
                    <a:lnTo>
                      <a:pt x="221067" y="227210"/>
                    </a:lnTo>
                    <a:lnTo>
                      <a:pt x="219455" y="226896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4" name="object 204"/>
              <p:cNvPicPr/>
              <p:nvPr/>
            </p:nvPicPr>
            <p:blipFill>
              <a:blip r:embed="rId73" cstate="print"/>
              <a:stretch>
                <a:fillRect/>
              </a:stretch>
            </p:blipFill>
            <p:spPr>
              <a:xfrm>
                <a:off x="8888787" y="8790075"/>
                <a:ext cx="248523" cy="248531"/>
              </a:xfrm>
              <a:prstGeom prst="rect">
                <a:avLst/>
              </a:prstGeom>
            </p:spPr>
          </p:pic>
          <p:sp>
            <p:nvSpPr>
              <p:cNvPr id="205" name="object 205"/>
              <p:cNvSpPr/>
              <p:nvPr/>
            </p:nvSpPr>
            <p:spPr>
              <a:xfrm>
                <a:off x="8556280" y="9432617"/>
                <a:ext cx="475615" cy="376555"/>
              </a:xfrm>
              <a:custGeom>
                <a:avLst/>
                <a:gdLst/>
                <a:ahLst/>
                <a:cxnLst/>
                <a:rect l="l" t="t" r="r" b="b"/>
                <a:pathLst>
                  <a:path w="475615" h="376554">
                    <a:moveTo>
                      <a:pt x="392435" y="0"/>
                    </a:moveTo>
                    <a:lnTo>
                      <a:pt x="364741" y="6828"/>
                    </a:lnTo>
                    <a:lnTo>
                      <a:pt x="340827" y="23702"/>
                    </a:lnTo>
                    <a:lnTo>
                      <a:pt x="238170" y="130505"/>
                    </a:lnTo>
                    <a:lnTo>
                      <a:pt x="122038" y="167488"/>
                    </a:lnTo>
                    <a:lnTo>
                      <a:pt x="83228" y="185861"/>
                    </a:lnTo>
                    <a:lnTo>
                      <a:pt x="51125" y="213333"/>
                    </a:lnTo>
                    <a:lnTo>
                      <a:pt x="27253" y="248201"/>
                    </a:lnTo>
                    <a:lnTo>
                      <a:pt x="13140" y="288762"/>
                    </a:lnTo>
                    <a:lnTo>
                      <a:pt x="0" y="353304"/>
                    </a:lnTo>
                    <a:lnTo>
                      <a:pt x="4209" y="359670"/>
                    </a:lnTo>
                    <a:lnTo>
                      <a:pt x="17172" y="362299"/>
                    </a:lnTo>
                    <a:lnTo>
                      <a:pt x="23622" y="358121"/>
                    </a:lnTo>
                    <a:lnTo>
                      <a:pt x="36763" y="293568"/>
                    </a:lnTo>
                    <a:lnTo>
                      <a:pt x="48760" y="259078"/>
                    </a:lnTo>
                    <a:lnTo>
                      <a:pt x="69056" y="229432"/>
                    </a:lnTo>
                    <a:lnTo>
                      <a:pt x="96352" y="206075"/>
                    </a:lnTo>
                    <a:lnTo>
                      <a:pt x="129346" y="190451"/>
                    </a:lnTo>
                    <a:lnTo>
                      <a:pt x="250306" y="151939"/>
                    </a:lnTo>
                    <a:lnTo>
                      <a:pt x="252034" y="150860"/>
                    </a:lnTo>
                    <a:lnTo>
                      <a:pt x="358198" y="40403"/>
                    </a:lnTo>
                    <a:lnTo>
                      <a:pt x="374746" y="28728"/>
                    </a:lnTo>
                    <a:lnTo>
                      <a:pt x="393909" y="24008"/>
                    </a:lnTo>
                    <a:lnTo>
                      <a:pt x="413504" y="26367"/>
                    </a:lnTo>
                    <a:lnTo>
                      <a:pt x="445080" y="52629"/>
                    </a:lnTo>
                    <a:lnTo>
                      <a:pt x="451117" y="73386"/>
                    </a:lnTo>
                    <a:lnTo>
                      <a:pt x="450944" y="84333"/>
                    </a:lnTo>
                    <a:lnTo>
                      <a:pt x="448625" y="94847"/>
                    </a:lnTo>
                    <a:lnTo>
                      <a:pt x="444240" y="104680"/>
                    </a:lnTo>
                    <a:lnTo>
                      <a:pt x="437871" y="113584"/>
                    </a:lnTo>
                    <a:lnTo>
                      <a:pt x="334209" y="231748"/>
                    </a:lnTo>
                    <a:lnTo>
                      <a:pt x="333277" y="233549"/>
                    </a:lnTo>
                    <a:lnTo>
                      <a:pt x="302535" y="368183"/>
                    </a:lnTo>
                    <a:lnTo>
                      <a:pt x="306597" y="374644"/>
                    </a:lnTo>
                    <a:lnTo>
                      <a:pt x="313079" y="376131"/>
                    </a:lnTo>
                    <a:lnTo>
                      <a:pt x="315770" y="376434"/>
                    </a:lnTo>
                    <a:lnTo>
                      <a:pt x="321267" y="376434"/>
                    </a:lnTo>
                    <a:lnTo>
                      <a:pt x="326241" y="372654"/>
                    </a:lnTo>
                    <a:lnTo>
                      <a:pt x="355654" y="243842"/>
                    </a:lnTo>
                    <a:lnTo>
                      <a:pt x="455986" y="129479"/>
                    </a:lnTo>
                    <a:lnTo>
                      <a:pt x="465192" y="116604"/>
                    </a:lnTo>
                    <a:lnTo>
                      <a:pt x="471528" y="102389"/>
                    </a:lnTo>
                    <a:lnTo>
                      <a:pt x="474879" y="87191"/>
                    </a:lnTo>
                    <a:lnTo>
                      <a:pt x="475126" y="71365"/>
                    </a:lnTo>
                    <a:lnTo>
                      <a:pt x="472246" y="55801"/>
                    </a:lnTo>
                    <a:lnTo>
                      <a:pt x="466409" y="41371"/>
                    </a:lnTo>
                    <a:lnTo>
                      <a:pt x="457792" y="28410"/>
                    </a:lnTo>
                    <a:lnTo>
                      <a:pt x="446572" y="17252"/>
                    </a:lnTo>
                    <a:lnTo>
                      <a:pt x="420761" y="3410"/>
                    </a:lnTo>
                    <a:lnTo>
                      <a:pt x="392435" y="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6" name="object 206"/>
              <p:cNvPicPr/>
              <p:nvPr/>
            </p:nvPicPr>
            <p:blipFill>
              <a:blip r:embed="rId74" cstate="print"/>
              <a:stretch>
                <a:fillRect/>
              </a:stretch>
            </p:blipFill>
            <p:spPr>
              <a:xfrm>
                <a:off x="8571971" y="9263213"/>
                <a:ext cx="241427" cy="241437"/>
              </a:xfrm>
              <a:prstGeom prst="rect">
                <a:avLst/>
              </a:prstGeom>
            </p:spPr>
          </p:pic>
        </p:grpSp>
        <p:pic>
          <p:nvPicPr>
            <p:cNvPr id="207" name="object 20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872561" y="9872232"/>
              <a:ext cx="231354" cy="179408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9079810" y="9561627"/>
              <a:ext cx="520700" cy="254000"/>
            </a:xfrm>
            <a:custGeom>
              <a:avLst/>
              <a:gdLst/>
              <a:ahLst/>
              <a:cxnLst/>
              <a:rect l="l" t="t" r="r" b="b"/>
              <a:pathLst>
                <a:path w="520700" h="254000">
                  <a:moveTo>
                    <a:pt x="515146" y="0"/>
                  </a:moveTo>
                  <a:lnTo>
                    <a:pt x="190255" y="0"/>
                  </a:lnTo>
                  <a:lnTo>
                    <a:pt x="173537" y="3385"/>
                  </a:lnTo>
                  <a:lnTo>
                    <a:pt x="159869" y="12610"/>
                  </a:lnTo>
                  <a:lnTo>
                    <a:pt x="150646" y="26279"/>
                  </a:lnTo>
                  <a:lnTo>
                    <a:pt x="147262" y="42993"/>
                  </a:lnTo>
                  <a:lnTo>
                    <a:pt x="147262" y="155304"/>
                  </a:lnTo>
                  <a:lnTo>
                    <a:pt x="43003" y="155304"/>
                  </a:lnTo>
                  <a:lnTo>
                    <a:pt x="26279" y="158689"/>
                  </a:lnTo>
                  <a:lnTo>
                    <a:pt x="12608" y="167915"/>
                  </a:lnTo>
                  <a:lnTo>
                    <a:pt x="3384" y="181583"/>
                  </a:lnTo>
                  <a:lnTo>
                    <a:pt x="0" y="198297"/>
                  </a:lnTo>
                  <a:lnTo>
                    <a:pt x="0" y="248453"/>
                  </a:lnTo>
                  <a:lnTo>
                    <a:pt x="5402" y="253845"/>
                  </a:lnTo>
                  <a:lnTo>
                    <a:pt x="12051" y="253845"/>
                  </a:lnTo>
                  <a:lnTo>
                    <a:pt x="18701" y="253845"/>
                  </a:lnTo>
                  <a:lnTo>
                    <a:pt x="24103" y="248453"/>
                  </a:lnTo>
                  <a:lnTo>
                    <a:pt x="24103" y="198297"/>
                  </a:lnTo>
                  <a:lnTo>
                    <a:pt x="25590" y="190950"/>
                  </a:lnTo>
                  <a:lnTo>
                    <a:pt x="29643" y="184945"/>
                  </a:lnTo>
                  <a:lnTo>
                    <a:pt x="35651" y="180894"/>
                  </a:lnTo>
                  <a:lnTo>
                    <a:pt x="43003" y="179408"/>
                  </a:lnTo>
                  <a:lnTo>
                    <a:pt x="165963" y="179408"/>
                  </a:lnTo>
                  <a:lnTo>
                    <a:pt x="171356" y="174015"/>
                  </a:lnTo>
                  <a:lnTo>
                    <a:pt x="171356" y="42993"/>
                  </a:lnTo>
                  <a:lnTo>
                    <a:pt x="172844" y="35646"/>
                  </a:lnTo>
                  <a:lnTo>
                    <a:pt x="176899" y="29641"/>
                  </a:lnTo>
                  <a:lnTo>
                    <a:pt x="182907" y="25590"/>
                  </a:lnTo>
                  <a:lnTo>
                    <a:pt x="190255" y="24103"/>
                  </a:lnTo>
                  <a:lnTo>
                    <a:pt x="515146" y="24103"/>
                  </a:lnTo>
                  <a:lnTo>
                    <a:pt x="520549" y="18711"/>
                  </a:lnTo>
                  <a:lnTo>
                    <a:pt x="520549" y="5392"/>
                  </a:lnTo>
                  <a:lnTo>
                    <a:pt x="515146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658628" y="9561623"/>
              <a:ext cx="82550" cy="24130"/>
            </a:xfrm>
            <a:custGeom>
              <a:avLst/>
              <a:gdLst/>
              <a:ahLst/>
              <a:cxnLst/>
              <a:rect l="l" t="t" r="r" b="b"/>
              <a:pathLst>
                <a:path w="82550" h="24129">
                  <a:moveTo>
                    <a:pt x="76542" y="0"/>
                  </a:moveTo>
                  <a:lnTo>
                    <a:pt x="5392" y="0"/>
                  </a:lnTo>
                  <a:lnTo>
                    <a:pt x="0" y="5402"/>
                  </a:lnTo>
                  <a:lnTo>
                    <a:pt x="0" y="18711"/>
                  </a:lnTo>
                  <a:lnTo>
                    <a:pt x="5392" y="24103"/>
                  </a:lnTo>
                  <a:lnTo>
                    <a:pt x="69882" y="24103"/>
                  </a:lnTo>
                  <a:lnTo>
                    <a:pt x="76542" y="24103"/>
                  </a:lnTo>
                  <a:lnTo>
                    <a:pt x="81934" y="18711"/>
                  </a:lnTo>
                  <a:lnTo>
                    <a:pt x="81934" y="5402"/>
                  </a:lnTo>
                  <a:lnTo>
                    <a:pt x="76542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" name="object 210"/>
          <p:cNvGrpSpPr/>
          <p:nvPr/>
        </p:nvGrpSpPr>
        <p:grpSpPr>
          <a:xfrm>
            <a:off x="5346251" y="2689839"/>
            <a:ext cx="1145540" cy="1165225"/>
            <a:chOff x="5346251" y="2689839"/>
            <a:chExt cx="1145540" cy="1165225"/>
          </a:xfrm>
        </p:grpSpPr>
        <p:sp>
          <p:nvSpPr>
            <p:cNvPr id="211" name="object 211"/>
            <p:cNvSpPr/>
            <p:nvPr/>
          </p:nvSpPr>
          <p:spPr>
            <a:xfrm>
              <a:off x="5481894" y="2793721"/>
              <a:ext cx="369570" cy="352425"/>
            </a:xfrm>
            <a:custGeom>
              <a:avLst/>
              <a:gdLst/>
              <a:ahLst/>
              <a:cxnLst/>
              <a:rect l="l" t="t" r="r" b="b"/>
              <a:pathLst>
                <a:path w="369570" h="352425">
                  <a:moveTo>
                    <a:pt x="304200" y="0"/>
                  </a:moveTo>
                  <a:lnTo>
                    <a:pt x="255065" y="13763"/>
                  </a:lnTo>
                  <a:lnTo>
                    <a:pt x="213333" y="31349"/>
                  </a:lnTo>
                  <a:lnTo>
                    <a:pt x="156624" y="64637"/>
                  </a:lnTo>
                  <a:lnTo>
                    <a:pt x="108457" y="102660"/>
                  </a:lnTo>
                  <a:lnTo>
                    <a:pt x="68841" y="141938"/>
                  </a:lnTo>
                  <a:lnTo>
                    <a:pt x="37785" y="178991"/>
                  </a:lnTo>
                  <a:lnTo>
                    <a:pt x="15297" y="210339"/>
                  </a:lnTo>
                  <a:lnTo>
                    <a:pt x="984" y="247423"/>
                  </a:lnTo>
                  <a:lnTo>
                    <a:pt x="0" y="260777"/>
                  </a:lnTo>
                  <a:lnTo>
                    <a:pt x="2613" y="282384"/>
                  </a:lnTo>
                  <a:lnTo>
                    <a:pt x="22215" y="320394"/>
                  </a:lnTo>
                  <a:lnTo>
                    <a:pt x="63805" y="347861"/>
                  </a:lnTo>
                  <a:lnTo>
                    <a:pt x="91264" y="352146"/>
                  </a:lnTo>
                  <a:lnTo>
                    <a:pt x="101822" y="351520"/>
                  </a:lnTo>
                  <a:lnTo>
                    <a:pt x="112284" y="349639"/>
                  </a:lnTo>
                  <a:lnTo>
                    <a:pt x="122542" y="346496"/>
                  </a:lnTo>
                  <a:lnTo>
                    <a:pt x="132488" y="342083"/>
                  </a:lnTo>
                  <a:lnTo>
                    <a:pt x="169981" y="324565"/>
                  </a:lnTo>
                  <a:lnTo>
                    <a:pt x="214153" y="307050"/>
                  </a:lnTo>
                  <a:lnTo>
                    <a:pt x="262165" y="290516"/>
                  </a:lnTo>
                  <a:lnTo>
                    <a:pt x="311182" y="275938"/>
                  </a:lnTo>
                  <a:lnTo>
                    <a:pt x="358366" y="264295"/>
                  </a:lnTo>
                  <a:lnTo>
                    <a:pt x="364868" y="262892"/>
                  </a:lnTo>
                  <a:lnTo>
                    <a:pt x="368994" y="256463"/>
                  </a:lnTo>
                  <a:lnTo>
                    <a:pt x="366177" y="243469"/>
                  </a:lnTo>
                  <a:lnTo>
                    <a:pt x="359779" y="239322"/>
                  </a:lnTo>
                  <a:lnTo>
                    <a:pt x="353256" y="240746"/>
                  </a:lnTo>
                  <a:lnTo>
                    <a:pt x="304912" y="252680"/>
                  </a:lnTo>
                  <a:lnTo>
                    <a:pt x="254642" y="267645"/>
                  </a:lnTo>
                  <a:lnTo>
                    <a:pt x="205359" y="284637"/>
                  </a:lnTo>
                  <a:lnTo>
                    <a:pt x="159977" y="302650"/>
                  </a:lnTo>
                  <a:lnTo>
                    <a:pt x="121409" y="320681"/>
                  </a:lnTo>
                  <a:lnTo>
                    <a:pt x="104208" y="326743"/>
                  </a:lnTo>
                  <a:lnTo>
                    <a:pt x="52323" y="315477"/>
                  </a:lnTo>
                  <a:lnTo>
                    <a:pt x="26029" y="276676"/>
                  </a:lnTo>
                  <a:lnTo>
                    <a:pt x="24103" y="260777"/>
                  </a:lnTo>
                  <a:lnTo>
                    <a:pt x="24827" y="250967"/>
                  </a:lnTo>
                  <a:lnTo>
                    <a:pt x="56832" y="193755"/>
                  </a:lnTo>
                  <a:lnTo>
                    <a:pt x="86450" y="158378"/>
                  </a:lnTo>
                  <a:lnTo>
                    <a:pt x="124190" y="120903"/>
                  </a:lnTo>
                  <a:lnTo>
                    <a:pt x="170025" y="84667"/>
                  </a:lnTo>
                  <a:lnTo>
                    <a:pt x="223930" y="53003"/>
                  </a:lnTo>
                  <a:lnTo>
                    <a:pt x="263049" y="36506"/>
                  </a:lnTo>
                  <a:lnTo>
                    <a:pt x="302954" y="25004"/>
                  </a:lnTo>
                  <a:lnTo>
                    <a:pt x="309446" y="23549"/>
                  </a:lnTo>
                  <a:lnTo>
                    <a:pt x="313550" y="17119"/>
                  </a:lnTo>
                  <a:lnTo>
                    <a:pt x="310650" y="4135"/>
                  </a:lnTo>
                  <a:lnTo>
                    <a:pt x="304200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986948" y="2822078"/>
              <a:ext cx="355845" cy="294400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5371732" y="2689840"/>
              <a:ext cx="701040" cy="1165225"/>
            </a:xfrm>
            <a:custGeom>
              <a:avLst/>
              <a:gdLst/>
              <a:ahLst/>
              <a:cxnLst/>
              <a:rect l="l" t="t" r="r" b="b"/>
              <a:pathLst>
                <a:path w="701039" h="1165225">
                  <a:moveTo>
                    <a:pt x="79476" y="441439"/>
                  </a:moveTo>
                  <a:lnTo>
                    <a:pt x="76987" y="434238"/>
                  </a:lnTo>
                  <a:lnTo>
                    <a:pt x="65036" y="428383"/>
                  </a:lnTo>
                  <a:lnTo>
                    <a:pt x="57823" y="430860"/>
                  </a:lnTo>
                  <a:lnTo>
                    <a:pt x="39293" y="471792"/>
                  </a:lnTo>
                  <a:lnTo>
                    <a:pt x="23050" y="516890"/>
                  </a:lnTo>
                  <a:lnTo>
                    <a:pt x="9105" y="570369"/>
                  </a:lnTo>
                  <a:lnTo>
                    <a:pt x="444" y="630478"/>
                  </a:lnTo>
                  <a:lnTo>
                    <a:pt x="0" y="695439"/>
                  </a:lnTo>
                  <a:lnTo>
                    <a:pt x="2209" y="718032"/>
                  </a:lnTo>
                  <a:lnTo>
                    <a:pt x="10426" y="762088"/>
                  </a:lnTo>
                  <a:lnTo>
                    <a:pt x="22783" y="791857"/>
                  </a:lnTo>
                  <a:lnTo>
                    <a:pt x="27914" y="791857"/>
                  </a:lnTo>
                  <a:lnTo>
                    <a:pt x="30327" y="791667"/>
                  </a:lnTo>
                  <a:lnTo>
                    <a:pt x="37884" y="789305"/>
                  </a:lnTo>
                  <a:lnTo>
                    <a:pt x="41414" y="782535"/>
                  </a:lnTo>
                  <a:lnTo>
                    <a:pt x="39408" y="776198"/>
                  </a:lnTo>
                  <a:lnTo>
                    <a:pt x="33807" y="756234"/>
                  </a:lnTo>
                  <a:lnTo>
                    <a:pt x="29362" y="735799"/>
                  </a:lnTo>
                  <a:lnTo>
                    <a:pt x="26098" y="714959"/>
                  </a:lnTo>
                  <a:lnTo>
                    <a:pt x="24041" y="693775"/>
                  </a:lnTo>
                  <a:lnTo>
                    <a:pt x="24485" y="632028"/>
                  </a:lnTo>
                  <a:lnTo>
                    <a:pt x="32778" y="574814"/>
                  </a:lnTo>
                  <a:lnTo>
                    <a:pt x="46101" y="523824"/>
                  </a:lnTo>
                  <a:lnTo>
                    <a:pt x="61633" y="480796"/>
                  </a:lnTo>
                  <a:lnTo>
                    <a:pt x="76555" y="447421"/>
                  </a:lnTo>
                  <a:lnTo>
                    <a:pt x="79476" y="441439"/>
                  </a:lnTo>
                  <a:close/>
                </a:path>
                <a:path w="701039" h="1165225">
                  <a:moveTo>
                    <a:pt x="574319" y="1082509"/>
                  </a:moveTo>
                  <a:lnTo>
                    <a:pt x="565708" y="1034021"/>
                  </a:lnTo>
                  <a:lnTo>
                    <a:pt x="533285" y="997470"/>
                  </a:lnTo>
                  <a:lnTo>
                    <a:pt x="499364" y="973772"/>
                  </a:lnTo>
                  <a:lnTo>
                    <a:pt x="462114" y="944283"/>
                  </a:lnTo>
                  <a:lnTo>
                    <a:pt x="423786" y="910971"/>
                  </a:lnTo>
                  <a:lnTo>
                    <a:pt x="386664" y="875804"/>
                  </a:lnTo>
                  <a:lnTo>
                    <a:pt x="352983" y="840752"/>
                  </a:lnTo>
                  <a:lnTo>
                    <a:pt x="348500" y="835837"/>
                  </a:lnTo>
                  <a:lnTo>
                    <a:pt x="340868" y="835482"/>
                  </a:lnTo>
                  <a:lnTo>
                    <a:pt x="331025" y="844423"/>
                  </a:lnTo>
                  <a:lnTo>
                    <a:pt x="330669" y="852030"/>
                  </a:lnTo>
                  <a:lnTo>
                    <a:pt x="335140" y="856957"/>
                  </a:lnTo>
                  <a:lnTo>
                    <a:pt x="369658" y="892860"/>
                  </a:lnTo>
                  <a:lnTo>
                    <a:pt x="407758" y="928916"/>
                  </a:lnTo>
                  <a:lnTo>
                    <a:pt x="447116" y="963104"/>
                  </a:lnTo>
                  <a:lnTo>
                    <a:pt x="485394" y="993394"/>
                  </a:lnTo>
                  <a:lnTo>
                    <a:pt x="520293" y="1017778"/>
                  </a:lnTo>
                  <a:lnTo>
                    <a:pt x="534136" y="1029639"/>
                  </a:lnTo>
                  <a:lnTo>
                    <a:pt x="544042" y="1044587"/>
                  </a:lnTo>
                  <a:lnTo>
                    <a:pt x="549579" y="1061745"/>
                  </a:lnTo>
                  <a:lnTo>
                    <a:pt x="550329" y="1080211"/>
                  </a:lnTo>
                  <a:lnTo>
                    <a:pt x="546887" y="1095895"/>
                  </a:lnTo>
                  <a:lnTo>
                    <a:pt x="517067" y="1132001"/>
                  </a:lnTo>
                  <a:lnTo>
                    <a:pt x="479336" y="1140790"/>
                  </a:lnTo>
                  <a:lnTo>
                    <a:pt x="442658" y="1137170"/>
                  </a:lnTo>
                  <a:lnTo>
                    <a:pt x="397205" y="1129207"/>
                  </a:lnTo>
                  <a:lnTo>
                    <a:pt x="345884" y="1115263"/>
                  </a:lnTo>
                  <a:lnTo>
                    <a:pt x="291579" y="1093685"/>
                  </a:lnTo>
                  <a:lnTo>
                    <a:pt x="237210" y="1062824"/>
                  </a:lnTo>
                  <a:lnTo>
                    <a:pt x="203339" y="1037183"/>
                  </a:lnTo>
                  <a:lnTo>
                    <a:pt x="173456" y="1008392"/>
                  </a:lnTo>
                  <a:lnTo>
                    <a:pt x="168948" y="1003465"/>
                  </a:lnTo>
                  <a:lnTo>
                    <a:pt x="161328" y="1003173"/>
                  </a:lnTo>
                  <a:lnTo>
                    <a:pt x="151523" y="1012164"/>
                  </a:lnTo>
                  <a:lnTo>
                    <a:pt x="151206" y="1019797"/>
                  </a:lnTo>
                  <a:lnTo>
                    <a:pt x="155702" y="1024699"/>
                  </a:lnTo>
                  <a:lnTo>
                    <a:pt x="187642" y="1055458"/>
                  </a:lnTo>
                  <a:lnTo>
                    <a:pt x="223748" y="1082827"/>
                  </a:lnTo>
                  <a:lnTo>
                    <a:pt x="280936" y="1115301"/>
                  </a:lnTo>
                  <a:lnTo>
                    <a:pt x="337947" y="1137996"/>
                  </a:lnTo>
                  <a:lnTo>
                    <a:pt x="391782" y="1152664"/>
                  </a:lnTo>
                  <a:lnTo>
                    <a:pt x="439394" y="1161034"/>
                  </a:lnTo>
                  <a:lnTo>
                    <a:pt x="477799" y="1164831"/>
                  </a:lnTo>
                  <a:lnTo>
                    <a:pt x="483717" y="1165021"/>
                  </a:lnTo>
                  <a:lnTo>
                    <a:pt x="495592" y="1164247"/>
                  </a:lnTo>
                  <a:lnTo>
                    <a:pt x="546519" y="1139799"/>
                  </a:lnTo>
                  <a:lnTo>
                    <a:pt x="569633" y="1103820"/>
                  </a:lnTo>
                  <a:lnTo>
                    <a:pt x="574319" y="1082509"/>
                  </a:lnTo>
                  <a:close/>
                </a:path>
                <a:path w="701039" h="1165225">
                  <a:moveTo>
                    <a:pt x="700697" y="153530"/>
                  </a:moveTo>
                  <a:lnTo>
                    <a:pt x="692848" y="105054"/>
                  </a:lnTo>
                  <a:lnTo>
                    <a:pt x="676592" y="73660"/>
                  </a:lnTo>
                  <a:lnTo>
                    <a:pt x="676592" y="153530"/>
                  </a:lnTo>
                  <a:lnTo>
                    <a:pt x="666407" y="203860"/>
                  </a:lnTo>
                  <a:lnTo>
                    <a:pt x="638644" y="244995"/>
                  </a:lnTo>
                  <a:lnTo>
                    <a:pt x="597496" y="272757"/>
                  </a:lnTo>
                  <a:lnTo>
                    <a:pt x="547179" y="282943"/>
                  </a:lnTo>
                  <a:lnTo>
                    <a:pt x="496849" y="272757"/>
                  </a:lnTo>
                  <a:lnTo>
                    <a:pt x="455714" y="244995"/>
                  </a:lnTo>
                  <a:lnTo>
                    <a:pt x="427951" y="203860"/>
                  </a:lnTo>
                  <a:lnTo>
                    <a:pt x="417753" y="153530"/>
                  </a:lnTo>
                  <a:lnTo>
                    <a:pt x="427951" y="103200"/>
                  </a:lnTo>
                  <a:lnTo>
                    <a:pt x="455714" y="62064"/>
                  </a:lnTo>
                  <a:lnTo>
                    <a:pt x="496849" y="34290"/>
                  </a:lnTo>
                  <a:lnTo>
                    <a:pt x="547179" y="24104"/>
                  </a:lnTo>
                  <a:lnTo>
                    <a:pt x="597496" y="34290"/>
                  </a:lnTo>
                  <a:lnTo>
                    <a:pt x="638644" y="62064"/>
                  </a:lnTo>
                  <a:lnTo>
                    <a:pt x="666407" y="103200"/>
                  </a:lnTo>
                  <a:lnTo>
                    <a:pt x="676592" y="153530"/>
                  </a:lnTo>
                  <a:lnTo>
                    <a:pt x="676592" y="73660"/>
                  </a:lnTo>
                  <a:lnTo>
                    <a:pt x="637781" y="29667"/>
                  </a:lnTo>
                  <a:lnTo>
                    <a:pt x="595642" y="7848"/>
                  </a:lnTo>
                  <a:lnTo>
                    <a:pt x="547179" y="0"/>
                  </a:lnTo>
                  <a:lnTo>
                    <a:pt x="498703" y="7848"/>
                  </a:lnTo>
                  <a:lnTo>
                    <a:pt x="456565" y="29667"/>
                  </a:lnTo>
                  <a:lnTo>
                    <a:pt x="423316" y="62915"/>
                  </a:lnTo>
                  <a:lnTo>
                    <a:pt x="401497" y="105054"/>
                  </a:lnTo>
                  <a:lnTo>
                    <a:pt x="393661" y="153530"/>
                  </a:lnTo>
                  <a:lnTo>
                    <a:pt x="401497" y="201993"/>
                  </a:lnTo>
                  <a:lnTo>
                    <a:pt x="423316" y="244132"/>
                  </a:lnTo>
                  <a:lnTo>
                    <a:pt x="456565" y="277380"/>
                  </a:lnTo>
                  <a:lnTo>
                    <a:pt x="498703" y="299199"/>
                  </a:lnTo>
                  <a:lnTo>
                    <a:pt x="547179" y="307047"/>
                  </a:lnTo>
                  <a:lnTo>
                    <a:pt x="595642" y="299199"/>
                  </a:lnTo>
                  <a:lnTo>
                    <a:pt x="627037" y="282943"/>
                  </a:lnTo>
                  <a:lnTo>
                    <a:pt x="637781" y="277380"/>
                  </a:lnTo>
                  <a:lnTo>
                    <a:pt x="671029" y="244132"/>
                  </a:lnTo>
                  <a:lnTo>
                    <a:pt x="692848" y="201993"/>
                  </a:lnTo>
                  <a:lnTo>
                    <a:pt x="700697" y="15353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580307" y="3196896"/>
              <a:ext cx="67819" cy="213187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5346243" y="3073697"/>
              <a:ext cx="1120775" cy="781050"/>
            </a:xfrm>
            <a:custGeom>
              <a:avLst/>
              <a:gdLst/>
              <a:ahLst/>
              <a:cxnLst/>
              <a:rect l="l" t="t" r="r" b="b"/>
              <a:pathLst>
                <a:path w="1120775" h="781050">
                  <a:moveTo>
                    <a:pt x="306501" y="505929"/>
                  </a:moveTo>
                  <a:lnTo>
                    <a:pt x="298742" y="446976"/>
                  </a:lnTo>
                  <a:lnTo>
                    <a:pt x="282448" y="414121"/>
                  </a:lnTo>
                  <a:lnTo>
                    <a:pt x="282448" y="504393"/>
                  </a:lnTo>
                  <a:lnTo>
                    <a:pt x="278257" y="529602"/>
                  </a:lnTo>
                  <a:lnTo>
                    <a:pt x="255981" y="574941"/>
                  </a:lnTo>
                  <a:lnTo>
                    <a:pt x="217957" y="608190"/>
                  </a:lnTo>
                  <a:lnTo>
                    <a:pt x="169278" y="624535"/>
                  </a:lnTo>
                  <a:lnTo>
                    <a:pt x="119761" y="621055"/>
                  </a:lnTo>
                  <a:lnTo>
                    <a:pt x="75145" y="599313"/>
                  </a:lnTo>
                  <a:lnTo>
                    <a:pt x="41160" y="560832"/>
                  </a:lnTo>
                  <a:lnTo>
                    <a:pt x="24866" y="513016"/>
                  </a:lnTo>
                  <a:lnTo>
                    <a:pt x="24053" y="487845"/>
                  </a:lnTo>
                  <a:lnTo>
                    <a:pt x="28232" y="462622"/>
                  </a:lnTo>
                  <a:lnTo>
                    <a:pt x="50520" y="417283"/>
                  </a:lnTo>
                  <a:lnTo>
                    <a:pt x="88544" y="384035"/>
                  </a:lnTo>
                  <a:lnTo>
                    <a:pt x="119608" y="371106"/>
                  </a:lnTo>
                  <a:lnTo>
                    <a:pt x="119430" y="371106"/>
                  </a:lnTo>
                  <a:lnTo>
                    <a:pt x="136232" y="367766"/>
                  </a:lnTo>
                  <a:lnTo>
                    <a:pt x="153035" y="366649"/>
                  </a:lnTo>
                  <a:lnTo>
                    <a:pt x="161480" y="366928"/>
                  </a:lnTo>
                  <a:lnTo>
                    <a:pt x="210680" y="380098"/>
                  </a:lnTo>
                  <a:lnTo>
                    <a:pt x="250456" y="410616"/>
                  </a:lnTo>
                  <a:lnTo>
                    <a:pt x="275894" y="454685"/>
                  </a:lnTo>
                  <a:lnTo>
                    <a:pt x="282448" y="504393"/>
                  </a:lnTo>
                  <a:lnTo>
                    <a:pt x="282448" y="414121"/>
                  </a:lnTo>
                  <a:lnTo>
                    <a:pt x="268554" y="394690"/>
                  </a:lnTo>
                  <a:lnTo>
                    <a:pt x="246761" y="374256"/>
                  </a:lnTo>
                  <a:lnTo>
                    <a:pt x="234505" y="366649"/>
                  </a:lnTo>
                  <a:lnTo>
                    <a:pt x="221373" y="358495"/>
                  </a:lnTo>
                  <a:lnTo>
                    <a:pt x="192989" y="347827"/>
                  </a:lnTo>
                  <a:lnTo>
                    <a:pt x="163068" y="342874"/>
                  </a:lnTo>
                  <a:lnTo>
                    <a:pt x="133210" y="343839"/>
                  </a:lnTo>
                  <a:lnTo>
                    <a:pt x="76492" y="363156"/>
                  </a:lnTo>
                  <a:lnTo>
                    <a:pt x="31394" y="402602"/>
                  </a:lnTo>
                  <a:lnTo>
                    <a:pt x="4965" y="456374"/>
                  </a:lnTo>
                  <a:lnTo>
                    <a:pt x="0" y="486295"/>
                  </a:lnTo>
                  <a:lnTo>
                    <a:pt x="863" y="513016"/>
                  </a:lnTo>
                  <a:lnTo>
                    <a:pt x="965" y="516166"/>
                  </a:lnTo>
                  <a:lnTo>
                    <a:pt x="20294" y="572871"/>
                  </a:lnTo>
                  <a:lnTo>
                    <a:pt x="59753" y="617982"/>
                  </a:lnTo>
                  <a:lnTo>
                    <a:pt x="113792" y="644499"/>
                  </a:lnTo>
                  <a:lnTo>
                    <a:pt x="113957" y="644499"/>
                  </a:lnTo>
                  <a:lnTo>
                    <a:pt x="123469" y="646722"/>
                  </a:lnTo>
                  <a:lnTo>
                    <a:pt x="133616" y="648398"/>
                  </a:lnTo>
                  <a:lnTo>
                    <a:pt x="143484" y="649363"/>
                  </a:lnTo>
                  <a:lnTo>
                    <a:pt x="153504" y="649693"/>
                  </a:lnTo>
                  <a:lnTo>
                    <a:pt x="173342" y="648398"/>
                  </a:lnTo>
                  <a:lnTo>
                    <a:pt x="211810" y="638048"/>
                  </a:lnTo>
                  <a:lnTo>
                    <a:pt x="254673" y="611416"/>
                  </a:lnTo>
                  <a:lnTo>
                    <a:pt x="290880" y="564235"/>
                  </a:lnTo>
                  <a:lnTo>
                    <a:pt x="301536" y="535851"/>
                  </a:lnTo>
                  <a:lnTo>
                    <a:pt x="306501" y="505929"/>
                  </a:lnTo>
                  <a:close/>
                </a:path>
                <a:path w="1120775" h="781050">
                  <a:moveTo>
                    <a:pt x="963726" y="641273"/>
                  </a:moveTo>
                  <a:lnTo>
                    <a:pt x="955281" y="632675"/>
                  </a:lnTo>
                  <a:lnTo>
                    <a:pt x="946340" y="624598"/>
                  </a:lnTo>
                  <a:lnTo>
                    <a:pt x="931773" y="639508"/>
                  </a:lnTo>
                  <a:lnTo>
                    <a:pt x="916266" y="653580"/>
                  </a:lnTo>
                  <a:lnTo>
                    <a:pt x="882662" y="679005"/>
                  </a:lnTo>
                  <a:lnTo>
                    <a:pt x="829081" y="709460"/>
                  </a:lnTo>
                  <a:lnTo>
                    <a:pt x="775423" y="730885"/>
                  </a:lnTo>
                  <a:lnTo>
                    <a:pt x="724598" y="744855"/>
                  </a:lnTo>
                  <a:lnTo>
                    <a:pt x="679513" y="752957"/>
                  </a:lnTo>
                  <a:lnTo>
                    <a:pt x="636460" y="757237"/>
                  </a:lnTo>
                  <a:lnTo>
                    <a:pt x="631444" y="763003"/>
                  </a:lnTo>
                  <a:lnTo>
                    <a:pt x="632358" y="775982"/>
                  </a:lnTo>
                  <a:lnTo>
                    <a:pt x="637654" y="780846"/>
                  </a:lnTo>
                  <a:lnTo>
                    <a:pt x="643915" y="780846"/>
                  </a:lnTo>
                  <a:lnTo>
                    <a:pt x="682917" y="776808"/>
                  </a:lnTo>
                  <a:lnTo>
                    <a:pt x="730135" y="768299"/>
                  </a:lnTo>
                  <a:lnTo>
                    <a:pt x="783424" y="753605"/>
                  </a:lnTo>
                  <a:lnTo>
                    <a:pt x="839749" y="731075"/>
                  </a:lnTo>
                  <a:lnTo>
                    <a:pt x="896086" y="699033"/>
                  </a:lnTo>
                  <a:lnTo>
                    <a:pt x="931900" y="671944"/>
                  </a:lnTo>
                  <a:lnTo>
                    <a:pt x="948347" y="657009"/>
                  </a:lnTo>
                  <a:lnTo>
                    <a:pt x="963726" y="641273"/>
                  </a:lnTo>
                  <a:close/>
                </a:path>
                <a:path w="1120775" h="781050">
                  <a:moveTo>
                    <a:pt x="1103249" y="155143"/>
                  </a:moveTo>
                  <a:lnTo>
                    <a:pt x="1084783" y="98615"/>
                  </a:lnTo>
                  <a:lnTo>
                    <a:pt x="1063764" y="50546"/>
                  </a:lnTo>
                  <a:lnTo>
                    <a:pt x="1038809" y="19621"/>
                  </a:lnTo>
                  <a:lnTo>
                    <a:pt x="986485" y="0"/>
                  </a:lnTo>
                  <a:lnTo>
                    <a:pt x="964996" y="1511"/>
                  </a:lnTo>
                  <a:lnTo>
                    <a:pt x="922947" y="21577"/>
                  </a:lnTo>
                  <a:lnTo>
                    <a:pt x="895642" y="61696"/>
                  </a:lnTo>
                  <a:lnTo>
                    <a:pt x="887514" y="127406"/>
                  </a:lnTo>
                  <a:lnTo>
                    <a:pt x="880592" y="174409"/>
                  </a:lnTo>
                  <a:lnTo>
                    <a:pt x="870902" y="224256"/>
                  </a:lnTo>
                  <a:lnTo>
                    <a:pt x="859015" y="274002"/>
                  </a:lnTo>
                  <a:lnTo>
                    <a:pt x="845502" y="320687"/>
                  </a:lnTo>
                  <a:lnTo>
                    <a:pt x="843470" y="327025"/>
                  </a:lnTo>
                  <a:lnTo>
                    <a:pt x="846963" y="333806"/>
                  </a:lnTo>
                  <a:lnTo>
                    <a:pt x="854532" y="336207"/>
                  </a:lnTo>
                  <a:lnTo>
                    <a:pt x="856983" y="336410"/>
                  </a:lnTo>
                  <a:lnTo>
                    <a:pt x="862076" y="336410"/>
                  </a:lnTo>
                  <a:lnTo>
                    <a:pt x="882294" y="280187"/>
                  </a:lnTo>
                  <a:lnTo>
                    <a:pt x="894473" y="229171"/>
                  </a:lnTo>
                  <a:lnTo>
                    <a:pt x="904392" y="178003"/>
                  </a:lnTo>
                  <a:lnTo>
                    <a:pt x="911479" y="129692"/>
                  </a:lnTo>
                  <a:lnTo>
                    <a:pt x="915149" y="87261"/>
                  </a:lnTo>
                  <a:lnTo>
                    <a:pt x="918514" y="69342"/>
                  </a:lnTo>
                  <a:lnTo>
                    <a:pt x="954214" y="30035"/>
                  </a:lnTo>
                  <a:lnTo>
                    <a:pt x="985329" y="24066"/>
                  </a:lnTo>
                  <a:lnTo>
                    <a:pt x="1000950" y="26670"/>
                  </a:lnTo>
                  <a:lnTo>
                    <a:pt x="1037158" y="52730"/>
                  </a:lnTo>
                  <a:lnTo>
                    <a:pt x="1062291" y="107264"/>
                  </a:lnTo>
                  <a:lnTo>
                    <a:pt x="1078255" y="155270"/>
                  </a:lnTo>
                  <a:lnTo>
                    <a:pt x="1080071" y="161683"/>
                  </a:lnTo>
                  <a:lnTo>
                    <a:pt x="1086713" y="165404"/>
                  </a:lnTo>
                  <a:lnTo>
                    <a:pt x="1099540" y="161785"/>
                  </a:lnTo>
                  <a:lnTo>
                    <a:pt x="1103249" y="155143"/>
                  </a:lnTo>
                  <a:close/>
                </a:path>
                <a:path w="1120775" h="781050">
                  <a:moveTo>
                    <a:pt x="1120660" y="291376"/>
                  </a:moveTo>
                  <a:lnTo>
                    <a:pt x="1119568" y="250088"/>
                  </a:lnTo>
                  <a:lnTo>
                    <a:pt x="1110792" y="217805"/>
                  </a:lnTo>
                  <a:lnTo>
                    <a:pt x="1097597" y="219329"/>
                  </a:lnTo>
                  <a:lnTo>
                    <a:pt x="1092860" y="225323"/>
                  </a:lnTo>
                  <a:lnTo>
                    <a:pt x="1093647" y="231940"/>
                  </a:lnTo>
                  <a:lnTo>
                    <a:pt x="1095540" y="251790"/>
                  </a:lnTo>
                  <a:lnTo>
                    <a:pt x="1096505" y="271449"/>
                  </a:lnTo>
                  <a:lnTo>
                    <a:pt x="1096568" y="290842"/>
                  </a:lnTo>
                  <a:lnTo>
                    <a:pt x="1095705" y="309905"/>
                  </a:lnTo>
                  <a:lnTo>
                    <a:pt x="1090434" y="352018"/>
                  </a:lnTo>
                  <a:lnTo>
                    <a:pt x="1080452" y="392341"/>
                  </a:lnTo>
                  <a:lnTo>
                    <a:pt x="1078445" y="398678"/>
                  </a:lnTo>
                  <a:lnTo>
                    <a:pt x="1081989" y="405447"/>
                  </a:lnTo>
                  <a:lnTo>
                    <a:pt x="1089533" y="407809"/>
                  </a:lnTo>
                  <a:lnTo>
                    <a:pt x="1091946" y="408000"/>
                  </a:lnTo>
                  <a:lnTo>
                    <a:pt x="1097076" y="408000"/>
                  </a:lnTo>
                  <a:lnTo>
                    <a:pt x="1114132" y="356463"/>
                  </a:lnTo>
                  <a:lnTo>
                    <a:pt x="1119759" y="311556"/>
                  </a:lnTo>
                  <a:lnTo>
                    <a:pt x="1120660" y="291376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905244" y="3525314"/>
              <a:ext cx="230129" cy="203292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6185075" y="3417235"/>
              <a:ext cx="306705" cy="306070"/>
            </a:xfrm>
            <a:custGeom>
              <a:avLst/>
              <a:gdLst/>
              <a:ahLst/>
              <a:cxnLst/>
              <a:rect l="l" t="t" r="r" b="b"/>
              <a:pathLst>
                <a:path w="306704" h="306070">
                  <a:moveTo>
                    <a:pt x="136714" y="0"/>
                  </a:moveTo>
                  <a:lnTo>
                    <a:pt x="91289" y="12169"/>
                  </a:lnTo>
                  <a:lnTo>
                    <a:pt x="51322" y="37751"/>
                  </a:lnTo>
                  <a:lnTo>
                    <a:pt x="20296" y="75812"/>
                  </a:lnTo>
                  <a:lnTo>
                    <a:pt x="962" y="132521"/>
                  </a:lnTo>
                  <a:lnTo>
                    <a:pt x="49" y="160844"/>
                  </a:lnTo>
                  <a:lnTo>
                    <a:pt x="0" y="162383"/>
                  </a:lnTo>
                  <a:lnTo>
                    <a:pt x="15623" y="220699"/>
                  </a:lnTo>
                  <a:lnTo>
                    <a:pt x="51825" y="267880"/>
                  </a:lnTo>
                  <a:lnTo>
                    <a:pt x="94959" y="294608"/>
                  </a:lnTo>
                  <a:lnTo>
                    <a:pt x="133450" y="304815"/>
                  </a:lnTo>
                  <a:lnTo>
                    <a:pt x="152994" y="306067"/>
                  </a:lnTo>
                  <a:lnTo>
                    <a:pt x="192004" y="301017"/>
                  </a:lnTo>
                  <a:lnTo>
                    <a:pt x="192144" y="301017"/>
                  </a:lnTo>
                  <a:lnTo>
                    <a:pt x="228852" y="286143"/>
                  </a:lnTo>
                  <a:lnTo>
                    <a:pt x="234678" y="281763"/>
                  </a:lnTo>
                  <a:lnTo>
                    <a:pt x="161519" y="281763"/>
                  </a:lnTo>
                  <a:lnTo>
                    <a:pt x="136344" y="280948"/>
                  </a:lnTo>
                  <a:lnTo>
                    <a:pt x="88545" y="264654"/>
                  </a:lnTo>
                  <a:lnTo>
                    <a:pt x="50522" y="231398"/>
                  </a:lnTo>
                  <a:lnTo>
                    <a:pt x="28243" y="186070"/>
                  </a:lnTo>
                  <a:lnTo>
                    <a:pt x="24060" y="160844"/>
                  </a:lnTo>
                  <a:lnTo>
                    <a:pt x="24872" y="135668"/>
                  </a:lnTo>
                  <a:lnTo>
                    <a:pt x="41164" y="87864"/>
                  </a:lnTo>
                  <a:lnTo>
                    <a:pt x="89509" y="39966"/>
                  </a:lnTo>
                  <a:lnTo>
                    <a:pt x="153465" y="23175"/>
                  </a:lnTo>
                  <a:lnTo>
                    <a:pt x="234971" y="23175"/>
                  </a:lnTo>
                  <a:lnTo>
                    <a:pt x="230007" y="19625"/>
                  </a:lnTo>
                  <a:lnTo>
                    <a:pt x="184114" y="2174"/>
                  </a:lnTo>
                  <a:lnTo>
                    <a:pt x="136714" y="0"/>
                  </a:lnTo>
                  <a:close/>
                </a:path>
                <a:path w="306704" h="306070">
                  <a:moveTo>
                    <a:pt x="234971" y="23175"/>
                  </a:moveTo>
                  <a:lnTo>
                    <a:pt x="153465" y="23175"/>
                  </a:lnTo>
                  <a:lnTo>
                    <a:pt x="169942" y="24230"/>
                  </a:lnTo>
                  <a:lnTo>
                    <a:pt x="186371" y="27450"/>
                  </a:lnTo>
                  <a:lnTo>
                    <a:pt x="238753" y="55370"/>
                  </a:lnTo>
                  <a:lnTo>
                    <a:pt x="269273" y="95143"/>
                  </a:lnTo>
                  <a:lnTo>
                    <a:pt x="282444" y="144300"/>
                  </a:lnTo>
                  <a:lnTo>
                    <a:pt x="281632" y="169477"/>
                  </a:lnTo>
                  <a:lnTo>
                    <a:pt x="265336" y="217284"/>
                  </a:lnTo>
                  <a:lnTo>
                    <a:pt x="232074" y="255300"/>
                  </a:lnTo>
                  <a:lnTo>
                    <a:pt x="186741" y="277586"/>
                  </a:lnTo>
                  <a:lnTo>
                    <a:pt x="161519" y="281763"/>
                  </a:lnTo>
                  <a:lnTo>
                    <a:pt x="234678" y="281763"/>
                  </a:lnTo>
                  <a:lnTo>
                    <a:pt x="286194" y="229326"/>
                  </a:lnTo>
                  <a:lnTo>
                    <a:pt x="305537" y="172621"/>
                  </a:lnTo>
                  <a:lnTo>
                    <a:pt x="306451" y="144300"/>
                  </a:lnTo>
                  <a:lnTo>
                    <a:pt x="306500" y="142756"/>
                  </a:lnTo>
                  <a:lnTo>
                    <a:pt x="301534" y="112837"/>
                  </a:lnTo>
                  <a:lnTo>
                    <a:pt x="290873" y="84443"/>
                  </a:lnTo>
                  <a:lnTo>
                    <a:pt x="275108" y="59061"/>
                  </a:lnTo>
                  <a:lnTo>
                    <a:pt x="254674" y="37264"/>
                  </a:lnTo>
                  <a:lnTo>
                    <a:pt x="234971" y="23175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0" name="Grupo 309">
            <a:extLst>
              <a:ext uri="{FF2B5EF4-FFF2-40B4-BE49-F238E27FC236}">
                <a16:creationId xmlns:a16="http://schemas.microsoft.com/office/drawing/2014/main" id="{555EF027-9E83-ED36-E98F-9B48C37E4422}"/>
              </a:ext>
            </a:extLst>
          </p:cNvPr>
          <p:cNvGrpSpPr/>
          <p:nvPr/>
        </p:nvGrpSpPr>
        <p:grpSpPr>
          <a:xfrm>
            <a:off x="6976554" y="5714472"/>
            <a:ext cx="1127125" cy="1131100"/>
            <a:chOff x="6976554" y="5714472"/>
            <a:chExt cx="1127125" cy="1131100"/>
          </a:xfrm>
        </p:grpSpPr>
        <p:pic>
          <p:nvPicPr>
            <p:cNvPr id="218" name="object 21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626248" y="6070109"/>
              <a:ext cx="149377" cy="249039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7281151" y="5714472"/>
              <a:ext cx="508000" cy="602615"/>
            </a:xfrm>
            <a:custGeom>
              <a:avLst/>
              <a:gdLst/>
              <a:ahLst/>
              <a:cxnLst/>
              <a:rect l="l" t="t" r="r" b="b"/>
              <a:pathLst>
                <a:path w="508000" h="602614">
                  <a:moveTo>
                    <a:pt x="507606" y="196900"/>
                  </a:moveTo>
                  <a:lnTo>
                    <a:pt x="491693" y="130048"/>
                  </a:lnTo>
                  <a:lnTo>
                    <a:pt x="455129" y="92011"/>
                  </a:lnTo>
                  <a:lnTo>
                    <a:pt x="417969" y="78270"/>
                  </a:lnTo>
                  <a:lnTo>
                    <a:pt x="399897" y="78930"/>
                  </a:lnTo>
                  <a:lnTo>
                    <a:pt x="396633" y="65379"/>
                  </a:lnTo>
                  <a:lnTo>
                    <a:pt x="375640" y="31889"/>
                  </a:lnTo>
                  <a:lnTo>
                    <a:pt x="309308" y="2819"/>
                  </a:lnTo>
                  <a:lnTo>
                    <a:pt x="275894" y="0"/>
                  </a:lnTo>
                  <a:lnTo>
                    <a:pt x="243281" y="431"/>
                  </a:lnTo>
                  <a:lnTo>
                    <a:pt x="189814" y="7429"/>
                  </a:lnTo>
                  <a:lnTo>
                    <a:pt x="141566" y="26327"/>
                  </a:lnTo>
                  <a:lnTo>
                    <a:pt x="98552" y="54013"/>
                  </a:lnTo>
                  <a:lnTo>
                    <a:pt x="61874" y="87363"/>
                  </a:lnTo>
                  <a:lnTo>
                    <a:pt x="32677" y="123253"/>
                  </a:lnTo>
                  <a:lnTo>
                    <a:pt x="12052" y="158584"/>
                  </a:lnTo>
                  <a:lnTo>
                    <a:pt x="0" y="212039"/>
                  </a:lnTo>
                  <a:lnTo>
                    <a:pt x="4851" y="226542"/>
                  </a:lnTo>
                  <a:lnTo>
                    <a:pt x="12484" y="235140"/>
                  </a:lnTo>
                  <a:lnTo>
                    <a:pt x="19685" y="239306"/>
                  </a:lnTo>
                  <a:lnTo>
                    <a:pt x="22491" y="240461"/>
                  </a:lnTo>
                  <a:lnTo>
                    <a:pt x="25628" y="240512"/>
                  </a:lnTo>
                  <a:lnTo>
                    <a:pt x="28473" y="239433"/>
                  </a:lnTo>
                  <a:lnTo>
                    <a:pt x="30797" y="238988"/>
                  </a:lnTo>
                  <a:lnTo>
                    <a:pt x="29616" y="243395"/>
                  </a:lnTo>
                  <a:lnTo>
                    <a:pt x="24980" y="267944"/>
                  </a:lnTo>
                  <a:lnTo>
                    <a:pt x="22186" y="292963"/>
                  </a:lnTo>
                  <a:lnTo>
                    <a:pt x="21259" y="318363"/>
                  </a:lnTo>
                  <a:lnTo>
                    <a:pt x="21513" y="332460"/>
                  </a:lnTo>
                  <a:lnTo>
                    <a:pt x="30441" y="397421"/>
                  </a:lnTo>
                  <a:lnTo>
                    <a:pt x="45580" y="444639"/>
                  </a:lnTo>
                  <a:lnTo>
                    <a:pt x="67094" y="487197"/>
                  </a:lnTo>
                  <a:lnTo>
                    <a:pt x="94284" y="524294"/>
                  </a:lnTo>
                  <a:lnTo>
                    <a:pt x="126466" y="555167"/>
                  </a:lnTo>
                  <a:lnTo>
                    <a:pt x="162953" y="579031"/>
                  </a:lnTo>
                  <a:lnTo>
                    <a:pt x="203060" y="595071"/>
                  </a:lnTo>
                  <a:lnTo>
                    <a:pt x="246100" y="602538"/>
                  </a:lnTo>
                  <a:lnTo>
                    <a:pt x="246888" y="602551"/>
                  </a:lnTo>
                  <a:lnTo>
                    <a:pt x="253199" y="602551"/>
                  </a:lnTo>
                  <a:lnTo>
                    <a:pt x="258483" y="597662"/>
                  </a:lnTo>
                  <a:lnTo>
                    <a:pt x="259346" y="584657"/>
                  </a:lnTo>
                  <a:lnTo>
                    <a:pt x="254304" y="578916"/>
                  </a:lnTo>
                  <a:lnTo>
                    <a:pt x="247662" y="578485"/>
                  </a:lnTo>
                  <a:lnTo>
                    <a:pt x="204241" y="570014"/>
                  </a:lnTo>
                  <a:lnTo>
                    <a:pt x="164020" y="551268"/>
                  </a:lnTo>
                  <a:lnTo>
                    <a:pt x="128003" y="523430"/>
                  </a:lnTo>
                  <a:lnTo>
                    <a:pt x="97205" y="487667"/>
                  </a:lnTo>
                  <a:lnTo>
                    <a:pt x="72669" y="445173"/>
                  </a:lnTo>
                  <a:lnTo>
                    <a:pt x="55397" y="397116"/>
                  </a:lnTo>
                  <a:lnTo>
                    <a:pt x="46393" y="344703"/>
                  </a:lnTo>
                  <a:lnTo>
                    <a:pt x="45351" y="318363"/>
                  </a:lnTo>
                  <a:lnTo>
                    <a:pt x="46215" y="294792"/>
                  </a:lnTo>
                  <a:lnTo>
                    <a:pt x="48806" y="271576"/>
                  </a:lnTo>
                  <a:lnTo>
                    <a:pt x="53098" y="248793"/>
                  </a:lnTo>
                  <a:lnTo>
                    <a:pt x="56972" y="234365"/>
                  </a:lnTo>
                  <a:lnTo>
                    <a:pt x="87147" y="234365"/>
                  </a:lnTo>
                  <a:lnTo>
                    <a:pt x="124142" y="237705"/>
                  </a:lnTo>
                  <a:lnTo>
                    <a:pt x="202577" y="247789"/>
                  </a:lnTo>
                  <a:lnTo>
                    <a:pt x="241465" y="251472"/>
                  </a:lnTo>
                  <a:lnTo>
                    <a:pt x="278218" y="252247"/>
                  </a:lnTo>
                  <a:lnTo>
                    <a:pt x="311404" y="248577"/>
                  </a:lnTo>
                  <a:lnTo>
                    <a:pt x="317931" y="247243"/>
                  </a:lnTo>
                  <a:lnTo>
                    <a:pt x="322122" y="240855"/>
                  </a:lnTo>
                  <a:lnTo>
                    <a:pt x="319443" y="227825"/>
                  </a:lnTo>
                  <a:lnTo>
                    <a:pt x="313067" y="223647"/>
                  </a:lnTo>
                  <a:lnTo>
                    <a:pt x="306552" y="224980"/>
                  </a:lnTo>
                  <a:lnTo>
                    <a:pt x="276034" y="228219"/>
                  </a:lnTo>
                  <a:lnTo>
                    <a:pt x="241401" y="227330"/>
                  </a:lnTo>
                  <a:lnTo>
                    <a:pt x="204241" y="223723"/>
                  </a:lnTo>
                  <a:lnTo>
                    <a:pt x="126326" y="213690"/>
                  </a:lnTo>
                  <a:lnTo>
                    <a:pt x="88849" y="210286"/>
                  </a:lnTo>
                  <a:lnTo>
                    <a:pt x="54991" y="210146"/>
                  </a:lnTo>
                  <a:lnTo>
                    <a:pt x="49758" y="210997"/>
                  </a:lnTo>
                  <a:lnTo>
                    <a:pt x="44831" y="209461"/>
                  </a:lnTo>
                  <a:lnTo>
                    <a:pt x="38366" y="212852"/>
                  </a:lnTo>
                  <a:lnTo>
                    <a:pt x="26047" y="214858"/>
                  </a:lnTo>
                  <a:lnTo>
                    <a:pt x="22326" y="209969"/>
                  </a:lnTo>
                  <a:lnTo>
                    <a:pt x="37122" y="161925"/>
                  </a:lnTo>
                  <a:lnTo>
                    <a:pt x="61391" y="124675"/>
                  </a:lnTo>
                  <a:lnTo>
                    <a:pt x="95808" y="87731"/>
                  </a:lnTo>
                  <a:lnTo>
                    <a:pt x="138595" y="55676"/>
                  </a:lnTo>
                  <a:lnTo>
                    <a:pt x="187985" y="33083"/>
                  </a:lnTo>
                  <a:lnTo>
                    <a:pt x="242201" y="24536"/>
                  </a:lnTo>
                  <a:lnTo>
                    <a:pt x="272846" y="24091"/>
                  </a:lnTo>
                  <a:lnTo>
                    <a:pt x="302234" y="26263"/>
                  </a:lnTo>
                  <a:lnTo>
                    <a:pt x="359003" y="49339"/>
                  </a:lnTo>
                  <a:lnTo>
                    <a:pt x="377202" y="95453"/>
                  </a:lnTo>
                  <a:lnTo>
                    <a:pt x="377266" y="99656"/>
                  </a:lnTo>
                  <a:lnTo>
                    <a:pt x="379526" y="103517"/>
                  </a:lnTo>
                  <a:lnTo>
                    <a:pt x="386778" y="107797"/>
                  </a:lnTo>
                  <a:lnTo>
                    <a:pt x="391261" y="107861"/>
                  </a:lnTo>
                  <a:lnTo>
                    <a:pt x="394957" y="105879"/>
                  </a:lnTo>
                  <a:lnTo>
                    <a:pt x="408635" y="102158"/>
                  </a:lnTo>
                  <a:lnTo>
                    <a:pt x="455942" y="123367"/>
                  </a:lnTo>
                  <a:lnTo>
                    <a:pt x="481545" y="166903"/>
                  </a:lnTo>
                  <a:lnTo>
                    <a:pt x="483628" y="194868"/>
                  </a:lnTo>
                  <a:lnTo>
                    <a:pt x="474611" y="225374"/>
                  </a:lnTo>
                  <a:lnTo>
                    <a:pt x="464972" y="240042"/>
                  </a:lnTo>
                  <a:lnTo>
                    <a:pt x="454939" y="245872"/>
                  </a:lnTo>
                  <a:lnTo>
                    <a:pt x="443661" y="245478"/>
                  </a:lnTo>
                  <a:lnTo>
                    <a:pt x="430314" y="241503"/>
                  </a:lnTo>
                  <a:lnTo>
                    <a:pt x="419950" y="238048"/>
                  </a:lnTo>
                  <a:lnTo>
                    <a:pt x="408101" y="235699"/>
                  </a:lnTo>
                  <a:lnTo>
                    <a:pt x="401777" y="239941"/>
                  </a:lnTo>
                  <a:lnTo>
                    <a:pt x="399199" y="253022"/>
                  </a:lnTo>
                  <a:lnTo>
                    <a:pt x="403440" y="259346"/>
                  </a:lnTo>
                  <a:lnTo>
                    <a:pt x="413778" y="261391"/>
                  </a:lnTo>
                  <a:lnTo>
                    <a:pt x="428879" y="266395"/>
                  </a:lnTo>
                  <a:lnTo>
                    <a:pt x="435749" y="268300"/>
                  </a:lnTo>
                  <a:lnTo>
                    <a:pt x="443115" y="269709"/>
                  </a:lnTo>
                  <a:lnTo>
                    <a:pt x="450850" y="270268"/>
                  </a:lnTo>
                  <a:lnTo>
                    <a:pt x="462597" y="268732"/>
                  </a:lnTo>
                  <a:lnTo>
                    <a:pt x="474383" y="263296"/>
                  </a:lnTo>
                  <a:lnTo>
                    <a:pt x="485749" y="252793"/>
                  </a:lnTo>
                  <a:lnTo>
                    <a:pt x="496227" y="236016"/>
                  </a:lnTo>
                  <a:lnTo>
                    <a:pt x="507606" y="19690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976554" y="6368052"/>
              <a:ext cx="1127125" cy="477520"/>
            </a:xfrm>
            <a:custGeom>
              <a:avLst/>
              <a:gdLst/>
              <a:ahLst/>
              <a:cxnLst/>
              <a:rect l="l" t="t" r="r" b="b"/>
              <a:pathLst>
                <a:path w="1127125" h="477520">
                  <a:moveTo>
                    <a:pt x="473087" y="56172"/>
                  </a:moveTo>
                  <a:lnTo>
                    <a:pt x="468007" y="43865"/>
                  </a:lnTo>
                  <a:lnTo>
                    <a:pt x="460959" y="40957"/>
                  </a:lnTo>
                  <a:lnTo>
                    <a:pt x="350024" y="86728"/>
                  </a:lnTo>
                  <a:lnTo>
                    <a:pt x="286931" y="22923"/>
                  </a:lnTo>
                  <a:lnTo>
                    <a:pt x="274891" y="10744"/>
                  </a:lnTo>
                  <a:lnTo>
                    <a:pt x="262928" y="2743"/>
                  </a:lnTo>
                  <a:lnTo>
                    <a:pt x="249262" y="25"/>
                  </a:lnTo>
                  <a:lnTo>
                    <a:pt x="235546" y="2616"/>
                  </a:lnTo>
                  <a:lnTo>
                    <a:pt x="109220" y="123596"/>
                  </a:lnTo>
                  <a:lnTo>
                    <a:pt x="98298" y="149212"/>
                  </a:lnTo>
                  <a:lnTo>
                    <a:pt x="98894" y="155816"/>
                  </a:lnTo>
                  <a:lnTo>
                    <a:pt x="98945" y="156400"/>
                  </a:lnTo>
                  <a:lnTo>
                    <a:pt x="100952" y="163220"/>
                  </a:lnTo>
                  <a:lnTo>
                    <a:pt x="104267" y="169506"/>
                  </a:lnTo>
                  <a:lnTo>
                    <a:pt x="108839" y="175094"/>
                  </a:lnTo>
                  <a:lnTo>
                    <a:pt x="183743" y="250621"/>
                  </a:lnTo>
                  <a:lnTo>
                    <a:pt x="143217" y="348094"/>
                  </a:lnTo>
                  <a:lnTo>
                    <a:pt x="29311" y="348094"/>
                  </a:lnTo>
                  <a:lnTo>
                    <a:pt x="22491" y="350139"/>
                  </a:lnTo>
                  <a:lnTo>
                    <a:pt x="0" y="383806"/>
                  </a:lnTo>
                  <a:lnTo>
                    <a:pt x="0" y="472046"/>
                  </a:lnTo>
                  <a:lnTo>
                    <a:pt x="5384" y="477431"/>
                  </a:lnTo>
                  <a:lnTo>
                    <a:pt x="18694" y="477431"/>
                  </a:lnTo>
                  <a:lnTo>
                    <a:pt x="24091" y="472046"/>
                  </a:lnTo>
                  <a:lnTo>
                    <a:pt x="24091" y="380530"/>
                  </a:lnTo>
                  <a:lnTo>
                    <a:pt x="25374" y="377469"/>
                  </a:lnTo>
                  <a:lnTo>
                    <a:pt x="30035" y="372821"/>
                  </a:lnTo>
                  <a:lnTo>
                    <a:pt x="33007" y="371398"/>
                  </a:lnTo>
                  <a:lnTo>
                    <a:pt x="36512" y="371576"/>
                  </a:lnTo>
                  <a:lnTo>
                    <a:pt x="151282" y="372148"/>
                  </a:lnTo>
                  <a:lnTo>
                    <a:pt x="156159" y="372148"/>
                  </a:lnTo>
                  <a:lnTo>
                    <a:pt x="157289" y="371398"/>
                  </a:lnTo>
                  <a:lnTo>
                    <a:pt x="160553" y="369214"/>
                  </a:lnTo>
                  <a:lnTo>
                    <a:pt x="169329" y="348094"/>
                  </a:lnTo>
                  <a:lnTo>
                    <a:pt x="162331" y="348094"/>
                  </a:lnTo>
                  <a:lnTo>
                    <a:pt x="169583" y="347472"/>
                  </a:lnTo>
                  <a:lnTo>
                    <a:pt x="210947" y="247980"/>
                  </a:lnTo>
                  <a:lnTo>
                    <a:pt x="209931" y="242811"/>
                  </a:lnTo>
                  <a:lnTo>
                    <a:pt x="123634" y="155816"/>
                  </a:lnTo>
                  <a:lnTo>
                    <a:pt x="122377" y="152704"/>
                  </a:lnTo>
                  <a:lnTo>
                    <a:pt x="122428" y="146151"/>
                  </a:lnTo>
                  <a:lnTo>
                    <a:pt x="123710" y="143116"/>
                  </a:lnTo>
                  <a:lnTo>
                    <a:pt x="126098" y="140779"/>
                  </a:lnTo>
                  <a:lnTo>
                    <a:pt x="245198" y="22923"/>
                  </a:lnTo>
                  <a:lnTo>
                    <a:pt x="253034" y="22923"/>
                  </a:lnTo>
                  <a:lnTo>
                    <a:pt x="342023" y="112903"/>
                  </a:lnTo>
                  <a:lnTo>
                    <a:pt x="347218" y="113944"/>
                  </a:lnTo>
                  <a:lnTo>
                    <a:pt x="413207" y="86728"/>
                  </a:lnTo>
                  <a:lnTo>
                    <a:pt x="470154" y="63220"/>
                  </a:lnTo>
                  <a:lnTo>
                    <a:pt x="473087" y="56172"/>
                  </a:lnTo>
                  <a:close/>
                </a:path>
                <a:path w="1127125" h="477520">
                  <a:moveTo>
                    <a:pt x="798588" y="312166"/>
                  </a:moveTo>
                  <a:lnTo>
                    <a:pt x="765873" y="271640"/>
                  </a:lnTo>
                  <a:lnTo>
                    <a:pt x="732167" y="242074"/>
                  </a:lnTo>
                  <a:lnTo>
                    <a:pt x="694448" y="218376"/>
                  </a:lnTo>
                  <a:lnTo>
                    <a:pt x="653478" y="200952"/>
                  </a:lnTo>
                  <a:lnTo>
                    <a:pt x="610031" y="190220"/>
                  </a:lnTo>
                  <a:lnTo>
                    <a:pt x="564883" y="186550"/>
                  </a:lnTo>
                  <a:lnTo>
                    <a:pt x="563321" y="186550"/>
                  </a:lnTo>
                  <a:lnTo>
                    <a:pt x="508076" y="191604"/>
                  </a:lnTo>
                  <a:lnTo>
                    <a:pt x="455803" y="207137"/>
                  </a:lnTo>
                  <a:lnTo>
                    <a:pt x="407631" y="232651"/>
                  </a:lnTo>
                  <a:lnTo>
                    <a:pt x="364718" y="267614"/>
                  </a:lnTo>
                  <a:lnTo>
                    <a:pt x="329349" y="310197"/>
                  </a:lnTo>
                  <a:lnTo>
                    <a:pt x="303377" y="358165"/>
                  </a:lnTo>
                  <a:lnTo>
                    <a:pt x="287324" y="410286"/>
                  </a:lnTo>
                  <a:lnTo>
                    <a:pt x="281686" y="465340"/>
                  </a:lnTo>
                  <a:lnTo>
                    <a:pt x="281660" y="471995"/>
                  </a:lnTo>
                  <a:lnTo>
                    <a:pt x="287032" y="477405"/>
                  </a:lnTo>
                  <a:lnTo>
                    <a:pt x="293738" y="477443"/>
                  </a:lnTo>
                  <a:lnTo>
                    <a:pt x="300367" y="477443"/>
                  </a:lnTo>
                  <a:lnTo>
                    <a:pt x="305752" y="472071"/>
                  </a:lnTo>
                  <a:lnTo>
                    <a:pt x="305790" y="465442"/>
                  </a:lnTo>
                  <a:lnTo>
                    <a:pt x="310934" y="415124"/>
                  </a:lnTo>
                  <a:lnTo>
                    <a:pt x="325602" y="367487"/>
                  </a:lnTo>
                  <a:lnTo>
                    <a:pt x="349338" y="323659"/>
                  </a:lnTo>
                  <a:lnTo>
                    <a:pt x="381660" y="284734"/>
                  </a:lnTo>
                  <a:lnTo>
                    <a:pt x="420636" y="252984"/>
                  </a:lnTo>
                  <a:lnTo>
                    <a:pt x="464375" y="229755"/>
                  </a:lnTo>
                  <a:lnTo>
                    <a:pt x="511810" y="215493"/>
                  </a:lnTo>
                  <a:lnTo>
                    <a:pt x="561848" y="210642"/>
                  </a:lnTo>
                  <a:lnTo>
                    <a:pt x="614172" y="215455"/>
                  </a:lnTo>
                  <a:lnTo>
                    <a:pt x="661111" y="229476"/>
                  </a:lnTo>
                  <a:lnTo>
                    <a:pt x="704380" y="252082"/>
                  </a:lnTo>
                  <a:lnTo>
                    <a:pt x="742759" y="282625"/>
                  </a:lnTo>
                  <a:lnTo>
                    <a:pt x="775017" y="320484"/>
                  </a:lnTo>
                  <a:lnTo>
                    <a:pt x="778827" y="325945"/>
                  </a:lnTo>
                  <a:lnTo>
                    <a:pt x="786320" y="327291"/>
                  </a:lnTo>
                  <a:lnTo>
                    <a:pt x="797242" y="319684"/>
                  </a:lnTo>
                  <a:lnTo>
                    <a:pt x="798588" y="312166"/>
                  </a:lnTo>
                  <a:close/>
                </a:path>
                <a:path w="1127125" h="477520">
                  <a:moveTo>
                    <a:pt x="844931" y="471995"/>
                  </a:moveTo>
                  <a:lnTo>
                    <a:pt x="841971" y="425907"/>
                  </a:lnTo>
                  <a:lnTo>
                    <a:pt x="833551" y="387438"/>
                  </a:lnTo>
                  <a:lnTo>
                    <a:pt x="824979" y="377405"/>
                  </a:lnTo>
                  <a:lnTo>
                    <a:pt x="812215" y="381165"/>
                  </a:lnTo>
                  <a:lnTo>
                    <a:pt x="808558" y="387858"/>
                  </a:lnTo>
                  <a:lnTo>
                    <a:pt x="810425" y="394246"/>
                  </a:lnTo>
                  <a:lnTo>
                    <a:pt x="814895" y="411683"/>
                  </a:lnTo>
                  <a:lnTo>
                    <a:pt x="818121" y="429399"/>
                  </a:lnTo>
                  <a:lnTo>
                    <a:pt x="820089" y="447344"/>
                  </a:lnTo>
                  <a:lnTo>
                    <a:pt x="820801" y="465442"/>
                  </a:lnTo>
                  <a:lnTo>
                    <a:pt x="820839" y="472071"/>
                  </a:lnTo>
                  <a:lnTo>
                    <a:pt x="826223" y="477443"/>
                  </a:lnTo>
                  <a:lnTo>
                    <a:pt x="832916" y="477443"/>
                  </a:lnTo>
                  <a:lnTo>
                    <a:pt x="839558" y="477418"/>
                  </a:lnTo>
                  <a:lnTo>
                    <a:pt x="844931" y="471995"/>
                  </a:lnTo>
                  <a:close/>
                </a:path>
                <a:path w="1127125" h="477520">
                  <a:moveTo>
                    <a:pt x="1028306" y="149212"/>
                  </a:moveTo>
                  <a:lnTo>
                    <a:pt x="916609" y="23914"/>
                  </a:lnTo>
                  <a:lnTo>
                    <a:pt x="891451" y="2832"/>
                  </a:lnTo>
                  <a:lnTo>
                    <a:pt x="891628" y="2832"/>
                  </a:lnTo>
                  <a:lnTo>
                    <a:pt x="884567" y="749"/>
                  </a:lnTo>
                  <a:lnTo>
                    <a:pt x="884809" y="749"/>
                  </a:lnTo>
                  <a:lnTo>
                    <a:pt x="877277" y="0"/>
                  </a:lnTo>
                  <a:lnTo>
                    <a:pt x="776566" y="86728"/>
                  </a:lnTo>
                  <a:lnTo>
                    <a:pt x="665657" y="40957"/>
                  </a:lnTo>
                  <a:lnTo>
                    <a:pt x="658596" y="43865"/>
                  </a:lnTo>
                  <a:lnTo>
                    <a:pt x="653516" y="56172"/>
                  </a:lnTo>
                  <a:lnTo>
                    <a:pt x="656450" y="63220"/>
                  </a:lnTo>
                  <a:lnTo>
                    <a:pt x="779373" y="113944"/>
                  </a:lnTo>
                  <a:lnTo>
                    <a:pt x="784580" y="112903"/>
                  </a:lnTo>
                  <a:lnTo>
                    <a:pt x="810463" y="86728"/>
                  </a:lnTo>
                  <a:lnTo>
                    <a:pt x="871105" y="25400"/>
                  </a:lnTo>
                  <a:lnTo>
                    <a:pt x="874166" y="24117"/>
                  </a:lnTo>
                  <a:lnTo>
                    <a:pt x="877036" y="24117"/>
                  </a:lnTo>
                  <a:lnTo>
                    <a:pt x="880821" y="23914"/>
                  </a:lnTo>
                  <a:lnTo>
                    <a:pt x="883831" y="25400"/>
                  </a:lnTo>
                  <a:lnTo>
                    <a:pt x="1000556" y="140843"/>
                  </a:lnTo>
                  <a:lnTo>
                    <a:pt x="1002880" y="143116"/>
                  </a:lnTo>
                  <a:lnTo>
                    <a:pt x="1004176" y="146151"/>
                  </a:lnTo>
                  <a:lnTo>
                    <a:pt x="1004227" y="152704"/>
                  </a:lnTo>
                  <a:lnTo>
                    <a:pt x="1002969" y="155816"/>
                  </a:lnTo>
                  <a:lnTo>
                    <a:pt x="915403" y="244081"/>
                  </a:lnTo>
                  <a:lnTo>
                    <a:pt x="915441" y="251714"/>
                  </a:lnTo>
                  <a:lnTo>
                    <a:pt x="922515" y="258724"/>
                  </a:lnTo>
                  <a:lnTo>
                    <a:pt x="925588" y="259892"/>
                  </a:lnTo>
                  <a:lnTo>
                    <a:pt x="931748" y="259892"/>
                  </a:lnTo>
                  <a:lnTo>
                    <a:pt x="1017765" y="175094"/>
                  </a:lnTo>
                  <a:lnTo>
                    <a:pt x="1027658" y="156400"/>
                  </a:lnTo>
                  <a:lnTo>
                    <a:pt x="1028306" y="149212"/>
                  </a:lnTo>
                  <a:close/>
                </a:path>
                <a:path w="1127125" h="477520">
                  <a:moveTo>
                    <a:pt x="1126604" y="383806"/>
                  </a:moveTo>
                  <a:lnTo>
                    <a:pt x="1125982" y="377469"/>
                  </a:lnTo>
                  <a:lnTo>
                    <a:pt x="1125905" y="376643"/>
                  </a:lnTo>
                  <a:lnTo>
                    <a:pt x="1124407" y="371703"/>
                  </a:lnTo>
                  <a:lnTo>
                    <a:pt x="1124356" y="371576"/>
                  </a:lnTo>
                  <a:lnTo>
                    <a:pt x="1123835" y="369862"/>
                  </a:lnTo>
                  <a:lnTo>
                    <a:pt x="1120482" y="363626"/>
                  </a:lnTo>
                  <a:lnTo>
                    <a:pt x="1095527" y="348005"/>
                  </a:lnTo>
                  <a:lnTo>
                    <a:pt x="1089964" y="347472"/>
                  </a:lnTo>
                  <a:lnTo>
                    <a:pt x="983335" y="348005"/>
                  </a:lnTo>
                  <a:lnTo>
                    <a:pt x="972197" y="321221"/>
                  </a:lnTo>
                  <a:lnTo>
                    <a:pt x="965136" y="318312"/>
                  </a:lnTo>
                  <a:lnTo>
                    <a:pt x="952855" y="323418"/>
                  </a:lnTo>
                  <a:lnTo>
                    <a:pt x="949947" y="330479"/>
                  </a:lnTo>
                  <a:lnTo>
                    <a:pt x="966050" y="369214"/>
                  </a:lnTo>
                  <a:lnTo>
                    <a:pt x="970445" y="372148"/>
                  </a:lnTo>
                  <a:lnTo>
                    <a:pt x="975372" y="372148"/>
                  </a:lnTo>
                  <a:lnTo>
                    <a:pt x="1093165" y="371703"/>
                  </a:lnTo>
                  <a:lnTo>
                    <a:pt x="1093355" y="371703"/>
                  </a:lnTo>
                  <a:lnTo>
                    <a:pt x="1096556" y="372833"/>
                  </a:lnTo>
                  <a:lnTo>
                    <a:pt x="1101217" y="377469"/>
                  </a:lnTo>
                  <a:lnTo>
                    <a:pt x="1102499" y="380530"/>
                  </a:lnTo>
                  <a:lnTo>
                    <a:pt x="1102499" y="472046"/>
                  </a:lnTo>
                  <a:lnTo>
                    <a:pt x="1107897" y="477431"/>
                  </a:lnTo>
                  <a:lnTo>
                    <a:pt x="1121206" y="477431"/>
                  </a:lnTo>
                  <a:lnTo>
                    <a:pt x="1126604" y="472046"/>
                  </a:lnTo>
                  <a:lnTo>
                    <a:pt x="1126604" y="383806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1" name="object 221"/>
          <p:cNvGrpSpPr/>
          <p:nvPr/>
        </p:nvGrpSpPr>
        <p:grpSpPr>
          <a:xfrm>
            <a:off x="11777478" y="5745897"/>
            <a:ext cx="1250315" cy="1240155"/>
            <a:chOff x="11777478" y="5745897"/>
            <a:chExt cx="1250315" cy="1240155"/>
          </a:xfrm>
        </p:grpSpPr>
        <p:sp>
          <p:nvSpPr>
            <p:cNvPr id="222" name="object 222"/>
            <p:cNvSpPr/>
            <p:nvPr/>
          </p:nvSpPr>
          <p:spPr>
            <a:xfrm>
              <a:off x="11777472" y="5745904"/>
              <a:ext cx="1250315" cy="1240155"/>
            </a:xfrm>
            <a:custGeom>
              <a:avLst/>
              <a:gdLst/>
              <a:ahLst/>
              <a:cxnLst/>
              <a:rect l="l" t="t" r="r" b="b"/>
              <a:pathLst>
                <a:path w="1250315" h="1240154">
                  <a:moveTo>
                    <a:pt x="684364" y="134683"/>
                  </a:moveTo>
                  <a:lnTo>
                    <a:pt x="680821" y="88099"/>
                  </a:lnTo>
                  <a:lnTo>
                    <a:pt x="670966" y="60236"/>
                  </a:lnTo>
                  <a:lnTo>
                    <a:pt x="659091" y="42659"/>
                  </a:lnTo>
                  <a:lnTo>
                    <a:pt x="659091" y="142265"/>
                  </a:lnTo>
                  <a:lnTo>
                    <a:pt x="643166" y="187833"/>
                  </a:lnTo>
                  <a:lnTo>
                    <a:pt x="614959" y="229577"/>
                  </a:lnTo>
                  <a:lnTo>
                    <a:pt x="580250" y="265811"/>
                  </a:lnTo>
                  <a:lnTo>
                    <a:pt x="544525" y="295529"/>
                  </a:lnTo>
                  <a:lnTo>
                    <a:pt x="513372" y="317538"/>
                  </a:lnTo>
                  <a:lnTo>
                    <a:pt x="492366" y="330644"/>
                  </a:lnTo>
                  <a:lnTo>
                    <a:pt x="471360" y="317538"/>
                  </a:lnTo>
                  <a:lnTo>
                    <a:pt x="440220" y="295529"/>
                  </a:lnTo>
                  <a:lnTo>
                    <a:pt x="404533" y="265811"/>
                  </a:lnTo>
                  <a:lnTo>
                    <a:pt x="369862" y="229577"/>
                  </a:lnTo>
                  <a:lnTo>
                    <a:pt x="341757" y="187998"/>
                  </a:lnTo>
                  <a:lnTo>
                    <a:pt x="341642" y="187833"/>
                  </a:lnTo>
                  <a:lnTo>
                    <a:pt x="325780" y="142265"/>
                  </a:lnTo>
                  <a:lnTo>
                    <a:pt x="325691" y="141986"/>
                  </a:lnTo>
                  <a:lnTo>
                    <a:pt x="327456" y="93548"/>
                  </a:lnTo>
                  <a:lnTo>
                    <a:pt x="327469" y="93141"/>
                  </a:lnTo>
                  <a:lnTo>
                    <a:pt x="335114" y="71386"/>
                  </a:lnTo>
                  <a:lnTo>
                    <a:pt x="335165" y="71208"/>
                  </a:lnTo>
                  <a:lnTo>
                    <a:pt x="348830" y="50825"/>
                  </a:lnTo>
                  <a:lnTo>
                    <a:pt x="368338" y="34531"/>
                  </a:lnTo>
                  <a:lnTo>
                    <a:pt x="369062" y="34239"/>
                  </a:lnTo>
                  <a:lnTo>
                    <a:pt x="393268" y="25158"/>
                  </a:lnTo>
                  <a:lnTo>
                    <a:pt x="392950" y="25158"/>
                  </a:lnTo>
                  <a:lnTo>
                    <a:pt x="400050" y="23634"/>
                  </a:lnTo>
                  <a:lnTo>
                    <a:pt x="408851" y="23634"/>
                  </a:lnTo>
                  <a:lnTo>
                    <a:pt x="427075" y="25158"/>
                  </a:lnTo>
                  <a:lnTo>
                    <a:pt x="425284" y="25158"/>
                  </a:lnTo>
                  <a:lnTo>
                    <a:pt x="443242" y="30137"/>
                  </a:lnTo>
                  <a:lnTo>
                    <a:pt x="463321" y="41097"/>
                  </a:lnTo>
                  <a:lnTo>
                    <a:pt x="483031" y="59766"/>
                  </a:lnTo>
                  <a:lnTo>
                    <a:pt x="485317" y="62572"/>
                  </a:lnTo>
                  <a:lnTo>
                    <a:pt x="488746" y="64185"/>
                  </a:lnTo>
                  <a:lnTo>
                    <a:pt x="495960" y="64185"/>
                  </a:lnTo>
                  <a:lnTo>
                    <a:pt x="499376" y="62572"/>
                  </a:lnTo>
                  <a:lnTo>
                    <a:pt x="501675" y="59766"/>
                  </a:lnTo>
                  <a:lnTo>
                    <a:pt x="531215" y="34937"/>
                  </a:lnTo>
                  <a:lnTo>
                    <a:pt x="533247" y="34239"/>
                  </a:lnTo>
                  <a:lnTo>
                    <a:pt x="559460" y="25158"/>
                  </a:lnTo>
                  <a:lnTo>
                    <a:pt x="557771" y="25158"/>
                  </a:lnTo>
                  <a:lnTo>
                    <a:pt x="581787" y="23876"/>
                  </a:lnTo>
                  <a:lnTo>
                    <a:pt x="635914" y="50825"/>
                  </a:lnTo>
                  <a:lnTo>
                    <a:pt x="657339" y="93548"/>
                  </a:lnTo>
                  <a:lnTo>
                    <a:pt x="659079" y="141986"/>
                  </a:lnTo>
                  <a:lnTo>
                    <a:pt x="659091" y="142265"/>
                  </a:lnTo>
                  <a:lnTo>
                    <a:pt x="659091" y="42659"/>
                  </a:lnTo>
                  <a:lnTo>
                    <a:pt x="653415" y="34239"/>
                  </a:lnTo>
                  <a:lnTo>
                    <a:pt x="640956" y="23876"/>
                  </a:lnTo>
                  <a:lnTo>
                    <a:pt x="628523" y="13538"/>
                  </a:lnTo>
                  <a:lnTo>
                    <a:pt x="596620" y="1574"/>
                  </a:lnTo>
                  <a:lnTo>
                    <a:pt x="585736" y="0"/>
                  </a:lnTo>
                  <a:lnTo>
                    <a:pt x="560781" y="533"/>
                  </a:lnTo>
                  <a:lnTo>
                    <a:pt x="527685" y="9753"/>
                  </a:lnTo>
                  <a:lnTo>
                    <a:pt x="492366" y="34226"/>
                  </a:lnTo>
                  <a:lnTo>
                    <a:pt x="477100" y="23634"/>
                  </a:lnTo>
                  <a:lnTo>
                    <a:pt x="457060" y="9753"/>
                  </a:lnTo>
                  <a:lnTo>
                    <a:pt x="424129" y="533"/>
                  </a:lnTo>
                  <a:lnTo>
                    <a:pt x="425386" y="533"/>
                  </a:lnTo>
                  <a:lnTo>
                    <a:pt x="402082" y="0"/>
                  </a:lnTo>
                  <a:lnTo>
                    <a:pt x="398805" y="0"/>
                  </a:lnTo>
                  <a:lnTo>
                    <a:pt x="387832" y="1574"/>
                  </a:lnTo>
                  <a:lnTo>
                    <a:pt x="388366" y="1574"/>
                  </a:lnTo>
                  <a:lnTo>
                    <a:pt x="356374" y="13538"/>
                  </a:lnTo>
                  <a:lnTo>
                    <a:pt x="331343" y="34239"/>
                  </a:lnTo>
                  <a:lnTo>
                    <a:pt x="313804" y="60058"/>
                  </a:lnTo>
                  <a:lnTo>
                    <a:pt x="303987" y="87693"/>
                  </a:lnTo>
                  <a:lnTo>
                    <a:pt x="300393" y="134505"/>
                  </a:lnTo>
                  <a:lnTo>
                    <a:pt x="312508" y="182435"/>
                  </a:lnTo>
                  <a:lnTo>
                    <a:pt x="339991" y="230632"/>
                  </a:lnTo>
                  <a:lnTo>
                    <a:pt x="382638" y="278574"/>
                  </a:lnTo>
                  <a:lnTo>
                    <a:pt x="419303" y="310032"/>
                  </a:lnTo>
                  <a:lnTo>
                    <a:pt x="452221" y="333883"/>
                  </a:lnTo>
                  <a:lnTo>
                    <a:pt x="486625" y="355117"/>
                  </a:lnTo>
                  <a:lnTo>
                    <a:pt x="490385" y="356577"/>
                  </a:lnTo>
                  <a:lnTo>
                    <a:pt x="494334" y="356577"/>
                  </a:lnTo>
                  <a:lnTo>
                    <a:pt x="532498" y="333883"/>
                  </a:lnTo>
                  <a:lnTo>
                    <a:pt x="536956" y="330644"/>
                  </a:lnTo>
                  <a:lnTo>
                    <a:pt x="565416" y="310032"/>
                  </a:lnTo>
                  <a:lnTo>
                    <a:pt x="602081" y="278574"/>
                  </a:lnTo>
                  <a:lnTo>
                    <a:pt x="644728" y="230632"/>
                  </a:lnTo>
                  <a:lnTo>
                    <a:pt x="672249" y="182435"/>
                  </a:lnTo>
                  <a:lnTo>
                    <a:pt x="684364" y="134683"/>
                  </a:lnTo>
                  <a:close/>
                </a:path>
                <a:path w="1250315" h="1240154">
                  <a:moveTo>
                    <a:pt x="829856" y="738187"/>
                  </a:moveTo>
                  <a:lnTo>
                    <a:pt x="828243" y="697915"/>
                  </a:lnTo>
                  <a:lnTo>
                    <a:pt x="821143" y="658215"/>
                  </a:lnTo>
                  <a:lnTo>
                    <a:pt x="809180" y="619112"/>
                  </a:lnTo>
                  <a:lnTo>
                    <a:pt x="805510" y="611784"/>
                  </a:lnTo>
                  <a:lnTo>
                    <a:pt x="805510" y="715657"/>
                  </a:lnTo>
                  <a:lnTo>
                    <a:pt x="803541" y="766191"/>
                  </a:lnTo>
                  <a:lnTo>
                    <a:pt x="803541" y="766470"/>
                  </a:lnTo>
                  <a:lnTo>
                    <a:pt x="792988" y="815619"/>
                  </a:lnTo>
                  <a:lnTo>
                    <a:pt x="774992" y="863333"/>
                  </a:lnTo>
                  <a:lnTo>
                    <a:pt x="750747" y="909116"/>
                  </a:lnTo>
                  <a:lnTo>
                    <a:pt x="721385" y="952817"/>
                  </a:lnTo>
                  <a:lnTo>
                    <a:pt x="688263" y="993940"/>
                  </a:lnTo>
                  <a:lnTo>
                    <a:pt x="652500" y="1032370"/>
                  </a:lnTo>
                  <a:lnTo>
                    <a:pt x="615302" y="1067892"/>
                  </a:lnTo>
                  <a:lnTo>
                    <a:pt x="577850" y="1100239"/>
                  </a:lnTo>
                  <a:lnTo>
                    <a:pt x="541337" y="1129157"/>
                  </a:lnTo>
                  <a:lnTo>
                    <a:pt x="506984" y="1154404"/>
                  </a:lnTo>
                  <a:lnTo>
                    <a:pt x="449478" y="1192911"/>
                  </a:lnTo>
                  <a:lnTo>
                    <a:pt x="414909" y="1213789"/>
                  </a:lnTo>
                  <a:lnTo>
                    <a:pt x="401091" y="1205687"/>
                  </a:lnTo>
                  <a:lnTo>
                    <a:pt x="353860" y="1175740"/>
                  </a:lnTo>
                  <a:lnTo>
                    <a:pt x="288493" y="1129157"/>
                  </a:lnTo>
                  <a:lnTo>
                    <a:pt x="252006" y="1100239"/>
                  </a:lnTo>
                  <a:lnTo>
                    <a:pt x="214566" y="1067892"/>
                  </a:lnTo>
                  <a:lnTo>
                    <a:pt x="177380" y="1032370"/>
                  </a:lnTo>
                  <a:lnTo>
                    <a:pt x="141643" y="993940"/>
                  </a:lnTo>
                  <a:lnTo>
                    <a:pt x="108534" y="952817"/>
                  </a:lnTo>
                  <a:lnTo>
                    <a:pt x="79273" y="909256"/>
                  </a:lnTo>
                  <a:lnTo>
                    <a:pt x="79171" y="909116"/>
                  </a:lnTo>
                  <a:lnTo>
                    <a:pt x="55029" y="863523"/>
                  </a:lnTo>
                  <a:lnTo>
                    <a:pt x="54927" y="863333"/>
                  </a:lnTo>
                  <a:lnTo>
                    <a:pt x="37007" y="815835"/>
                  </a:lnTo>
                  <a:lnTo>
                    <a:pt x="36918" y="815619"/>
                  </a:lnTo>
                  <a:lnTo>
                    <a:pt x="26403" y="766470"/>
                  </a:lnTo>
                  <a:lnTo>
                    <a:pt x="26339" y="766191"/>
                  </a:lnTo>
                  <a:lnTo>
                    <a:pt x="24396" y="715657"/>
                  </a:lnTo>
                  <a:lnTo>
                    <a:pt x="24384" y="715314"/>
                  </a:lnTo>
                  <a:lnTo>
                    <a:pt x="32181" y="663651"/>
                  </a:lnTo>
                  <a:lnTo>
                    <a:pt x="32245" y="663244"/>
                  </a:lnTo>
                  <a:lnTo>
                    <a:pt x="45821" y="621296"/>
                  </a:lnTo>
                  <a:lnTo>
                    <a:pt x="45885" y="621093"/>
                  </a:lnTo>
                  <a:lnTo>
                    <a:pt x="68668" y="580669"/>
                  </a:lnTo>
                  <a:lnTo>
                    <a:pt x="68745" y="580529"/>
                  </a:lnTo>
                  <a:lnTo>
                    <a:pt x="100812" y="544410"/>
                  </a:lnTo>
                  <a:lnTo>
                    <a:pt x="141579" y="516483"/>
                  </a:lnTo>
                  <a:lnTo>
                    <a:pt x="190677" y="499960"/>
                  </a:lnTo>
                  <a:lnTo>
                    <a:pt x="190436" y="499960"/>
                  </a:lnTo>
                  <a:lnTo>
                    <a:pt x="194589" y="499110"/>
                  </a:lnTo>
                  <a:lnTo>
                    <a:pt x="202374" y="497916"/>
                  </a:lnTo>
                  <a:lnTo>
                    <a:pt x="213906" y="496785"/>
                  </a:lnTo>
                  <a:lnTo>
                    <a:pt x="228688" y="496290"/>
                  </a:lnTo>
                  <a:lnTo>
                    <a:pt x="266230" y="499427"/>
                  </a:lnTo>
                  <a:lnTo>
                    <a:pt x="310896" y="511835"/>
                  </a:lnTo>
                  <a:lnTo>
                    <a:pt x="358686" y="538010"/>
                  </a:lnTo>
                  <a:lnTo>
                    <a:pt x="405587" y="582460"/>
                  </a:lnTo>
                  <a:lnTo>
                    <a:pt x="410171" y="588035"/>
                  </a:lnTo>
                  <a:lnTo>
                    <a:pt x="419646" y="588035"/>
                  </a:lnTo>
                  <a:lnTo>
                    <a:pt x="424230" y="582460"/>
                  </a:lnTo>
                  <a:lnTo>
                    <a:pt x="453174" y="556336"/>
                  </a:lnTo>
                  <a:lnTo>
                    <a:pt x="480656" y="531520"/>
                  </a:lnTo>
                  <a:lnTo>
                    <a:pt x="537248" y="505536"/>
                  </a:lnTo>
                  <a:lnTo>
                    <a:pt x="586981" y="496785"/>
                  </a:lnTo>
                  <a:lnTo>
                    <a:pt x="588530" y="496785"/>
                  </a:lnTo>
                  <a:lnTo>
                    <a:pt x="639343" y="499960"/>
                  </a:lnTo>
                  <a:lnTo>
                    <a:pt x="688428" y="516483"/>
                  </a:lnTo>
                  <a:lnTo>
                    <a:pt x="729081" y="544410"/>
                  </a:lnTo>
                  <a:lnTo>
                    <a:pt x="761072" y="580529"/>
                  </a:lnTo>
                  <a:lnTo>
                    <a:pt x="783856" y="621093"/>
                  </a:lnTo>
                  <a:lnTo>
                    <a:pt x="783971" y="621296"/>
                  </a:lnTo>
                  <a:lnTo>
                    <a:pt x="797661" y="663651"/>
                  </a:lnTo>
                  <a:lnTo>
                    <a:pt x="805459" y="715314"/>
                  </a:lnTo>
                  <a:lnTo>
                    <a:pt x="805510" y="715657"/>
                  </a:lnTo>
                  <a:lnTo>
                    <a:pt x="805510" y="611784"/>
                  </a:lnTo>
                  <a:lnTo>
                    <a:pt x="763663" y="545033"/>
                  </a:lnTo>
                  <a:lnTo>
                    <a:pt x="730491" y="514350"/>
                  </a:lnTo>
                  <a:lnTo>
                    <a:pt x="690626" y="490753"/>
                  </a:lnTo>
                  <a:lnTo>
                    <a:pt x="644271" y="476377"/>
                  </a:lnTo>
                  <a:lnTo>
                    <a:pt x="604316" y="472249"/>
                  </a:lnTo>
                  <a:lnTo>
                    <a:pt x="564540" y="474903"/>
                  </a:lnTo>
                  <a:lnTo>
                    <a:pt x="517017" y="486765"/>
                  </a:lnTo>
                  <a:lnTo>
                    <a:pt x="465772" y="512394"/>
                  </a:lnTo>
                  <a:lnTo>
                    <a:pt x="414909" y="556336"/>
                  </a:lnTo>
                  <a:lnTo>
                    <a:pt x="364058" y="512394"/>
                  </a:lnTo>
                  <a:lnTo>
                    <a:pt x="331889" y="496290"/>
                  </a:lnTo>
                  <a:lnTo>
                    <a:pt x="312839" y="486765"/>
                  </a:lnTo>
                  <a:lnTo>
                    <a:pt x="265417" y="474903"/>
                  </a:lnTo>
                  <a:lnTo>
                    <a:pt x="226275" y="472249"/>
                  </a:lnTo>
                  <a:lnTo>
                    <a:pt x="225132" y="472249"/>
                  </a:lnTo>
                  <a:lnTo>
                    <a:pt x="196862" y="474268"/>
                  </a:lnTo>
                  <a:lnTo>
                    <a:pt x="197497" y="474268"/>
                  </a:lnTo>
                  <a:lnTo>
                    <a:pt x="185432" y="476377"/>
                  </a:lnTo>
                  <a:lnTo>
                    <a:pt x="185750" y="476377"/>
                  </a:lnTo>
                  <a:lnTo>
                    <a:pt x="139407" y="490753"/>
                  </a:lnTo>
                  <a:lnTo>
                    <a:pt x="99453" y="514350"/>
                  </a:lnTo>
                  <a:lnTo>
                    <a:pt x="66840" y="544410"/>
                  </a:lnTo>
                  <a:lnTo>
                    <a:pt x="39916" y="580529"/>
                  </a:lnTo>
                  <a:lnTo>
                    <a:pt x="20688" y="618871"/>
                  </a:lnTo>
                  <a:lnTo>
                    <a:pt x="8763" y="657809"/>
                  </a:lnTo>
                  <a:lnTo>
                    <a:pt x="1638" y="697611"/>
                  </a:lnTo>
                  <a:lnTo>
                    <a:pt x="0" y="737971"/>
                  </a:lnTo>
                  <a:lnTo>
                    <a:pt x="3822" y="778789"/>
                  </a:lnTo>
                  <a:lnTo>
                    <a:pt x="13093" y="820064"/>
                  </a:lnTo>
                  <a:lnTo>
                    <a:pt x="27711" y="861479"/>
                  </a:lnTo>
                  <a:lnTo>
                    <a:pt x="47675" y="903097"/>
                  </a:lnTo>
                  <a:lnTo>
                    <a:pt x="72936" y="944803"/>
                  </a:lnTo>
                  <a:lnTo>
                    <a:pt x="103466" y="986523"/>
                  </a:lnTo>
                  <a:lnTo>
                    <a:pt x="139217" y="1028141"/>
                  </a:lnTo>
                  <a:lnTo>
                    <a:pt x="180174" y="1069581"/>
                  </a:lnTo>
                  <a:lnTo>
                    <a:pt x="234645" y="1117701"/>
                  </a:lnTo>
                  <a:lnTo>
                    <a:pt x="287388" y="1158824"/>
                  </a:lnTo>
                  <a:lnTo>
                    <a:pt x="334822" y="1192187"/>
                  </a:lnTo>
                  <a:lnTo>
                    <a:pt x="373329" y="1217041"/>
                  </a:lnTo>
                  <a:lnTo>
                    <a:pt x="409168" y="1238211"/>
                  </a:lnTo>
                  <a:lnTo>
                    <a:pt x="412927" y="1239672"/>
                  </a:lnTo>
                  <a:lnTo>
                    <a:pt x="416890" y="1239672"/>
                  </a:lnTo>
                  <a:lnTo>
                    <a:pt x="456488" y="1217041"/>
                  </a:lnTo>
                  <a:lnTo>
                    <a:pt x="494995" y="1192187"/>
                  </a:lnTo>
                  <a:lnTo>
                    <a:pt x="542429" y="1158824"/>
                  </a:lnTo>
                  <a:lnTo>
                    <a:pt x="595172" y="1117701"/>
                  </a:lnTo>
                  <a:lnTo>
                    <a:pt x="649643" y="1069581"/>
                  </a:lnTo>
                  <a:lnTo>
                    <a:pt x="690600" y="1028141"/>
                  </a:lnTo>
                  <a:lnTo>
                    <a:pt x="726363" y="986523"/>
                  </a:lnTo>
                  <a:lnTo>
                    <a:pt x="756894" y="944803"/>
                  </a:lnTo>
                  <a:lnTo>
                    <a:pt x="782167" y="903097"/>
                  </a:lnTo>
                  <a:lnTo>
                    <a:pt x="802132" y="861479"/>
                  </a:lnTo>
                  <a:lnTo>
                    <a:pt x="816762" y="820064"/>
                  </a:lnTo>
                  <a:lnTo>
                    <a:pt x="826020" y="778929"/>
                  </a:lnTo>
                  <a:lnTo>
                    <a:pt x="829856" y="738187"/>
                  </a:lnTo>
                  <a:close/>
                </a:path>
                <a:path w="1250315" h="1240154">
                  <a:moveTo>
                    <a:pt x="1250264" y="486968"/>
                  </a:moveTo>
                  <a:lnTo>
                    <a:pt x="1244092" y="445541"/>
                  </a:lnTo>
                  <a:lnTo>
                    <a:pt x="1228915" y="402590"/>
                  </a:lnTo>
                  <a:lnTo>
                    <a:pt x="1201889" y="362496"/>
                  </a:lnTo>
                  <a:lnTo>
                    <a:pt x="1163510" y="330568"/>
                  </a:lnTo>
                  <a:lnTo>
                    <a:pt x="1114272" y="312089"/>
                  </a:lnTo>
                  <a:lnTo>
                    <a:pt x="1096797" y="309600"/>
                  </a:lnTo>
                  <a:lnTo>
                    <a:pt x="1056830" y="310819"/>
                  </a:lnTo>
                  <a:lnTo>
                    <a:pt x="1004112" y="326631"/>
                  </a:lnTo>
                  <a:lnTo>
                    <a:pt x="948436" y="367944"/>
                  </a:lnTo>
                  <a:lnTo>
                    <a:pt x="892746" y="326618"/>
                  </a:lnTo>
                  <a:lnTo>
                    <a:pt x="840117" y="310794"/>
                  </a:lnTo>
                  <a:lnTo>
                    <a:pt x="800328" y="309549"/>
                  </a:lnTo>
                  <a:lnTo>
                    <a:pt x="783209" y="311962"/>
                  </a:lnTo>
                  <a:lnTo>
                    <a:pt x="746582" y="323786"/>
                  </a:lnTo>
                  <a:lnTo>
                    <a:pt x="713752" y="344614"/>
                  </a:lnTo>
                  <a:lnTo>
                    <a:pt x="686066" y="373354"/>
                  </a:lnTo>
                  <a:lnTo>
                    <a:pt x="664870" y="408889"/>
                  </a:lnTo>
                  <a:lnTo>
                    <a:pt x="662127" y="414959"/>
                  </a:lnTo>
                  <a:lnTo>
                    <a:pt x="664819" y="422097"/>
                  </a:lnTo>
                  <a:lnTo>
                    <a:pt x="676910" y="427596"/>
                  </a:lnTo>
                  <a:lnTo>
                    <a:pt x="684072" y="424916"/>
                  </a:lnTo>
                  <a:lnTo>
                    <a:pt x="686828" y="418858"/>
                  </a:lnTo>
                  <a:lnTo>
                    <a:pt x="704989" y="388302"/>
                  </a:lnTo>
                  <a:lnTo>
                    <a:pt x="728649" y="363601"/>
                  </a:lnTo>
                  <a:lnTo>
                    <a:pt x="756716" y="345706"/>
                  </a:lnTo>
                  <a:lnTo>
                    <a:pt x="788111" y="335546"/>
                  </a:lnTo>
                  <a:lnTo>
                    <a:pt x="804291" y="333425"/>
                  </a:lnTo>
                  <a:lnTo>
                    <a:pt x="841171" y="335356"/>
                  </a:lnTo>
                  <a:lnTo>
                    <a:pt x="889279" y="351980"/>
                  </a:lnTo>
                  <a:lnTo>
                    <a:pt x="939101" y="393890"/>
                  </a:lnTo>
                  <a:lnTo>
                    <a:pt x="943686" y="399478"/>
                  </a:lnTo>
                  <a:lnTo>
                    <a:pt x="953185" y="399478"/>
                  </a:lnTo>
                  <a:lnTo>
                    <a:pt x="957770" y="393890"/>
                  </a:lnTo>
                  <a:lnTo>
                    <a:pt x="1007618" y="351967"/>
                  </a:lnTo>
                  <a:lnTo>
                    <a:pt x="1055789" y="335368"/>
                  </a:lnTo>
                  <a:lnTo>
                    <a:pt x="1092835" y="333463"/>
                  </a:lnTo>
                  <a:lnTo>
                    <a:pt x="1109332" y="335673"/>
                  </a:lnTo>
                  <a:lnTo>
                    <a:pt x="1151534" y="351561"/>
                  </a:lnTo>
                  <a:lnTo>
                    <a:pt x="1184389" y="379095"/>
                  </a:lnTo>
                  <a:lnTo>
                    <a:pt x="1207554" y="413740"/>
                  </a:lnTo>
                  <a:lnTo>
                    <a:pt x="1220609" y="450989"/>
                  </a:lnTo>
                  <a:lnTo>
                    <a:pt x="1226350" y="503834"/>
                  </a:lnTo>
                  <a:lnTo>
                    <a:pt x="1218412" y="554799"/>
                  </a:lnTo>
                  <a:lnTo>
                    <a:pt x="1199324" y="603364"/>
                  </a:lnTo>
                  <a:lnTo>
                    <a:pt x="1171613" y="648995"/>
                  </a:lnTo>
                  <a:lnTo>
                    <a:pt x="1137793" y="691172"/>
                  </a:lnTo>
                  <a:lnTo>
                    <a:pt x="1100416" y="729361"/>
                  </a:lnTo>
                  <a:lnTo>
                    <a:pt x="1061999" y="763054"/>
                  </a:lnTo>
                  <a:lnTo>
                    <a:pt x="1025067" y="791692"/>
                  </a:lnTo>
                  <a:lnTo>
                    <a:pt x="992136" y="814781"/>
                  </a:lnTo>
                  <a:lnTo>
                    <a:pt x="948436" y="842162"/>
                  </a:lnTo>
                  <a:lnTo>
                    <a:pt x="927366" y="829513"/>
                  </a:lnTo>
                  <a:lnTo>
                    <a:pt x="912228" y="819873"/>
                  </a:lnTo>
                  <a:lnTo>
                    <a:pt x="889228" y="804443"/>
                  </a:lnTo>
                  <a:lnTo>
                    <a:pt x="881722" y="805853"/>
                  </a:lnTo>
                  <a:lnTo>
                    <a:pt x="874204" y="816825"/>
                  </a:lnTo>
                  <a:lnTo>
                    <a:pt x="875626" y="824331"/>
                  </a:lnTo>
                  <a:lnTo>
                    <a:pt x="905586" y="844296"/>
                  </a:lnTo>
                  <a:lnTo>
                    <a:pt x="924839" y="856259"/>
                  </a:lnTo>
                  <a:lnTo>
                    <a:pt x="937628" y="863765"/>
                  </a:lnTo>
                  <a:lnTo>
                    <a:pt x="944473" y="867562"/>
                  </a:lnTo>
                  <a:lnTo>
                    <a:pt x="946467" y="868057"/>
                  </a:lnTo>
                  <a:lnTo>
                    <a:pt x="948436" y="868057"/>
                  </a:lnTo>
                  <a:lnTo>
                    <a:pt x="950417" y="868057"/>
                  </a:lnTo>
                  <a:lnTo>
                    <a:pt x="1008913" y="832802"/>
                  </a:lnTo>
                  <a:lnTo>
                    <a:pt x="1061313" y="794842"/>
                  </a:lnTo>
                  <a:lnTo>
                    <a:pt x="1119682" y="744740"/>
                  </a:lnTo>
                  <a:lnTo>
                    <a:pt x="1160995" y="701700"/>
                  </a:lnTo>
                  <a:lnTo>
                    <a:pt x="1194600" y="658418"/>
                  </a:lnTo>
                  <a:lnTo>
                    <a:pt x="1220406" y="615099"/>
                  </a:lnTo>
                  <a:lnTo>
                    <a:pt x="1238338" y="571957"/>
                  </a:lnTo>
                  <a:lnTo>
                    <a:pt x="1248321" y="529170"/>
                  </a:lnTo>
                  <a:lnTo>
                    <a:pt x="1250264" y="48696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1857538" y="6343323"/>
              <a:ext cx="64566" cy="193606"/>
            </a:xfrm>
            <a:prstGeom prst="rect">
              <a:avLst/>
            </a:prstGeom>
          </p:spPr>
        </p:pic>
      </p:grpSp>
      <p:grpSp>
        <p:nvGrpSpPr>
          <p:cNvPr id="305" name="Grupo 304">
            <a:extLst>
              <a:ext uri="{FF2B5EF4-FFF2-40B4-BE49-F238E27FC236}">
                <a16:creationId xmlns:a16="http://schemas.microsoft.com/office/drawing/2014/main" id="{2E1E6438-9798-FED2-377D-2513C1F714DE}"/>
              </a:ext>
            </a:extLst>
          </p:cNvPr>
          <p:cNvGrpSpPr/>
          <p:nvPr/>
        </p:nvGrpSpPr>
        <p:grpSpPr>
          <a:xfrm>
            <a:off x="10233256" y="4146539"/>
            <a:ext cx="1096974" cy="1203516"/>
            <a:chOff x="10233256" y="4146539"/>
            <a:chExt cx="1096974" cy="1203516"/>
          </a:xfrm>
        </p:grpSpPr>
        <p:sp>
          <p:nvSpPr>
            <p:cNvPr id="224" name="object 224"/>
            <p:cNvSpPr/>
            <p:nvPr/>
          </p:nvSpPr>
          <p:spPr>
            <a:xfrm>
              <a:off x="10233256" y="4917621"/>
              <a:ext cx="235585" cy="432434"/>
            </a:xfrm>
            <a:custGeom>
              <a:avLst/>
              <a:gdLst/>
              <a:ahLst/>
              <a:cxnLst/>
              <a:rect l="l" t="t" r="r" b="b"/>
              <a:pathLst>
                <a:path w="235584" h="432435">
                  <a:moveTo>
                    <a:pt x="123294" y="0"/>
                  </a:moveTo>
                  <a:lnTo>
                    <a:pt x="112300" y="0"/>
                  </a:lnTo>
                  <a:lnTo>
                    <a:pt x="68633" y="8838"/>
                  </a:lnTo>
                  <a:lnTo>
                    <a:pt x="32932" y="32928"/>
                  </a:lnTo>
                  <a:lnTo>
                    <a:pt x="8840" y="68628"/>
                  </a:lnTo>
                  <a:lnTo>
                    <a:pt x="0" y="112300"/>
                  </a:lnTo>
                  <a:lnTo>
                    <a:pt x="0" y="368784"/>
                  </a:lnTo>
                  <a:lnTo>
                    <a:pt x="4971" y="393337"/>
                  </a:lnTo>
                  <a:lnTo>
                    <a:pt x="18519" y="413410"/>
                  </a:lnTo>
                  <a:lnTo>
                    <a:pt x="38594" y="426954"/>
                  </a:lnTo>
                  <a:lnTo>
                    <a:pt x="63149" y="431924"/>
                  </a:lnTo>
                  <a:lnTo>
                    <a:pt x="172445" y="431924"/>
                  </a:lnTo>
                  <a:lnTo>
                    <a:pt x="196998" y="426954"/>
                  </a:lnTo>
                  <a:lnTo>
                    <a:pt x="217070" y="413410"/>
                  </a:lnTo>
                  <a:lnTo>
                    <a:pt x="220835" y="407830"/>
                  </a:lnTo>
                  <a:lnTo>
                    <a:pt x="63149" y="407830"/>
                  </a:lnTo>
                  <a:lnTo>
                    <a:pt x="47966" y="404758"/>
                  </a:lnTo>
                  <a:lnTo>
                    <a:pt x="35553" y="396384"/>
                  </a:lnTo>
                  <a:lnTo>
                    <a:pt x="27177" y="383972"/>
                  </a:lnTo>
                  <a:lnTo>
                    <a:pt x="24103" y="368784"/>
                  </a:lnTo>
                  <a:lnTo>
                    <a:pt x="24103" y="112300"/>
                  </a:lnTo>
                  <a:lnTo>
                    <a:pt x="49967" y="49957"/>
                  </a:lnTo>
                  <a:lnTo>
                    <a:pt x="112300" y="24093"/>
                  </a:lnTo>
                  <a:lnTo>
                    <a:pt x="189565" y="24093"/>
                  </a:lnTo>
                  <a:lnTo>
                    <a:pt x="166960" y="8838"/>
                  </a:lnTo>
                  <a:lnTo>
                    <a:pt x="123294" y="0"/>
                  </a:lnTo>
                  <a:close/>
                </a:path>
                <a:path w="235584" h="432435">
                  <a:moveTo>
                    <a:pt x="189565" y="24093"/>
                  </a:moveTo>
                  <a:lnTo>
                    <a:pt x="123294" y="24093"/>
                  </a:lnTo>
                  <a:lnTo>
                    <a:pt x="157589" y="31036"/>
                  </a:lnTo>
                  <a:lnTo>
                    <a:pt x="185627" y="49957"/>
                  </a:lnTo>
                  <a:lnTo>
                    <a:pt x="204548" y="77999"/>
                  </a:lnTo>
                  <a:lnTo>
                    <a:pt x="211490" y="112300"/>
                  </a:lnTo>
                  <a:lnTo>
                    <a:pt x="211490" y="368784"/>
                  </a:lnTo>
                  <a:lnTo>
                    <a:pt x="208417" y="383972"/>
                  </a:lnTo>
                  <a:lnTo>
                    <a:pt x="200041" y="396384"/>
                  </a:lnTo>
                  <a:lnTo>
                    <a:pt x="187628" y="404758"/>
                  </a:lnTo>
                  <a:lnTo>
                    <a:pt x="172445" y="407830"/>
                  </a:lnTo>
                  <a:lnTo>
                    <a:pt x="220835" y="407830"/>
                  </a:lnTo>
                  <a:lnTo>
                    <a:pt x="230614" y="393337"/>
                  </a:lnTo>
                  <a:lnTo>
                    <a:pt x="235584" y="368784"/>
                  </a:lnTo>
                  <a:lnTo>
                    <a:pt x="235584" y="112300"/>
                  </a:lnTo>
                  <a:lnTo>
                    <a:pt x="226745" y="68628"/>
                  </a:lnTo>
                  <a:lnTo>
                    <a:pt x="202657" y="32928"/>
                  </a:lnTo>
                  <a:lnTo>
                    <a:pt x="189565" y="2409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1094645" y="4917621"/>
              <a:ext cx="235585" cy="432434"/>
            </a:xfrm>
            <a:custGeom>
              <a:avLst/>
              <a:gdLst/>
              <a:ahLst/>
              <a:cxnLst/>
              <a:rect l="l" t="t" r="r" b="b"/>
              <a:pathLst>
                <a:path w="235584" h="432435">
                  <a:moveTo>
                    <a:pt x="123294" y="0"/>
                  </a:moveTo>
                  <a:lnTo>
                    <a:pt x="112300" y="0"/>
                  </a:lnTo>
                  <a:lnTo>
                    <a:pt x="68628" y="8838"/>
                  </a:lnTo>
                  <a:lnTo>
                    <a:pt x="32928" y="32928"/>
                  </a:lnTo>
                  <a:lnTo>
                    <a:pt x="8838" y="68628"/>
                  </a:lnTo>
                  <a:lnTo>
                    <a:pt x="0" y="112300"/>
                  </a:lnTo>
                  <a:lnTo>
                    <a:pt x="0" y="368784"/>
                  </a:lnTo>
                  <a:lnTo>
                    <a:pt x="4969" y="393337"/>
                  </a:lnTo>
                  <a:lnTo>
                    <a:pt x="18515" y="413410"/>
                  </a:lnTo>
                  <a:lnTo>
                    <a:pt x="38590" y="426954"/>
                  </a:lnTo>
                  <a:lnTo>
                    <a:pt x="63149" y="431924"/>
                  </a:lnTo>
                  <a:lnTo>
                    <a:pt x="172445" y="431924"/>
                  </a:lnTo>
                  <a:lnTo>
                    <a:pt x="196998" y="426954"/>
                  </a:lnTo>
                  <a:lnTo>
                    <a:pt x="217070" y="413410"/>
                  </a:lnTo>
                  <a:lnTo>
                    <a:pt x="220835" y="407830"/>
                  </a:lnTo>
                  <a:lnTo>
                    <a:pt x="63149" y="407830"/>
                  </a:lnTo>
                  <a:lnTo>
                    <a:pt x="47966" y="404758"/>
                  </a:lnTo>
                  <a:lnTo>
                    <a:pt x="35553" y="396384"/>
                  </a:lnTo>
                  <a:lnTo>
                    <a:pt x="27177" y="383972"/>
                  </a:lnTo>
                  <a:lnTo>
                    <a:pt x="24103" y="368784"/>
                  </a:lnTo>
                  <a:lnTo>
                    <a:pt x="24103" y="112300"/>
                  </a:lnTo>
                  <a:lnTo>
                    <a:pt x="49967" y="49957"/>
                  </a:lnTo>
                  <a:lnTo>
                    <a:pt x="112300" y="24093"/>
                  </a:lnTo>
                  <a:lnTo>
                    <a:pt x="189565" y="24093"/>
                  </a:lnTo>
                  <a:lnTo>
                    <a:pt x="166960" y="8838"/>
                  </a:lnTo>
                  <a:lnTo>
                    <a:pt x="123294" y="0"/>
                  </a:lnTo>
                  <a:close/>
                </a:path>
                <a:path w="235584" h="432435">
                  <a:moveTo>
                    <a:pt x="189565" y="24093"/>
                  </a:moveTo>
                  <a:lnTo>
                    <a:pt x="123294" y="24093"/>
                  </a:lnTo>
                  <a:lnTo>
                    <a:pt x="157589" y="31036"/>
                  </a:lnTo>
                  <a:lnTo>
                    <a:pt x="185627" y="49957"/>
                  </a:lnTo>
                  <a:lnTo>
                    <a:pt x="204548" y="77999"/>
                  </a:lnTo>
                  <a:lnTo>
                    <a:pt x="211490" y="112300"/>
                  </a:lnTo>
                  <a:lnTo>
                    <a:pt x="211490" y="368784"/>
                  </a:lnTo>
                  <a:lnTo>
                    <a:pt x="208417" y="383972"/>
                  </a:lnTo>
                  <a:lnTo>
                    <a:pt x="200041" y="396384"/>
                  </a:lnTo>
                  <a:lnTo>
                    <a:pt x="187628" y="404758"/>
                  </a:lnTo>
                  <a:lnTo>
                    <a:pt x="172445" y="407830"/>
                  </a:lnTo>
                  <a:lnTo>
                    <a:pt x="220835" y="407830"/>
                  </a:lnTo>
                  <a:lnTo>
                    <a:pt x="230614" y="393337"/>
                  </a:lnTo>
                  <a:lnTo>
                    <a:pt x="235584" y="368784"/>
                  </a:lnTo>
                  <a:lnTo>
                    <a:pt x="235584" y="112300"/>
                  </a:lnTo>
                  <a:lnTo>
                    <a:pt x="226745" y="68628"/>
                  </a:lnTo>
                  <a:lnTo>
                    <a:pt x="202657" y="32928"/>
                  </a:lnTo>
                  <a:lnTo>
                    <a:pt x="189565" y="2409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517378" y="5325455"/>
              <a:ext cx="528955" cy="24130"/>
            </a:xfrm>
            <a:custGeom>
              <a:avLst/>
              <a:gdLst/>
              <a:ahLst/>
              <a:cxnLst/>
              <a:rect l="l" t="t" r="r" b="b"/>
              <a:pathLst>
                <a:path w="528954" h="24129">
                  <a:moveTo>
                    <a:pt x="523334" y="0"/>
                  </a:moveTo>
                  <a:lnTo>
                    <a:pt x="5402" y="0"/>
                  </a:lnTo>
                  <a:lnTo>
                    <a:pt x="0" y="5392"/>
                  </a:lnTo>
                  <a:lnTo>
                    <a:pt x="0" y="18701"/>
                  </a:lnTo>
                  <a:lnTo>
                    <a:pt x="5402" y="24093"/>
                  </a:lnTo>
                  <a:lnTo>
                    <a:pt x="516685" y="24093"/>
                  </a:lnTo>
                  <a:lnTo>
                    <a:pt x="523334" y="24093"/>
                  </a:lnTo>
                  <a:lnTo>
                    <a:pt x="528737" y="18701"/>
                  </a:lnTo>
                  <a:lnTo>
                    <a:pt x="528737" y="5392"/>
                  </a:lnTo>
                  <a:lnTo>
                    <a:pt x="523334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0534951" y="5045838"/>
              <a:ext cx="494030" cy="24130"/>
            </a:xfrm>
            <a:custGeom>
              <a:avLst/>
              <a:gdLst/>
              <a:ahLst/>
              <a:cxnLst/>
              <a:rect l="l" t="t" r="r" b="b"/>
              <a:pathLst>
                <a:path w="494029" h="24129">
                  <a:moveTo>
                    <a:pt x="488173" y="0"/>
                  </a:moveTo>
                  <a:lnTo>
                    <a:pt x="5392" y="0"/>
                  </a:lnTo>
                  <a:lnTo>
                    <a:pt x="0" y="5402"/>
                  </a:lnTo>
                  <a:lnTo>
                    <a:pt x="0" y="18701"/>
                  </a:lnTo>
                  <a:lnTo>
                    <a:pt x="5392" y="24103"/>
                  </a:lnTo>
                  <a:lnTo>
                    <a:pt x="481524" y="24103"/>
                  </a:lnTo>
                  <a:lnTo>
                    <a:pt x="488173" y="24103"/>
                  </a:lnTo>
                  <a:lnTo>
                    <a:pt x="493576" y="18701"/>
                  </a:lnTo>
                  <a:lnTo>
                    <a:pt x="493576" y="5402"/>
                  </a:lnTo>
                  <a:lnTo>
                    <a:pt x="48817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0342078" y="4585840"/>
              <a:ext cx="879475" cy="266700"/>
            </a:xfrm>
            <a:custGeom>
              <a:avLst/>
              <a:gdLst/>
              <a:ahLst/>
              <a:cxnLst/>
              <a:rect l="l" t="t" r="r" b="b"/>
              <a:pathLst>
                <a:path w="879475" h="266700">
                  <a:moveTo>
                    <a:pt x="580505" y="0"/>
                  </a:moveTo>
                  <a:lnTo>
                    <a:pt x="298807" y="0"/>
                  </a:lnTo>
                  <a:lnTo>
                    <a:pt x="250414" y="3828"/>
                  </a:lnTo>
                  <a:lnTo>
                    <a:pt x="204352" y="14952"/>
                  </a:lnTo>
                  <a:lnTo>
                    <a:pt x="161265" y="32831"/>
                  </a:lnTo>
                  <a:lnTo>
                    <a:pt x="121792" y="56922"/>
                  </a:lnTo>
                  <a:lnTo>
                    <a:pt x="86575" y="86684"/>
                  </a:lnTo>
                  <a:lnTo>
                    <a:pt x="56256" y="121575"/>
                  </a:lnTo>
                  <a:lnTo>
                    <a:pt x="31477" y="161053"/>
                  </a:lnTo>
                  <a:lnTo>
                    <a:pt x="12877" y="204577"/>
                  </a:lnTo>
                  <a:lnTo>
                    <a:pt x="1099" y="251604"/>
                  </a:lnTo>
                  <a:lnTo>
                    <a:pt x="0" y="258159"/>
                  </a:lnTo>
                  <a:lnTo>
                    <a:pt x="4418" y="264379"/>
                  </a:lnTo>
                  <a:lnTo>
                    <a:pt x="10994" y="265468"/>
                  </a:lnTo>
                  <a:lnTo>
                    <a:pt x="12994" y="265646"/>
                  </a:lnTo>
                  <a:lnTo>
                    <a:pt x="18774" y="265646"/>
                  </a:lnTo>
                  <a:lnTo>
                    <a:pt x="23884" y="261478"/>
                  </a:lnTo>
                  <a:lnTo>
                    <a:pt x="24868" y="255583"/>
                  </a:lnTo>
                  <a:lnTo>
                    <a:pt x="37509" y="207126"/>
                  </a:lnTo>
                  <a:lnTo>
                    <a:pt x="58003" y="162828"/>
                  </a:lnTo>
                  <a:lnTo>
                    <a:pt x="85509" y="123397"/>
                  </a:lnTo>
                  <a:lnTo>
                    <a:pt x="119187" y="89544"/>
                  </a:lnTo>
                  <a:lnTo>
                    <a:pt x="158196" y="61978"/>
                  </a:lnTo>
                  <a:lnTo>
                    <a:pt x="201697" y="41410"/>
                  </a:lnTo>
                  <a:lnTo>
                    <a:pt x="248847" y="28548"/>
                  </a:lnTo>
                  <a:lnTo>
                    <a:pt x="298807" y="24103"/>
                  </a:lnTo>
                  <a:lnTo>
                    <a:pt x="580505" y="24103"/>
                  </a:lnTo>
                  <a:lnTo>
                    <a:pt x="630469" y="28548"/>
                  </a:lnTo>
                  <a:lnTo>
                    <a:pt x="677620" y="41410"/>
                  </a:lnTo>
                  <a:lnTo>
                    <a:pt x="721121" y="61978"/>
                  </a:lnTo>
                  <a:lnTo>
                    <a:pt x="760129" y="89544"/>
                  </a:lnTo>
                  <a:lnTo>
                    <a:pt x="793806" y="123397"/>
                  </a:lnTo>
                  <a:lnTo>
                    <a:pt x="821311" y="162828"/>
                  </a:lnTo>
                  <a:lnTo>
                    <a:pt x="841804" y="207126"/>
                  </a:lnTo>
                  <a:lnTo>
                    <a:pt x="854445" y="255583"/>
                  </a:lnTo>
                  <a:lnTo>
                    <a:pt x="855555" y="262149"/>
                  </a:lnTo>
                  <a:lnTo>
                    <a:pt x="861795" y="266588"/>
                  </a:lnTo>
                  <a:lnTo>
                    <a:pt x="874894" y="264379"/>
                  </a:lnTo>
                  <a:lnTo>
                    <a:pt x="879313" y="258159"/>
                  </a:lnTo>
                  <a:lnTo>
                    <a:pt x="878214" y="251604"/>
                  </a:lnTo>
                  <a:lnTo>
                    <a:pt x="866439" y="204577"/>
                  </a:lnTo>
                  <a:lnTo>
                    <a:pt x="847841" y="161053"/>
                  </a:lnTo>
                  <a:lnTo>
                    <a:pt x="823063" y="121575"/>
                  </a:lnTo>
                  <a:lnTo>
                    <a:pt x="792745" y="86684"/>
                  </a:lnTo>
                  <a:lnTo>
                    <a:pt x="757528" y="56922"/>
                  </a:lnTo>
                  <a:lnTo>
                    <a:pt x="718055" y="32831"/>
                  </a:lnTo>
                  <a:lnTo>
                    <a:pt x="674966" y="14952"/>
                  </a:lnTo>
                  <a:lnTo>
                    <a:pt x="628902" y="3828"/>
                  </a:lnTo>
                  <a:lnTo>
                    <a:pt x="58050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0581837" y="4327410"/>
              <a:ext cx="59055" cy="81280"/>
            </a:xfrm>
            <a:custGeom>
              <a:avLst/>
              <a:gdLst/>
              <a:ahLst/>
              <a:cxnLst/>
              <a:rect l="l" t="t" r="r" b="b"/>
              <a:pathLst>
                <a:path w="59054" h="81279">
                  <a:moveTo>
                    <a:pt x="45098" y="0"/>
                  </a:moveTo>
                  <a:lnTo>
                    <a:pt x="37726" y="2031"/>
                  </a:lnTo>
                  <a:lnTo>
                    <a:pt x="0" y="68961"/>
                  </a:lnTo>
                  <a:lnTo>
                    <a:pt x="2052" y="76311"/>
                  </a:lnTo>
                  <a:lnTo>
                    <a:pt x="9716" y="80625"/>
                  </a:lnTo>
                  <a:lnTo>
                    <a:pt x="11748" y="81138"/>
                  </a:lnTo>
                  <a:lnTo>
                    <a:pt x="13758" y="81138"/>
                  </a:lnTo>
                  <a:lnTo>
                    <a:pt x="17957" y="81138"/>
                  </a:lnTo>
                  <a:lnTo>
                    <a:pt x="22051" y="78929"/>
                  </a:lnTo>
                  <a:lnTo>
                    <a:pt x="58710" y="13863"/>
                  </a:lnTo>
                  <a:lnTo>
                    <a:pt x="56657" y="6523"/>
                  </a:lnTo>
                  <a:lnTo>
                    <a:pt x="45098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0920320" y="4327400"/>
              <a:ext cx="59055" cy="81280"/>
            </a:xfrm>
            <a:custGeom>
              <a:avLst/>
              <a:gdLst/>
              <a:ahLst/>
              <a:cxnLst/>
              <a:rect l="l" t="t" r="r" b="b"/>
              <a:pathLst>
                <a:path w="59054" h="81279">
                  <a:moveTo>
                    <a:pt x="13622" y="0"/>
                  </a:moveTo>
                  <a:lnTo>
                    <a:pt x="2052" y="6533"/>
                  </a:lnTo>
                  <a:lnTo>
                    <a:pt x="0" y="13873"/>
                  </a:lnTo>
                  <a:lnTo>
                    <a:pt x="36658" y="78940"/>
                  </a:lnTo>
                  <a:lnTo>
                    <a:pt x="40752" y="81149"/>
                  </a:lnTo>
                  <a:lnTo>
                    <a:pt x="44951" y="81149"/>
                  </a:lnTo>
                  <a:lnTo>
                    <a:pt x="46961" y="81149"/>
                  </a:lnTo>
                  <a:lnTo>
                    <a:pt x="48993" y="80636"/>
                  </a:lnTo>
                  <a:lnTo>
                    <a:pt x="56657" y="76322"/>
                  </a:lnTo>
                  <a:lnTo>
                    <a:pt x="58710" y="68971"/>
                  </a:lnTo>
                  <a:lnTo>
                    <a:pt x="20983" y="2031"/>
                  </a:lnTo>
                  <a:lnTo>
                    <a:pt x="13622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0768389" y="4377744"/>
              <a:ext cx="24130" cy="88900"/>
            </a:xfrm>
            <a:custGeom>
              <a:avLst/>
              <a:gdLst/>
              <a:ahLst/>
              <a:cxnLst/>
              <a:rect l="l" t="t" r="r" b="b"/>
              <a:pathLst>
                <a:path w="24129" h="88900">
                  <a:moveTo>
                    <a:pt x="18701" y="0"/>
                  </a:moveTo>
                  <a:lnTo>
                    <a:pt x="5392" y="0"/>
                  </a:lnTo>
                  <a:lnTo>
                    <a:pt x="0" y="5392"/>
                  </a:lnTo>
                  <a:lnTo>
                    <a:pt x="0" y="83452"/>
                  </a:lnTo>
                  <a:lnTo>
                    <a:pt x="5392" y="88845"/>
                  </a:lnTo>
                  <a:lnTo>
                    <a:pt x="12041" y="88845"/>
                  </a:lnTo>
                  <a:lnTo>
                    <a:pt x="18701" y="88845"/>
                  </a:lnTo>
                  <a:lnTo>
                    <a:pt x="24093" y="83452"/>
                  </a:lnTo>
                  <a:lnTo>
                    <a:pt x="24093" y="5392"/>
                  </a:lnTo>
                  <a:lnTo>
                    <a:pt x="18701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0697951" y="4146539"/>
              <a:ext cx="164979" cy="164989"/>
            </a:xfrm>
            <a:prstGeom prst="rect">
              <a:avLst/>
            </a:prstGeom>
          </p:spPr>
        </p:pic>
      </p:grpSp>
      <p:grpSp>
        <p:nvGrpSpPr>
          <p:cNvPr id="319" name="Grupo 318">
            <a:extLst>
              <a:ext uri="{FF2B5EF4-FFF2-40B4-BE49-F238E27FC236}">
                <a16:creationId xmlns:a16="http://schemas.microsoft.com/office/drawing/2014/main" id="{1454DC74-8E4B-D316-8F91-76E9E47A3852}"/>
              </a:ext>
            </a:extLst>
          </p:cNvPr>
          <p:cNvGrpSpPr/>
          <p:nvPr/>
        </p:nvGrpSpPr>
        <p:grpSpPr>
          <a:xfrm>
            <a:off x="5293033" y="7333563"/>
            <a:ext cx="1251937" cy="1119505"/>
            <a:chOff x="5293033" y="7333563"/>
            <a:chExt cx="1251937" cy="1119505"/>
          </a:xfrm>
        </p:grpSpPr>
        <p:grpSp>
          <p:nvGrpSpPr>
            <p:cNvPr id="233" name="object 233"/>
            <p:cNvGrpSpPr/>
            <p:nvPr/>
          </p:nvGrpSpPr>
          <p:grpSpPr>
            <a:xfrm>
              <a:off x="5293033" y="7333563"/>
              <a:ext cx="631190" cy="1119505"/>
              <a:chOff x="5293033" y="7333563"/>
              <a:chExt cx="631190" cy="1119505"/>
            </a:xfrm>
          </p:grpSpPr>
          <p:sp>
            <p:nvSpPr>
              <p:cNvPr id="234" name="object 234"/>
              <p:cNvSpPr/>
              <p:nvPr/>
            </p:nvSpPr>
            <p:spPr>
              <a:xfrm>
                <a:off x="5293029" y="7333570"/>
                <a:ext cx="631190" cy="1119505"/>
              </a:xfrm>
              <a:custGeom>
                <a:avLst/>
                <a:gdLst/>
                <a:ahLst/>
                <a:cxnLst/>
                <a:rect l="l" t="t" r="r" b="b"/>
                <a:pathLst>
                  <a:path w="631189" h="1119504">
                    <a:moveTo>
                      <a:pt x="630936" y="150698"/>
                    </a:moveTo>
                    <a:lnTo>
                      <a:pt x="623239" y="103111"/>
                    </a:lnTo>
                    <a:lnTo>
                      <a:pt x="606831" y="71437"/>
                    </a:lnTo>
                    <a:lnTo>
                      <a:pt x="606831" y="150698"/>
                    </a:lnTo>
                    <a:lnTo>
                      <a:pt x="606831" y="956830"/>
                    </a:lnTo>
                    <a:lnTo>
                      <a:pt x="599770" y="1000493"/>
                    </a:lnTo>
                    <a:lnTo>
                      <a:pt x="580123" y="1038440"/>
                    </a:lnTo>
                    <a:lnTo>
                      <a:pt x="550164" y="1068400"/>
                    </a:lnTo>
                    <a:lnTo>
                      <a:pt x="512203" y="1088059"/>
                    </a:lnTo>
                    <a:lnTo>
                      <a:pt x="468541" y="1095121"/>
                    </a:lnTo>
                    <a:lnTo>
                      <a:pt x="424865" y="1088059"/>
                    </a:lnTo>
                    <a:lnTo>
                      <a:pt x="386918" y="1068400"/>
                    </a:lnTo>
                    <a:lnTo>
                      <a:pt x="356958" y="1038440"/>
                    </a:lnTo>
                    <a:lnTo>
                      <a:pt x="337299" y="1000493"/>
                    </a:lnTo>
                    <a:lnTo>
                      <a:pt x="330238" y="956830"/>
                    </a:lnTo>
                    <a:lnTo>
                      <a:pt x="330238" y="952030"/>
                    </a:lnTo>
                    <a:lnTo>
                      <a:pt x="330796" y="951280"/>
                    </a:lnTo>
                    <a:lnTo>
                      <a:pt x="330238" y="947204"/>
                    </a:lnTo>
                    <a:lnTo>
                      <a:pt x="330238" y="881722"/>
                    </a:lnTo>
                    <a:lnTo>
                      <a:pt x="324840" y="876338"/>
                    </a:lnTo>
                    <a:lnTo>
                      <a:pt x="311543" y="876338"/>
                    </a:lnTo>
                    <a:lnTo>
                      <a:pt x="306146" y="881722"/>
                    </a:lnTo>
                    <a:lnTo>
                      <a:pt x="306146" y="935634"/>
                    </a:lnTo>
                    <a:lnTo>
                      <a:pt x="300609" y="936002"/>
                    </a:lnTo>
                    <a:lnTo>
                      <a:pt x="292696" y="936002"/>
                    </a:lnTo>
                    <a:lnTo>
                      <a:pt x="243967" y="928941"/>
                    </a:lnTo>
                    <a:lnTo>
                      <a:pt x="201612" y="909320"/>
                    </a:lnTo>
                    <a:lnTo>
                      <a:pt x="168186" y="879398"/>
                    </a:lnTo>
                    <a:lnTo>
                      <a:pt x="146240" y="841502"/>
                    </a:lnTo>
                    <a:lnTo>
                      <a:pt x="138366" y="797902"/>
                    </a:lnTo>
                    <a:lnTo>
                      <a:pt x="146240" y="754291"/>
                    </a:lnTo>
                    <a:lnTo>
                      <a:pt x="168186" y="716394"/>
                    </a:lnTo>
                    <a:lnTo>
                      <a:pt x="201612" y="686473"/>
                    </a:lnTo>
                    <a:lnTo>
                      <a:pt x="243967" y="666851"/>
                    </a:lnTo>
                    <a:lnTo>
                      <a:pt x="292696" y="659803"/>
                    </a:lnTo>
                    <a:lnTo>
                      <a:pt x="299351" y="659803"/>
                    </a:lnTo>
                    <a:lnTo>
                      <a:pt x="304749" y="654418"/>
                    </a:lnTo>
                    <a:lnTo>
                      <a:pt x="304749" y="641096"/>
                    </a:lnTo>
                    <a:lnTo>
                      <a:pt x="299351" y="635698"/>
                    </a:lnTo>
                    <a:lnTo>
                      <a:pt x="292696" y="635698"/>
                    </a:lnTo>
                    <a:lnTo>
                      <a:pt x="245313" y="641502"/>
                    </a:lnTo>
                    <a:lnTo>
                      <a:pt x="202704" y="657885"/>
                    </a:lnTo>
                    <a:lnTo>
                      <a:pt x="166585" y="683260"/>
                    </a:lnTo>
                    <a:lnTo>
                      <a:pt x="138658" y="716102"/>
                    </a:lnTo>
                    <a:lnTo>
                      <a:pt x="120650" y="754837"/>
                    </a:lnTo>
                    <a:lnTo>
                      <a:pt x="120523" y="755675"/>
                    </a:lnTo>
                    <a:lnTo>
                      <a:pt x="96621" y="737628"/>
                    </a:lnTo>
                    <a:lnTo>
                      <a:pt x="66078" y="701357"/>
                    </a:lnTo>
                    <a:lnTo>
                      <a:pt x="43281" y="658609"/>
                    </a:lnTo>
                    <a:lnTo>
                      <a:pt x="29032" y="610870"/>
                    </a:lnTo>
                    <a:lnTo>
                      <a:pt x="24104" y="559612"/>
                    </a:lnTo>
                    <a:lnTo>
                      <a:pt x="29413" y="506641"/>
                    </a:lnTo>
                    <a:lnTo>
                      <a:pt x="44551" y="457974"/>
                    </a:lnTo>
                    <a:lnTo>
                      <a:pt x="68287" y="415023"/>
                    </a:lnTo>
                    <a:lnTo>
                      <a:pt x="99415" y="379183"/>
                    </a:lnTo>
                    <a:lnTo>
                      <a:pt x="136715" y="351853"/>
                    </a:lnTo>
                    <a:lnTo>
                      <a:pt x="176695" y="335368"/>
                    </a:lnTo>
                    <a:lnTo>
                      <a:pt x="176987" y="335368"/>
                    </a:lnTo>
                    <a:lnTo>
                      <a:pt x="179819" y="334327"/>
                    </a:lnTo>
                    <a:lnTo>
                      <a:pt x="224980" y="328307"/>
                    </a:lnTo>
                    <a:lnTo>
                      <a:pt x="234289" y="328485"/>
                    </a:lnTo>
                    <a:lnTo>
                      <a:pt x="245554" y="329450"/>
                    </a:lnTo>
                    <a:lnTo>
                      <a:pt x="251307" y="324408"/>
                    </a:lnTo>
                    <a:lnTo>
                      <a:pt x="252361" y="311150"/>
                    </a:lnTo>
                    <a:lnTo>
                      <a:pt x="247408" y="305358"/>
                    </a:lnTo>
                    <a:lnTo>
                      <a:pt x="235559" y="304406"/>
                    </a:lnTo>
                    <a:lnTo>
                      <a:pt x="224980" y="304203"/>
                    </a:lnTo>
                    <a:lnTo>
                      <a:pt x="179705" y="309397"/>
                    </a:lnTo>
                    <a:lnTo>
                      <a:pt x="178498" y="309829"/>
                    </a:lnTo>
                    <a:lnTo>
                      <a:pt x="172897" y="302907"/>
                    </a:lnTo>
                    <a:lnTo>
                      <a:pt x="165785" y="290118"/>
                    </a:lnTo>
                    <a:lnTo>
                      <a:pt x="161467" y="276834"/>
                    </a:lnTo>
                    <a:lnTo>
                      <a:pt x="160007" y="263207"/>
                    </a:lnTo>
                    <a:lnTo>
                      <a:pt x="171678" y="225132"/>
                    </a:lnTo>
                    <a:lnTo>
                      <a:pt x="203479" y="194005"/>
                    </a:lnTo>
                    <a:lnTo>
                      <a:pt x="250596" y="172999"/>
                    </a:lnTo>
                    <a:lnTo>
                      <a:pt x="308241" y="165290"/>
                    </a:lnTo>
                    <a:lnTo>
                      <a:pt x="334124" y="166865"/>
                    </a:lnTo>
                    <a:lnTo>
                      <a:pt x="334937" y="167665"/>
                    </a:lnTo>
                    <a:lnTo>
                      <a:pt x="339064" y="167665"/>
                    </a:lnTo>
                    <a:lnTo>
                      <a:pt x="360768" y="171704"/>
                    </a:lnTo>
                    <a:lnTo>
                      <a:pt x="384810" y="179501"/>
                    </a:lnTo>
                    <a:lnTo>
                      <a:pt x="406552" y="190144"/>
                    </a:lnTo>
                    <a:lnTo>
                      <a:pt x="412280" y="193535"/>
                    </a:lnTo>
                    <a:lnTo>
                      <a:pt x="419671" y="191617"/>
                    </a:lnTo>
                    <a:lnTo>
                      <a:pt x="426415" y="180162"/>
                    </a:lnTo>
                    <a:lnTo>
                      <a:pt x="424510" y="172770"/>
                    </a:lnTo>
                    <a:lnTo>
                      <a:pt x="418782" y="169379"/>
                    </a:lnTo>
                    <a:lnTo>
                      <a:pt x="394182" y="157302"/>
                    </a:lnTo>
                    <a:lnTo>
                      <a:pt x="367106" y="148463"/>
                    </a:lnTo>
                    <a:lnTo>
                      <a:pt x="354571" y="146113"/>
                    </a:lnTo>
                    <a:lnTo>
                      <a:pt x="363601" y="101473"/>
                    </a:lnTo>
                    <a:lnTo>
                      <a:pt x="390766" y="61226"/>
                    </a:lnTo>
                    <a:lnTo>
                      <a:pt x="431012" y="34061"/>
                    </a:lnTo>
                    <a:lnTo>
                      <a:pt x="480237" y="24104"/>
                    </a:lnTo>
                    <a:lnTo>
                      <a:pt x="529463" y="34061"/>
                    </a:lnTo>
                    <a:lnTo>
                      <a:pt x="569709" y="61226"/>
                    </a:lnTo>
                    <a:lnTo>
                      <a:pt x="596874" y="101473"/>
                    </a:lnTo>
                    <a:lnTo>
                      <a:pt x="606831" y="150698"/>
                    </a:lnTo>
                    <a:lnTo>
                      <a:pt x="606831" y="71437"/>
                    </a:lnTo>
                    <a:lnTo>
                      <a:pt x="601814" y="61747"/>
                    </a:lnTo>
                    <a:lnTo>
                      <a:pt x="569175" y="29108"/>
                    </a:lnTo>
                    <a:lnTo>
                      <a:pt x="527812" y="7696"/>
                    </a:lnTo>
                    <a:lnTo>
                      <a:pt x="480237" y="0"/>
                    </a:lnTo>
                    <a:lnTo>
                      <a:pt x="432663" y="7696"/>
                    </a:lnTo>
                    <a:lnTo>
                      <a:pt x="391299" y="29108"/>
                    </a:lnTo>
                    <a:lnTo>
                      <a:pt x="358660" y="61747"/>
                    </a:lnTo>
                    <a:lnTo>
                      <a:pt x="337248" y="103111"/>
                    </a:lnTo>
                    <a:lnTo>
                      <a:pt x="330860" y="142582"/>
                    </a:lnTo>
                    <a:lnTo>
                      <a:pt x="308241" y="141185"/>
                    </a:lnTo>
                    <a:lnTo>
                      <a:pt x="253834" y="147421"/>
                    </a:lnTo>
                    <a:lnTo>
                      <a:pt x="206540" y="164757"/>
                    </a:lnTo>
                    <a:lnTo>
                      <a:pt x="169214" y="191185"/>
                    </a:lnTo>
                    <a:lnTo>
                      <a:pt x="144716" y="224688"/>
                    </a:lnTo>
                    <a:lnTo>
                      <a:pt x="135915" y="263207"/>
                    </a:lnTo>
                    <a:lnTo>
                      <a:pt x="137795" y="281444"/>
                    </a:lnTo>
                    <a:lnTo>
                      <a:pt x="143395" y="299097"/>
                    </a:lnTo>
                    <a:lnTo>
                      <a:pt x="152577" y="315899"/>
                    </a:lnTo>
                    <a:lnTo>
                      <a:pt x="154508" y="318300"/>
                    </a:lnTo>
                    <a:lnTo>
                      <a:pt x="137490" y="324307"/>
                    </a:lnTo>
                    <a:lnTo>
                      <a:pt x="99275" y="347878"/>
                    </a:lnTo>
                    <a:lnTo>
                      <a:pt x="65963" y="379095"/>
                    </a:lnTo>
                    <a:lnTo>
                      <a:pt x="38468" y="416902"/>
                    </a:lnTo>
                    <a:lnTo>
                      <a:pt x="17703" y="460286"/>
                    </a:lnTo>
                    <a:lnTo>
                      <a:pt x="4572" y="508203"/>
                    </a:lnTo>
                    <a:lnTo>
                      <a:pt x="0" y="559612"/>
                    </a:lnTo>
                    <a:lnTo>
                      <a:pt x="3810" y="606729"/>
                    </a:lnTo>
                    <a:lnTo>
                      <a:pt x="14897" y="651395"/>
                    </a:lnTo>
                    <a:lnTo>
                      <a:pt x="32766" y="692683"/>
                    </a:lnTo>
                    <a:lnTo>
                      <a:pt x="56896" y="729627"/>
                    </a:lnTo>
                    <a:lnTo>
                      <a:pt x="86791" y="761301"/>
                    </a:lnTo>
                    <a:lnTo>
                      <a:pt x="116497" y="782802"/>
                    </a:lnTo>
                    <a:lnTo>
                      <a:pt x="114261" y="797902"/>
                    </a:lnTo>
                    <a:lnTo>
                      <a:pt x="120650" y="840968"/>
                    </a:lnTo>
                    <a:lnTo>
                      <a:pt x="138658" y="879703"/>
                    </a:lnTo>
                    <a:lnTo>
                      <a:pt x="166585" y="912545"/>
                    </a:lnTo>
                    <a:lnTo>
                      <a:pt x="202704" y="937920"/>
                    </a:lnTo>
                    <a:lnTo>
                      <a:pt x="245313" y="954303"/>
                    </a:lnTo>
                    <a:lnTo>
                      <a:pt x="292696" y="960107"/>
                    </a:lnTo>
                    <a:lnTo>
                      <a:pt x="299453" y="959993"/>
                    </a:lnTo>
                    <a:lnTo>
                      <a:pt x="306209" y="959637"/>
                    </a:lnTo>
                    <a:lnTo>
                      <a:pt x="306514" y="959612"/>
                    </a:lnTo>
                    <a:lnTo>
                      <a:pt x="311950" y="999947"/>
                    </a:lnTo>
                    <a:lnTo>
                      <a:pt x="328345" y="1038733"/>
                    </a:lnTo>
                    <a:lnTo>
                      <a:pt x="353758" y="1071600"/>
                    </a:lnTo>
                    <a:lnTo>
                      <a:pt x="386638" y="1097013"/>
                    </a:lnTo>
                    <a:lnTo>
                      <a:pt x="425411" y="1113409"/>
                    </a:lnTo>
                    <a:lnTo>
                      <a:pt x="468541" y="1119225"/>
                    </a:lnTo>
                    <a:lnTo>
                      <a:pt x="511657" y="1113409"/>
                    </a:lnTo>
                    <a:lnTo>
                      <a:pt x="550443" y="1097013"/>
                    </a:lnTo>
                    <a:lnTo>
                      <a:pt x="583311" y="1071600"/>
                    </a:lnTo>
                    <a:lnTo>
                      <a:pt x="608723" y="1038733"/>
                    </a:lnTo>
                    <a:lnTo>
                      <a:pt x="625119" y="999947"/>
                    </a:lnTo>
                    <a:lnTo>
                      <a:pt x="630936" y="956830"/>
                    </a:lnTo>
                    <a:lnTo>
                      <a:pt x="630936" y="150698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5" name="object 235"/>
              <p:cNvPicPr/>
              <p:nvPr/>
            </p:nvPicPr>
            <p:blipFill>
              <a:blip r:embed="rId82" cstate="print"/>
              <a:stretch>
                <a:fillRect/>
              </a:stretch>
            </p:blipFill>
            <p:spPr>
              <a:xfrm>
                <a:off x="5519305" y="7680950"/>
                <a:ext cx="255593" cy="237145"/>
              </a:xfrm>
              <a:prstGeom prst="rect">
                <a:avLst/>
              </a:prstGeom>
            </p:spPr>
          </p:pic>
          <p:pic>
            <p:nvPicPr>
              <p:cNvPr id="236" name="object 236"/>
              <p:cNvPicPr/>
              <p:nvPr/>
            </p:nvPicPr>
            <p:blipFill>
              <a:blip r:embed="rId83" cstate="print"/>
              <a:stretch>
                <a:fillRect/>
              </a:stretch>
            </p:blipFill>
            <p:spPr>
              <a:xfrm>
                <a:off x="5619561" y="8062197"/>
                <a:ext cx="154443" cy="160095"/>
              </a:xfrm>
              <a:prstGeom prst="rect">
                <a:avLst/>
              </a:prstGeom>
            </p:spPr>
          </p:pic>
        </p:grpSp>
        <p:sp>
          <p:nvSpPr>
            <p:cNvPr id="237" name="object 237"/>
            <p:cNvSpPr/>
            <p:nvPr/>
          </p:nvSpPr>
          <p:spPr>
            <a:xfrm>
              <a:off x="5984900" y="7333570"/>
              <a:ext cx="560070" cy="1092835"/>
            </a:xfrm>
            <a:custGeom>
              <a:avLst/>
              <a:gdLst/>
              <a:ahLst/>
              <a:cxnLst/>
              <a:rect l="l" t="t" r="r" b="b"/>
              <a:pathLst>
                <a:path w="560070" h="1092834">
                  <a:moveTo>
                    <a:pt x="273126" y="546239"/>
                  </a:moveTo>
                  <a:lnTo>
                    <a:pt x="267893" y="495185"/>
                  </a:lnTo>
                  <a:lnTo>
                    <a:pt x="253009" y="446874"/>
                  </a:lnTo>
                  <a:lnTo>
                    <a:pt x="228930" y="402399"/>
                  </a:lnTo>
                  <a:lnTo>
                    <a:pt x="196138" y="362902"/>
                  </a:lnTo>
                  <a:lnTo>
                    <a:pt x="156298" y="330466"/>
                  </a:lnTo>
                  <a:lnTo>
                    <a:pt x="111569" y="306768"/>
                  </a:lnTo>
                  <a:lnTo>
                    <a:pt x="63093" y="292354"/>
                  </a:lnTo>
                  <a:lnTo>
                    <a:pt x="12026" y="287731"/>
                  </a:lnTo>
                  <a:lnTo>
                    <a:pt x="5359" y="287782"/>
                  </a:lnTo>
                  <a:lnTo>
                    <a:pt x="0" y="293204"/>
                  </a:lnTo>
                  <a:lnTo>
                    <a:pt x="63" y="306476"/>
                  </a:lnTo>
                  <a:lnTo>
                    <a:pt x="5461" y="311835"/>
                  </a:lnTo>
                  <a:lnTo>
                    <a:pt x="12090" y="311835"/>
                  </a:lnTo>
                  <a:lnTo>
                    <a:pt x="58585" y="316026"/>
                  </a:lnTo>
                  <a:lnTo>
                    <a:pt x="102552" y="329107"/>
                  </a:lnTo>
                  <a:lnTo>
                    <a:pt x="143078" y="350608"/>
                  </a:lnTo>
                  <a:lnTo>
                    <a:pt x="179184" y="380034"/>
                  </a:lnTo>
                  <a:lnTo>
                    <a:pt x="208940" y="415861"/>
                  </a:lnTo>
                  <a:lnTo>
                    <a:pt x="230784" y="456184"/>
                  </a:lnTo>
                  <a:lnTo>
                    <a:pt x="244284" y="499986"/>
                  </a:lnTo>
                  <a:lnTo>
                    <a:pt x="249021" y="546239"/>
                  </a:lnTo>
                  <a:lnTo>
                    <a:pt x="244284" y="592556"/>
                  </a:lnTo>
                  <a:lnTo>
                    <a:pt x="230784" y="636397"/>
                  </a:lnTo>
                  <a:lnTo>
                    <a:pt x="208940" y="676732"/>
                  </a:lnTo>
                  <a:lnTo>
                    <a:pt x="179184" y="712558"/>
                  </a:lnTo>
                  <a:lnTo>
                    <a:pt x="143306" y="741781"/>
                  </a:lnTo>
                  <a:lnTo>
                    <a:pt x="103060" y="763155"/>
                  </a:lnTo>
                  <a:lnTo>
                    <a:pt x="59423" y="776287"/>
                  </a:lnTo>
                  <a:lnTo>
                    <a:pt x="13411" y="780757"/>
                  </a:lnTo>
                  <a:lnTo>
                    <a:pt x="5461" y="780745"/>
                  </a:lnTo>
                  <a:lnTo>
                    <a:pt x="63" y="786104"/>
                  </a:lnTo>
                  <a:lnTo>
                    <a:pt x="0" y="799401"/>
                  </a:lnTo>
                  <a:lnTo>
                    <a:pt x="5359" y="804824"/>
                  </a:lnTo>
                  <a:lnTo>
                    <a:pt x="13411" y="804862"/>
                  </a:lnTo>
                  <a:lnTo>
                    <a:pt x="64122" y="799934"/>
                  </a:lnTo>
                  <a:lnTo>
                    <a:pt x="112217" y="785456"/>
                  </a:lnTo>
                  <a:lnTo>
                    <a:pt x="156591" y="761885"/>
                  </a:lnTo>
                  <a:lnTo>
                    <a:pt x="196138" y="729678"/>
                  </a:lnTo>
                  <a:lnTo>
                    <a:pt x="228930" y="690181"/>
                  </a:lnTo>
                  <a:lnTo>
                    <a:pt x="253009" y="645706"/>
                  </a:lnTo>
                  <a:lnTo>
                    <a:pt x="267893" y="597357"/>
                  </a:lnTo>
                  <a:lnTo>
                    <a:pt x="273126" y="546239"/>
                  </a:lnTo>
                  <a:close/>
                </a:path>
                <a:path w="560070" h="1092834">
                  <a:moveTo>
                    <a:pt x="559879" y="466940"/>
                  </a:moveTo>
                  <a:lnTo>
                    <a:pt x="557060" y="453047"/>
                  </a:lnTo>
                  <a:lnTo>
                    <a:pt x="549376" y="441680"/>
                  </a:lnTo>
                  <a:lnTo>
                    <a:pt x="537972" y="434022"/>
                  </a:lnTo>
                  <a:lnTo>
                    <a:pt x="524002" y="431215"/>
                  </a:lnTo>
                  <a:lnTo>
                    <a:pt x="420547" y="431800"/>
                  </a:lnTo>
                  <a:lnTo>
                    <a:pt x="381419" y="337591"/>
                  </a:lnTo>
                  <a:lnTo>
                    <a:pt x="454063" y="264299"/>
                  </a:lnTo>
                  <a:lnTo>
                    <a:pt x="464426" y="238887"/>
                  </a:lnTo>
                  <a:lnTo>
                    <a:pt x="463677" y="231889"/>
                  </a:lnTo>
                  <a:lnTo>
                    <a:pt x="342607" y="103873"/>
                  </a:lnTo>
                  <a:lnTo>
                    <a:pt x="317487" y="93510"/>
                  </a:lnTo>
                  <a:lnTo>
                    <a:pt x="310222" y="94259"/>
                  </a:lnTo>
                  <a:lnTo>
                    <a:pt x="303593" y="96316"/>
                  </a:lnTo>
                  <a:lnTo>
                    <a:pt x="297522" y="99631"/>
                  </a:lnTo>
                  <a:lnTo>
                    <a:pt x="292150" y="104127"/>
                  </a:lnTo>
                  <a:lnTo>
                    <a:pt x="219265" y="177749"/>
                  </a:lnTo>
                  <a:lnTo>
                    <a:pt x="125095" y="138925"/>
                  </a:lnTo>
                  <a:lnTo>
                    <a:pt x="124498" y="35547"/>
                  </a:lnTo>
                  <a:lnTo>
                    <a:pt x="102730" y="2794"/>
                  </a:lnTo>
                  <a:lnTo>
                    <a:pt x="88874" y="0"/>
                  </a:lnTo>
                  <a:lnTo>
                    <a:pt x="5422" y="0"/>
                  </a:lnTo>
                  <a:lnTo>
                    <a:pt x="38" y="5397"/>
                  </a:lnTo>
                  <a:lnTo>
                    <a:pt x="38" y="18707"/>
                  </a:lnTo>
                  <a:lnTo>
                    <a:pt x="5422" y="24104"/>
                  </a:lnTo>
                  <a:lnTo>
                    <a:pt x="95237" y="24104"/>
                  </a:lnTo>
                  <a:lnTo>
                    <a:pt x="100406" y="29235"/>
                  </a:lnTo>
                  <a:lnTo>
                    <a:pt x="101053" y="151930"/>
                  </a:lnTo>
                  <a:lnTo>
                    <a:pt x="104000" y="156298"/>
                  </a:lnTo>
                  <a:lnTo>
                    <a:pt x="222084" y="204965"/>
                  </a:lnTo>
                  <a:lnTo>
                    <a:pt x="227266" y="203923"/>
                  </a:lnTo>
                  <a:lnTo>
                    <a:pt x="311454" y="118859"/>
                  </a:lnTo>
                  <a:lnTo>
                    <a:pt x="314325" y="117640"/>
                  </a:lnTo>
                  <a:lnTo>
                    <a:pt x="439077" y="233133"/>
                  </a:lnTo>
                  <a:lnTo>
                    <a:pt x="440334" y="242176"/>
                  </a:lnTo>
                  <a:lnTo>
                    <a:pt x="439140" y="245097"/>
                  </a:lnTo>
                  <a:lnTo>
                    <a:pt x="355231" y="329780"/>
                  </a:lnTo>
                  <a:lnTo>
                    <a:pt x="354228" y="334949"/>
                  </a:lnTo>
                  <a:lnTo>
                    <a:pt x="403263" y="452996"/>
                  </a:lnTo>
                  <a:lnTo>
                    <a:pt x="407657" y="455930"/>
                  </a:lnTo>
                  <a:lnTo>
                    <a:pt x="530529" y="455320"/>
                  </a:lnTo>
                  <a:lnTo>
                    <a:pt x="535787" y="460527"/>
                  </a:lnTo>
                  <a:lnTo>
                    <a:pt x="535787" y="628764"/>
                  </a:lnTo>
                  <a:lnTo>
                    <a:pt x="534581" y="631672"/>
                  </a:lnTo>
                  <a:lnTo>
                    <a:pt x="530225" y="636016"/>
                  </a:lnTo>
                  <a:lnTo>
                    <a:pt x="527329" y="637197"/>
                  </a:lnTo>
                  <a:lnTo>
                    <a:pt x="407657" y="636663"/>
                  </a:lnTo>
                  <a:lnTo>
                    <a:pt x="403263" y="639584"/>
                  </a:lnTo>
                  <a:lnTo>
                    <a:pt x="354228" y="757643"/>
                  </a:lnTo>
                  <a:lnTo>
                    <a:pt x="355231" y="762800"/>
                  </a:lnTo>
                  <a:lnTo>
                    <a:pt x="439140" y="847483"/>
                  </a:lnTo>
                  <a:lnTo>
                    <a:pt x="440334" y="850417"/>
                  </a:lnTo>
                  <a:lnTo>
                    <a:pt x="323443" y="973797"/>
                  </a:lnTo>
                  <a:lnTo>
                    <a:pt x="314325" y="974953"/>
                  </a:lnTo>
                  <a:lnTo>
                    <a:pt x="311454" y="973734"/>
                  </a:lnTo>
                  <a:lnTo>
                    <a:pt x="227266" y="888669"/>
                  </a:lnTo>
                  <a:lnTo>
                    <a:pt x="222072" y="887615"/>
                  </a:lnTo>
                  <a:lnTo>
                    <a:pt x="104000" y="936294"/>
                  </a:lnTo>
                  <a:lnTo>
                    <a:pt x="101053" y="940663"/>
                  </a:lnTo>
                  <a:lnTo>
                    <a:pt x="100406" y="1063345"/>
                  </a:lnTo>
                  <a:lnTo>
                    <a:pt x="95237" y="1068476"/>
                  </a:lnTo>
                  <a:lnTo>
                    <a:pt x="5422" y="1068476"/>
                  </a:lnTo>
                  <a:lnTo>
                    <a:pt x="38" y="1073886"/>
                  </a:lnTo>
                  <a:lnTo>
                    <a:pt x="38" y="1087196"/>
                  </a:lnTo>
                  <a:lnTo>
                    <a:pt x="5422" y="1092581"/>
                  </a:lnTo>
                  <a:lnTo>
                    <a:pt x="88874" y="1092581"/>
                  </a:lnTo>
                  <a:lnTo>
                    <a:pt x="121704" y="1070889"/>
                  </a:lnTo>
                  <a:lnTo>
                    <a:pt x="125095" y="953668"/>
                  </a:lnTo>
                  <a:lnTo>
                    <a:pt x="219265" y="914844"/>
                  </a:lnTo>
                  <a:lnTo>
                    <a:pt x="292112" y="988428"/>
                  </a:lnTo>
                  <a:lnTo>
                    <a:pt x="317233" y="999070"/>
                  </a:lnTo>
                  <a:lnTo>
                    <a:pt x="324345" y="998359"/>
                  </a:lnTo>
                  <a:lnTo>
                    <a:pt x="453771" y="878814"/>
                  </a:lnTo>
                  <a:lnTo>
                    <a:pt x="464426" y="853706"/>
                  </a:lnTo>
                  <a:lnTo>
                    <a:pt x="463778" y="846645"/>
                  </a:lnTo>
                  <a:lnTo>
                    <a:pt x="461797" y="839965"/>
                  </a:lnTo>
                  <a:lnTo>
                    <a:pt x="458533" y="833793"/>
                  </a:lnTo>
                  <a:lnTo>
                    <a:pt x="454063" y="828294"/>
                  </a:lnTo>
                  <a:lnTo>
                    <a:pt x="381419" y="754989"/>
                  </a:lnTo>
                  <a:lnTo>
                    <a:pt x="420547" y="660793"/>
                  </a:lnTo>
                  <a:lnTo>
                    <a:pt x="523989" y="661301"/>
                  </a:lnTo>
                  <a:lnTo>
                    <a:pt x="557161" y="639368"/>
                  </a:lnTo>
                  <a:lnTo>
                    <a:pt x="559879" y="625652"/>
                  </a:lnTo>
                  <a:lnTo>
                    <a:pt x="559879" y="46694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" name="object 238"/>
          <p:cNvSpPr/>
          <p:nvPr/>
        </p:nvSpPr>
        <p:spPr>
          <a:xfrm>
            <a:off x="12388190" y="8215242"/>
            <a:ext cx="233679" cy="283845"/>
          </a:xfrm>
          <a:custGeom>
            <a:avLst/>
            <a:gdLst/>
            <a:ahLst/>
            <a:cxnLst/>
            <a:rect l="l" t="t" r="r" b="b"/>
            <a:pathLst>
              <a:path w="233679" h="283845">
                <a:moveTo>
                  <a:pt x="72250" y="135166"/>
                </a:moveTo>
                <a:lnTo>
                  <a:pt x="66852" y="129755"/>
                </a:lnTo>
                <a:lnTo>
                  <a:pt x="5384" y="129755"/>
                </a:lnTo>
                <a:lnTo>
                  <a:pt x="0" y="135166"/>
                </a:lnTo>
                <a:lnTo>
                  <a:pt x="0" y="148463"/>
                </a:lnTo>
                <a:lnTo>
                  <a:pt x="5384" y="153860"/>
                </a:lnTo>
                <a:lnTo>
                  <a:pt x="60198" y="153860"/>
                </a:lnTo>
                <a:lnTo>
                  <a:pt x="66852" y="153860"/>
                </a:lnTo>
                <a:lnTo>
                  <a:pt x="72250" y="148463"/>
                </a:lnTo>
                <a:lnTo>
                  <a:pt x="72250" y="135166"/>
                </a:lnTo>
                <a:close/>
              </a:path>
              <a:path w="233679" h="283845">
                <a:moveTo>
                  <a:pt x="128663" y="191477"/>
                </a:moveTo>
                <a:lnTo>
                  <a:pt x="123266" y="186067"/>
                </a:lnTo>
                <a:lnTo>
                  <a:pt x="109956" y="186067"/>
                </a:lnTo>
                <a:lnTo>
                  <a:pt x="104571" y="191477"/>
                </a:lnTo>
                <a:lnTo>
                  <a:pt x="104571" y="278104"/>
                </a:lnTo>
                <a:lnTo>
                  <a:pt x="109956" y="283514"/>
                </a:lnTo>
                <a:lnTo>
                  <a:pt x="116611" y="283514"/>
                </a:lnTo>
                <a:lnTo>
                  <a:pt x="123266" y="283514"/>
                </a:lnTo>
                <a:lnTo>
                  <a:pt x="128663" y="278104"/>
                </a:lnTo>
                <a:lnTo>
                  <a:pt x="128663" y="191477"/>
                </a:lnTo>
                <a:close/>
              </a:path>
              <a:path w="233679" h="283845">
                <a:moveTo>
                  <a:pt x="128663" y="5397"/>
                </a:moveTo>
                <a:lnTo>
                  <a:pt x="123266" y="0"/>
                </a:lnTo>
                <a:lnTo>
                  <a:pt x="109956" y="0"/>
                </a:lnTo>
                <a:lnTo>
                  <a:pt x="104571" y="5397"/>
                </a:lnTo>
                <a:lnTo>
                  <a:pt x="104571" y="92036"/>
                </a:lnTo>
                <a:lnTo>
                  <a:pt x="109956" y="97434"/>
                </a:lnTo>
                <a:lnTo>
                  <a:pt x="116611" y="97434"/>
                </a:lnTo>
                <a:lnTo>
                  <a:pt x="123266" y="97434"/>
                </a:lnTo>
                <a:lnTo>
                  <a:pt x="128663" y="92036"/>
                </a:lnTo>
                <a:lnTo>
                  <a:pt x="128663" y="5397"/>
                </a:lnTo>
                <a:close/>
              </a:path>
              <a:path w="233679" h="283845">
                <a:moveTo>
                  <a:pt x="233222" y="135166"/>
                </a:moveTo>
                <a:lnTo>
                  <a:pt x="227838" y="129755"/>
                </a:lnTo>
                <a:lnTo>
                  <a:pt x="166268" y="129755"/>
                </a:lnTo>
                <a:lnTo>
                  <a:pt x="160883" y="135166"/>
                </a:lnTo>
                <a:lnTo>
                  <a:pt x="160883" y="148463"/>
                </a:lnTo>
                <a:lnTo>
                  <a:pt x="166268" y="153860"/>
                </a:lnTo>
                <a:lnTo>
                  <a:pt x="221170" y="153860"/>
                </a:lnTo>
                <a:lnTo>
                  <a:pt x="227838" y="153860"/>
                </a:lnTo>
                <a:lnTo>
                  <a:pt x="233222" y="148463"/>
                </a:lnTo>
                <a:lnTo>
                  <a:pt x="233222" y="135166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909692" y="7261929"/>
            <a:ext cx="1028700" cy="1165860"/>
          </a:xfrm>
          <a:custGeom>
            <a:avLst/>
            <a:gdLst/>
            <a:ahLst/>
            <a:cxnLst/>
            <a:rect l="l" t="t" r="r" b="b"/>
            <a:pathLst>
              <a:path w="1028700" h="1165859">
                <a:moveTo>
                  <a:pt x="49784" y="177177"/>
                </a:moveTo>
                <a:lnTo>
                  <a:pt x="44386" y="171767"/>
                </a:lnTo>
                <a:lnTo>
                  <a:pt x="5384" y="171767"/>
                </a:lnTo>
                <a:lnTo>
                  <a:pt x="0" y="177177"/>
                </a:lnTo>
                <a:lnTo>
                  <a:pt x="0" y="190474"/>
                </a:lnTo>
                <a:lnTo>
                  <a:pt x="5384" y="195872"/>
                </a:lnTo>
                <a:lnTo>
                  <a:pt x="37731" y="195872"/>
                </a:lnTo>
                <a:lnTo>
                  <a:pt x="44386" y="195872"/>
                </a:lnTo>
                <a:lnTo>
                  <a:pt x="49784" y="190474"/>
                </a:lnTo>
                <a:lnTo>
                  <a:pt x="49784" y="177177"/>
                </a:lnTo>
                <a:close/>
              </a:path>
              <a:path w="1028700" h="1165859">
                <a:moveTo>
                  <a:pt x="105791" y="233184"/>
                </a:moveTo>
                <a:lnTo>
                  <a:pt x="100406" y="227787"/>
                </a:lnTo>
                <a:lnTo>
                  <a:pt x="87083" y="227787"/>
                </a:lnTo>
                <a:lnTo>
                  <a:pt x="81686" y="233184"/>
                </a:lnTo>
                <a:lnTo>
                  <a:pt x="81686" y="291833"/>
                </a:lnTo>
                <a:lnTo>
                  <a:pt x="87083" y="297230"/>
                </a:lnTo>
                <a:lnTo>
                  <a:pt x="93738" y="297230"/>
                </a:lnTo>
                <a:lnTo>
                  <a:pt x="100406" y="297230"/>
                </a:lnTo>
                <a:lnTo>
                  <a:pt x="105791" y="291833"/>
                </a:lnTo>
                <a:lnTo>
                  <a:pt x="105791" y="233184"/>
                </a:lnTo>
                <a:close/>
              </a:path>
              <a:path w="1028700" h="1165859">
                <a:moveTo>
                  <a:pt x="105791" y="75819"/>
                </a:moveTo>
                <a:lnTo>
                  <a:pt x="100406" y="70408"/>
                </a:lnTo>
                <a:lnTo>
                  <a:pt x="87083" y="70408"/>
                </a:lnTo>
                <a:lnTo>
                  <a:pt x="81686" y="75819"/>
                </a:lnTo>
                <a:lnTo>
                  <a:pt x="81686" y="134454"/>
                </a:lnTo>
                <a:lnTo>
                  <a:pt x="87083" y="139852"/>
                </a:lnTo>
                <a:lnTo>
                  <a:pt x="93738" y="139852"/>
                </a:lnTo>
                <a:lnTo>
                  <a:pt x="100406" y="139852"/>
                </a:lnTo>
                <a:lnTo>
                  <a:pt x="105791" y="134454"/>
                </a:lnTo>
                <a:lnTo>
                  <a:pt x="105791" y="75819"/>
                </a:lnTo>
                <a:close/>
              </a:path>
              <a:path w="1028700" h="1165859">
                <a:moveTo>
                  <a:pt x="187477" y="177177"/>
                </a:moveTo>
                <a:lnTo>
                  <a:pt x="182105" y="171767"/>
                </a:lnTo>
                <a:lnTo>
                  <a:pt x="143103" y="171767"/>
                </a:lnTo>
                <a:lnTo>
                  <a:pt x="137706" y="177177"/>
                </a:lnTo>
                <a:lnTo>
                  <a:pt x="137706" y="190474"/>
                </a:lnTo>
                <a:lnTo>
                  <a:pt x="143103" y="195872"/>
                </a:lnTo>
                <a:lnTo>
                  <a:pt x="175437" y="195872"/>
                </a:lnTo>
                <a:lnTo>
                  <a:pt x="182105" y="195872"/>
                </a:lnTo>
                <a:lnTo>
                  <a:pt x="187477" y="190474"/>
                </a:lnTo>
                <a:lnTo>
                  <a:pt x="187477" y="177177"/>
                </a:lnTo>
                <a:close/>
              </a:path>
              <a:path w="1028700" h="1165859">
                <a:moveTo>
                  <a:pt x="347802" y="269151"/>
                </a:moveTo>
                <a:lnTo>
                  <a:pt x="343509" y="256565"/>
                </a:lnTo>
                <a:lnTo>
                  <a:pt x="336664" y="253212"/>
                </a:lnTo>
                <a:lnTo>
                  <a:pt x="290410" y="268973"/>
                </a:lnTo>
                <a:lnTo>
                  <a:pt x="242531" y="293687"/>
                </a:lnTo>
                <a:lnTo>
                  <a:pt x="203974" y="331330"/>
                </a:lnTo>
                <a:lnTo>
                  <a:pt x="171678" y="376059"/>
                </a:lnTo>
                <a:lnTo>
                  <a:pt x="144945" y="429183"/>
                </a:lnTo>
                <a:lnTo>
                  <a:pt x="44653" y="768731"/>
                </a:lnTo>
                <a:lnTo>
                  <a:pt x="42011" y="791692"/>
                </a:lnTo>
                <a:lnTo>
                  <a:pt x="46977" y="813485"/>
                </a:lnTo>
                <a:lnTo>
                  <a:pt x="76923" y="846759"/>
                </a:lnTo>
                <a:lnTo>
                  <a:pt x="109435" y="855141"/>
                </a:lnTo>
                <a:lnTo>
                  <a:pt x="121754" y="854011"/>
                </a:lnTo>
                <a:lnTo>
                  <a:pt x="159410" y="832942"/>
                </a:lnTo>
                <a:lnTo>
                  <a:pt x="138137" y="820153"/>
                </a:lnTo>
                <a:lnTo>
                  <a:pt x="127101" y="827239"/>
                </a:lnTo>
                <a:lnTo>
                  <a:pt x="114452" y="830630"/>
                </a:lnTo>
                <a:lnTo>
                  <a:pt x="101231" y="830160"/>
                </a:lnTo>
                <a:lnTo>
                  <a:pt x="88506" y="825627"/>
                </a:lnTo>
                <a:lnTo>
                  <a:pt x="76898" y="816406"/>
                </a:lnTo>
                <a:lnTo>
                  <a:pt x="69278" y="804240"/>
                </a:lnTo>
                <a:lnTo>
                  <a:pt x="66090" y="790232"/>
                </a:lnTo>
                <a:lnTo>
                  <a:pt x="67779" y="775474"/>
                </a:lnTo>
                <a:lnTo>
                  <a:pt x="158457" y="464197"/>
                </a:lnTo>
                <a:lnTo>
                  <a:pt x="178600" y="412838"/>
                </a:lnTo>
                <a:lnTo>
                  <a:pt x="207886" y="366001"/>
                </a:lnTo>
                <a:lnTo>
                  <a:pt x="238747" y="328269"/>
                </a:lnTo>
                <a:lnTo>
                  <a:pt x="276529" y="301015"/>
                </a:lnTo>
                <a:lnTo>
                  <a:pt x="344436" y="276009"/>
                </a:lnTo>
                <a:lnTo>
                  <a:pt x="347802" y="269151"/>
                </a:lnTo>
                <a:close/>
              </a:path>
              <a:path w="1028700" h="1165859">
                <a:moveTo>
                  <a:pt x="379437" y="938174"/>
                </a:moveTo>
                <a:lnTo>
                  <a:pt x="376034" y="931341"/>
                </a:lnTo>
                <a:lnTo>
                  <a:pt x="363397" y="927100"/>
                </a:lnTo>
                <a:lnTo>
                  <a:pt x="356577" y="930529"/>
                </a:lnTo>
                <a:lnTo>
                  <a:pt x="325501" y="1023556"/>
                </a:lnTo>
                <a:lnTo>
                  <a:pt x="216344" y="1128026"/>
                </a:lnTo>
                <a:lnTo>
                  <a:pt x="198767" y="982192"/>
                </a:lnTo>
                <a:lnTo>
                  <a:pt x="230632" y="886752"/>
                </a:lnTo>
                <a:lnTo>
                  <a:pt x="227228" y="879919"/>
                </a:lnTo>
                <a:lnTo>
                  <a:pt x="214566" y="875690"/>
                </a:lnTo>
                <a:lnTo>
                  <a:pt x="207772" y="879119"/>
                </a:lnTo>
                <a:lnTo>
                  <a:pt x="174485" y="978814"/>
                </a:lnTo>
                <a:lnTo>
                  <a:pt x="174307" y="980617"/>
                </a:lnTo>
                <a:lnTo>
                  <a:pt x="195846" y="1159370"/>
                </a:lnTo>
                <a:lnTo>
                  <a:pt x="198907" y="1163205"/>
                </a:lnTo>
                <a:lnTo>
                  <a:pt x="204533" y="1165225"/>
                </a:lnTo>
                <a:lnTo>
                  <a:pt x="205905" y="1165440"/>
                </a:lnTo>
                <a:lnTo>
                  <a:pt x="207264" y="1165440"/>
                </a:lnTo>
                <a:lnTo>
                  <a:pt x="210312" y="1165440"/>
                </a:lnTo>
                <a:lnTo>
                  <a:pt x="213321" y="1164285"/>
                </a:lnTo>
                <a:lnTo>
                  <a:pt x="345719" y="1037551"/>
                </a:lnTo>
                <a:lnTo>
                  <a:pt x="346786" y="1035875"/>
                </a:lnTo>
                <a:lnTo>
                  <a:pt x="379437" y="938174"/>
                </a:lnTo>
                <a:close/>
              </a:path>
              <a:path w="1028700" h="1165859">
                <a:moveTo>
                  <a:pt x="663397" y="73850"/>
                </a:moveTo>
                <a:lnTo>
                  <a:pt x="643610" y="34569"/>
                </a:lnTo>
                <a:lnTo>
                  <a:pt x="562051" y="2806"/>
                </a:lnTo>
                <a:lnTo>
                  <a:pt x="539432" y="0"/>
                </a:lnTo>
                <a:lnTo>
                  <a:pt x="528231" y="1943"/>
                </a:lnTo>
                <a:lnTo>
                  <a:pt x="492937" y="29413"/>
                </a:lnTo>
                <a:lnTo>
                  <a:pt x="300101" y="603097"/>
                </a:lnTo>
                <a:lnTo>
                  <a:pt x="303504" y="609917"/>
                </a:lnTo>
                <a:lnTo>
                  <a:pt x="311073" y="612457"/>
                </a:lnTo>
                <a:lnTo>
                  <a:pt x="313639" y="612648"/>
                </a:lnTo>
                <a:lnTo>
                  <a:pt x="318681" y="612648"/>
                </a:lnTo>
                <a:lnTo>
                  <a:pt x="323380" y="609473"/>
                </a:lnTo>
                <a:lnTo>
                  <a:pt x="511162" y="47523"/>
                </a:lnTo>
                <a:lnTo>
                  <a:pt x="513892" y="41325"/>
                </a:lnTo>
                <a:lnTo>
                  <a:pt x="541210" y="24041"/>
                </a:lnTo>
                <a:lnTo>
                  <a:pt x="547890" y="24206"/>
                </a:lnTo>
                <a:lnTo>
                  <a:pt x="615924" y="45974"/>
                </a:lnTo>
                <a:lnTo>
                  <a:pt x="639381" y="75780"/>
                </a:lnTo>
                <a:lnTo>
                  <a:pt x="637781" y="89281"/>
                </a:lnTo>
                <a:lnTo>
                  <a:pt x="468490" y="595858"/>
                </a:lnTo>
                <a:lnTo>
                  <a:pt x="471893" y="602678"/>
                </a:lnTo>
                <a:lnTo>
                  <a:pt x="484530" y="606882"/>
                </a:lnTo>
                <a:lnTo>
                  <a:pt x="491350" y="603478"/>
                </a:lnTo>
                <a:lnTo>
                  <a:pt x="660654" y="96875"/>
                </a:lnTo>
                <a:lnTo>
                  <a:pt x="663397" y="73850"/>
                </a:lnTo>
                <a:close/>
              </a:path>
              <a:path w="1028700" h="1165859">
                <a:moveTo>
                  <a:pt x="964768" y="866902"/>
                </a:moveTo>
                <a:lnTo>
                  <a:pt x="964171" y="853630"/>
                </a:lnTo>
                <a:lnTo>
                  <a:pt x="958659" y="848131"/>
                </a:lnTo>
                <a:lnTo>
                  <a:pt x="951877" y="848779"/>
                </a:lnTo>
                <a:lnTo>
                  <a:pt x="664870" y="861695"/>
                </a:lnTo>
                <a:lnTo>
                  <a:pt x="525640" y="861695"/>
                </a:lnTo>
                <a:lnTo>
                  <a:pt x="491223" y="860653"/>
                </a:lnTo>
                <a:lnTo>
                  <a:pt x="422910" y="852335"/>
                </a:lnTo>
                <a:lnTo>
                  <a:pt x="360286" y="837323"/>
                </a:lnTo>
                <a:lnTo>
                  <a:pt x="303250" y="818362"/>
                </a:lnTo>
                <a:lnTo>
                  <a:pt x="258978" y="800315"/>
                </a:lnTo>
                <a:lnTo>
                  <a:pt x="228384" y="760704"/>
                </a:lnTo>
                <a:lnTo>
                  <a:pt x="228879" y="743077"/>
                </a:lnTo>
                <a:lnTo>
                  <a:pt x="258203" y="706666"/>
                </a:lnTo>
                <a:lnTo>
                  <a:pt x="318858" y="698804"/>
                </a:lnTo>
                <a:lnTo>
                  <a:pt x="372605" y="695299"/>
                </a:lnTo>
                <a:lnTo>
                  <a:pt x="433476" y="692670"/>
                </a:lnTo>
                <a:lnTo>
                  <a:pt x="506222" y="691527"/>
                </a:lnTo>
                <a:lnTo>
                  <a:pt x="511606" y="686142"/>
                </a:lnTo>
                <a:lnTo>
                  <a:pt x="511568" y="672820"/>
                </a:lnTo>
                <a:lnTo>
                  <a:pt x="506183" y="667448"/>
                </a:lnTo>
                <a:lnTo>
                  <a:pt x="432777" y="668578"/>
                </a:lnTo>
                <a:lnTo>
                  <a:pt x="371309" y="671233"/>
                </a:lnTo>
                <a:lnTo>
                  <a:pt x="317042" y="674776"/>
                </a:lnTo>
                <a:lnTo>
                  <a:pt x="271894" y="678573"/>
                </a:lnTo>
                <a:lnTo>
                  <a:pt x="228663" y="697331"/>
                </a:lnTo>
                <a:lnTo>
                  <a:pt x="205282" y="738225"/>
                </a:lnTo>
                <a:lnTo>
                  <a:pt x="204546" y="764184"/>
                </a:lnTo>
                <a:lnTo>
                  <a:pt x="212420" y="788263"/>
                </a:lnTo>
                <a:lnTo>
                  <a:pt x="249605" y="822515"/>
                </a:lnTo>
                <a:lnTo>
                  <a:pt x="294754" y="840917"/>
                </a:lnTo>
                <a:lnTo>
                  <a:pt x="353593" y="860475"/>
                </a:lnTo>
                <a:lnTo>
                  <a:pt x="418566" y="876033"/>
                </a:lnTo>
                <a:lnTo>
                  <a:pt x="489775" y="884707"/>
                </a:lnTo>
                <a:lnTo>
                  <a:pt x="525640" y="885799"/>
                </a:lnTo>
                <a:lnTo>
                  <a:pt x="665416" y="885774"/>
                </a:lnTo>
                <a:lnTo>
                  <a:pt x="959624" y="872540"/>
                </a:lnTo>
                <a:lnTo>
                  <a:pt x="964768" y="866902"/>
                </a:lnTo>
                <a:close/>
              </a:path>
              <a:path w="1028700" h="1165859">
                <a:moveTo>
                  <a:pt x="1028369" y="643686"/>
                </a:moveTo>
                <a:lnTo>
                  <a:pt x="919378" y="471982"/>
                </a:lnTo>
                <a:lnTo>
                  <a:pt x="888771" y="428472"/>
                </a:lnTo>
                <a:lnTo>
                  <a:pt x="854443" y="388200"/>
                </a:lnTo>
                <a:lnTo>
                  <a:pt x="816635" y="351370"/>
                </a:lnTo>
                <a:lnTo>
                  <a:pt x="775563" y="318211"/>
                </a:lnTo>
                <a:lnTo>
                  <a:pt x="731507" y="288925"/>
                </a:lnTo>
                <a:lnTo>
                  <a:pt x="684682" y="263740"/>
                </a:lnTo>
                <a:lnTo>
                  <a:pt x="678688" y="260858"/>
                </a:lnTo>
                <a:lnTo>
                  <a:pt x="671499" y="263398"/>
                </a:lnTo>
                <a:lnTo>
                  <a:pt x="665734" y="275399"/>
                </a:lnTo>
                <a:lnTo>
                  <a:pt x="668274" y="282587"/>
                </a:lnTo>
                <a:lnTo>
                  <a:pt x="674281" y="285470"/>
                </a:lnTo>
                <a:lnTo>
                  <a:pt x="719112" y="309587"/>
                </a:lnTo>
                <a:lnTo>
                  <a:pt x="761314" y="337629"/>
                </a:lnTo>
                <a:lnTo>
                  <a:pt x="800633" y="369392"/>
                </a:lnTo>
                <a:lnTo>
                  <a:pt x="836853" y="404660"/>
                </a:lnTo>
                <a:lnTo>
                  <a:pt x="869721" y="443230"/>
                </a:lnTo>
                <a:lnTo>
                  <a:pt x="899033" y="484898"/>
                </a:lnTo>
                <a:lnTo>
                  <a:pt x="1006754" y="654596"/>
                </a:lnTo>
                <a:lnTo>
                  <a:pt x="1010640" y="656564"/>
                </a:lnTo>
                <a:lnTo>
                  <a:pt x="1014641" y="656564"/>
                </a:lnTo>
                <a:lnTo>
                  <a:pt x="1016850" y="656564"/>
                </a:lnTo>
                <a:lnTo>
                  <a:pt x="1019086" y="655955"/>
                </a:lnTo>
                <a:lnTo>
                  <a:pt x="1026693" y="651116"/>
                </a:lnTo>
                <a:lnTo>
                  <a:pt x="1028369" y="643686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0" name="object 240"/>
          <p:cNvGrpSpPr/>
          <p:nvPr/>
        </p:nvGrpSpPr>
        <p:grpSpPr>
          <a:xfrm>
            <a:off x="8641434" y="2726039"/>
            <a:ext cx="1039494" cy="1168400"/>
            <a:chOff x="8641434" y="2726039"/>
            <a:chExt cx="1039494" cy="1168400"/>
          </a:xfrm>
        </p:grpSpPr>
        <p:sp>
          <p:nvSpPr>
            <p:cNvPr id="241" name="object 241"/>
            <p:cNvSpPr/>
            <p:nvPr/>
          </p:nvSpPr>
          <p:spPr>
            <a:xfrm>
              <a:off x="8641422" y="2726048"/>
              <a:ext cx="1039494" cy="1168400"/>
            </a:xfrm>
            <a:custGeom>
              <a:avLst/>
              <a:gdLst/>
              <a:ahLst/>
              <a:cxnLst/>
              <a:rect l="l" t="t" r="r" b="b"/>
              <a:pathLst>
                <a:path w="1039495" h="1168400">
                  <a:moveTo>
                    <a:pt x="432460" y="288099"/>
                  </a:moveTo>
                  <a:lnTo>
                    <a:pt x="357466" y="259575"/>
                  </a:lnTo>
                  <a:lnTo>
                    <a:pt x="294817" y="243078"/>
                  </a:lnTo>
                  <a:lnTo>
                    <a:pt x="236766" y="232486"/>
                  </a:lnTo>
                  <a:lnTo>
                    <a:pt x="183832" y="227761"/>
                  </a:lnTo>
                  <a:lnTo>
                    <a:pt x="136525" y="228917"/>
                  </a:lnTo>
                  <a:lnTo>
                    <a:pt x="95326" y="235940"/>
                  </a:lnTo>
                  <a:lnTo>
                    <a:pt x="33312" y="267500"/>
                  </a:lnTo>
                  <a:lnTo>
                    <a:pt x="1854" y="323024"/>
                  </a:lnTo>
                  <a:lnTo>
                    <a:pt x="0" y="358228"/>
                  </a:lnTo>
                  <a:lnTo>
                    <a:pt x="7810" y="397205"/>
                  </a:lnTo>
                  <a:lnTo>
                    <a:pt x="25146" y="439508"/>
                  </a:lnTo>
                  <a:lnTo>
                    <a:pt x="51879" y="484720"/>
                  </a:lnTo>
                  <a:lnTo>
                    <a:pt x="87858" y="532384"/>
                  </a:lnTo>
                  <a:lnTo>
                    <a:pt x="93675" y="536727"/>
                  </a:lnTo>
                  <a:lnTo>
                    <a:pt x="97129" y="536727"/>
                  </a:lnTo>
                  <a:lnTo>
                    <a:pt x="99834" y="536727"/>
                  </a:lnTo>
                  <a:lnTo>
                    <a:pt x="102577" y="535800"/>
                  </a:lnTo>
                  <a:lnTo>
                    <a:pt x="109956" y="529678"/>
                  </a:lnTo>
                  <a:lnTo>
                    <a:pt x="110642" y="522097"/>
                  </a:lnTo>
                  <a:lnTo>
                    <a:pt x="106387" y="516966"/>
                  </a:lnTo>
                  <a:lnTo>
                    <a:pt x="68186" y="465632"/>
                  </a:lnTo>
                  <a:lnTo>
                    <a:pt x="41567" y="417728"/>
                  </a:lnTo>
                  <a:lnTo>
                    <a:pt x="26835" y="374192"/>
                  </a:lnTo>
                  <a:lnTo>
                    <a:pt x="24333" y="335978"/>
                  </a:lnTo>
                  <a:lnTo>
                    <a:pt x="34366" y="304063"/>
                  </a:lnTo>
                  <a:lnTo>
                    <a:pt x="51790" y="283540"/>
                  </a:lnTo>
                  <a:lnTo>
                    <a:pt x="76974" y="268173"/>
                  </a:lnTo>
                  <a:lnTo>
                    <a:pt x="109258" y="257949"/>
                  </a:lnTo>
                  <a:lnTo>
                    <a:pt x="148018" y="252882"/>
                  </a:lnTo>
                  <a:lnTo>
                    <a:pt x="192595" y="252958"/>
                  </a:lnTo>
                  <a:lnTo>
                    <a:pt x="242341" y="258178"/>
                  </a:lnTo>
                  <a:lnTo>
                    <a:pt x="296621" y="268541"/>
                  </a:lnTo>
                  <a:lnTo>
                    <a:pt x="354774" y="284060"/>
                  </a:lnTo>
                  <a:lnTo>
                    <a:pt x="417512" y="305206"/>
                  </a:lnTo>
                  <a:lnTo>
                    <a:pt x="418934" y="305447"/>
                  </a:lnTo>
                  <a:lnTo>
                    <a:pt x="427101" y="305447"/>
                  </a:lnTo>
                  <a:lnTo>
                    <a:pt x="432460" y="300050"/>
                  </a:lnTo>
                  <a:lnTo>
                    <a:pt x="432460" y="288099"/>
                  </a:lnTo>
                  <a:close/>
                </a:path>
                <a:path w="1039495" h="1168400">
                  <a:moveTo>
                    <a:pt x="639038" y="292950"/>
                  </a:moveTo>
                  <a:lnTo>
                    <a:pt x="634504" y="280441"/>
                  </a:lnTo>
                  <a:lnTo>
                    <a:pt x="627595" y="277202"/>
                  </a:lnTo>
                  <a:lnTo>
                    <a:pt x="621334" y="279476"/>
                  </a:lnTo>
                  <a:lnTo>
                    <a:pt x="577748" y="296240"/>
                  </a:lnTo>
                  <a:lnTo>
                    <a:pt x="533996" y="314934"/>
                  </a:lnTo>
                  <a:lnTo>
                    <a:pt x="490181" y="335534"/>
                  </a:lnTo>
                  <a:lnTo>
                    <a:pt x="446417" y="358000"/>
                  </a:lnTo>
                  <a:lnTo>
                    <a:pt x="402793" y="382257"/>
                  </a:lnTo>
                  <a:lnTo>
                    <a:pt x="353644" y="411886"/>
                  </a:lnTo>
                  <a:lnTo>
                    <a:pt x="306578" y="442772"/>
                  </a:lnTo>
                  <a:lnTo>
                    <a:pt x="261823" y="474726"/>
                  </a:lnTo>
                  <a:lnTo>
                    <a:pt x="219646" y="507555"/>
                  </a:lnTo>
                  <a:lnTo>
                    <a:pt x="180263" y="541032"/>
                  </a:lnTo>
                  <a:lnTo>
                    <a:pt x="143954" y="574979"/>
                  </a:lnTo>
                  <a:lnTo>
                    <a:pt x="110934" y="609193"/>
                  </a:lnTo>
                  <a:lnTo>
                    <a:pt x="81483" y="643470"/>
                  </a:lnTo>
                  <a:lnTo>
                    <a:pt x="42113" y="698538"/>
                  </a:lnTo>
                  <a:lnTo>
                    <a:pt x="15430" y="750074"/>
                  </a:lnTo>
                  <a:lnTo>
                    <a:pt x="1612" y="797331"/>
                  </a:lnTo>
                  <a:lnTo>
                    <a:pt x="901" y="839597"/>
                  </a:lnTo>
                  <a:lnTo>
                    <a:pt x="13487" y="876109"/>
                  </a:lnTo>
                  <a:lnTo>
                    <a:pt x="37185" y="904011"/>
                  </a:lnTo>
                  <a:lnTo>
                    <a:pt x="71285" y="924102"/>
                  </a:lnTo>
                  <a:lnTo>
                    <a:pt x="115163" y="936256"/>
                  </a:lnTo>
                  <a:lnTo>
                    <a:pt x="168249" y="940346"/>
                  </a:lnTo>
                  <a:lnTo>
                    <a:pt x="189204" y="939825"/>
                  </a:lnTo>
                  <a:lnTo>
                    <a:pt x="234251" y="935647"/>
                  </a:lnTo>
                  <a:lnTo>
                    <a:pt x="267017" y="911529"/>
                  </a:lnTo>
                  <a:lnTo>
                    <a:pt x="254228" y="908240"/>
                  </a:lnTo>
                  <a:lnTo>
                    <a:pt x="190792" y="915568"/>
                  </a:lnTo>
                  <a:lnTo>
                    <a:pt x="136105" y="914615"/>
                  </a:lnTo>
                  <a:lnTo>
                    <a:pt x="91147" y="905586"/>
                  </a:lnTo>
                  <a:lnTo>
                    <a:pt x="56908" y="888669"/>
                  </a:lnTo>
                  <a:lnTo>
                    <a:pt x="24485" y="833259"/>
                  </a:lnTo>
                  <a:lnTo>
                    <a:pt x="26428" y="796378"/>
                  </a:lnTo>
                  <a:lnTo>
                    <a:pt x="39903" y="754354"/>
                  </a:lnTo>
                  <a:lnTo>
                    <a:pt x="64604" y="708126"/>
                  </a:lnTo>
                  <a:lnTo>
                    <a:pt x="100241" y="658596"/>
                  </a:lnTo>
                  <a:lnTo>
                    <a:pt x="128993" y="625157"/>
                  </a:lnTo>
                  <a:lnTo>
                    <a:pt x="161251" y="591756"/>
                  </a:lnTo>
                  <a:lnTo>
                    <a:pt x="196761" y="558584"/>
                  </a:lnTo>
                  <a:lnTo>
                    <a:pt x="235305" y="525856"/>
                  </a:lnTo>
                  <a:lnTo>
                    <a:pt x="276618" y="493737"/>
                  </a:lnTo>
                  <a:lnTo>
                    <a:pt x="320471" y="462457"/>
                  </a:lnTo>
                  <a:lnTo>
                    <a:pt x="366623" y="432181"/>
                  </a:lnTo>
                  <a:lnTo>
                    <a:pt x="414832" y="403123"/>
                  </a:lnTo>
                  <a:lnTo>
                    <a:pt x="457720" y="379272"/>
                  </a:lnTo>
                  <a:lnTo>
                    <a:pt x="500735" y="357212"/>
                  </a:lnTo>
                  <a:lnTo>
                    <a:pt x="543775" y="336969"/>
                  </a:lnTo>
                  <a:lnTo>
                    <a:pt x="586752" y="318592"/>
                  </a:lnTo>
                  <a:lnTo>
                    <a:pt x="629551" y="302133"/>
                  </a:lnTo>
                  <a:lnTo>
                    <a:pt x="635812" y="299859"/>
                  </a:lnTo>
                  <a:lnTo>
                    <a:pt x="639038" y="292950"/>
                  </a:lnTo>
                  <a:close/>
                </a:path>
                <a:path w="1039495" h="1168400">
                  <a:moveTo>
                    <a:pt x="692480" y="977925"/>
                  </a:moveTo>
                  <a:lnTo>
                    <a:pt x="689292" y="970991"/>
                  </a:lnTo>
                  <a:lnTo>
                    <a:pt x="676833" y="966381"/>
                  </a:lnTo>
                  <a:lnTo>
                    <a:pt x="669874" y="969530"/>
                  </a:lnTo>
                  <a:lnTo>
                    <a:pt x="667575" y="975779"/>
                  </a:lnTo>
                  <a:lnTo>
                    <a:pt x="642162" y="1034376"/>
                  </a:lnTo>
                  <a:lnTo>
                    <a:pt x="613956" y="1081252"/>
                  </a:lnTo>
                  <a:lnTo>
                    <a:pt x="583641" y="1115682"/>
                  </a:lnTo>
                  <a:lnTo>
                    <a:pt x="551865" y="1136891"/>
                  </a:lnTo>
                  <a:lnTo>
                    <a:pt x="519315" y="1144117"/>
                  </a:lnTo>
                  <a:lnTo>
                    <a:pt x="499135" y="1141399"/>
                  </a:lnTo>
                  <a:lnTo>
                    <a:pt x="459511" y="1119720"/>
                  </a:lnTo>
                  <a:lnTo>
                    <a:pt x="421373" y="1076629"/>
                  </a:lnTo>
                  <a:lnTo>
                    <a:pt x="386613" y="1013726"/>
                  </a:lnTo>
                  <a:lnTo>
                    <a:pt x="371144" y="975918"/>
                  </a:lnTo>
                  <a:lnTo>
                    <a:pt x="358571" y="939025"/>
                  </a:lnTo>
                  <a:lnTo>
                    <a:pt x="347319" y="899502"/>
                  </a:lnTo>
                  <a:lnTo>
                    <a:pt x="337439" y="857478"/>
                  </a:lnTo>
                  <a:lnTo>
                    <a:pt x="328968" y="813104"/>
                  </a:lnTo>
                  <a:lnTo>
                    <a:pt x="327850" y="806551"/>
                  </a:lnTo>
                  <a:lnTo>
                    <a:pt x="321589" y="802170"/>
                  </a:lnTo>
                  <a:lnTo>
                    <a:pt x="308495" y="804379"/>
                  </a:lnTo>
                  <a:lnTo>
                    <a:pt x="304088" y="810602"/>
                  </a:lnTo>
                  <a:lnTo>
                    <a:pt x="305206" y="817156"/>
                  </a:lnTo>
                  <a:lnTo>
                    <a:pt x="313893" y="862647"/>
                  </a:lnTo>
                  <a:lnTo>
                    <a:pt x="324053" y="905764"/>
                  </a:lnTo>
                  <a:lnTo>
                    <a:pt x="335610" y="946365"/>
                  </a:lnTo>
                  <a:lnTo>
                    <a:pt x="348551" y="984313"/>
                  </a:lnTo>
                  <a:lnTo>
                    <a:pt x="364959" y="1024432"/>
                  </a:lnTo>
                  <a:lnTo>
                    <a:pt x="382739" y="1059967"/>
                  </a:lnTo>
                  <a:lnTo>
                    <a:pt x="422160" y="1116863"/>
                  </a:lnTo>
                  <a:lnTo>
                    <a:pt x="469252" y="1155319"/>
                  </a:lnTo>
                  <a:lnTo>
                    <a:pt x="519315" y="1168222"/>
                  </a:lnTo>
                  <a:lnTo>
                    <a:pt x="551891" y="1162837"/>
                  </a:lnTo>
                  <a:lnTo>
                    <a:pt x="613041" y="1120711"/>
                  </a:lnTo>
                  <a:lnTo>
                    <a:pt x="641007" y="1084630"/>
                  </a:lnTo>
                  <a:lnTo>
                    <a:pt x="666813" y="1039012"/>
                  </a:lnTo>
                  <a:lnTo>
                    <a:pt x="690156" y="984161"/>
                  </a:lnTo>
                  <a:lnTo>
                    <a:pt x="692480" y="977925"/>
                  </a:lnTo>
                  <a:close/>
                </a:path>
                <a:path w="1039495" h="1168400">
                  <a:moveTo>
                    <a:pt x="752398" y="590194"/>
                  </a:moveTo>
                  <a:lnTo>
                    <a:pt x="751586" y="534263"/>
                  </a:lnTo>
                  <a:lnTo>
                    <a:pt x="749160" y="485267"/>
                  </a:lnTo>
                  <a:lnTo>
                    <a:pt x="745121" y="437248"/>
                  </a:lnTo>
                  <a:lnTo>
                    <a:pt x="739495" y="390296"/>
                  </a:lnTo>
                  <a:lnTo>
                    <a:pt x="732294" y="344525"/>
                  </a:lnTo>
                  <a:lnTo>
                    <a:pt x="723633" y="300418"/>
                  </a:lnTo>
                  <a:lnTo>
                    <a:pt x="713765" y="259321"/>
                  </a:lnTo>
                  <a:lnTo>
                    <a:pt x="702576" y="220433"/>
                  </a:lnTo>
                  <a:lnTo>
                    <a:pt x="690118" y="183896"/>
                  </a:lnTo>
                  <a:lnTo>
                    <a:pt x="666457" y="128498"/>
                  </a:lnTo>
                  <a:lnTo>
                    <a:pt x="640702" y="83121"/>
                  </a:lnTo>
                  <a:lnTo>
                    <a:pt x="612813" y="47256"/>
                  </a:lnTo>
                  <a:lnTo>
                    <a:pt x="583069" y="21221"/>
                  </a:lnTo>
                  <a:lnTo>
                    <a:pt x="519315" y="0"/>
                  </a:lnTo>
                  <a:lnTo>
                    <a:pt x="486727" y="5384"/>
                  </a:lnTo>
                  <a:lnTo>
                    <a:pt x="425577" y="47498"/>
                  </a:lnTo>
                  <a:lnTo>
                    <a:pt x="397637" y="83553"/>
                  </a:lnTo>
                  <a:lnTo>
                    <a:pt x="371856" y="129171"/>
                  </a:lnTo>
                  <a:lnTo>
                    <a:pt x="348564" y="183997"/>
                  </a:lnTo>
                  <a:lnTo>
                    <a:pt x="346252" y="190233"/>
                  </a:lnTo>
                  <a:lnTo>
                    <a:pt x="349427" y="197180"/>
                  </a:lnTo>
                  <a:lnTo>
                    <a:pt x="361937" y="201777"/>
                  </a:lnTo>
                  <a:lnTo>
                    <a:pt x="368858" y="198615"/>
                  </a:lnTo>
                  <a:lnTo>
                    <a:pt x="371170" y="192354"/>
                  </a:lnTo>
                  <a:lnTo>
                    <a:pt x="396532" y="133794"/>
                  </a:lnTo>
                  <a:lnTo>
                    <a:pt x="424688" y="86944"/>
                  </a:lnTo>
                  <a:lnTo>
                    <a:pt x="454990" y="52527"/>
                  </a:lnTo>
                  <a:lnTo>
                    <a:pt x="486752" y="31330"/>
                  </a:lnTo>
                  <a:lnTo>
                    <a:pt x="519315" y="24104"/>
                  </a:lnTo>
                  <a:lnTo>
                    <a:pt x="551865" y="31330"/>
                  </a:lnTo>
                  <a:lnTo>
                    <a:pt x="583615" y="52527"/>
                  </a:lnTo>
                  <a:lnTo>
                    <a:pt x="613918" y="86918"/>
                  </a:lnTo>
                  <a:lnTo>
                    <a:pt x="642099" y="133756"/>
                  </a:lnTo>
                  <a:lnTo>
                    <a:pt x="667499" y="192290"/>
                  </a:lnTo>
                  <a:lnTo>
                    <a:pt x="690524" y="265696"/>
                  </a:lnTo>
                  <a:lnTo>
                    <a:pt x="700024" y="305257"/>
                  </a:lnTo>
                  <a:lnTo>
                    <a:pt x="708253" y="346849"/>
                  </a:lnTo>
                  <a:lnTo>
                    <a:pt x="715530" y="392899"/>
                  </a:lnTo>
                  <a:lnTo>
                    <a:pt x="721106" y="439178"/>
                  </a:lnTo>
                  <a:lnTo>
                    <a:pt x="725093" y="486549"/>
                  </a:lnTo>
                  <a:lnTo>
                    <a:pt x="727494" y="534898"/>
                  </a:lnTo>
                  <a:lnTo>
                    <a:pt x="728294" y="590092"/>
                  </a:lnTo>
                  <a:lnTo>
                    <a:pt x="726440" y="658469"/>
                  </a:lnTo>
                  <a:lnTo>
                    <a:pt x="722769" y="711301"/>
                  </a:lnTo>
                  <a:lnTo>
                    <a:pt x="717194" y="762914"/>
                  </a:lnTo>
                  <a:lnTo>
                    <a:pt x="709701" y="813104"/>
                  </a:lnTo>
                  <a:lnTo>
                    <a:pt x="708583" y="819683"/>
                  </a:lnTo>
                  <a:lnTo>
                    <a:pt x="712990" y="825893"/>
                  </a:lnTo>
                  <a:lnTo>
                    <a:pt x="719543" y="827024"/>
                  </a:lnTo>
                  <a:lnTo>
                    <a:pt x="721601" y="827201"/>
                  </a:lnTo>
                  <a:lnTo>
                    <a:pt x="727367" y="827201"/>
                  </a:lnTo>
                  <a:lnTo>
                    <a:pt x="741121" y="765835"/>
                  </a:lnTo>
                  <a:lnTo>
                    <a:pt x="746810" y="713079"/>
                  </a:lnTo>
                  <a:lnTo>
                    <a:pt x="750531" y="659091"/>
                  </a:lnTo>
                  <a:lnTo>
                    <a:pt x="752271" y="604037"/>
                  </a:lnTo>
                  <a:lnTo>
                    <a:pt x="752398" y="590194"/>
                  </a:lnTo>
                  <a:close/>
                </a:path>
                <a:path w="1039495" h="1168400">
                  <a:moveTo>
                    <a:pt x="1038694" y="810107"/>
                  </a:moveTo>
                  <a:lnTo>
                    <a:pt x="1030922" y="771207"/>
                  </a:lnTo>
                  <a:lnTo>
                    <a:pt x="1013650" y="728967"/>
                  </a:lnTo>
                  <a:lnTo>
                    <a:pt x="987044" y="683818"/>
                  </a:lnTo>
                  <a:lnTo>
                    <a:pt x="951191" y="636181"/>
                  </a:lnTo>
                  <a:lnTo>
                    <a:pt x="939355" y="630351"/>
                  </a:lnTo>
                  <a:lnTo>
                    <a:pt x="929106" y="638848"/>
                  </a:lnTo>
                  <a:lnTo>
                    <a:pt x="928408" y="646455"/>
                  </a:lnTo>
                  <a:lnTo>
                    <a:pt x="932649" y="651573"/>
                  </a:lnTo>
                  <a:lnTo>
                    <a:pt x="970686" y="702856"/>
                  </a:lnTo>
                  <a:lnTo>
                    <a:pt x="997204" y="750709"/>
                  </a:lnTo>
                  <a:lnTo>
                    <a:pt x="1011859" y="794169"/>
                  </a:lnTo>
                  <a:lnTo>
                    <a:pt x="1014349" y="832269"/>
                  </a:lnTo>
                  <a:lnTo>
                    <a:pt x="1004354" y="864082"/>
                  </a:lnTo>
                  <a:lnTo>
                    <a:pt x="981786" y="888669"/>
                  </a:lnTo>
                  <a:lnTo>
                    <a:pt x="947521" y="905586"/>
                  </a:lnTo>
                  <a:lnTo>
                    <a:pt x="902550" y="914615"/>
                  </a:lnTo>
                  <a:lnTo>
                    <a:pt x="847852" y="915568"/>
                  </a:lnTo>
                  <a:lnTo>
                    <a:pt x="784415" y="908240"/>
                  </a:lnTo>
                  <a:lnTo>
                    <a:pt x="736600" y="898512"/>
                  </a:lnTo>
                  <a:lnTo>
                    <a:pt x="688378" y="885532"/>
                  </a:lnTo>
                  <a:lnTo>
                    <a:pt x="638581" y="869289"/>
                  </a:lnTo>
                  <a:lnTo>
                    <a:pt x="587641" y="849934"/>
                  </a:lnTo>
                  <a:lnTo>
                    <a:pt x="535927" y="827633"/>
                  </a:lnTo>
                  <a:lnTo>
                    <a:pt x="483857" y="802513"/>
                  </a:lnTo>
                  <a:lnTo>
                    <a:pt x="431825" y="774738"/>
                  </a:lnTo>
                  <a:lnTo>
                    <a:pt x="372821" y="739927"/>
                  </a:lnTo>
                  <a:lnTo>
                    <a:pt x="332257" y="713727"/>
                  </a:lnTo>
                  <a:lnTo>
                    <a:pt x="293217" y="686587"/>
                  </a:lnTo>
                  <a:lnTo>
                    <a:pt x="255803" y="658558"/>
                  </a:lnTo>
                  <a:lnTo>
                    <a:pt x="220103" y="629691"/>
                  </a:lnTo>
                  <a:lnTo>
                    <a:pt x="215011" y="625424"/>
                  </a:lnTo>
                  <a:lnTo>
                    <a:pt x="207403" y="626071"/>
                  </a:lnTo>
                  <a:lnTo>
                    <a:pt x="198831" y="636257"/>
                  </a:lnTo>
                  <a:lnTo>
                    <a:pt x="199491" y="643864"/>
                  </a:lnTo>
                  <a:lnTo>
                    <a:pt x="240957" y="677532"/>
                  </a:lnTo>
                  <a:lnTo>
                    <a:pt x="279057" y="706081"/>
                  </a:lnTo>
                  <a:lnTo>
                    <a:pt x="318795" y="733717"/>
                  </a:lnTo>
                  <a:lnTo>
                    <a:pt x="360095" y="760387"/>
                  </a:lnTo>
                  <a:lnTo>
                    <a:pt x="402869" y="786028"/>
                  </a:lnTo>
                  <a:lnTo>
                    <a:pt x="466648" y="820762"/>
                  </a:lnTo>
                  <a:lnTo>
                    <a:pt x="513384" y="843737"/>
                  </a:lnTo>
                  <a:lnTo>
                    <a:pt x="559955" y="864527"/>
                  </a:lnTo>
                  <a:lnTo>
                    <a:pt x="606044" y="883031"/>
                  </a:lnTo>
                  <a:lnTo>
                    <a:pt x="651421" y="899134"/>
                  </a:lnTo>
                  <a:lnTo>
                    <a:pt x="695769" y="912761"/>
                  </a:lnTo>
                  <a:lnTo>
                    <a:pt x="738835" y="923772"/>
                  </a:lnTo>
                  <a:lnTo>
                    <a:pt x="780338" y="932091"/>
                  </a:lnTo>
                  <a:lnTo>
                    <a:pt x="828128" y="938326"/>
                  </a:lnTo>
                  <a:lnTo>
                    <a:pt x="870381" y="940346"/>
                  </a:lnTo>
                  <a:lnTo>
                    <a:pt x="923467" y="936256"/>
                  </a:lnTo>
                  <a:lnTo>
                    <a:pt x="967371" y="924102"/>
                  </a:lnTo>
                  <a:lnTo>
                    <a:pt x="1001483" y="904011"/>
                  </a:lnTo>
                  <a:lnTo>
                    <a:pt x="1025232" y="876122"/>
                  </a:lnTo>
                  <a:lnTo>
                    <a:pt x="1036840" y="845223"/>
                  </a:lnTo>
                  <a:lnTo>
                    <a:pt x="1038694" y="810107"/>
                  </a:lnTo>
                  <a:close/>
                </a:path>
                <a:path w="1039495" h="1168400">
                  <a:moveTo>
                    <a:pt x="1038999" y="354634"/>
                  </a:moveTo>
                  <a:lnTo>
                    <a:pt x="1025220" y="292023"/>
                  </a:lnTo>
                  <a:lnTo>
                    <a:pt x="974737" y="247294"/>
                  </a:lnTo>
                  <a:lnTo>
                    <a:pt x="937145" y="234569"/>
                  </a:lnTo>
                  <a:lnTo>
                    <a:pt x="891921" y="228396"/>
                  </a:lnTo>
                  <a:lnTo>
                    <a:pt x="839508" y="228892"/>
                  </a:lnTo>
                  <a:lnTo>
                    <a:pt x="780351" y="236156"/>
                  </a:lnTo>
                  <a:lnTo>
                    <a:pt x="773798" y="237261"/>
                  </a:lnTo>
                  <a:lnTo>
                    <a:pt x="769391" y="243509"/>
                  </a:lnTo>
                  <a:lnTo>
                    <a:pt x="771626" y="256616"/>
                  </a:lnTo>
                  <a:lnTo>
                    <a:pt x="777836" y="261061"/>
                  </a:lnTo>
                  <a:lnTo>
                    <a:pt x="784415" y="259918"/>
                  </a:lnTo>
                  <a:lnTo>
                    <a:pt x="847852" y="252577"/>
                  </a:lnTo>
                  <a:lnTo>
                    <a:pt x="902550" y="253530"/>
                  </a:lnTo>
                  <a:lnTo>
                    <a:pt x="947521" y="262559"/>
                  </a:lnTo>
                  <a:lnTo>
                    <a:pt x="981786" y="279463"/>
                  </a:lnTo>
                  <a:lnTo>
                    <a:pt x="1013409" y="329425"/>
                  </a:lnTo>
                  <a:lnTo>
                    <a:pt x="1014120" y="358940"/>
                  </a:lnTo>
                  <a:lnTo>
                    <a:pt x="1006817" y="392036"/>
                  </a:lnTo>
                  <a:lnTo>
                    <a:pt x="991806" y="428155"/>
                  </a:lnTo>
                  <a:lnTo>
                    <a:pt x="969441" y="466737"/>
                  </a:lnTo>
                  <a:lnTo>
                    <a:pt x="940028" y="507225"/>
                  </a:lnTo>
                  <a:lnTo>
                    <a:pt x="903884" y="549059"/>
                  </a:lnTo>
                  <a:lnTo>
                    <a:pt x="861352" y="591680"/>
                  </a:lnTo>
                  <a:lnTo>
                    <a:pt x="812749" y="634530"/>
                  </a:lnTo>
                  <a:lnTo>
                    <a:pt x="807618" y="638771"/>
                  </a:lnTo>
                  <a:lnTo>
                    <a:pt x="806919" y="646379"/>
                  </a:lnTo>
                  <a:lnTo>
                    <a:pt x="813562" y="654367"/>
                  </a:lnTo>
                  <a:lnTo>
                    <a:pt x="816991" y="655853"/>
                  </a:lnTo>
                  <a:lnTo>
                    <a:pt x="820445" y="655853"/>
                  </a:lnTo>
                  <a:lnTo>
                    <a:pt x="823163" y="655853"/>
                  </a:lnTo>
                  <a:lnTo>
                    <a:pt x="880986" y="606437"/>
                  </a:lnTo>
                  <a:lnTo>
                    <a:pt x="926680" y="560400"/>
                  </a:lnTo>
                  <a:lnTo>
                    <a:pt x="964946" y="515391"/>
                  </a:lnTo>
                  <a:lnTo>
                    <a:pt x="995553" y="471868"/>
                  </a:lnTo>
                  <a:lnTo>
                    <a:pt x="1018260" y="430276"/>
                  </a:lnTo>
                  <a:lnTo>
                    <a:pt x="1032827" y="391045"/>
                  </a:lnTo>
                  <a:lnTo>
                    <a:pt x="1038999" y="35463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9060675" y="3210049"/>
              <a:ext cx="200182" cy="200182"/>
            </a:xfrm>
            <a:prstGeom prst="rect">
              <a:avLst/>
            </a:prstGeom>
          </p:spPr>
        </p:pic>
      </p:grpSp>
      <p:sp>
        <p:nvSpPr>
          <p:cNvPr id="243" name="object 243"/>
          <p:cNvSpPr/>
          <p:nvPr/>
        </p:nvSpPr>
        <p:spPr>
          <a:xfrm>
            <a:off x="6965975" y="2781432"/>
            <a:ext cx="1148080" cy="1057910"/>
          </a:xfrm>
          <a:custGeom>
            <a:avLst/>
            <a:gdLst/>
            <a:ahLst/>
            <a:cxnLst/>
            <a:rect l="l" t="t" r="r" b="b"/>
            <a:pathLst>
              <a:path w="1148079" h="1057910">
                <a:moveTo>
                  <a:pt x="201764" y="604697"/>
                </a:moveTo>
                <a:lnTo>
                  <a:pt x="172694" y="551307"/>
                </a:lnTo>
                <a:lnTo>
                  <a:pt x="153200" y="502666"/>
                </a:lnTo>
                <a:lnTo>
                  <a:pt x="139839" y="453136"/>
                </a:lnTo>
                <a:lnTo>
                  <a:pt x="132638" y="402780"/>
                </a:lnTo>
                <a:lnTo>
                  <a:pt x="131584" y="351650"/>
                </a:lnTo>
                <a:lnTo>
                  <a:pt x="136690" y="299821"/>
                </a:lnTo>
                <a:lnTo>
                  <a:pt x="147980" y="247332"/>
                </a:lnTo>
                <a:lnTo>
                  <a:pt x="149733" y="240906"/>
                </a:lnTo>
                <a:lnTo>
                  <a:pt x="145935" y="234276"/>
                </a:lnTo>
                <a:lnTo>
                  <a:pt x="113969" y="289433"/>
                </a:lnTo>
                <a:lnTo>
                  <a:pt x="108178" y="337350"/>
                </a:lnTo>
                <a:lnTo>
                  <a:pt x="107365" y="384695"/>
                </a:lnTo>
                <a:lnTo>
                  <a:pt x="111531" y="431444"/>
                </a:lnTo>
                <a:lnTo>
                  <a:pt x="120650" y="477532"/>
                </a:lnTo>
                <a:lnTo>
                  <a:pt x="134721" y="522947"/>
                </a:lnTo>
                <a:lnTo>
                  <a:pt x="153758" y="567626"/>
                </a:lnTo>
                <a:lnTo>
                  <a:pt x="177723" y="611530"/>
                </a:lnTo>
                <a:lnTo>
                  <a:pt x="183972" y="617321"/>
                </a:lnTo>
                <a:lnTo>
                  <a:pt x="188036" y="617321"/>
                </a:lnTo>
                <a:lnTo>
                  <a:pt x="190169" y="617321"/>
                </a:lnTo>
                <a:lnTo>
                  <a:pt x="192328" y="616762"/>
                </a:lnTo>
                <a:lnTo>
                  <a:pt x="199974" y="612114"/>
                </a:lnTo>
                <a:lnTo>
                  <a:pt x="201764" y="604697"/>
                </a:lnTo>
                <a:close/>
              </a:path>
              <a:path w="1148079" h="1057910">
                <a:moveTo>
                  <a:pt x="1147572" y="355511"/>
                </a:moveTo>
                <a:lnTo>
                  <a:pt x="1144270" y="307644"/>
                </a:lnTo>
                <a:lnTo>
                  <a:pt x="1136853" y="259245"/>
                </a:lnTo>
                <a:lnTo>
                  <a:pt x="1125321" y="210362"/>
                </a:lnTo>
                <a:lnTo>
                  <a:pt x="1079207" y="196189"/>
                </a:lnTo>
                <a:lnTo>
                  <a:pt x="1038758" y="194627"/>
                </a:lnTo>
                <a:lnTo>
                  <a:pt x="995629" y="197091"/>
                </a:lnTo>
                <a:lnTo>
                  <a:pt x="950544" y="203504"/>
                </a:lnTo>
                <a:lnTo>
                  <a:pt x="904214" y="213817"/>
                </a:lnTo>
                <a:lnTo>
                  <a:pt x="857364" y="227965"/>
                </a:lnTo>
                <a:lnTo>
                  <a:pt x="810704" y="245897"/>
                </a:lnTo>
                <a:lnTo>
                  <a:pt x="764933" y="267538"/>
                </a:lnTo>
                <a:lnTo>
                  <a:pt x="720788" y="292849"/>
                </a:lnTo>
                <a:lnTo>
                  <a:pt x="678967" y="321767"/>
                </a:lnTo>
                <a:lnTo>
                  <a:pt x="640207" y="354215"/>
                </a:lnTo>
                <a:lnTo>
                  <a:pt x="605193" y="390169"/>
                </a:lnTo>
                <a:lnTo>
                  <a:pt x="559485" y="453720"/>
                </a:lnTo>
                <a:lnTo>
                  <a:pt x="540270" y="492112"/>
                </a:lnTo>
                <a:lnTo>
                  <a:pt x="525386" y="534822"/>
                </a:lnTo>
                <a:lnTo>
                  <a:pt x="516280" y="581774"/>
                </a:lnTo>
                <a:lnTo>
                  <a:pt x="514400" y="632904"/>
                </a:lnTo>
                <a:lnTo>
                  <a:pt x="521157" y="688124"/>
                </a:lnTo>
                <a:lnTo>
                  <a:pt x="537997" y="747395"/>
                </a:lnTo>
                <a:lnTo>
                  <a:pt x="540296" y="753643"/>
                </a:lnTo>
                <a:lnTo>
                  <a:pt x="547204" y="756843"/>
                </a:lnTo>
                <a:lnTo>
                  <a:pt x="559701" y="752284"/>
                </a:lnTo>
                <a:lnTo>
                  <a:pt x="562914" y="745363"/>
                </a:lnTo>
                <a:lnTo>
                  <a:pt x="560641" y="739114"/>
                </a:lnTo>
                <a:lnTo>
                  <a:pt x="543496" y="676287"/>
                </a:lnTo>
                <a:lnTo>
                  <a:pt x="538378" y="618363"/>
                </a:lnTo>
                <a:lnTo>
                  <a:pt x="543306" y="565467"/>
                </a:lnTo>
                <a:lnTo>
                  <a:pt x="556260" y="517690"/>
                </a:lnTo>
                <a:lnTo>
                  <a:pt x="575259" y="475119"/>
                </a:lnTo>
                <a:lnTo>
                  <a:pt x="598284" y="437870"/>
                </a:lnTo>
                <a:lnTo>
                  <a:pt x="623341" y="406031"/>
                </a:lnTo>
                <a:lnTo>
                  <a:pt x="659396" y="369265"/>
                </a:lnTo>
                <a:lnTo>
                  <a:pt x="699490" y="336334"/>
                </a:lnTo>
                <a:lnTo>
                  <a:pt x="742784" y="307314"/>
                </a:lnTo>
                <a:lnTo>
                  <a:pt x="788454" y="282257"/>
                </a:lnTo>
                <a:lnTo>
                  <a:pt x="835647" y="261251"/>
                </a:lnTo>
                <a:lnTo>
                  <a:pt x="883539" y="244348"/>
                </a:lnTo>
                <a:lnTo>
                  <a:pt x="931278" y="231622"/>
                </a:lnTo>
                <a:lnTo>
                  <a:pt x="978039" y="223151"/>
                </a:lnTo>
                <a:lnTo>
                  <a:pt x="1022972" y="218986"/>
                </a:lnTo>
                <a:lnTo>
                  <a:pt x="1065250" y="219214"/>
                </a:lnTo>
                <a:lnTo>
                  <a:pt x="1104036" y="223901"/>
                </a:lnTo>
                <a:lnTo>
                  <a:pt x="1115187" y="274637"/>
                </a:lnTo>
                <a:lnTo>
                  <a:pt x="1121702" y="324815"/>
                </a:lnTo>
                <a:lnTo>
                  <a:pt x="1123581" y="374383"/>
                </a:lnTo>
                <a:lnTo>
                  <a:pt x="1120813" y="423329"/>
                </a:lnTo>
                <a:lnTo>
                  <a:pt x="1113434" y="471627"/>
                </a:lnTo>
                <a:lnTo>
                  <a:pt x="1101432" y="519239"/>
                </a:lnTo>
                <a:lnTo>
                  <a:pt x="1084834" y="566140"/>
                </a:lnTo>
                <a:lnTo>
                  <a:pt x="1063612" y="612305"/>
                </a:lnTo>
                <a:lnTo>
                  <a:pt x="1037805" y="657694"/>
                </a:lnTo>
                <a:lnTo>
                  <a:pt x="1007402" y="702297"/>
                </a:lnTo>
                <a:lnTo>
                  <a:pt x="961732" y="753287"/>
                </a:lnTo>
                <a:lnTo>
                  <a:pt x="917702" y="792759"/>
                </a:lnTo>
                <a:lnTo>
                  <a:pt x="875271" y="821893"/>
                </a:lnTo>
                <a:lnTo>
                  <a:pt x="834390" y="841883"/>
                </a:lnTo>
                <a:lnTo>
                  <a:pt x="795020" y="853909"/>
                </a:lnTo>
                <a:lnTo>
                  <a:pt x="757085" y="859180"/>
                </a:lnTo>
                <a:lnTo>
                  <a:pt x="720559" y="858862"/>
                </a:lnTo>
                <a:lnTo>
                  <a:pt x="651510" y="846251"/>
                </a:lnTo>
                <a:lnTo>
                  <a:pt x="660679" y="781138"/>
                </a:lnTo>
                <a:lnTo>
                  <a:pt x="688276" y="734225"/>
                </a:lnTo>
                <a:lnTo>
                  <a:pt x="717435" y="691095"/>
                </a:lnTo>
                <a:lnTo>
                  <a:pt x="747001" y="652526"/>
                </a:lnTo>
                <a:lnTo>
                  <a:pt x="775830" y="619302"/>
                </a:lnTo>
                <a:lnTo>
                  <a:pt x="802779" y="592201"/>
                </a:lnTo>
                <a:lnTo>
                  <a:pt x="846480" y="559485"/>
                </a:lnTo>
                <a:lnTo>
                  <a:pt x="852474" y="556577"/>
                </a:lnTo>
                <a:lnTo>
                  <a:pt x="854951" y="549363"/>
                </a:lnTo>
                <a:lnTo>
                  <a:pt x="849134" y="537387"/>
                </a:lnTo>
                <a:lnTo>
                  <a:pt x="841895" y="534924"/>
                </a:lnTo>
                <a:lnTo>
                  <a:pt x="835939" y="537806"/>
                </a:lnTo>
                <a:lnTo>
                  <a:pt x="791527" y="570661"/>
                </a:lnTo>
                <a:lnTo>
                  <a:pt x="763498" y="598182"/>
                </a:lnTo>
                <a:lnTo>
                  <a:pt x="733259" y="632091"/>
                </a:lnTo>
                <a:lnTo>
                  <a:pt x="702043" y="671690"/>
                </a:lnTo>
                <a:lnTo>
                  <a:pt x="671131" y="716216"/>
                </a:lnTo>
                <a:lnTo>
                  <a:pt x="641756" y="764933"/>
                </a:lnTo>
                <a:lnTo>
                  <a:pt x="615188" y="817130"/>
                </a:lnTo>
                <a:lnTo>
                  <a:pt x="606996" y="837107"/>
                </a:lnTo>
                <a:lnTo>
                  <a:pt x="605777" y="837717"/>
                </a:lnTo>
                <a:lnTo>
                  <a:pt x="601891" y="849541"/>
                </a:lnTo>
                <a:lnTo>
                  <a:pt x="592658" y="872045"/>
                </a:lnTo>
                <a:lnTo>
                  <a:pt x="575424" y="928966"/>
                </a:lnTo>
                <a:lnTo>
                  <a:pt x="564743" y="987132"/>
                </a:lnTo>
                <a:lnTo>
                  <a:pt x="562762" y="1027595"/>
                </a:lnTo>
                <a:lnTo>
                  <a:pt x="557796" y="1025410"/>
                </a:lnTo>
                <a:lnTo>
                  <a:pt x="503847" y="998816"/>
                </a:lnTo>
                <a:lnTo>
                  <a:pt x="469506" y="980109"/>
                </a:lnTo>
                <a:lnTo>
                  <a:pt x="413067" y="946340"/>
                </a:lnTo>
                <a:lnTo>
                  <a:pt x="350723" y="904265"/>
                </a:lnTo>
                <a:lnTo>
                  <a:pt x="318363" y="880122"/>
                </a:lnTo>
                <a:lnTo>
                  <a:pt x="285762" y="853922"/>
                </a:lnTo>
                <a:lnTo>
                  <a:pt x="253326" y="825652"/>
                </a:lnTo>
                <a:lnTo>
                  <a:pt x="221462" y="795337"/>
                </a:lnTo>
                <a:lnTo>
                  <a:pt x="190576" y="762977"/>
                </a:lnTo>
                <a:lnTo>
                  <a:pt x="161086" y="728586"/>
                </a:lnTo>
                <a:lnTo>
                  <a:pt x="133388" y="692150"/>
                </a:lnTo>
                <a:lnTo>
                  <a:pt x="107899" y="653694"/>
                </a:lnTo>
                <a:lnTo>
                  <a:pt x="85039" y="613206"/>
                </a:lnTo>
                <a:lnTo>
                  <a:pt x="65201" y="570699"/>
                </a:lnTo>
                <a:lnTo>
                  <a:pt x="48793" y="526199"/>
                </a:lnTo>
                <a:lnTo>
                  <a:pt x="36233" y="479679"/>
                </a:lnTo>
                <a:lnTo>
                  <a:pt x="27927" y="431152"/>
                </a:lnTo>
                <a:lnTo>
                  <a:pt x="24295" y="380644"/>
                </a:lnTo>
                <a:lnTo>
                  <a:pt x="25730" y="328142"/>
                </a:lnTo>
                <a:lnTo>
                  <a:pt x="32651" y="273659"/>
                </a:lnTo>
                <a:lnTo>
                  <a:pt x="45453" y="217195"/>
                </a:lnTo>
                <a:lnTo>
                  <a:pt x="60960" y="179400"/>
                </a:lnTo>
                <a:lnTo>
                  <a:pt x="84467" y="140766"/>
                </a:lnTo>
                <a:lnTo>
                  <a:pt x="116116" y="103822"/>
                </a:lnTo>
                <a:lnTo>
                  <a:pt x="156057" y="71094"/>
                </a:lnTo>
                <a:lnTo>
                  <a:pt x="204431" y="45110"/>
                </a:lnTo>
                <a:lnTo>
                  <a:pt x="261378" y="28397"/>
                </a:lnTo>
                <a:lnTo>
                  <a:pt x="302323" y="23609"/>
                </a:lnTo>
                <a:lnTo>
                  <a:pt x="343598" y="24663"/>
                </a:lnTo>
                <a:lnTo>
                  <a:pt x="394004" y="33350"/>
                </a:lnTo>
                <a:lnTo>
                  <a:pt x="449986" y="53632"/>
                </a:lnTo>
                <a:lnTo>
                  <a:pt x="508000" y="89496"/>
                </a:lnTo>
                <a:lnTo>
                  <a:pt x="564489" y="144957"/>
                </a:lnTo>
                <a:lnTo>
                  <a:pt x="566775" y="147739"/>
                </a:lnTo>
                <a:lnTo>
                  <a:pt x="570191" y="149364"/>
                </a:lnTo>
                <a:lnTo>
                  <a:pt x="577418" y="149364"/>
                </a:lnTo>
                <a:lnTo>
                  <a:pt x="580834" y="147751"/>
                </a:lnTo>
                <a:lnTo>
                  <a:pt x="583133" y="144957"/>
                </a:lnTo>
                <a:lnTo>
                  <a:pt x="632421" y="95275"/>
                </a:lnTo>
                <a:lnTo>
                  <a:pt x="683234" y="60972"/>
                </a:lnTo>
                <a:lnTo>
                  <a:pt x="733171" y="39382"/>
                </a:lnTo>
                <a:lnTo>
                  <a:pt x="779881" y="27813"/>
                </a:lnTo>
                <a:lnTo>
                  <a:pt x="820966" y="23622"/>
                </a:lnTo>
                <a:lnTo>
                  <a:pt x="854087" y="24117"/>
                </a:lnTo>
                <a:lnTo>
                  <a:pt x="947331" y="46736"/>
                </a:lnTo>
                <a:lnTo>
                  <a:pt x="995934" y="74028"/>
                </a:lnTo>
                <a:lnTo>
                  <a:pt x="1033589" y="105968"/>
                </a:lnTo>
                <a:lnTo>
                  <a:pt x="1061161" y="138099"/>
                </a:lnTo>
                <a:lnTo>
                  <a:pt x="1065149" y="143446"/>
                </a:lnTo>
                <a:lnTo>
                  <a:pt x="1072692" y="144538"/>
                </a:lnTo>
                <a:lnTo>
                  <a:pt x="1083373" y="136613"/>
                </a:lnTo>
                <a:lnTo>
                  <a:pt x="1084478" y="129070"/>
                </a:lnTo>
                <a:lnTo>
                  <a:pt x="1080516" y="123710"/>
                </a:lnTo>
                <a:lnTo>
                  <a:pt x="1050137" y="88531"/>
                </a:lnTo>
                <a:lnTo>
                  <a:pt x="1015453" y="58686"/>
                </a:lnTo>
                <a:lnTo>
                  <a:pt x="977087" y="34544"/>
                </a:lnTo>
                <a:lnTo>
                  <a:pt x="935672" y="16510"/>
                </a:lnTo>
                <a:lnTo>
                  <a:pt x="891819" y="4940"/>
                </a:lnTo>
                <a:lnTo>
                  <a:pt x="826300" y="25"/>
                </a:lnTo>
                <a:lnTo>
                  <a:pt x="783183" y="3746"/>
                </a:lnTo>
                <a:lnTo>
                  <a:pt x="733780" y="14732"/>
                </a:lnTo>
                <a:lnTo>
                  <a:pt x="680681" y="35712"/>
                </a:lnTo>
                <a:lnTo>
                  <a:pt x="626491" y="69469"/>
                </a:lnTo>
                <a:lnTo>
                  <a:pt x="573811" y="118706"/>
                </a:lnTo>
                <a:lnTo>
                  <a:pt x="521157" y="69469"/>
                </a:lnTo>
                <a:lnTo>
                  <a:pt x="466991" y="35725"/>
                </a:lnTo>
                <a:lnTo>
                  <a:pt x="413931" y="14719"/>
                </a:lnTo>
                <a:lnTo>
                  <a:pt x="364578" y="3733"/>
                </a:lnTo>
                <a:lnTo>
                  <a:pt x="321551" y="0"/>
                </a:lnTo>
                <a:lnTo>
                  <a:pt x="287451" y="762"/>
                </a:lnTo>
                <a:lnTo>
                  <a:pt x="203085" y="19646"/>
                </a:lnTo>
                <a:lnTo>
                  <a:pt x="156514" y="42202"/>
                </a:lnTo>
                <a:lnTo>
                  <a:pt x="116636" y="70751"/>
                </a:lnTo>
                <a:lnTo>
                  <a:pt x="83362" y="103568"/>
                </a:lnTo>
                <a:lnTo>
                  <a:pt x="56629" y="138912"/>
                </a:lnTo>
                <a:lnTo>
                  <a:pt x="36322" y="175082"/>
                </a:lnTo>
                <a:lnTo>
                  <a:pt x="9448" y="266585"/>
                </a:lnTo>
                <a:lnTo>
                  <a:pt x="2120" y="320916"/>
                </a:lnTo>
                <a:lnTo>
                  <a:pt x="0" y="373329"/>
                </a:lnTo>
                <a:lnTo>
                  <a:pt x="2717" y="423837"/>
                </a:lnTo>
                <a:lnTo>
                  <a:pt x="9906" y="472414"/>
                </a:lnTo>
                <a:lnTo>
                  <a:pt x="21196" y="519074"/>
                </a:lnTo>
                <a:lnTo>
                  <a:pt x="36233" y="563803"/>
                </a:lnTo>
                <a:lnTo>
                  <a:pt x="54622" y="606615"/>
                </a:lnTo>
                <a:lnTo>
                  <a:pt x="75996" y="647484"/>
                </a:lnTo>
                <a:lnTo>
                  <a:pt x="100012" y="686422"/>
                </a:lnTo>
                <a:lnTo>
                  <a:pt x="126276" y="723417"/>
                </a:lnTo>
                <a:lnTo>
                  <a:pt x="154432" y="758482"/>
                </a:lnTo>
                <a:lnTo>
                  <a:pt x="184099" y="791591"/>
                </a:lnTo>
                <a:lnTo>
                  <a:pt x="214922" y="822756"/>
                </a:lnTo>
                <a:lnTo>
                  <a:pt x="246532" y="851979"/>
                </a:lnTo>
                <a:lnTo>
                  <a:pt x="278536" y="879246"/>
                </a:lnTo>
                <a:lnTo>
                  <a:pt x="310591" y="904544"/>
                </a:lnTo>
                <a:lnTo>
                  <a:pt x="342315" y="927887"/>
                </a:lnTo>
                <a:lnTo>
                  <a:pt x="403313" y="968692"/>
                </a:lnTo>
                <a:lnTo>
                  <a:pt x="458571" y="1001610"/>
                </a:lnTo>
                <a:lnTo>
                  <a:pt x="524040" y="1036078"/>
                </a:lnTo>
                <a:lnTo>
                  <a:pt x="563651" y="1054366"/>
                </a:lnTo>
                <a:lnTo>
                  <a:pt x="564400" y="1054684"/>
                </a:lnTo>
                <a:lnTo>
                  <a:pt x="567397" y="1057579"/>
                </a:lnTo>
                <a:lnTo>
                  <a:pt x="572249" y="1057579"/>
                </a:lnTo>
                <a:lnTo>
                  <a:pt x="573735" y="1057579"/>
                </a:lnTo>
                <a:lnTo>
                  <a:pt x="573913" y="1057579"/>
                </a:lnTo>
                <a:lnTo>
                  <a:pt x="578523" y="1057579"/>
                </a:lnTo>
                <a:lnTo>
                  <a:pt x="578700" y="1057478"/>
                </a:lnTo>
                <a:lnTo>
                  <a:pt x="580872" y="1057414"/>
                </a:lnTo>
                <a:lnTo>
                  <a:pt x="586130" y="1051902"/>
                </a:lnTo>
                <a:lnTo>
                  <a:pt x="586016" y="1047254"/>
                </a:lnTo>
                <a:lnTo>
                  <a:pt x="587387" y="1043825"/>
                </a:lnTo>
                <a:lnTo>
                  <a:pt x="588657" y="991082"/>
                </a:lnTo>
                <a:lnTo>
                  <a:pt x="598614" y="936815"/>
                </a:lnTo>
                <a:lnTo>
                  <a:pt x="614705" y="883208"/>
                </a:lnTo>
                <a:lnTo>
                  <a:pt x="622960" y="862749"/>
                </a:lnTo>
                <a:lnTo>
                  <a:pt x="642962" y="868781"/>
                </a:lnTo>
                <a:lnTo>
                  <a:pt x="675119" y="876388"/>
                </a:lnTo>
                <a:lnTo>
                  <a:pt x="707885" y="881430"/>
                </a:lnTo>
                <a:lnTo>
                  <a:pt x="741311" y="883246"/>
                </a:lnTo>
                <a:lnTo>
                  <a:pt x="779132" y="880732"/>
                </a:lnTo>
                <a:lnTo>
                  <a:pt x="817854" y="872604"/>
                </a:lnTo>
                <a:lnTo>
                  <a:pt x="857516" y="857973"/>
                </a:lnTo>
                <a:lnTo>
                  <a:pt x="898144" y="835990"/>
                </a:lnTo>
                <a:lnTo>
                  <a:pt x="939825" y="805764"/>
                </a:lnTo>
                <a:lnTo>
                  <a:pt x="982573" y="766419"/>
                </a:lnTo>
                <a:lnTo>
                  <a:pt x="1026439" y="717080"/>
                </a:lnTo>
                <a:lnTo>
                  <a:pt x="1055890" y="674154"/>
                </a:lnTo>
                <a:lnTo>
                  <a:pt x="1081265" y="630542"/>
                </a:lnTo>
                <a:lnTo>
                  <a:pt x="1102550" y="586257"/>
                </a:lnTo>
                <a:lnTo>
                  <a:pt x="1119746" y="541324"/>
                </a:lnTo>
                <a:lnTo>
                  <a:pt x="1132852" y="495769"/>
                </a:lnTo>
                <a:lnTo>
                  <a:pt x="1141857" y="449592"/>
                </a:lnTo>
                <a:lnTo>
                  <a:pt x="1146771" y="402831"/>
                </a:lnTo>
                <a:lnTo>
                  <a:pt x="1147572" y="35551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4" name="object 244"/>
          <p:cNvGrpSpPr/>
          <p:nvPr/>
        </p:nvGrpSpPr>
        <p:grpSpPr>
          <a:xfrm>
            <a:off x="7010778" y="7343126"/>
            <a:ext cx="1061085" cy="1100455"/>
            <a:chOff x="7010778" y="7343126"/>
            <a:chExt cx="1061085" cy="1100455"/>
          </a:xfrm>
        </p:grpSpPr>
        <p:sp>
          <p:nvSpPr>
            <p:cNvPr id="245" name="object 245"/>
            <p:cNvSpPr/>
            <p:nvPr/>
          </p:nvSpPr>
          <p:spPr>
            <a:xfrm>
              <a:off x="7010768" y="7343133"/>
              <a:ext cx="902969" cy="903605"/>
            </a:xfrm>
            <a:custGeom>
              <a:avLst/>
              <a:gdLst/>
              <a:ahLst/>
              <a:cxnLst/>
              <a:rect l="l" t="t" r="r" b="b"/>
              <a:pathLst>
                <a:path w="902970" h="903604">
                  <a:moveTo>
                    <a:pt x="153517" y="773125"/>
                  </a:moveTo>
                  <a:lnTo>
                    <a:pt x="151828" y="764451"/>
                  </a:lnTo>
                  <a:lnTo>
                    <a:pt x="146380" y="756246"/>
                  </a:lnTo>
                  <a:lnTo>
                    <a:pt x="138163" y="750785"/>
                  </a:lnTo>
                  <a:lnTo>
                    <a:pt x="129641" y="749134"/>
                  </a:lnTo>
                  <a:lnTo>
                    <a:pt x="129641" y="773569"/>
                  </a:lnTo>
                  <a:lnTo>
                    <a:pt x="129590" y="774103"/>
                  </a:lnTo>
                  <a:lnTo>
                    <a:pt x="129082" y="774611"/>
                  </a:lnTo>
                  <a:lnTo>
                    <a:pt x="128498" y="774611"/>
                  </a:lnTo>
                  <a:lnTo>
                    <a:pt x="127990" y="774103"/>
                  </a:lnTo>
                  <a:lnTo>
                    <a:pt x="127990" y="773569"/>
                  </a:lnTo>
                  <a:lnTo>
                    <a:pt x="128397" y="773125"/>
                  </a:lnTo>
                  <a:lnTo>
                    <a:pt x="129197" y="773125"/>
                  </a:lnTo>
                  <a:lnTo>
                    <a:pt x="129641" y="773569"/>
                  </a:lnTo>
                  <a:lnTo>
                    <a:pt x="129641" y="749134"/>
                  </a:lnTo>
                  <a:lnTo>
                    <a:pt x="104076" y="773125"/>
                  </a:lnTo>
                  <a:lnTo>
                    <a:pt x="104089" y="774611"/>
                  </a:lnTo>
                  <a:lnTo>
                    <a:pt x="105752" y="783183"/>
                  </a:lnTo>
                  <a:lnTo>
                    <a:pt x="111213" y="791400"/>
                  </a:lnTo>
                  <a:lnTo>
                    <a:pt x="116052" y="796251"/>
                  </a:lnTo>
                  <a:lnTo>
                    <a:pt x="122428" y="798664"/>
                  </a:lnTo>
                  <a:lnTo>
                    <a:pt x="135153" y="798664"/>
                  </a:lnTo>
                  <a:lnTo>
                    <a:pt x="141528" y="796251"/>
                  </a:lnTo>
                  <a:lnTo>
                    <a:pt x="146380" y="791400"/>
                  </a:lnTo>
                  <a:lnTo>
                    <a:pt x="151828" y="783183"/>
                  </a:lnTo>
                  <a:lnTo>
                    <a:pt x="153504" y="774611"/>
                  </a:lnTo>
                  <a:lnTo>
                    <a:pt x="153517" y="773125"/>
                  </a:lnTo>
                  <a:close/>
                </a:path>
                <a:path w="902970" h="903604">
                  <a:moveTo>
                    <a:pt x="299681" y="680656"/>
                  </a:moveTo>
                  <a:lnTo>
                    <a:pt x="290271" y="671245"/>
                  </a:lnTo>
                  <a:lnTo>
                    <a:pt x="282638" y="671245"/>
                  </a:lnTo>
                  <a:lnTo>
                    <a:pt x="224599" y="729297"/>
                  </a:lnTo>
                  <a:lnTo>
                    <a:pt x="223939" y="735558"/>
                  </a:lnTo>
                  <a:lnTo>
                    <a:pt x="227012" y="740333"/>
                  </a:lnTo>
                  <a:lnTo>
                    <a:pt x="232244" y="753986"/>
                  </a:lnTo>
                  <a:lnTo>
                    <a:pt x="218922" y="806272"/>
                  </a:lnTo>
                  <a:lnTo>
                    <a:pt x="168859" y="852512"/>
                  </a:lnTo>
                  <a:lnTo>
                    <a:pt x="130086" y="869099"/>
                  </a:lnTo>
                  <a:lnTo>
                    <a:pt x="82169" y="878217"/>
                  </a:lnTo>
                  <a:lnTo>
                    <a:pt x="25082" y="877531"/>
                  </a:lnTo>
                  <a:lnTo>
                    <a:pt x="24396" y="820445"/>
                  </a:lnTo>
                  <a:lnTo>
                    <a:pt x="33515" y="772528"/>
                  </a:lnTo>
                  <a:lnTo>
                    <a:pt x="50101" y="733755"/>
                  </a:lnTo>
                  <a:lnTo>
                    <a:pt x="96329" y="683679"/>
                  </a:lnTo>
                  <a:lnTo>
                    <a:pt x="132359" y="670064"/>
                  </a:lnTo>
                  <a:lnTo>
                    <a:pt x="148628" y="670369"/>
                  </a:lnTo>
                  <a:lnTo>
                    <a:pt x="162280" y="675601"/>
                  </a:lnTo>
                  <a:lnTo>
                    <a:pt x="167068" y="678675"/>
                  </a:lnTo>
                  <a:lnTo>
                    <a:pt x="173329" y="678002"/>
                  </a:lnTo>
                  <a:lnTo>
                    <a:pt x="231355" y="619975"/>
                  </a:lnTo>
                  <a:lnTo>
                    <a:pt x="231355" y="612343"/>
                  </a:lnTo>
                  <a:lnTo>
                    <a:pt x="221957" y="602932"/>
                  </a:lnTo>
                  <a:lnTo>
                    <a:pt x="214325" y="602932"/>
                  </a:lnTo>
                  <a:lnTo>
                    <a:pt x="166560" y="650684"/>
                  </a:lnTo>
                  <a:lnTo>
                    <a:pt x="147701" y="645871"/>
                  </a:lnTo>
                  <a:lnTo>
                    <a:pt x="105257" y="652259"/>
                  </a:lnTo>
                  <a:lnTo>
                    <a:pt x="54533" y="687412"/>
                  </a:lnTo>
                  <a:lnTo>
                    <a:pt x="29044" y="722185"/>
                  </a:lnTo>
                  <a:lnTo>
                    <a:pt x="9906" y="767562"/>
                  </a:lnTo>
                  <a:lnTo>
                    <a:pt x="0" y="823506"/>
                  </a:lnTo>
                  <a:lnTo>
                    <a:pt x="2273" y="889952"/>
                  </a:lnTo>
                  <a:lnTo>
                    <a:pt x="46875" y="903173"/>
                  </a:lnTo>
                  <a:lnTo>
                    <a:pt x="57721" y="903351"/>
                  </a:lnTo>
                  <a:lnTo>
                    <a:pt x="121793" y="896226"/>
                  </a:lnTo>
                  <a:lnTo>
                    <a:pt x="173469" y="877341"/>
                  </a:lnTo>
                  <a:lnTo>
                    <a:pt x="212661" y="850404"/>
                  </a:lnTo>
                  <a:lnTo>
                    <a:pt x="239306" y="819150"/>
                  </a:lnTo>
                  <a:lnTo>
                    <a:pt x="256184" y="775639"/>
                  </a:lnTo>
                  <a:lnTo>
                    <a:pt x="256730" y="754913"/>
                  </a:lnTo>
                  <a:lnTo>
                    <a:pt x="251917" y="736041"/>
                  </a:lnTo>
                  <a:lnTo>
                    <a:pt x="299681" y="688289"/>
                  </a:lnTo>
                  <a:lnTo>
                    <a:pt x="299681" y="680656"/>
                  </a:lnTo>
                  <a:close/>
                </a:path>
                <a:path w="902970" h="903604">
                  <a:moveTo>
                    <a:pt x="902614" y="156070"/>
                  </a:moveTo>
                  <a:lnTo>
                    <a:pt x="899718" y="127482"/>
                  </a:lnTo>
                  <a:lnTo>
                    <a:pt x="890524" y="99263"/>
                  </a:lnTo>
                  <a:lnTo>
                    <a:pt x="878509" y="77851"/>
                  </a:lnTo>
                  <a:lnTo>
                    <a:pt x="878509" y="155727"/>
                  </a:lnTo>
                  <a:lnTo>
                    <a:pt x="876985" y="170878"/>
                  </a:lnTo>
                  <a:lnTo>
                    <a:pt x="872909" y="184645"/>
                  </a:lnTo>
                  <a:lnTo>
                    <a:pt x="866368" y="196862"/>
                  </a:lnTo>
                  <a:lnTo>
                    <a:pt x="857440" y="207340"/>
                  </a:lnTo>
                  <a:lnTo>
                    <a:pt x="396938" y="641883"/>
                  </a:lnTo>
                  <a:lnTo>
                    <a:pt x="260718" y="505675"/>
                  </a:lnTo>
                  <a:lnTo>
                    <a:pt x="695274" y="45173"/>
                  </a:lnTo>
                  <a:lnTo>
                    <a:pt x="731735" y="25628"/>
                  </a:lnTo>
                  <a:lnTo>
                    <a:pt x="746899" y="24104"/>
                  </a:lnTo>
                  <a:lnTo>
                    <a:pt x="748322" y="24104"/>
                  </a:lnTo>
                  <a:lnTo>
                    <a:pt x="794943" y="34861"/>
                  </a:lnTo>
                  <a:lnTo>
                    <a:pt x="837831" y="64795"/>
                  </a:lnTo>
                  <a:lnTo>
                    <a:pt x="868057" y="108343"/>
                  </a:lnTo>
                  <a:lnTo>
                    <a:pt x="878509" y="155727"/>
                  </a:lnTo>
                  <a:lnTo>
                    <a:pt x="878509" y="77851"/>
                  </a:lnTo>
                  <a:lnTo>
                    <a:pt x="854862" y="47752"/>
                  </a:lnTo>
                  <a:lnTo>
                    <a:pt x="824763" y="24104"/>
                  </a:lnTo>
                  <a:lnTo>
                    <a:pt x="775208" y="2933"/>
                  </a:lnTo>
                  <a:lnTo>
                    <a:pt x="746556" y="0"/>
                  </a:lnTo>
                  <a:lnTo>
                    <a:pt x="726668" y="2108"/>
                  </a:lnTo>
                  <a:lnTo>
                    <a:pt x="708304" y="7696"/>
                  </a:lnTo>
                  <a:lnTo>
                    <a:pt x="691857" y="16598"/>
                  </a:lnTo>
                  <a:lnTo>
                    <a:pt x="677760" y="28625"/>
                  </a:lnTo>
                  <a:lnTo>
                    <a:pt x="230695" y="502386"/>
                  </a:lnTo>
                  <a:lnTo>
                    <a:pt x="230797" y="509816"/>
                  </a:lnTo>
                  <a:lnTo>
                    <a:pt x="390601" y="669632"/>
                  </a:lnTo>
                  <a:lnTo>
                    <a:pt x="390740" y="669632"/>
                  </a:lnTo>
                  <a:lnTo>
                    <a:pt x="393611" y="670737"/>
                  </a:lnTo>
                  <a:lnTo>
                    <a:pt x="399669" y="670737"/>
                  </a:lnTo>
                  <a:lnTo>
                    <a:pt x="402640" y="669632"/>
                  </a:lnTo>
                  <a:lnTo>
                    <a:pt x="432054" y="641883"/>
                  </a:lnTo>
                  <a:lnTo>
                    <a:pt x="873975" y="224866"/>
                  </a:lnTo>
                  <a:lnTo>
                    <a:pt x="900506" y="175945"/>
                  </a:lnTo>
                  <a:lnTo>
                    <a:pt x="902614" y="15607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635693" y="7418059"/>
              <a:ext cx="202768" cy="201575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7283770" y="8026145"/>
              <a:ext cx="788035" cy="417195"/>
            </a:xfrm>
            <a:custGeom>
              <a:avLst/>
              <a:gdLst/>
              <a:ahLst/>
              <a:cxnLst/>
              <a:rect l="l" t="t" r="r" b="b"/>
              <a:pathLst>
                <a:path w="788034" h="417195">
                  <a:moveTo>
                    <a:pt x="618013" y="0"/>
                  </a:moveTo>
                  <a:lnTo>
                    <a:pt x="561668" y="31888"/>
                  </a:lnTo>
                  <a:lnTo>
                    <a:pt x="527755" y="64528"/>
                  </a:lnTo>
                  <a:lnTo>
                    <a:pt x="489863" y="106799"/>
                  </a:lnTo>
                  <a:lnTo>
                    <a:pt x="447881" y="157579"/>
                  </a:lnTo>
                  <a:lnTo>
                    <a:pt x="364631" y="262569"/>
                  </a:lnTo>
                  <a:lnTo>
                    <a:pt x="326978" y="308197"/>
                  </a:lnTo>
                  <a:lnTo>
                    <a:pt x="294459" y="343395"/>
                  </a:lnTo>
                  <a:lnTo>
                    <a:pt x="272797" y="358933"/>
                  </a:lnTo>
                  <a:lnTo>
                    <a:pt x="270287" y="341818"/>
                  </a:lnTo>
                  <a:lnTo>
                    <a:pt x="276121" y="313826"/>
                  </a:lnTo>
                  <a:lnTo>
                    <a:pt x="286625" y="280991"/>
                  </a:lnTo>
                  <a:lnTo>
                    <a:pt x="312868" y="208559"/>
                  </a:lnTo>
                  <a:lnTo>
                    <a:pt x="323590" y="172223"/>
                  </a:lnTo>
                  <a:lnTo>
                    <a:pt x="321183" y="119108"/>
                  </a:lnTo>
                  <a:lnTo>
                    <a:pt x="294933" y="105098"/>
                  </a:lnTo>
                  <a:lnTo>
                    <a:pt x="259870" y="110407"/>
                  </a:lnTo>
                  <a:lnTo>
                    <a:pt x="220237" y="127846"/>
                  </a:lnTo>
                  <a:lnTo>
                    <a:pt x="178139" y="154318"/>
                  </a:lnTo>
                  <a:lnTo>
                    <a:pt x="135681" y="186721"/>
                  </a:lnTo>
                  <a:lnTo>
                    <a:pt x="94969" y="221957"/>
                  </a:lnTo>
                  <a:lnTo>
                    <a:pt x="58107" y="256924"/>
                  </a:lnTo>
                  <a:lnTo>
                    <a:pt x="27201" y="288524"/>
                  </a:lnTo>
                  <a:lnTo>
                    <a:pt x="0" y="318683"/>
                  </a:lnTo>
                  <a:lnTo>
                    <a:pt x="534" y="326296"/>
                  </a:lnTo>
                  <a:lnTo>
                    <a:pt x="10586" y="335007"/>
                  </a:lnTo>
                  <a:lnTo>
                    <a:pt x="18187" y="334473"/>
                  </a:lnTo>
                  <a:lnTo>
                    <a:pt x="22564" y="329458"/>
                  </a:lnTo>
                  <a:lnTo>
                    <a:pt x="56922" y="292055"/>
                  </a:lnTo>
                  <a:lnTo>
                    <a:pt x="96717" y="252809"/>
                  </a:lnTo>
                  <a:lnTo>
                    <a:pt x="139558" y="214585"/>
                  </a:lnTo>
                  <a:lnTo>
                    <a:pt x="183055" y="180246"/>
                  </a:lnTo>
                  <a:lnTo>
                    <a:pt x="224817" y="152655"/>
                  </a:lnTo>
                  <a:lnTo>
                    <a:pt x="262452" y="134675"/>
                  </a:lnTo>
                  <a:lnTo>
                    <a:pt x="293572" y="129171"/>
                  </a:lnTo>
                  <a:lnTo>
                    <a:pt x="299174" y="129485"/>
                  </a:lnTo>
                  <a:lnTo>
                    <a:pt x="301017" y="132302"/>
                  </a:lnTo>
                  <a:lnTo>
                    <a:pt x="303108" y="149796"/>
                  </a:lnTo>
                  <a:lnTo>
                    <a:pt x="297365" y="177156"/>
                  </a:lnTo>
                  <a:lnTo>
                    <a:pt x="287078" y="209256"/>
                  </a:lnTo>
                  <a:lnTo>
                    <a:pt x="259525" y="285545"/>
                  </a:lnTo>
                  <a:lnTo>
                    <a:pt x="248639" y="324747"/>
                  </a:lnTo>
                  <a:lnTo>
                    <a:pt x="246842" y="356373"/>
                  </a:lnTo>
                  <a:lnTo>
                    <a:pt x="258096" y="378221"/>
                  </a:lnTo>
                  <a:lnTo>
                    <a:pt x="262505" y="381980"/>
                  </a:lnTo>
                  <a:lnTo>
                    <a:pt x="268033" y="383603"/>
                  </a:lnTo>
                  <a:lnTo>
                    <a:pt x="274201" y="383027"/>
                  </a:lnTo>
                  <a:lnTo>
                    <a:pt x="298169" y="371466"/>
                  </a:lnTo>
                  <a:lnTo>
                    <a:pt x="329627" y="341588"/>
                  </a:lnTo>
                  <a:lnTo>
                    <a:pt x="369980" y="294331"/>
                  </a:lnTo>
                  <a:lnTo>
                    <a:pt x="457922" y="183492"/>
                  </a:lnTo>
                  <a:lnTo>
                    <a:pt x="498204" y="134253"/>
                  </a:lnTo>
                  <a:lnTo>
                    <a:pt x="538535" y="88341"/>
                  </a:lnTo>
                  <a:lnTo>
                    <a:pt x="575968" y="51176"/>
                  </a:lnTo>
                  <a:lnTo>
                    <a:pt x="607554" y="28180"/>
                  </a:lnTo>
                  <a:lnTo>
                    <a:pt x="630347" y="24776"/>
                  </a:lnTo>
                  <a:lnTo>
                    <a:pt x="644017" y="49946"/>
                  </a:lnTo>
                  <a:lnTo>
                    <a:pt x="642110" y="96852"/>
                  </a:lnTo>
                  <a:lnTo>
                    <a:pt x="630454" y="155829"/>
                  </a:lnTo>
                  <a:lnTo>
                    <a:pt x="600435" y="273728"/>
                  </a:lnTo>
                  <a:lnTo>
                    <a:pt x="589978" y="324340"/>
                  </a:lnTo>
                  <a:lnTo>
                    <a:pt x="586658" y="366332"/>
                  </a:lnTo>
                  <a:lnTo>
                    <a:pt x="614023" y="413602"/>
                  </a:lnTo>
                  <a:lnTo>
                    <a:pt x="629425" y="417089"/>
                  </a:lnTo>
                  <a:lnTo>
                    <a:pt x="636902" y="417089"/>
                  </a:lnTo>
                  <a:lnTo>
                    <a:pt x="683461" y="403330"/>
                  </a:lnTo>
                  <a:lnTo>
                    <a:pt x="723510" y="370304"/>
                  </a:lnTo>
                  <a:lnTo>
                    <a:pt x="755065" y="330367"/>
                  </a:lnTo>
                  <a:lnTo>
                    <a:pt x="776143" y="295876"/>
                  </a:lnTo>
                  <a:lnTo>
                    <a:pt x="787588" y="273166"/>
                  </a:lnTo>
                  <a:lnTo>
                    <a:pt x="785012" y="265983"/>
                  </a:lnTo>
                  <a:lnTo>
                    <a:pt x="772981" y="260329"/>
                  </a:lnTo>
                  <a:lnTo>
                    <a:pt x="765788" y="262915"/>
                  </a:lnTo>
                  <a:lnTo>
                    <a:pt x="762950" y="268936"/>
                  </a:lnTo>
                  <a:lnTo>
                    <a:pt x="754966" y="284300"/>
                  </a:lnTo>
                  <a:lnTo>
                    <a:pt x="733807" y="318852"/>
                  </a:lnTo>
                  <a:lnTo>
                    <a:pt x="702455" y="357885"/>
                  </a:lnTo>
                  <a:lnTo>
                    <a:pt x="663896" y="386692"/>
                  </a:lnTo>
                  <a:lnTo>
                    <a:pt x="621111" y="390566"/>
                  </a:lnTo>
                  <a:lnTo>
                    <a:pt x="610805" y="370673"/>
                  </a:lnTo>
                  <a:lnTo>
                    <a:pt x="613693" y="329331"/>
                  </a:lnTo>
                  <a:lnTo>
                    <a:pt x="624560" y="276796"/>
                  </a:lnTo>
                  <a:lnTo>
                    <a:pt x="653398" y="163755"/>
                  </a:lnTo>
                  <a:lnTo>
                    <a:pt x="664750" y="108735"/>
                  </a:lnTo>
                  <a:lnTo>
                    <a:pt x="668746" y="61466"/>
                  </a:lnTo>
                  <a:lnTo>
                    <a:pt x="661886" y="25153"/>
                  </a:lnTo>
                  <a:lnTo>
                    <a:pt x="640671" y="2997"/>
                  </a:lnTo>
                  <a:lnTo>
                    <a:pt x="61801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8" name="object 248"/>
          <p:cNvGrpSpPr/>
          <p:nvPr/>
        </p:nvGrpSpPr>
        <p:grpSpPr>
          <a:xfrm>
            <a:off x="16658581" y="7335130"/>
            <a:ext cx="1220470" cy="1082040"/>
            <a:chOff x="16658581" y="7335130"/>
            <a:chExt cx="1220470" cy="1082040"/>
          </a:xfrm>
        </p:grpSpPr>
        <p:pic>
          <p:nvPicPr>
            <p:cNvPr id="249" name="object 24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7130196" y="7521814"/>
              <a:ext cx="149817" cy="80252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7062583" y="7655267"/>
              <a:ext cx="172602" cy="96981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16716908" y="7557268"/>
              <a:ext cx="1162050" cy="859790"/>
            </a:xfrm>
            <a:custGeom>
              <a:avLst/>
              <a:gdLst/>
              <a:ahLst/>
              <a:cxnLst/>
              <a:rect l="l" t="t" r="r" b="b"/>
              <a:pathLst>
                <a:path w="1162050" h="859790">
                  <a:moveTo>
                    <a:pt x="215226" y="793381"/>
                  </a:moveTo>
                  <a:lnTo>
                    <a:pt x="211251" y="786980"/>
                  </a:lnTo>
                  <a:lnTo>
                    <a:pt x="179463" y="779360"/>
                  </a:lnTo>
                  <a:lnTo>
                    <a:pt x="154025" y="772706"/>
                  </a:lnTo>
                  <a:lnTo>
                    <a:pt x="128638" y="765568"/>
                  </a:lnTo>
                  <a:lnTo>
                    <a:pt x="103352" y="757961"/>
                  </a:lnTo>
                  <a:lnTo>
                    <a:pt x="110261" y="732472"/>
                  </a:lnTo>
                  <a:lnTo>
                    <a:pt x="117614" y="707148"/>
                  </a:lnTo>
                  <a:lnTo>
                    <a:pt x="125412" y="682066"/>
                  </a:lnTo>
                  <a:lnTo>
                    <a:pt x="135712" y="651103"/>
                  </a:lnTo>
                  <a:lnTo>
                    <a:pt x="132448" y="644385"/>
                  </a:lnTo>
                  <a:lnTo>
                    <a:pt x="101714" y="633349"/>
                  </a:lnTo>
                  <a:lnTo>
                    <a:pt x="77177" y="623976"/>
                  </a:lnTo>
                  <a:lnTo>
                    <a:pt x="52730" y="614108"/>
                  </a:lnTo>
                  <a:lnTo>
                    <a:pt x="28448" y="603783"/>
                  </a:lnTo>
                  <a:lnTo>
                    <a:pt x="38087" y="579221"/>
                  </a:lnTo>
                  <a:lnTo>
                    <a:pt x="48183" y="554850"/>
                  </a:lnTo>
                  <a:lnTo>
                    <a:pt x="58661" y="530745"/>
                  </a:lnTo>
                  <a:lnTo>
                    <a:pt x="72313" y="501040"/>
                  </a:lnTo>
                  <a:lnTo>
                    <a:pt x="69761" y="493953"/>
                  </a:lnTo>
                  <a:lnTo>
                    <a:pt x="57861" y="488378"/>
                  </a:lnTo>
                  <a:lnTo>
                    <a:pt x="50787" y="490943"/>
                  </a:lnTo>
                  <a:lnTo>
                    <a:pt x="35801" y="523646"/>
                  </a:lnTo>
                  <a:lnTo>
                    <a:pt x="24079" y="550799"/>
                  </a:lnTo>
                  <a:lnTo>
                    <a:pt x="12865" y="578281"/>
                  </a:lnTo>
                  <a:lnTo>
                    <a:pt x="0" y="611860"/>
                  </a:lnTo>
                  <a:lnTo>
                    <a:pt x="2781" y="618439"/>
                  </a:lnTo>
                  <a:lnTo>
                    <a:pt x="32994" y="631621"/>
                  </a:lnTo>
                  <a:lnTo>
                    <a:pt x="57683" y="641807"/>
                  </a:lnTo>
                  <a:lnTo>
                    <a:pt x="82486" y="651522"/>
                  </a:lnTo>
                  <a:lnTo>
                    <a:pt x="107353" y="660742"/>
                  </a:lnTo>
                  <a:lnTo>
                    <a:pt x="99237" y="685952"/>
                  </a:lnTo>
                  <a:lnTo>
                    <a:pt x="91541" y="711454"/>
                  </a:lnTo>
                  <a:lnTo>
                    <a:pt x="84289" y="737158"/>
                  </a:lnTo>
                  <a:lnTo>
                    <a:pt x="75958" y="769086"/>
                  </a:lnTo>
                  <a:lnTo>
                    <a:pt x="79438" y="775335"/>
                  </a:lnTo>
                  <a:lnTo>
                    <a:pt x="142316" y="794156"/>
                  </a:lnTo>
                  <a:lnTo>
                    <a:pt x="199478" y="808659"/>
                  </a:lnTo>
                  <a:lnTo>
                    <a:pt x="202171" y="808977"/>
                  </a:lnTo>
                  <a:lnTo>
                    <a:pt x="207594" y="808977"/>
                  </a:lnTo>
                  <a:lnTo>
                    <a:pt x="212471" y="805268"/>
                  </a:lnTo>
                  <a:lnTo>
                    <a:pt x="215226" y="793381"/>
                  </a:lnTo>
                  <a:close/>
                </a:path>
                <a:path w="1162050" h="859790">
                  <a:moveTo>
                    <a:pt x="784263" y="188569"/>
                  </a:moveTo>
                  <a:lnTo>
                    <a:pt x="782751" y="170065"/>
                  </a:lnTo>
                  <a:lnTo>
                    <a:pt x="777392" y="152527"/>
                  </a:lnTo>
                  <a:lnTo>
                    <a:pt x="768413" y="136537"/>
                  </a:lnTo>
                  <a:lnTo>
                    <a:pt x="760501" y="127660"/>
                  </a:lnTo>
                  <a:lnTo>
                    <a:pt x="760501" y="187921"/>
                  </a:lnTo>
                  <a:lnTo>
                    <a:pt x="758685" y="201218"/>
                  </a:lnTo>
                  <a:lnTo>
                    <a:pt x="754126" y="213664"/>
                  </a:lnTo>
                  <a:lnTo>
                    <a:pt x="747014" y="224840"/>
                  </a:lnTo>
                  <a:lnTo>
                    <a:pt x="737565" y="234365"/>
                  </a:lnTo>
                  <a:lnTo>
                    <a:pt x="590600" y="353402"/>
                  </a:lnTo>
                  <a:lnTo>
                    <a:pt x="588975" y="356806"/>
                  </a:lnTo>
                  <a:lnTo>
                    <a:pt x="588975" y="775804"/>
                  </a:lnTo>
                  <a:lnTo>
                    <a:pt x="584263" y="799096"/>
                  </a:lnTo>
                  <a:lnTo>
                    <a:pt x="571411" y="818134"/>
                  </a:lnTo>
                  <a:lnTo>
                    <a:pt x="552386" y="830986"/>
                  </a:lnTo>
                  <a:lnTo>
                    <a:pt x="529094" y="835698"/>
                  </a:lnTo>
                  <a:lnTo>
                    <a:pt x="505802" y="830986"/>
                  </a:lnTo>
                  <a:lnTo>
                    <a:pt x="487705" y="818769"/>
                  </a:lnTo>
                  <a:lnTo>
                    <a:pt x="486765" y="818134"/>
                  </a:lnTo>
                  <a:lnTo>
                    <a:pt x="473925" y="799096"/>
                  </a:lnTo>
                  <a:lnTo>
                    <a:pt x="469214" y="775804"/>
                  </a:lnTo>
                  <a:lnTo>
                    <a:pt x="469214" y="537972"/>
                  </a:lnTo>
                  <a:lnTo>
                    <a:pt x="463892" y="532650"/>
                  </a:lnTo>
                  <a:lnTo>
                    <a:pt x="450761" y="532650"/>
                  </a:lnTo>
                  <a:lnTo>
                    <a:pt x="445427" y="537972"/>
                  </a:lnTo>
                  <a:lnTo>
                    <a:pt x="445427" y="775804"/>
                  </a:lnTo>
                  <a:lnTo>
                    <a:pt x="440715" y="799096"/>
                  </a:lnTo>
                  <a:lnTo>
                    <a:pt x="427875" y="818134"/>
                  </a:lnTo>
                  <a:lnTo>
                    <a:pt x="408838" y="830986"/>
                  </a:lnTo>
                  <a:lnTo>
                    <a:pt x="385546" y="835698"/>
                  </a:lnTo>
                  <a:lnTo>
                    <a:pt x="362254" y="830986"/>
                  </a:lnTo>
                  <a:lnTo>
                    <a:pt x="343217" y="818134"/>
                  </a:lnTo>
                  <a:lnTo>
                    <a:pt x="330377" y="799096"/>
                  </a:lnTo>
                  <a:lnTo>
                    <a:pt x="325666" y="775804"/>
                  </a:lnTo>
                  <a:lnTo>
                    <a:pt x="325666" y="356806"/>
                  </a:lnTo>
                  <a:lnTo>
                    <a:pt x="324053" y="353402"/>
                  </a:lnTo>
                  <a:lnTo>
                    <a:pt x="177076" y="234365"/>
                  </a:lnTo>
                  <a:lnTo>
                    <a:pt x="155956" y="201218"/>
                  </a:lnTo>
                  <a:lnTo>
                    <a:pt x="154241" y="188569"/>
                  </a:lnTo>
                  <a:lnTo>
                    <a:pt x="154152" y="187921"/>
                  </a:lnTo>
                  <a:lnTo>
                    <a:pt x="165595" y="150342"/>
                  </a:lnTo>
                  <a:lnTo>
                    <a:pt x="290677" y="35344"/>
                  </a:lnTo>
                  <a:lnTo>
                    <a:pt x="323227" y="23749"/>
                  </a:lnTo>
                  <a:lnTo>
                    <a:pt x="332054" y="25069"/>
                  </a:lnTo>
                  <a:lnTo>
                    <a:pt x="363562" y="53987"/>
                  </a:lnTo>
                  <a:lnTo>
                    <a:pt x="366001" y="71120"/>
                  </a:lnTo>
                  <a:lnTo>
                    <a:pt x="361848" y="87922"/>
                  </a:lnTo>
                  <a:lnTo>
                    <a:pt x="351205" y="102311"/>
                  </a:lnTo>
                  <a:lnTo>
                    <a:pt x="267398" y="178092"/>
                  </a:lnTo>
                  <a:lnTo>
                    <a:pt x="265963" y="181432"/>
                  </a:lnTo>
                  <a:lnTo>
                    <a:pt x="367969" y="272872"/>
                  </a:lnTo>
                  <a:lnTo>
                    <a:pt x="370611" y="273799"/>
                  </a:lnTo>
                  <a:lnTo>
                    <a:pt x="544029" y="273799"/>
                  </a:lnTo>
                  <a:lnTo>
                    <a:pt x="546671" y="272872"/>
                  </a:lnTo>
                  <a:lnTo>
                    <a:pt x="574852" y="250024"/>
                  </a:lnTo>
                  <a:lnTo>
                    <a:pt x="646899" y="191643"/>
                  </a:lnTo>
                  <a:lnTo>
                    <a:pt x="648411" y="188569"/>
                  </a:lnTo>
                  <a:lnTo>
                    <a:pt x="648512" y="187921"/>
                  </a:lnTo>
                  <a:lnTo>
                    <a:pt x="648614" y="184099"/>
                  </a:lnTo>
                  <a:lnTo>
                    <a:pt x="648690" y="181432"/>
                  </a:lnTo>
                  <a:lnTo>
                    <a:pt x="647255" y="178092"/>
                  </a:lnTo>
                  <a:lnTo>
                    <a:pt x="563422" y="102311"/>
                  </a:lnTo>
                  <a:lnTo>
                    <a:pt x="552792" y="87922"/>
                  </a:lnTo>
                  <a:lnTo>
                    <a:pt x="548640" y="71120"/>
                  </a:lnTo>
                  <a:lnTo>
                    <a:pt x="551078" y="53987"/>
                  </a:lnTo>
                  <a:lnTo>
                    <a:pt x="560184" y="38595"/>
                  </a:lnTo>
                  <a:lnTo>
                    <a:pt x="566788" y="32575"/>
                  </a:lnTo>
                  <a:lnTo>
                    <a:pt x="574306" y="28041"/>
                  </a:lnTo>
                  <a:lnTo>
                    <a:pt x="582587" y="25069"/>
                  </a:lnTo>
                  <a:lnTo>
                    <a:pt x="591400" y="23749"/>
                  </a:lnTo>
                  <a:lnTo>
                    <a:pt x="600417" y="24180"/>
                  </a:lnTo>
                  <a:lnTo>
                    <a:pt x="740117" y="140322"/>
                  </a:lnTo>
                  <a:lnTo>
                    <a:pt x="759409" y="174561"/>
                  </a:lnTo>
                  <a:lnTo>
                    <a:pt x="760501" y="187921"/>
                  </a:lnTo>
                  <a:lnTo>
                    <a:pt x="760501" y="127660"/>
                  </a:lnTo>
                  <a:lnTo>
                    <a:pt x="646595" y="23749"/>
                  </a:lnTo>
                  <a:lnTo>
                    <a:pt x="603821" y="622"/>
                  </a:lnTo>
                  <a:lnTo>
                    <a:pt x="590194" y="0"/>
                  </a:lnTo>
                  <a:lnTo>
                    <a:pt x="576732" y="2019"/>
                  </a:lnTo>
                  <a:lnTo>
                    <a:pt x="542531" y="22656"/>
                  </a:lnTo>
                  <a:lnTo>
                    <a:pt x="524916" y="72326"/>
                  </a:lnTo>
                  <a:lnTo>
                    <a:pt x="531253" y="97967"/>
                  </a:lnTo>
                  <a:lnTo>
                    <a:pt x="547484" y="119951"/>
                  </a:lnTo>
                  <a:lnTo>
                    <a:pt x="618439" y="184099"/>
                  </a:lnTo>
                  <a:lnTo>
                    <a:pt x="537095" y="250024"/>
                  </a:lnTo>
                  <a:lnTo>
                    <a:pt x="377558" y="250024"/>
                  </a:lnTo>
                  <a:lnTo>
                    <a:pt x="296202" y="184099"/>
                  </a:lnTo>
                  <a:lnTo>
                    <a:pt x="367157" y="119951"/>
                  </a:lnTo>
                  <a:lnTo>
                    <a:pt x="383387" y="97967"/>
                  </a:lnTo>
                  <a:lnTo>
                    <a:pt x="389724" y="72326"/>
                  </a:lnTo>
                  <a:lnTo>
                    <a:pt x="386016" y="46164"/>
                  </a:lnTo>
                  <a:lnTo>
                    <a:pt x="372757" y="23749"/>
                  </a:lnTo>
                  <a:lnTo>
                    <a:pt x="337908" y="2019"/>
                  </a:lnTo>
                  <a:lnTo>
                    <a:pt x="324434" y="0"/>
                  </a:lnTo>
                  <a:lnTo>
                    <a:pt x="310883" y="622"/>
                  </a:lnTo>
                  <a:lnTo>
                    <a:pt x="274739" y="17716"/>
                  </a:lnTo>
                  <a:lnTo>
                    <a:pt x="158584" y="122682"/>
                  </a:lnTo>
                  <a:lnTo>
                    <a:pt x="131889" y="170065"/>
                  </a:lnTo>
                  <a:lnTo>
                    <a:pt x="130378" y="188569"/>
                  </a:lnTo>
                  <a:lnTo>
                    <a:pt x="132880" y="206971"/>
                  </a:lnTo>
                  <a:lnTo>
                    <a:pt x="139192" y="224193"/>
                  </a:lnTo>
                  <a:lnTo>
                    <a:pt x="149034" y="239661"/>
                  </a:lnTo>
                  <a:lnTo>
                    <a:pt x="162102" y="252844"/>
                  </a:lnTo>
                  <a:lnTo>
                    <a:pt x="301891" y="366064"/>
                  </a:lnTo>
                  <a:lnTo>
                    <a:pt x="301891" y="775804"/>
                  </a:lnTo>
                  <a:lnTo>
                    <a:pt x="308483" y="808342"/>
                  </a:lnTo>
                  <a:lnTo>
                    <a:pt x="326415" y="834936"/>
                  </a:lnTo>
                  <a:lnTo>
                    <a:pt x="353009" y="852881"/>
                  </a:lnTo>
                  <a:lnTo>
                    <a:pt x="385546" y="859459"/>
                  </a:lnTo>
                  <a:lnTo>
                    <a:pt x="407543" y="856538"/>
                  </a:lnTo>
                  <a:lnTo>
                    <a:pt x="427355" y="848258"/>
                  </a:lnTo>
                  <a:lnTo>
                    <a:pt x="443826" y="835698"/>
                  </a:lnTo>
                  <a:lnTo>
                    <a:pt x="444207" y="835406"/>
                  </a:lnTo>
                  <a:lnTo>
                    <a:pt x="457327" y="818769"/>
                  </a:lnTo>
                  <a:lnTo>
                    <a:pt x="470433" y="835406"/>
                  </a:lnTo>
                  <a:lnTo>
                    <a:pt x="487286" y="848258"/>
                  </a:lnTo>
                  <a:lnTo>
                    <a:pt x="507098" y="856538"/>
                  </a:lnTo>
                  <a:lnTo>
                    <a:pt x="529094" y="859459"/>
                  </a:lnTo>
                  <a:lnTo>
                    <a:pt x="561632" y="852881"/>
                  </a:lnTo>
                  <a:lnTo>
                    <a:pt x="587095" y="835698"/>
                  </a:lnTo>
                  <a:lnTo>
                    <a:pt x="588225" y="834936"/>
                  </a:lnTo>
                  <a:lnTo>
                    <a:pt x="606171" y="808342"/>
                  </a:lnTo>
                  <a:lnTo>
                    <a:pt x="612749" y="775804"/>
                  </a:lnTo>
                  <a:lnTo>
                    <a:pt x="612749" y="366064"/>
                  </a:lnTo>
                  <a:lnTo>
                    <a:pt x="752538" y="252844"/>
                  </a:lnTo>
                  <a:lnTo>
                    <a:pt x="765619" y="239661"/>
                  </a:lnTo>
                  <a:lnTo>
                    <a:pt x="775449" y="224193"/>
                  </a:lnTo>
                  <a:lnTo>
                    <a:pt x="781761" y="206971"/>
                  </a:lnTo>
                  <a:lnTo>
                    <a:pt x="784263" y="188569"/>
                  </a:lnTo>
                  <a:close/>
                </a:path>
                <a:path w="1162050" h="859790">
                  <a:moveTo>
                    <a:pt x="1161656" y="297738"/>
                  </a:moveTo>
                  <a:lnTo>
                    <a:pt x="1127188" y="241782"/>
                  </a:lnTo>
                  <a:lnTo>
                    <a:pt x="1090345" y="187439"/>
                  </a:lnTo>
                  <a:lnTo>
                    <a:pt x="1082929" y="186156"/>
                  </a:lnTo>
                  <a:lnTo>
                    <a:pt x="1072197" y="193713"/>
                  </a:lnTo>
                  <a:lnTo>
                    <a:pt x="1070902" y="201129"/>
                  </a:lnTo>
                  <a:lnTo>
                    <a:pt x="1089596" y="228053"/>
                  </a:lnTo>
                  <a:lnTo>
                    <a:pt x="1104188" y="250012"/>
                  </a:lnTo>
                  <a:lnTo>
                    <a:pt x="1118425" y="272288"/>
                  </a:lnTo>
                  <a:lnTo>
                    <a:pt x="1132281" y="294830"/>
                  </a:lnTo>
                  <a:lnTo>
                    <a:pt x="1110170" y="309359"/>
                  </a:lnTo>
                  <a:lnTo>
                    <a:pt x="1087831" y="323443"/>
                  </a:lnTo>
                  <a:lnTo>
                    <a:pt x="1065314" y="337070"/>
                  </a:lnTo>
                  <a:lnTo>
                    <a:pt x="1037031" y="353402"/>
                  </a:lnTo>
                  <a:lnTo>
                    <a:pt x="1035011" y="360591"/>
                  </a:lnTo>
                  <a:lnTo>
                    <a:pt x="1050620" y="389242"/>
                  </a:lnTo>
                  <a:lnTo>
                    <a:pt x="1062736" y="412572"/>
                  </a:lnTo>
                  <a:lnTo>
                    <a:pt x="1074458" y="436206"/>
                  </a:lnTo>
                  <a:lnTo>
                    <a:pt x="1085761" y="460082"/>
                  </a:lnTo>
                  <a:lnTo>
                    <a:pt x="1062253" y="472020"/>
                  </a:lnTo>
                  <a:lnTo>
                    <a:pt x="1038529" y="483527"/>
                  </a:lnTo>
                  <a:lnTo>
                    <a:pt x="1014679" y="494563"/>
                  </a:lnTo>
                  <a:lnTo>
                    <a:pt x="984770" y="507669"/>
                  </a:lnTo>
                  <a:lnTo>
                    <a:pt x="981964" y="514591"/>
                  </a:lnTo>
                  <a:lnTo>
                    <a:pt x="994384" y="544817"/>
                  </a:lnTo>
                  <a:lnTo>
                    <a:pt x="1003871" y="569328"/>
                  </a:lnTo>
                  <a:lnTo>
                    <a:pt x="1012939" y="594067"/>
                  </a:lnTo>
                  <a:lnTo>
                    <a:pt x="1021549" y="618998"/>
                  </a:lnTo>
                  <a:lnTo>
                    <a:pt x="996835" y="628307"/>
                  </a:lnTo>
                  <a:lnTo>
                    <a:pt x="971981" y="637159"/>
                  </a:lnTo>
                  <a:lnTo>
                    <a:pt x="947064" y="645528"/>
                  </a:lnTo>
                  <a:lnTo>
                    <a:pt x="915924" y="655281"/>
                  </a:lnTo>
                  <a:lnTo>
                    <a:pt x="912380" y="661860"/>
                  </a:lnTo>
                  <a:lnTo>
                    <a:pt x="921385" y="693293"/>
                  </a:lnTo>
                  <a:lnTo>
                    <a:pt x="928116" y="718731"/>
                  </a:lnTo>
                  <a:lnTo>
                    <a:pt x="934389" y="744385"/>
                  </a:lnTo>
                  <a:lnTo>
                    <a:pt x="940193" y="770153"/>
                  </a:lnTo>
                  <a:lnTo>
                    <a:pt x="914552" y="776757"/>
                  </a:lnTo>
                  <a:lnTo>
                    <a:pt x="888834" y="782891"/>
                  </a:lnTo>
                  <a:lnTo>
                    <a:pt x="863092" y="788530"/>
                  </a:lnTo>
                  <a:lnTo>
                    <a:pt x="830961" y="794918"/>
                  </a:lnTo>
                  <a:lnTo>
                    <a:pt x="826731" y="801141"/>
                  </a:lnTo>
                  <a:lnTo>
                    <a:pt x="829043" y="813295"/>
                  </a:lnTo>
                  <a:lnTo>
                    <a:pt x="834021" y="817257"/>
                  </a:lnTo>
                  <a:lnTo>
                    <a:pt x="839609" y="817257"/>
                  </a:lnTo>
                  <a:lnTo>
                    <a:pt x="840359" y="817257"/>
                  </a:lnTo>
                  <a:lnTo>
                    <a:pt x="899655" y="804786"/>
                  </a:lnTo>
                  <a:lnTo>
                    <a:pt x="963345" y="788479"/>
                  </a:lnTo>
                  <a:lnTo>
                    <a:pt x="967054" y="782408"/>
                  </a:lnTo>
                  <a:lnTo>
                    <a:pt x="960120" y="750150"/>
                  </a:lnTo>
                  <a:lnTo>
                    <a:pt x="953973" y="724128"/>
                  </a:lnTo>
                  <a:lnTo>
                    <a:pt x="947356" y="698271"/>
                  </a:lnTo>
                  <a:lnTo>
                    <a:pt x="940308" y="672655"/>
                  </a:lnTo>
                  <a:lnTo>
                    <a:pt x="965530" y="664476"/>
                  </a:lnTo>
                  <a:lnTo>
                    <a:pt x="990727" y="655789"/>
                  </a:lnTo>
                  <a:lnTo>
                    <a:pt x="1015822" y="646620"/>
                  </a:lnTo>
                  <a:lnTo>
                    <a:pt x="1046594" y="634682"/>
                  </a:lnTo>
                  <a:lnTo>
                    <a:pt x="1049616" y="628230"/>
                  </a:lnTo>
                  <a:lnTo>
                    <a:pt x="1039152" y="596976"/>
                  </a:lnTo>
                  <a:lnTo>
                    <a:pt x="1030173" y="571842"/>
                  </a:lnTo>
                  <a:lnTo>
                    <a:pt x="1020749" y="546912"/>
                  </a:lnTo>
                  <a:lnTo>
                    <a:pt x="1010920" y="522262"/>
                  </a:lnTo>
                  <a:lnTo>
                    <a:pt x="1035113" y="511378"/>
                  </a:lnTo>
                  <a:lnTo>
                    <a:pt x="1059205" y="499986"/>
                  </a:lnTo>
                  <a:lnTo>
                    <a:pt x="1083132" y="488149"/>
                  </a:lnTo>
                  <a:lnTo>
                    <a:pt x="1112380" y="472935"/>
                  </a:lnTo>
                  <a:lnTo>
                    <a:pt x="1114691" y="466191"/>
                  </a:lnTo>
                  <a:lnTo>
                    <a:pt x="1100836" y="436219"/>
                  </a:lnTo>
                  <a:lnTo>
                    <a:pt x="1089152" y="412191"/>
                  </a:lnTo>
                  <a:lnTo>
                    <a:pt x="1077061" y="388442"/>
                  </a:lnTo>
                  <a:lnTo>
                    <a:pt x="1064615" y="365036"/>
                  </a:lnTo>
                  <a:lnTo>
                    <a:pt x="1087462" y="351536"/>
                  </a:lnTo>
                  <a:lnTo>
                    <a:pt x="1110170" y="337540"/>
                  </a:lnTo>
                  <a:lnTo>
                    <a:pt x="1132687" y="323088"/>
                  </a:lnTo>
                  <a:lnTo>
                    <a:pt x="1160106" y="304685"/>
                  </a:lnTo>
                  <a:lnTo>
                    <a:pt x="1161656" y="29773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" name="object 25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6658581" y="7887581"/>
              <a:ext cx="83945" cy="143566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16834790" y="7335132"/>
              <a:ext cx="823594" cy="807720"/>
            </a:xfrm>
            <a:custGeom>
              <a:avLst/>
              <a:gdLst/>
              <a:ahLst/>
              <a:cxnLst/>
              <a:rect l="l" t="t" r="r" b="b"/>
              <a:pathLst>
                <a:path w="823594" h="807720">
                  <a:moveTo>
                    <a:pt x="318325" y="55016"/>
                  </a:moveTo>
                  <a:lnTo>
                    <a:pt x="282600" y="33769"/>
                  </a:lnTo>
                  <a:lnTo>
                    <a:pt x="227469" y="12077"/>
                  </a:lnTo>
                  <a:lnTo>
                    <a:pt x="193586" y="0"/>
                  </a:lnTo>
                  <a:lnTo>
                    <a:pt x="187058" y="2882"/>
                  </a:lnTo>
                  <a:lnTo>
                    <a:pt x="174548" y="33413"/>
                  </a:lnTo>
                  <a:lnTo>
                    <a:pt x="164922" y="58318"/>
                  </a:lnTo>
                  <a:lnTo>
                    <a:pt x="155778" y="83350"/>
                  </a:lnTo>
                  <a:lnTo>
                    <a:pt x="147142" y="108419"/>
                  </a:lnTo>
                  <a:lnTo>
                    <a:pt x="121729" y="100863"/>
                  </a:lnTo>
                  <a:lnTo>
                    <a:pt x="96050" y="93738"/>
                  </a:lnTo>
                  <a:lnTo>
                    <a:pt x="70192" y="87083"/>
                  </a:lnTo>
                  <a:lnTo>
                    <a:pt x="38087" y="79502"/>
                  </a:lnTo>
                  <a:lnTo>
                    <a:pt x="31940" y="83096"/>
                  </a:lnTo>
                  <a:lnTo>
                    <a:pt x="22072" y="117690"/>
                  </a:lnTo>
                  <a:lnTo>
                    <a:pt x="14541" y="146405"/>
                  </a:lnTo>
                  <a:lnTo>
                    <a:pt x="7632" y="175171"/>
                  </a:lnTo>
                  <a:lnTo>
                    <a:pt x="0" y="210286"/>
                  </a:lnTo>
                  <a:lnTo>
                    <a:pt x="4127" y="216598"/>
                  </a:lnTo>
                  <a:lnTo>
                    <a:pt x="10553" y="217932"/>
                  </a:lnTo>
                  <a:lnTo>
                    <a:pt x="12992" y="218186"/>
                  </a:lnTo>
                  <a:lnTo>
                    <a:pt x="18503" y="218186"/>
                  </a:lnTo>
                  <a:lnTo>
                    <a:pt x="23456" y="214325"/>
                  </a:lnTo>
                  <a:lnTo>
                    <a:pt x="30175" y="183197"/>
                  </a:lnTo>
                  <a:lnTo>
                    <a:pt x="36245" y="157632"/>
                  </a:lnTo>
                  <a:lnTo>
                    <a:pt x="42811" y="132080"/>
                  </a:lnTo>
                  <a:lnTo>
                    <a:pt x="49847" y="106603"/>
                  </a:lnTo>
                  <a:lnTo>
                    <a:pt x="75463" y="112928"/>
                  </a:lnTo>
                  <a:lnTo>
                    <a:pt x="100952" y="119710"/>
                  </a:lnTo>
                  <a:lnTo>
                    <a:pt x="126212" y="126936"/>
                  </a:lnTo>
                  <a:lnTo>
                    <a:pt x="157429" y="136550"/>
                  </a:lnTo>
                  <a:lnTo>
                    <a:pt x="164058" y="133121"/>
                  </a:lnTo>
                  <a:lnTo>
                    <a:pt x="174383" y="102158"/>
                  </a:lnTo>
                  <a:lnTo>
                    <a:pt x="183197" y="77406"/>
                  </a:lnTo>
                  <a:lnTo>
                    <a:pt x="192506" y="52743"/>
                  </a:lnTo>
                  <a:lnTo>
                    <a:pt x="202272" y="28219"/>
                  </a:lnTo>
                  <a:lnTo>
                    <a:pt x="227088" y="37325"/>
                  </a:lnTo>
                  <a:lnTo>
                    <a:pt x="251688" y="46850"/>
                  </a:lnTo>
                  <a:lnTo>
                    <a:pt x="276021" y="56794"/>
                  </a:lnTo>
                  <a:lnTo>
                    <a:pt x="306019" y="69761"/>
                  </a:lnTo>
                  <a:lnTo>
                    <a:pt x="313029" y="67030"/>
                  </a:lnTo>
                  <a:lnTo>
                    <a:pt x="318325" y="55016"/>
                  </a:lnTo>
                  <a:close/>
                </a:path>
                <a:path w="823594" h="807720">
                  <a:moveTo>
                    <a:pt x="822998" y="597077"/>
                  </a:moveTo>
                  <a:lnTo>
                    <a:pt x="794816" y="537794"/>
                  </a:lnTo>
                  <a:lnTo>
                    <a:pt x="764095" y="479894"/>
                  </a:lnTo>
                  <a:lnTo>
                    <a:pt x="756856" y="477850"/>
                  </a:lnTo>
                  <a:lnTo>
                    <a:pt x="745375" y="484187"/>
                  </a:lnTo>
                  <a:lnTo>
                    <a:pt x="743305" y="491439"/>
                  </a:lnTo>
                  <a:lnTo>
                    <a:pt x="758939" y="520128"/>
                  </a:lnTo>
                  <a:lnTo>
                    <a:pt x="771042" y="543471"/>
                  </a:lnTo>
                  <a:lnTo>
                    <a:pt x="782764" y="567105"/>
                  </a:lnTo>
                  <a:lnTo>
                    <a:pt x="794067" y="590956"/>
                  </a:lnTo>
                  <a:lnTo>
                    <a:pt x="770509" y="602932"/>
                  </a:lnTo>
                  <a:lnTo>
                    <a:pt x="746785" y="614438"/>
                  </a:lnTo>
                  <a:lnTo>
                    <a:pt x="722947" y="625475"/>
                  </a:lnTo>
                  <a:lnTo>
                    <a:pt x="693077" y="638556"/>
                  </a:lnTo>
                  <a:lnTo>
                    <a:pt x="690283" y="645477"/>
                  </a:lnTo>
                  <a:lnTo>
                    <a:pt x="702678" y="675652"/>
                  </a:lnTo>
                  <a:lnTo>
                    <a:pt x="712152" y="700138"/>
                  </a:lnTo>
                  <a:lnTo>
                    <a:pt x="721220" y="724903"/>
                  </a:lnTo>
                  <a:lnTo>
                    <a:pt x="729856" y="749871"/>
                  </a:lnTo>
                  <a:lnTo>
                    <a:pt x="705129" y="759193"/>
                  </a:lnTo>
                  <a:lnTo>
                    <a:pt x="680275" y="768057"/>
                  </a:lnTo>
                  <a:lnTo>
                    <a:pt x="655358" y="776427"/>
                  </a:lnTo>
                  <a:lnTo>
                    <a:pt x="624179" y="786193"/>
                  </a:lnTo>
                  <a:lnTo>
                    <a:pt x="620636" y="792835"/>
                  </a:lnTo>
                  <a:lnTo>
                    <a:pt x="624128" y="804240"/>
                  </a:lnTo>
                  <a:lnTo>
                    <a:pt x="628840" y="807542"/>
                  </a:lnTo>
                  <a:lnTo>
                    <a:pt x="633920" y="807542"/>
                  </a:lnTo>
                  <a:lnTo>
                    <a:pt x="693420" y="788644"/>
                  </a:lnTo>
                  <a:lnTo>
                    <a:pt x="754900" y="765568"/>
                  </a:lnTo>
                  <a:lnTo>
                    <a:pt x="757936" y="759129"/>
                  </a:lnTo>
                  <a:lnTo>
                    <a:pt x="747445" y="727824"/>
                  </a:lnTo>
                  <a:lnTo>
                    <a:pt x="738454" y="702665"/>
                  </a:lnTo>
                  <a:lnTo>
                    <a:pt x="729043" y="677748"/>
                  </a:lnTo>
                  <a:lnTo>
                    <a:pt x="719226" y="653161"/>
                  </a:lnTo>
                  <a:lnTo>
                    <a:pt x="743381" y="642289"/>
                  </a:lnTo>
                  <a:lnTo>
                    <a:pt x="767461" y="630910"/>
                  </a:lnTo>
                  <a:lnTo>
                    <a:pt x="791400" y="619048"/>
                  </a:lnTo>
                  <a:lnTo>
                    <a:pt x="820686" y="603834"/>
                  </a:lnTo>
                  <a:lnTo>
                    <a:pt x="822998" y="59707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4" name="object 254"/>
          <p:cNvGrpSpPr/>
          <p:nvPr/>
        </p:nvGrpSpPr>
        <p:grpSpPr>
          <a:xfrm>
            <a:off x="16723289" y="8866038"/>
            <a:ext cx="1110615" cy="1094740"/>
            <a:chOff x="16723289" y="8866038"/>
            <a:chExt cx="1110615" cy="1094740"/>
          </a:xfrm>
        </p:grpSpPr>
        <p:sp>
          <p:nvSpPr>
            <p:cNvPr id="255" name="object 255"/>
            <p:cNvSpPr/>
            <p:nvPr/>
          </p:nvSpPr>
          <p:spPr>
            <a:xfrm>
              <a:off x="16723285" y="8866041"/>
              <a:ext cx="1110615" cy="1094740"/>
            </a:xfrm>
            <a:custGeom>
              <a:avLst/>
              <a:gdLst/>
              <a:ahLst/>
              <a:cxnLst/>
              <a:rect l="l" t="t" r="r" b="b"/>
              <a:pathLst>
                <a:path w="1110615" h="1094740">
                  <a:moveTo>
                    <a:pt x="459384" y="168884"/>
                  </a:moveTo>
                  <a:lnTo>
                    <a:pt x="454063" y="163563"/>
                  </a:lnTo>
                  <a:lnTo>
                    <a:pt x="435610" y="163563"/>
                  </a:lnTo>
                  <a:lnTo>
                    <a:pt x="435610" y="187337"/>
                  </a:lnTo>
                  <a:lnTo>
                    <a:pt x="435610" y="400164"/>
                  </a:lnTo>
                  <a:lnTo>
                    <a:pt x="431126" y="403580"/>
                  </a:lnTo>
                  <a:lnTo>
                    <a:pt x="427266" y="405879"/>
                  </a:lnTo>
                  <a:lnTo>
                    <a:pt x="422135" y="408228"/>
                  </a:lnTo>
                  <a:lnTo>
                    <a:pt x="325437" y="356463"/>
                  </a:lnTo>
                  <a:lnTo>
                    <a:pt x="321233" y="356463"/>
                  </a:lnTo>
                  <a:lnTo>
                    <a:pt x="224523" y="408228"/>
                  </a:lnTo>
                  <a:lnTo>
                    <a:pt x="219405" y="405879"/>
                  </a:lnTo>
                  <a:lnTo>
                    <a:pt x="215544" y="403580"/>
                  </a:lnTo>
                  <a:lnTo>
                    <a:pt x="211048" y="400164"/>
                  </a:lnTo>
                  <a:lnTo>
                    <a:pt x="211048" y="187337"/>
                  </a:lnTo>
                  <a:lnTo>
                    <a:pt x="435610" y="187337"/>
                  </a:lnTo>
                  <a:lnTo>
                    <a:pt x="435610" y="163563"/>
                  </a:lnTo>
                  <a:lnTo>
                    <a:pt x="149618" y="163563"/>
                  </a:lnTo>
                  <a:lnTo>
                    <a:pt x="102374" y="171208"/>
                  </a:lnTo>
                  <a:lnTo>
                    <a:pt x="61315" y="192481"/>
                  </a:lnTo>
                  <a:lnTo>
                    <a:pt x="28905" y="224904"/>
                  </a:lnTo>
                  <a:lnTo>
                    <a:pt x="7645" y="266001"/>
                  </a:lnTo>
                  <a:lnTo>
                    <a:pt x="0" y="313270"/>
                  </a:lnTo>
                  <a:lnTo>
                    <a:pt x="0" y="797839"/>
                  </a:lnTo>
                  <a:lnTo>
                    <a:pt x="5321" y="803173"/>
                  </a:lnTo>
                  <a:lnTo>
                    <a:pt x="11887" y="803173"/>
                  </a:lnTo>
                  <a:lnTo>
                    <a:pt x="18453" y="803173"/>
                  </a:lnTo>
                  <a:lnTo>
                    <a:pt x="23774" y="797839"/>
                  </a:lnTo>
                  <a:lnTo>
                    <a:pt x="23774" y="313270"/>
                  </a:lnTo>
                  <a:lnTo>
                    <a:pt x="33680" y="264299"/>
                  </a:lnTo>
                  <a:lnTo>
                    <a:pt x="60667" y="224269"/>
                  </a:lnTo>
                  <a:lnTo>
                    <a:pt x="100685" y="197256"/>
                  </a:lnTo>
                  <a:lnTo>
                    <a:pt x="149618" y="187337"/>
                  </a:lnTo>
                  <a:lnTo>
                    <a:pt x="187286" y="187337"/>
                  </a:lnTo>
                  <a:lnTo>
                    <a:pt x="187286" y="393420"/>
                  </a:lnTo>
                  <a:lnTo>
                    <a:pt x="188506" y="402958"/>
                  </a:lnTo>
                  <a:lnTo>
                    <a:pt x="217678" y="430428"/>
                  </a:lnTo>
                  <a:lnTo>
                    <a:pt x="224231" y="430428"/>
                  </a:lnTo>
                  <a:lnTo>
                    <a:pt x="230200" y="430428"/>
                  </a:lnTo>
                  <a:lnTo>
                    <a:pt x="236181" y="428955"/>
                  </a:lnTo>
                  <a:lnTo>
                    <a:pt x="323329" y="382295"/>
                  </a:lnTo>
                  <a:lnTo>
                    <a:pt x="404964" y="426008"/>
                  </a:lnTo>
                  <a:lnTo>
                    <a:pt x="413956" y="429425"/>
                  </a:lnTo>
                  <a:lnTo>
                    <a:pt x="423303" y="430415"/>
                  </a:lnTo>
                  <a:lnTo>
                    <a:pt x="432600" y="428980"/>
                  </a:lnTo>
                  <a:lnTo>
                    <a:pt x="459384" y="393420"/>
                  </a:lnTo>
                  <a:lnTo>
                    <a:pt x="459384" y="182003"/>
                  </a:lnTo>
                  <a:lnTo>
                    <a:pt x="459384" y="168910"/>
                  </a:lnTo>
                  <a:close/>
                </a:path>
                <a:path w="1110615" h="1094740">
                  <a:moveTo>
                    <a:pt x="560730" y="981621"/>
                  </a:moveTo>
                  <a:lnTo>
                    <a:pt x="555409" y="976299"/>
                  </a:lnTo>
                  <a:lnTo>
                    <a:pt x="126149" y="976299"/>
                  </a:lnTo>
                  <a:lnTo>
                    <a:pt x="120827" y="981621"/>
                  </a:lnTo>
                  <a:lnTo>
                    <a:pt x="120827" y="994740"/>
                  </a:lnTo>
                  <a:lnTo>
                    <a:pt x="126149" y="1000074"/>
                  </a:lnTo>
                  <a:lnTo>
                    <a:pt x="548843" y="1000074"/>
                  </a:lnTo>
                  <a:lnTo>
                    <a:pt x="555409" y="1000074"/>
                  </a:lnTo>
                  <a:lnTo>
                    <a:pt x="560730" y="994740"/>
                  </a:lnTo>
                  <a:lnTo>
                    <a:pt x="560730" y="981621"/>
                  </a:lnTo>
                  <a:close/>
                </a:path>
                <a:path w="1110615" h="1094740">
                  <a:moveTo>
                    <a:pt x="744258" y="981621"/>
                  </a:moveTo>
                  <a:lnTo>
                    <a:pt x="738924" y="976299"/>
                  </a:lnTo>
                  <a:lnTo>
                    <a:pt x="664324" y="976299"/>
                  </a:lnTo>
                  <a:lnTo>
                    <a:pt x="659003" y="981621"/>
                  </a:lnTo>
                  <a:lnTo>
                    <a:pt x="659003" y="994740"/>
                  </a:lnTo>
                  <a:lnTo>
                    <a:pt x="664324" y="1000074"/>
                  </a:lnTo>
                  <a:lnTo>
                    <a:pt x="732358" y="1000074"/>
                  </a:lnTo>
                  <a:lnTo>
                    <a:pt x="738924" y="1000074"/>
                  </a:lnTo>
                  <a:lnTo>
                    <a:pt x="744258" y="994740"/>
                  </a:lnTo>
                  <a:lnTo>
                    <a:pt x="744258" y="981621"/>
                  </a:lnTo>
                  <a:close/>
                </a:path>
                <a:path w="1110615" h="1094740">
                  <a:moveTo>
                    <a:pt x="744258" y="895070"/>
                  </a:moveTo>
                  <a:lnTo>
                    <a:pt x="738924" y="889749"/>
                  </a:lnTo>
                  <a:lnTo>
                    <a:pt x="126136" y="889749"/>
                  </a:lnTo>
                  <a:lnTo>
                    <a:pt x="120815" y="895070"/>
                  </a:lnTo>
                  <a:lnTo>
                    <a:pt x="120815" y="908202"/>
                  </a:lnTo>
                  <a:lnTo>
                    <a:pt x="126136" y="913523"/>
                  </a:lnTo>
                  <a:lnTo>
                    <a:pt x="732358" y="913523"/>
                  </a:lnTo>
                  <a:lnTo>
                    <a:pt x="738924" y="913523"/>
                  </a:lnTo>
                  <a:lnTo>
                    <a:pt x="744258" y="908202"/>
                  </a:lnTo>
                  <a:lnTo>
                    <a:pt x="744258" y="895070"/>
                  </a:lnTo>
                  <a:close/>
                </a:path>
                <a:path w="1110615" h="1094740">
                  <a:moveTo>
                    <a:pt x="776846" y="626287"/>
                  </a:moveTo>
                  <a:lnTo>
                    <a:pt x="771525" y="620966"/>
                  </a:lnTo>
                  <a:lnTo>
                    <a:pt x="758393" y="620966"/>
                  </a:lnTo>
                  <a:lnTo>
                    <a:pt x="753059" y="626287"/>
                  </a:lnTo>
                  <a:lnTo>
                    <a:pt x="753059" y="795261"/>
                  </a:lnTo>
                  <a:lnTo>
                    <a:pt x="149618" y="795261"/>
                  </a:lnTo>
                  <a:lnTo>
                    <a:pt x="92265" y="806564"/>
                  </a:lnTo>
                  <a:lnTo>
                    <a:pt x="43764" y="839038"/>
                  </a:lnTo>
                  <a:lnTo>
                    <a:pt x="11303" y="887539"/>
                  </a:lnTo>
                  <a:lnTo>
                    <a:pt x="0" y="944892"/>
                  </a:lnTo>
                  <a:lnTo>
                    <a:pt x="7632" y="992136"/>
                  </a:lnTo>
                  <a:lnTo>
                    <a:pt x="28905" y="1033208"/>
                  </a:lnTo>
                  <a:lnTo>
                    <a:pt x="61315" y="1065606"/>
                  </a:lnTo>
                  <a:lnTo>
                    <a:pt x="102374" y="1086878"/>
                  </a:lnTo>
                  <a:lnTo>
                    <a:pt x="149618" y="1094511"/>
                  </a:lnTo>
                  <a:lnTo>
                    <a:pt x="764959" y="1094511"/>
                  </a:lnTo>
                  <a:lnTo>
                    <a:pt x="771525" y="1094511"/>
                  </a:lnTo>
                  <a:lnTo>
                    <a:pt x="776846" y="1089190"/>
                  </a:lnTo>
                  <a:lnTo>
                    <a:pt x="776846" y="1076058"/>
                  </a:lnTo>
                  <a:lnTo>
                    <a:pt x="771525" y="1070737"/>
                  </a:lnTo>
                  <a:lnTo>
                    <a:pt x="149618" y="1070737"/>
                  </a:lnTo>
                  <a:lnTo>
                    <a:pt x="100672" y="1060831"/>
                  </a:lnTo>
                  <a:lnTo>
                    <a:pt x="60667" y="1033830"/>
                  </a:lnTo>
                  <a:lnTo>
                    <a:pt x="33667" y="993825"/>
                  </a:lnTo>
                  <a:lnTo>
                    <a:pt x="23761" y="944892"/>
                  </a:lnTo>
                  <a:lnTo>
                    <a:pt x="26187" y="920102"/>
                  </a:lnTo>
                  <a:lnTo>
                    <a:pt x="44818" y="875042"/>
                  </a:lnTo>
                  <a:lnTo>
                    <a:pt x="79768" y="840079"/>
                  </a:lnTo>
                  <a:lnTo>
                    <a:pt x="124841" y="821448"/>
                  </a:lnTo>
                  <a:lnTo>
                    <a:pt x="149618" y="819023"/>
                  </a:lnTo>
                  <a:lnTo>
                    <a:pt x="771525" y="819023"/>
                  </a:lnTo>
                  <a:lnTo>
                    <a:pt x="776846" y="813714"/>
                  </a:lnTo>
                  <a:lnTo>
                    <a:pt x="776846" y="626287"/>
                  </a:lnTo>
                  <a:close/>
                </a:path>
                <a:path w="1110615" h="1094740">
                  <a:moveTo>
                    <a:pt x="854887" y="388785"/>
                  </a:moveTo>
                  <a:lnTo>
                    <a:pt x="849566" y="383463"/>
                  </a:lnTo>
                  <a:lnTo>
                    <a:pt x="825512" y="383463"/>
                  </a:lnTo>
                  <a:lnTo>
                    <a:pt x="825512" y="115709"/>
                  </a:lnTo>
                  <a:lnTo>
                    <a:pt x="820191" y="110388"/>
                  </a:lnTo>
                  <a:lnTo>
                    <a:pt x="807059" y="110388"/>
                  </a:lnTo>
                  <a:lnTo>
                    <a:pt x="801738" y="115709"/>
                  </a:lnTo>
                  <a:lnTo>
                    <a:pt x="801738" y="383463"/>
                  </a:lnTo>
                  <a:lnTo>
                    <a:pt x="777684" y="383463"/>
                  </a:lnTo>
                  <a:lnTo>
                    <a:pt x="772363" y="388785"/>
                  </a:lnTo>
                  <a:lnTo>
                    <a:pt x="772363" y="401929"/>
                  </a:lnTo>
                  <a:lnTo>
                    <a:pt x="777684" y="407238"/>
                  </a:lnTo>
                  <a:lnTo>
                    <a:pt x="807059" y="407238"/>
                  </a:lnTo>
                  <a:lnTo>
                    <a:pt x="813625" y="407238"/>
                  </a:lnTo>
                  <a:lnTo>
                    <a:pt x="820191" y="407238"/>
                  </a:lnTo>
                  <a:lnTo>
                    <a:pt x="843000" y="407238"/>
                  </a:lnTo>
                  <a:lnTo>
                    <a:pt x="849566" y="407238"/>
                  </a:lnTo>
                  <a:lnTo>
                    <a:pt x="854887" y="401929"/>
                  </a:lnTo>
                  <a:lnTo>
                    <a:pt x="854887" y="388785"/>
                  </a:lnTo>
                  <a:close/>
                </a:path>
                <a:path w="1110615" h="1094740">
                  <a:moveTo>
                    <a:pt x="1110081" y="111582"/>
                  </a:moveTo>
                  <a:lnTo>
                    <a:pt x="1101305" y="68186"/>
                  </a:lnTo>
                  <a:lnTo>
                    <a:pt x="1077366" y="32715"/>
                  </a:lnTo>
                  <a:lnTo>
                    <a:pt x="1041895" y="8788"/>
                  </a:lnTo>
                  <a:lnTo>
                    <a:pt x="998499" y="0"/>
                  </a:lnTo>
                  <a:lnTo>
                    <a:pt x="628751" y="0"/>
                  </a:lnTo>
                  <a:lnTo>
                    <a:pt x="585355" y="8788"/>
                  </a:lnTo>
                  <a:lnTo>
                    <a:pt x="549884" y="32715"/>
                  </a:lnTo>
                  <a:lnTo>
                    <a:pt x="525945" y="68186"/>
                  </a:lnTo>
                  <a:lnTo>
                    <a:pt x="517169" y="111582"/>
                  </a:lnTo>
                  <a:lnTo>
                    <a:pt x="517169" y="398284"/>
                  </a:lnTo>
                  <a:lnTo>
                    <a:pt x="525945" y="441680"/>
                  </a:lnTo>
                  <a:lnTo>
                    <a:pt x="549884" y="477151"/>
                  </a:lnTo>
                  <a:lnTo>
                    <a:pt x="585355" y="501078"/>
                  </a:lnTo>
                  <a:lnTo>
                    <a:pt x="628751" y="509866"/>
                  </a:lnTo>
                  <a:lnTo>
                    <a:pt x="663613" y="509866"/>
                  </a:lnTo>
                  <a:lnTo>
                    <a:pt x="694969" y="562724"/>
                  </a:lnTo>
                  <a:lnTo>
                    <a:pt x="723442" y="579793"/>
                  </a:lnTo>
                  <a:lnTo>
                    <a:pt x="730440" y="578980"/>
                  </a:lnTo>
                  <a:lnTo>
                    <a:pt x="737069" y="576618"/>
                  </a:lnTo>
                  <a:lnTo>
                    <a:pt x="743140" y="572782"/>
                  </a:lnTo>
                  <a:lnTo>
                    <a:pt x="748449" y="567550"/>
                  </a:lnTo>
                  <a:lnTo>
                    <a:pt x="796112" y="509866"/>
                  </a:lnTo>
                  <a:lnTo>
                    <a:pt x="998499" y="509866"/>
                  </a:lnTo>
                  <a:lnTo>
                    <a:pt x="1041895" y="501078"/>
                  </a:lnTo>
                  <a:lnTo>
                    <a:pt x="1077366" y="477151"/>
                  </a:lnTo>
                  <a:lnTo>
                    <a:pt x="1101305" y="441680"/>
                  </a:lnTo>
                  <a:lnTo>
                    <a:pt x="1110081" y="398284"/>
                  </a:lnTo>
                  <a:lnTo>
                    <a:pt x="1110081" y="209397"/>
                  </a:lnTo>
                  <a:lnTo>
                    <a:pt x="1104760" y="204076"/>
                  </a:lnTo>
                  <a:lnTo>
                    <a:pt x="1091628" y="204076"/>
                  </a:lnTo>
                  <a:lnTo>
                    <a:pt x="1086307" y="209397"/>
                  </a:lnTo>
                  <a:lnTo>
                    <a:pt x="1086307" y="398284"/>
                  </a:lnTo>
                  <a:lnTo>
                    <a:pt x="1079398" y="432435"/>
                  </a:lnTo>
                  <a:lnTo>
                    <a:pt x="1060564" y="460349"/>
                  </a:lnTo>
                  <a:lnTo>
                    <a:pt x="1032649" y="479183"/>
                  </a:lnTo>
                  <a:lnTo>
                    <a:pt x="998499" y="486092"/>
                  </a:lnTo>
                  <a:lnTo>
                    <a:pt x="786968" y="486092"/>
                  </a:lnTo>
                  <a:lnTo>
                    <a:pt x="783615" y="487680"/>
                  </a:lnTo>
                  <a:lnTo>
                    <a:pt x="728027" y="554913"/>
                  </a:lnTo>
                  <a:lnTo>
                    <a:pt x="725449" y="556221"/>
                  </a:lnTo>
                  <a:lnTo>
                    <a:pt x="720039" y="555764"/>
                  </a:lnTo>
                  <a:lnTo>
                    <a:pt x="717321" y="553808"/>
                  </a:lnTo>
                  <a:lnTo>
                    <a:pt x="678472" y="488302"/>
                  </a:lnTo>
                  <a:lnTo>
                    <a:pt x="674573" y="486092"/>
                  </a:lnTo>
                  <a:lnTo>
                    <a:pt x="628751" y="486092"/>
                  </a:lnTo>
                  <a:lnTo>
                    <a:pt x="594601" y="479183"/>
                  </a:lnTo>
                  <a:lnTo>
                    <a:pt x="566686" y="460349"/>
                  </a:lnTo>
                  <a:lnTo>
                    <a:pt x="547852" y="432435"/>
                  </a:lnTo>
                  <a:lnTo>
                    <a:pt x="540943" y="398284"/>
                  </a:lnTo>
                  <a:lnTo>
                    <a:pt x="540943" y="111582"/>
                  </a:lnTo>
                  <a:lnTo>
                    <a:pt x="547852" y="77431"/>
                  </a:lnTo>
                  <a:lnTo>
                    <a:pt x="566686" y="49517"/>
                  </a:lnTo>
                  <a:lnTo>
                    <a:pt x="594601" y="30683"/>
                  </a:lnTo>
                  <a:lnTo>
                    <a:pt x="628751" y="23774"/>
                  </a:lnTo>
                  <a:lnTo>
                    <a:pt x="998499" y="23774"/>
                  </a:lnTo>
                  <a:lnTo>
                    <a:pt x="1032649" y="30683"/>
                  </a:lnTo>
                  <a:lnTo>
                    <a:pt x="1060564" y="49517"/>
                  </a:lnTo>
                  <a:lnTo>
                    <a:pt x="1079398" y="77431"/>
                  </a:lnTo>
                  <a:lnTo>
                    <a:pt x="1086307" y="111582"/>
                  </a:lnTo>
                  <a:lnTo>
                    <a:pt x="1086307" y="146392"/>
                  </a:lnTo>
                  <a:lnTo>
                    <a:pt x="1091628" y="151714"/>
                  </a:lnTo>
                  <a:lnTo>
                    <a:pt x="1104760" y="151714"/>
                  </a:lnTo>
                  <a:lnTo>
                    <a:pt x="1110081" y="146392"/>
                  </a:lnTo>
                  <a:lnTo>
                    <a:pt x="1110081" y="11158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7373459" y="8967630"/>
              <a:ext cx="326918" cy="197983"/>
            </a:xfrm>
            <a:prstGeom prst="rect">
              <a:avLst/>
            </a:prstGeom>
          </p:spPr>
        </p:pic>
      </p:grpSp>
      <p:grpSp>
        <p:nvGrpSpPr>
          <p:cNvPr id="257" name="object 257"/>
          <p:cNvGrpSpPr/>
          <p:nvPr/>
        </p:nvGrpSpPr>
        <p:grpSpPr>
          <a:xfrm>
            <a:off x="16710345" y="5898285"/>
            <a:ext cx="1017905" cy="1152525"/>
            <a:chOff x="16710345" y="5898285"/>
            <a:chExt cx="1017905" cy="1152525"/>
          </a:xfrm>
        </p:grpSpPr>
        <p:sp>
          <p:nvSpPr>
            <p:cNvPr id="258" name="object 258"/>
            <p:cNvSpPr/>
            <p:nvPr/>
          </p:nvSpPr>
          <p:spPr>
            <a:xfrm>
              <a:off x="16816631" y="5948295"/>
              <a:ext cx="889000" cy="1031875"/>
            </a:xfrm>
            <a:custGeom>
              <a:avLst/>
              <a:gdLst/>
              <a:ahLst/>
              <a:cxnLst/>
              <a:rect l="l" t="t" r="r" b="b"/>
              <a:pathLst>
                <a:path w="889000" h="1031875">
                  <a:moveTo>
                    <a:pt x="392751" y="0"/>
                  </a:moveTo>
                  <a:lnTo>
                    <a:pt x="337456" y="2315"/>
                  </a:lnTo>
                  <a:lnTo>
                    <a:pt x="337823" y="2315"/>
                  </a:lnTo>
                  <a:lnTo>
                    <a:pt x="319911" y="4319"/>
                  </a:lnTo>
                  <a:lnTo>
                    <a:pt x="261444" y="16537"/>
                  </a:lnTo>
                  <a:lnTo>
                    <a:pt x="224827" y="28564"/>
                  </a:lnTo>
                  <a:lnTo>
                    <a:pt x="185765" y="45763"/>
                  </a:lnTo>
                  <a:lnTo>
                    <a:pt x="146119" y="69051"/>
                  </a:lnTo>
                  <a:lnTo>
                    <a:pt x="107746" y="99349"/>
                  </a:lnTo>
                  <a:lnTo>
                    <a:pt x="72505" y="137575"/>
                  </a:lnTo>
                  <a:lnTo>
                    <a:pt x="42256" y="184649"/>
                  </a:lnTo>
                  <a:lnTo>
                    <a:pt x="18858" y="241489"/>
                  </a:lnTo>
                  <a:lnTo>
                    <a:pt x="4168" y="309014"/>
                  </a:lnTo>
                  <a:lnTo>
                    <a:pt x="61" y="354275"/>
                  </a:lnTo>
                  <a:lnTo>
                    <a:pt x="0" y="398269"/>
                  </a:lnTo>
                  <a:lnTo>
                    <a:pt x="3996" y="441299"/>
                  </a:lnTo>
                  <a:lnTo>
                    <a:pt x="12063" y="483668"/>
                  </a:lnTo>
                  <a:lnTo>
                    <a:pt x="12220" y="484349"/>
                  </a:lnTo>
                  <a:lnTo>
                    <a:pt x="12440" y="484977"/>
                  </a:lnTo>
                  <a:lnTo>
                    <a:pt x="12723" y="485605"/>
                  </a:lnTo>
                  <a:lnTo>
                    <a:pt x="31880" y="545321"/>
                  </a:lnTo>
                  <a:lnTo>
                    <a:pt x="56202" y="598116"/>
                  </a:lnTo>
                  <a:lnTo>
                    <a:pt x="82941" y="644733"/>
                  </a:lnTo>
                  <a:lnTo>
                    <a:pt x="129316" y="716905"/>
                  </a:lnTo>
                  <a:lnTo>
                    <a:pt x="145461" y="744887"/>
                  </a:lnTo>
                  <a:lnTo>
                    <a:pt x="156201" y="770278"/>
                  </a:lnTo>
                  <a:lnTo>
                    <a:pt x="159954" y="793502"/>
                  </a:lnTo>
                  <a:lnTo>
                    <a:pt x="154840" y="879371"/>
                  </a:lnTo>
                  <a:lnTo>
                    <a:pt x="143642" y="946023"/>
                  </a:lnTo>
                  <a:lnTo>
                    <a:pt x="131019" y="987058"/>
                  </a:lnTo>
                  <a:lnTo>
                    <a:pt x="118730" y="1014741"/>
                  </a:lnTo>
                  <a:lnTo>
                    <a:pt x="115993" y="1020762"/>
                  </a:lnTo>
                  <a:lnTo>
                    <a:pt x="118573" y="1027756"/>
                  </a:lnTo>
                  <a:lnTo>
                    <a:pt x="126144" y="1031254"/>
                  </a:lnTo>
                  <a:lnTo>
                    <a:pt x="127840" y="1031610"/>
                  </a:lnTo>
                  <a:lnTo>
                    <a:pt x="133997" y="1031610"/>
                  </a:lnTo>
                  <a:lnTo>
                    <a:pt x="138300" y="1029055"/>
                  </a:lnTo>
                  <a:lnTo>
                    <a:pt x="140311" y="1024709"/>
                  </a:lnTo>
                  <a:lnTo>
                    <a:pt x="142185" y="1020762"/>
                  </a:lnTo>
                  <a:lnTo>
                    <a:pt x="161060" y="972573"/>
                  </a:lnTo>
                  <a:lnTo>
                    <a:pt x="171550" y="929401"/>
                  </a:lnTo>
                  <a:lnTo>
                    <a:pt x="179710" y="871410"/>
                  </a:lnTo>
                  <a:lnTo>
                    <a:pt x="183723" y="793774"/>
                  </a:lnTo>
                  <a:lnTo>
                    <a:pt x="179716" y="765898"/>
                  </a:lnTo>
                  <a:lnTo>
                    <a:pt x="168161" y="737069"/>
                  </a:lnTo>
                  <a:lnTo>
                    <a:pt x="150766" y="706371"/>
                  </a:lnTo>
                  <a:lnTo>
                    <a:pt x="103418" y="632615"/>
                  </a:lnTo>
                  <a:lnTo>
                    <a:pt x="77322" y="587118"/>
                  </a:lnTo>
                  <a:lnTo>
                    <a:pt x="53713" y="535798"/>
                  </a:lnTo>
                  <a:lnTo>
                    <a:pt x="35351" y="478056"/>
                  </a:lnTo>
                  <a:lnTo>
                    <a:pt x="35193" y="477428"/>
                  </a:lnTo>
                  <a:lnTo>
                    <a:pt x="34984" y="476820"/>
                  </a:lnTo>
                  <a:lnTo>
                    <a:pt x="34733" y="476223"/>
                  </a:lnTo>
                  <a:lnTo>
                    <a:pt x="27333" y="436471"/>
                  </a:lnTo>
                  <a:lnTo>
                    <a:pt x="23708" y="396061"/>
                  </a:lnTo>
                  <a:lnTo>
                    <a:pt x="23725" y="390907"/>
                  </a:lnTo>
                  <a:lnTo>
                    <a:pt x="23847" y="354712"/>
                  </a:lnTo>
                  <a:lnTo>
                    <a:pt x="27738" y="312145"/>
                  </a:lnTo>
                  <a:lnTo>
                    <a:pt x="42595" y="244997"/>
                  </a:lnTo>
                  <a:lnTo>
                    <a:pt x="66406" y="189226"/>
                  </a:lnTo>
                  <a:lnTo>
                    <a:pt x="97176" y="143776"/>
                  </a:lnTo>
                  <a:lnTo>
                    <a:pt x="132914" y="107593"/>
                  </a:lnTo>
                  <a:lnTo>
                    <a:pt x="171625" y="79620"/>
                  </a:lnTo>
                  <a:lnTo>
                    <a:pt x="211317" y="58803"/>
                  </a:lnTo>
                  <a:lnTo>
                    <a:pt x="249995" y="44085"/>
                  </a:lnTo>
                  <a:lnTo>
                    <a:pt x="285237" y="34528"/>
                  </a:lnTo>
                  <a:lnTo>
                    <a:pt x="285038" y="34528"/>
                  </a:lnTo>
                  <a:lnTo>
                    <a:pt x="316341" y="28727"/>
                  </a:lnTo>
                  <a:lnTo>
                    <a:pt x="340022" y="25975"/>
                  </a:lnTo>
                  <a:lnTo>
                    <a:pt x="396777" y="23773"/>
                  </a:lnTo>
                  <a:lnTo>
                    <a:pt x="553083" y="23773"/>
                  </a:lnTo>
                  <a:lnTo>
                    <a:pt x="542215" y="20030"/>
                  </a:lnTo>
                  <a:lnTo>
                    <a:pt x="495224" y="9053"/>
                  </a:lnTo>
                  <a:lnTo>
                    <a:pt x="445274" y="2315"/>
                  </a:lnTo>
                  <a:lnTo>
                    <a:pt x="392751" y="0"/>
                  </a:lnTo>
                  <a:close/>
                </a:path>
                <a:path w="889000" h="1031875">
                  <a:moveTo>
                    <a:pt x="465494" y="832872"/>
                  </a:moveTo>
                  <a:lnTo>
                    <a:pt x="458563" y="835825"/>
                  </a:lnTo>
                  <a:lnTo>
                    <a:pt x="453662" y="848003"/>
                  </a:lnTo>
                  <a:lnTo>
                    <a:pt x="456626" y="854934"/>
                  </a:lnTo>
                  <a:lnTo>
                    <a:pt x="524405" y="879371"/>
                  </a:lnTo>
                  <a:lnTo>
                    <a:pt x="561920" y="889938"/>
                  </a:lnTo>
                  <a:lnTo>
                    <a:pt x="602066" y="898608"/>
                  </a:lnTo>
                  <a:lnTo>
                    <a:pt x="659284" y="905179"/>
                  </a:lnTo>
                  <a:lnTo>
                    <a:pt x="709513" y="903263"/>
                  </a:lnTo>
                  <a:lnTo>
                    <a:pt x="752588" y="892881"/>
                  </a:lnTo>
                  <a:lnTo>
                    <a:pt x="774479" y="881354"/>
                  </a:lnTo>
                  <a:lnTo>
                    <a:pt x="658272" y="881354"/>
                  </a:lnTo>
                  <a:lnTo>
                    <a:pt x="606255" y="875206"/>
                  </a:lnTo>
                  <a:lnTo>
                    <a:pt x="567533" y="866830"/>
                  </a:lnTo>
                  <a:lnTo>
                    <a:pt x="531291" y="856607"/>
                  </a:lnTo>
                  <a:lnTo>
                    <a:pt x="498862" y="845712"/>
                  </a:lnTo>
                  <a:lnTo>
                    <a:pt x="471578" y="835322"/>
                  </a:lnTo>
                  <a:lnTo>
                    <a:pt x="465494" y="832872"/>
                  </a:lnTo>
                  <a:close/>
                </a:path>
                <a:path w="889000" h="1031875">
                  <a:moveTo>
                    <a:pt x="553083" y="23773"/>
                  </a:moveTo>
                  <a:lnTo>
                    <a:pt x="396777" y="23773"/>
                  </a:lnTo>
                  <a:lnTo>
                    <a:pt x="450956" y="26699"/>
                  </a:lnTo>
                  <a:lnTo>
                    <a:pt x="502073" y="34528"/>
                  </a:lnTo>
                  <a:lnTo>
                    <a:pt x="549641" y="47037"/>
                  </a:lnTo>
                  <a:lnTo>
                    <a:pt x="593174" y="64000"/>
                  </a:lnTo>
                  <a:lnTo>
                    <a:pt x="632185" y="85194"/>
                  </a:lnTo>
                  <a:lnTo>
                    <a:pt x="666189" y="110395"/>
                  </a:lnTo>
                  <a:lnTo>
                    <a:pt x="694698" y="139378"/>
                  </a:lnTo>
                  <a:lnTo>
                    <a:pt x="717226" y="171918"/>
                  </a:lnTo>
                  <a:lnTo>
                    <a:pt x="733287" y="207792"/>
                  </a:lnTo>
                  <a:lnTo>
                    <a:pt x="748669" y="260472"/>
                  </a:lnTo>
                  <a:lnTo>
                    <a:pt x="758311" y="308149"/>
                  </a:lnTo>
                  <a:lnTo>
                    <a:pt x="763719" y="351701"/>
                  </a:lnTo>
                  <a:lnTo>
                    <a:pt x="766323" y="390907"/>
                  </a:lnTo>
                  <a:lnTo>
                    <a:pt x="766396" y="392006"/>
                  </a:lnTo>
                  <a:lnTo>
                    <a:pt x="769854" y="420845"/>
                  </a:lnTo>
                  <a:lnTo>
                    <a:pt x="777358" y="448065"/>
                  </a:lnTo>
                  <a:lnTo>
                    <a:pt x="788779" y="473301"/>
                  </a:lnTo>
                  <a:lnTo>
                    <a:pt x="803987" y="496191"/>
                  </a:lnTo>
                  <a:lnTo>
                    <a:pt x="842828" y="550331"/>
                  </a:lnTo>
                  <a:lnTo>
                    <a:pt x="860325" y="583913"/>
                  </a:lnTo>
                  <a:lnTo>
                    <a:pt x="864544" y="601413"/>
                  </a:lnTo>
                  <a:lnTo>
                    <a:pt x="863545" y="607308"/>
                  </a:lnTo>
                  <a:lnTo>
                    <a:pt x="858211" y="611441"/>
                  </a:lnTo>
                  <a:lnTo>
                    <a:pt x="848978" y="614885"/>
                  </a:lnTo>
                  <a:lnTo>
                    <a:pt x="838154" y="617664"/>
                  </a:lnTo>
                  <a:lnTo>
                    <a:pt x="814022" y="622861"/>
                  </a:lnTo>
                  <a:lnTo>
                    <a:pt x="802120" y="626738"/>
                  </a:lnTo>
                  <a:lnTo>
                    <a:pt x="793467" y="632447"/>
                  </a:lnTo>
                  <a:lnTo>
                    <a:pt x="789181" y="641004"/>
                  </a:lnTo>
                  <a:lnTo>
                    <a:pt x="782539" y="680293"/>
                  </a:lnTo>
                  <a:lnTo>
                    <a:pt x="780129" y="716678"/>
                  </a:lnTo>
                  <a:lnTo>
                    <a:pt x="780336" y="737069"/>
                  </a:lnTo>
                  <a:lnTo>
                    <a:pt x="780415" y="744887"/>
                  </a:lnTo>
                  <a:lnTo>
                    <a:pt x="780483" y="750274"/>
                  </a:lnTo>
                  <a:lnTo>
                    <a:pt x="783414" y="805070"/>
                  </a:lnTo>
                  <a:lnTo>
                    <a:pt x="783398" y="807709"/>
                  </a:lnTo>
                  <a:lnTo>
                    <a:pt x="773843" y="854934"/>
                  </a:lnTo>
                  <a:lnTo>
                    <a:pt x="703597" y="880083"/>
                  </a:lnTo>
                  <a:lnTo>
                    <a:pt x="658272" y="881354"/>
                  </a:lnTo>
                  <a:lnTo>
                    <a:pt x="774479" y="881354"/>
                  </a:lnTo>
                  <a:lnTo>
                    <a:pt x="806461" y="833353"/>
                  </a:lnTo>
                  <a:lnTo>
                    <a:pt x="807261" y="807709"/>
                  </a:lnTo>
                  <a:lnTo>
                    <a:pt x="805798" y="778518"/>
                  </a:lnTo>
                  <a:lnTo>
                    <a:pt x="804279" y="750274"/>
                  </a:lnTo>
                  <a:lnTo>
                    <a:pt x="803895" y="719037"/>
                  </a:lnTo>
                  <a:lnTo>
                    <a:pt x="811871" y="648428"/>
                  </a:lnTo>
                  <a:lnTo>
                    <a:pt x="816816" y="646354"/>
                  </a:lnTo>
                  <a:lnTo>
                    <a:pt x="812332" y="646354"/>
                  </a:lnTo>
                  <a:lnTo>
                    <a:pt x="812440" y="645873"/>
                  </a:lnTo>
                  <a:lnTo>
                    <a:pt x="812500" y="645611"/>
                  </a:lnTo>
                  <a:lnTo>
                    <a:pt x="820463" y="645611"/>
                  </a:lnTo>
                  <a:lnTo>
                    <a:pt x="832792" y="643098"/>
                  </a:lnTo>
                  <a:lnTo>
                    <a:pt x="875130" y="628839"/>
                  </a:lnTo>
                  <a:lnTo>
                    <a:pt x="888439" y="604452"/>
                  </a:lnTo>
                  <a:lnTo>
                    <a:pt x="884067" y="579435"/>
                  </a:lnTo>
                  <a:lnTo>
                    <a:pt x="864340" y="539881"/>
                  </a:lnTo>
                  <a:lnTo>
                    <a:pt x="822635" y="481448"/>
                  </a:lnTo>
                  <a:lnTo>
                    <a:pt x="809498" y="461643"/>
                  </a:lnTo>
                  <a:lnTo>
                    <a:pt x="799628" y="439739"/>
                  </a:lnTo>
                  <a:lnTo>
                    <a:pt x="793139" y="416055"/>
                  </a:lnTo>
                  <a:lnTo>
                    <a:pt x="790144" y="390907"/>
                  </a:lnTo>
                  <a:lnTo>
                    <a:pt x="787371" y="349240"/>
                  </a:lnTo>
                  <a:lnTo>
                    <a:pt x="781765" y="304182"/>
                  </a:lnTo>
                  <a:lnTo>
                    <a:pt x="771765" y="254803"/>
                  </a:lnTo>
                  <a:lnTo>
                    <a:pt x="755810" y="200179"/>
                  </a:lnTo>
                  <a:lnTo>
                    <a:pt x="740363" y="164658"/>
                  </a:lnTo>
                  <a:lnTo>
                    <a:pt x="719249" y="132093"/>
                  </a:lnTo>
                  <a:lnTo>
                    <a:pt x="692855" y="102668"/>
                  </a:lnTo>
                  <a:lnTo>
                    <a:pt x="661567" y="76566"/>
                  </a:lnTo>
                  <a:lnTo>
                    <a:pt x="625774" y="53970"/>
                  </a:lnTo>
                  <a:lnTo>
                    <a:pt x="585861" y="35064"/>
                  </a:lnTo>
                  <a:lnTo>
                    <a:pt x="553083" y="23773"/>
                  </a:lnTo>
                  <a:close/>
                </a:path>
                <a:path w="889000" h="1031875">
                  <a:moveTo>
                    <a:pt x="820463" y="645611"/>
                  </a:moveTo>
                  <a:lnTo>
                    <a:pt x="812500" y="645611"/>
                  </a:lnTo>
                  <a:lnTo>
                    <a:pt x="812458" y="645873"/>
                  </a:lnTo>
                  <a:lnTo>
                    <a:pt x="812332" y="646354"/>
                  </a:lnTo>
                  <a:lnTo>
                    <a:pt x="816816" y="646354"/>
                  </a:lnTo>
                  <a:lnTo>
                    <a:pt x="820463" y="645611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" name="object 259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7336751" y="6821599"/>
              <a:ext cx="97641" cy="228977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16951505" y="6094638"/>
              <a:ext cx="535305" cy="478155"/>
            </a:xfrm>
            <a:custGeom>
              <a:avLst/>
              <a:gdLst/>
              <a:ahLst/>
              <a:cxnLst/>
              <a:rect l="l" t="t" r="r" b="b"/>
              <a:pathLst>
                <a:path w="535305" h="478154">
                  <a:moveTo>
                    <a:pt x="393931" y="54"/>
                  </a:moveTo>
                  <a:lnTo>
                    <a:pt x="359963" y="1001"/>
                  </a:lnTo>
                  <a:lnTo>
                    <a:pt x="315092" y="14192"/>
                  </a:lnTo>
                  <a:lnTo>
                    <a:pt x="267548" y="48796"/>
                  </a:lnTo>
                  <a:lnTo>
                    <a:pt x="220015" y="14185"/>
                  </a:lnTo>
                  <a:lnTo>
                    <a:pt x="175220" y="982"/>
                  </a:lnTo>
                  <a:lnTo>
                    <a:pt x="141433" y="0"/>
                  </a:lnTo>
                  <a:lnTo>
                    <a:pt x="126924" y="2054"/>
                  </a:lnTo>
                  <a:lnTo>
                    <a:pt x="85261" y="16694"/>
                  </a:lnTo>
                  <a:lnTo>
                    <a:pt x="48912" y="42729"/>
                  </a:lnTo>
                  <a:lnTo>
                    <a:pt x="21188" y="77004"/>
                  </a:lnTo>
                  <a:lnTo>
                    <a:pt x="5399" y="116364"/>
                  </a:lnTo>
                  <a:lnTo>
                    <a:pt x="0" y="157968"/>
                  </a:lnTo>
                  <a:lnTo>
                    <a:pt x="4310" y="200364"/>
                  </a:lnTo>
                  <a:lnTo>
                    <a:pt x="18217" y="243286"/>
                  </a:lnTo>
                  <a:lnTo>
                    <a:pt x="41603" y="286469"/>
                  </a:lnTo>
                  <a:lnTo>
                    <a:pt x="74356" y="329647"/>
                  </a:lnTo>
                  <a:lnTo>
                    <a:pt x="116359" y="372555"/>
                  </a:lnTo>
                  <a:lnTo>
                    <a:pt x="167771" y="415179"/>
                  </a:lnTo>
                  <a:lnTo>
                    <a:pt x="213885" y="447482"/>
                  </a:lnTo>
                  <a:lnTo>
                    <a:pt x="247653" y="468245"/>
                  </a:lnTo>
                  <a:lnTo>
                    <a:pt x="265653" y="477610"/>
                  </a:lnTo>
                  <a:lnTo>
                    <a:pt x="267548" y="477610"/>
                  </a:lnTo>
                  <a:lnTo>
                    <a:pt x="269443" y="477610"/>
                  </a:lnTo>
                  <a:lnTo>
                    <a:pt x="320078" y="448215"/>
                  </a:lnTo>
                  <a:lnTo>
                    <a:pt x="365293" y="416705"/>
                  </a:lnTo>
                  <a:lnTo>
                    <a:pt x="415952" y="375089"/>
                  </a:lnTo>
                  <a:lnTo>
                    <a:pt x="457616" y="333199"/>
                  </a:lnTo>
                  <a:lnTo>
                    <a:pt x="490478" y="291006"/>
                  </a:lnTo>
                  <a:lnTo>
                    <a:pt x="514419" y="248771"/>
                  </a:lnTo>
                  <a:lnTo>
                    <a:pt x="529319" y="206755"/>
                  </a:lnTo>
                  <a:lnTo>
                    <a:pt x="535059" y="165216"/>
                  </a:lnTo>
                  <a:lnTo>
                    <a:pt x="531519" y="124416"/>
                  </a:lnTo>
                  <a:lnTo>
                    <a:pt x="530210" y="117977"/>
                  </a:lnTo>
                  <a:lnTo>
                    <a:pt x="523938" y="113851"/>
                  </a:lnTo>
                  <a:lnTo>
                    <a:pt x="511059" y="116458"/>
                  </a:lnTo>
                  <a:lnTo>
                    <a:pt x="506912" y="122720"/>
                  </a:lnTo>
                  <a:lnTo>
                    <a:pt x="508221" y="129160"/>
                  </a:lnTo>
                  <a:lnTo>
                    <a:pt x="510562" y="176961"/>
                  </a:lnTo>
                  <a:lnTo>
                    <a:pt x="499635" y="222821"/>
                  </a:lnTo>
                  <a:lnTo>
                    <a:pt x="478217" y="266178"/>
                  </a:lnTo>
                  <a:lnTo>
                    <a:pt x="449081" y="306465"/>
                  </a:lnTo>
                  <a:lnTo>
                    <a:pt x="415002" y="343120"/>
                  </a:lnTo>
                  <a:lnTo>
                    <a:pt x="378753" y="375578"/>
                  </a:lnTo>
                  <a:lnTo>
                    <a:pt x="343109" y="403275"/>
                  </a:lnTo>
                  <a:lnTo>
                    <a:pt x="310844" y="425646"/>
                  </a:lnTo>
                  <a:lnTo>
                    <a:pt x="267548" y="452155"/>
                  </a:lnTo>
                  <a:lnTo>
                    <a:pt x="250041" y="441941"/>
                  </a:lnTo>
                  <a:lnTo>
                    <a:pt x="190500" y="402201"/>
                  </a:lnTo>
                  <a:lnTo>
                    <a:pt x="154256" y="373844"/>
                  </a:lnTo>
                  <a:lnTo>
                    <a:pt x="117557" y="340610"/>
                  </a:lnTo>
                  <a:lnTo>
                    <a:pt x="83297" y="303083"/>
                  </a:lnTo>
                  <a:lnTo>
                    <a:pt x="54372" y="261847"/>
                  </a:lnTo>
                  <a:lnTo>
                    <a:pt x="33678" y="217487"/>
                  </a:lnTo>
                  <a:lnTo>
                    <a:pt x="24109" y="170589"/>
                  </a:lnTo>
                  <a:lnTo>
                    <a:pt x="28561" y="121736"/>
                  </a:lnTo>
                  <a:lnTo>
                    <a:pt x="65608" y="59884"/>
                  </a:lnTo>
                  <a:lnTo>
                    <a:pt x="131751" y="25330"/>
                  </a:lnTo>
                  <a:lnTo>
                    <a:pt x="145310" y="23555"/>
                  </a:lnTo>
                  <a:lnTo>
                    <a:pt x="176229" y="25201"/>
                  </a:lnTo>
                  <a:lnTo>
                    <a:pt x="216559" y="39147"/>
                  </a:lnTo>
                  <a:lnTo>
                    <a:pt x="258355" y="74271"/>
                  </a:lnTo>
                  <a:lnTo>
                    <a:pt x="262878" y="79789"/>
                  </a:lnTo>
                  <a:lnTo>
                    <a:pt x="272218" y="79789"/>
                  </a:lnTo>
                  <a:lnTo>
                    <a:pt x="276741" y="74271"/>
                  </a:lnTo>
                  <a:lnTo>
                    <a:pt x="318547" y="39151"/>
                  </a:lnTo>
                  <a:lnTo>
                    <a:pt x="358941" y="25222"/>
                  </a:lnTo>
                  <a:lnTo>
                    <a:pt x="390024" y="23608"/>
                  </a:lnTo>
                  <a:lnTo>
                    <a:pt x="403900" y="25435"/>
                  </a:lnTo>
                  <a:lnTo>
                    <a:pt x="455563" y="48238"/>
                  </a:lnTo>
                  <a:lnTo>
                    <a:pt x="475500" y="65591"/>
                  </a:lnTo>
                  <a:lnTo>
                    <a:pt x="483028" y="65455"/>
                  </a:lnTo>
                  <a:lnTo>
                    <a:pt x="492138" y="56010"/>
                  </a:lnTo>
                  <a:lnTo>
                    <a:pt x="492012" y="48492"/>
                  </a:lnTo>
                  <a:lnTo>
                    <a:pt x="487290" y="43916"/>
                  </a:lnTo>
                  <a:lnTo>
                    <a:pt x="469412" y="28910"/>
                  </a:lnTo>
                  <a:lnTo>
                    <a:pt x="450005" y="16773"/>
                  </a:lnTo>
                  <a:lnTo>
                    <a:pt x="429609" y="7773"/>
                  </a:lnTo>
                  <a:lnTo>
                    <a:pt x="408769" y="2179"/>
                  </a:lnTo>
                  <a:lnTo>
                    <a:pt x="393931" y="5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" name="object 261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7059338" y="6319749"/>
              <a:ext cx="102499" cy="106091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16710343" y="5898292"/>
              <a:ext cx="1017905" cy="608330"/>
            </a:xfrm>
            <a:custGeom>
              <a:avLst/>
              <a:gdLst/>
              <a:ahLst/>
              <a:cxnLst/>
              <a:rect l="l" t="t" r="r" b="b"/>
              <a:pathLst>
                <a:path w="1017905" h="608329">
                  <a:moveTo>
                    <a:pt x="76403" y="582333"/>
                  </a:moveTo>
                  <a:lnTo>
                    <a:pt x="72339" y="569861"/>
                  </a:lnTo>
                  <a:lnTo>
                    <a:pt x="65620" y="566432"/>
                  </a:lnTo>
                  <a:lnTo>
                    <a:pt x="3416" y="586638"/>
                  </a:lnTo>
                  <a:lnTo>
                    <a:pt x="0" y="593344"/>
                  </a:lnTo>
                  <a:lnTo>
                    <a:pt x="3657" y="604608"/>
                  </a:lnTo>
                  <a:lnTo>
                    <a:pt x="8318" y="607809"/>
                  </a:lnTo>
                  <a:lnTo>
                    <a:pt x="13335" y="607809"/>
                  </a:lnTo>
                  <a:lnTo>
                    <a:pt x="14554" y="607809"/>
                  </a:lnTo>
                  <a:lnTo>
                    <a:pt x="15786" y="607618"/>
                  </a:lnTo>
                  <a:lnTo>
                    <a:pt x="72974" y="589051"/>
                  </a:lnTo>
                  <a:lnTo>
                    <a:pt x="76403" y="582333"/>
                  </a:lnTo>
                  <a:close/>
                </a:path>
                <a:path w="1017905" h="608329">
                  <a:moveTo>
                    <a:pt x="76403" y="287477"/>
                  </a:moveTo>
                  <a:lnTo>
                    <a:pt x="72986" y="280784"/>
                  </a:lnTo>
                  <a:lnTo>
                    <a:pt x="10782" y="260604"/>
                  </a:lnTo>
                  <a:lnTo>
                    <a:pt x="4051" y="264007"/>
                  </a:lnTo>
                  <a:lnTo>
                    <a:pt x="0" y="276479"/>
                  </a:lnTo>
                  <a:lnTo>
                    <a:pt x="3416" y="283197"/>
                  </a:lnTo>
                  <a:lnTo>
                    <a:pt x="60617" y="301764"/>
                  </a:lnTo>
                  <a:lnTo>
                    <a:pt x="61849" y="301955"/>
                  </a:lnTo>
                  <a:lnTo>
                    <a:pt x="63068" y="301955"/>
                  </a:lnTo>
                  <a:lnTo>
                    <a:pt x="68084" y="301955"/>
                  </a:lnTo>
                  <a:lnTo>
                    <a:pt x="72745" y="298754"/>
                  </a:lnTo>
                  <a:lnTo>
                    <a:pt x="76403" y="287477"/>
                  </a:lnTo>
                  <a:close/>
                </a:path>
                <a:path w="1017905" h="608329">
                  <a:moveTo>
                    <a:pt x="246799" y="54190"/>
                  </a:moveTo>
                  <a:lnTo>
                    <a:pt x="208267" y="1193"/>
                  </a:lnTo>
                  <a:lnTo>
                    <a:pt x="200837" y="12"/>
                  </a:lnTo>
                  <a:lnTo>
                    <a:pt x="190207" y="7721"/>
                  </a:lnTo>
                  <a:lnTo>
                    <a:pt x="189026" y="15163"/>
                  </a:lnTo>
                  <a:lnTo>
                    <a:pt x="226034" y="66065"/>
                  </a:lnTo>
                  <a:lnTo>
                    <a:pt x="229654" y="67767"/>
                  </a:lnTo>
                  <a:lnTo>
                    <a:pt x="233337" y="67767"/>
                  </a:lnTo>
                  <a:lnTo>
                    <a:pt x="235750" y="67767"/>
                  </a:lnTo>
                  <a:lnTo>
                    <a:pt x="238201" y="67030"/>
                  </a:lnTo>
                  <a:lnTo>
                    <a:pt x="245630" y="61633"/>
                  </a:lnTo>
                  <a:lnTo>
                    <a:pt x="246799" y="54190"/>
                  </a:lnTo>
                  <a:close/>
                </a:path>
                <a:path w="1017905" h="608329">
                  <a:moveTo>
                    <a:pt x="828332" y="15163"/>
                  </a:moveTo>
                  <a:lnTo>
                    <a:pt x="827163" y="7721"/>
                  </a:lnTo>
                  <a:lnTo>
                    <a:pt x="816533" y="0"/>
                  </a:lnTo>
                  <a:lnTo>
                    <a:pt x="809104" y="1181"/>
                  </a:lnTo>
                  <a:lnTo>
                    <a:pt x="770572" y="54190"/>
                  </a:lnTo>
                  <a:lnTo>
                    <a:pt x="771753" y="61633"/>
                  </a:lnTo>
                  <a:lnTo>
                    <a:pt x="779170" y="67030"/>
                  </a:lnTo>
                  <a:lnTo>
                    <a:pt x="781621" y="67767"/>
                  </a:lnTo>
                  <a:lnTo>
                    <a:pt x="784034" y="67767"/>
                  </a:lnTo>
                  <a:lnTo>
                    <a:pt x="787717" y="67767"/>
                  </a:lnTo>
                  <a:lnTo>
                    <a:pt x="791337" y="66065"/>
                  </a:lnTo>
                  <a:lnTo>
                    <a:pt x="828332" y="15163"/>
                  </a:lnTo>
                  <a:close/>
                </a:path>
                <a:path w="1017905" h="608329">
                  <a:moveTo>
                    <a:pt x="1017447" y="276479"/>
                  </a:moveTo>
                  <a:lnTo>
                    <a:pt x="1013396" y="263994"/>
                  </a:lnTo>
                  <a:lnTo>
                    <a:pt x="1006690" y="260578"/>
                  </a:lnTo>
                  <a:lnTo>
                    <a:pt x="944372" y="280873"/>
                  </a:lnTo>
                  <a:lnTo>
                    <a:pt x="940968" y="287578"/>
                  </a:lnTo>
                  <a:lnTo>
                    <a:pt x="944638" y="298843"/>
                  </a:lnTo>
                  <a:lnTo>
                    <a:pt x="949299" y="302031"/>
                  </a:lnTo>
                  <a:lnTo>
                    <a:pt x="954303" y="302031"/>
                  </a:lnTo>
                  <a:lnTo>
                    <a:pt x="955509" y="302031"/>
                  </a:lnTo>
                  <a:lnTo>
                    <a:pt x="956767" y="301840"/>
                  </a:lnTo>
                  <a:lnTo>
                    <a:pt x="1014044" y="283184"/>
                  </a:lnTo>
                  <a:lnTo>
                    <a:pt x="1017447" y="27647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3" name="object 263"/>
          <p:cNvSpPr/>
          <p:nvPr/>
        </p:nvSpPr>
        <p:spPr>
          <a:xfrm>
            <a:off x="17207143" y="5800403"/>
            <a:ext cx="24130" cy="76200"/>
          </a:xfrm>
          <a:custGeom>
            <a:avLst/>
            <a:gdLst/>
            <a:ahLst/>
            <a:cxnLst/>
            <a:rect l="l" t="t" r="r" b="b"/>
            <a:pathLst>
              <a:path w="24130" h="76200">
                <a:moveTo>
                  <a:pt x="18449" y="0"/>
                </a:moveTo>
                <a:lnTo>
                  <a:pt x="5329" y="0"/>
                </a:lnTo>
                <a:lnTo>
                  <a:pt x="0" y="5308"/>
                </a:lnTo>
                <a:lnTo>
                  <a:pt x="0" y="70877"/>
                </a:lnTo>
                <a:lnTo>
                  <a:pt x="5329" y="76196"/>
                </a:lnTo>
                <a:lnTo>
                  <a:pt x="11884" y="76196"/>
                </a:lnTo>
                <a:lnTo>
                  <a:pt x="18449" y="76196"/>
                </a:lnTo>
                <a:lnTo>
                  <a:pt x="23779" y="70877"/>
                </a:lnTo>
                <a:lnTo>
                  <a:pt x="23779" y="5308"/>
                </a:lnTo>
                <a:lnTo>
                  <a:pt x="18449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7" name="Grupo 306">
            <a:extLst>
              <a:ext uri="{FF2B5EF4-FFF2-40B4-BE49-F238E27FC236}">
                <a16:creationId xmlns:a16="http://schemas.microsoft.com/office/drawing/2014/main" id="{375646A6-465C-D3F8-9E41-A852945703F3}"/>
              </a:ext>
            </a:extLst>
          </p:cNvPr>
          <p:cNvGrpSpPr/>
          <p:nvPr/>
        </p:nvGrpSpPr>
        <p:grpSpPr>
          <a:xfrm>
            <a:off x="16747652" y="4329491"/>
            <a:ext cx="1129084" cy="1192627"/>
            <a:chOff x="16747652" y="4329491"/>
            <a:chExt cx="1129084" cy="1192627"/>
          </a:xfrm>
        </p:grpSpPr>
        <p:grpSp>
          <p:nvGrpSpPr>
            <p:cNvPr id="264" name="object 264"/>
            <p:cNvGrpSpPr/>
            <p:nvPr/>
          </p:nvGrpSpPr>
          <p:grpSpPr>
            <a:xfrm>
              <a:off x="16747652" y="4329491"/>
              <a:ext cx="635635" cy="929005"/>
              <a:chOff x="16747652" y="4329491"/>
              <a:chExt cx="635635" cy="929005"/>
            </a:xfrm>
          </p:grpSpPr>
          <p:sp>
            <p:nvSpPr>
              <p:cNvPr id="265" name="object 265"/>
              <p:cNvSpPr/>
              <p:nvPr/>
            </p:nvSpPr>
            <p:spPr>
              <a:xfrm>
                <a:off x="16747654" y="4448256"/>
                <a:ext cx="635635" cy="810260"/>
              </a:xfrm>
              <a:custGeom>
                <a:avLst/>
                <a:gdLst/>
                <a:ahLst/>
                <a:cxnLst/>
                <a:rect l="l" t="t" r="r" b="b"/>
                <a:pathLst>
                  <a:path w="635634" h="810260">
                    <a:moveTo>
                      <a:pt x="126121" y="0"/>
                    </a:moveTo>
                    <a:lnTo>
                      <a:pt x="43433" y="112153"/>
                    </a:lnTo>
                    <a:lnTo>
                      <a:pt x="11059" y="179346"/>
                    </a:lnTo>
                    <a:lnTo>
                      <a:pt x="0" y="253206"/>
                    </a:lnTo>
                    <a:lnTo>
                      <a:pt x="0" y="637425"/>
                    </a:lnTo>
                    <a:lnTo>
                      <a:pt x="6163" y="683165"/>
                    </a:lnTo>
                    <a:lnTo>
                      <a:pt x="23552" y="724301"/>
                    </a:lnTo>
                    <a:lnTo>
                      <a:pt x="50510" y="759177"/>
                    </a:lnTo>
                    <a:lnTo>
                      <a:pt x="85383" y="786137"/>
                    </a:lnTo>
                    <a:lnTo>
                      <a:pt x="126517" y="803528"/>
                    </a:lnTo>
                    <a:lnTo>
                      <a:pt x="172256" y="809692"/>
                    </a:lnTo>
                    <a:lnTo>
                      <a:pt x="463368" y="809692"/>
                    </a:lnTo>
                    <a:lnTo>
                      <a:pt x="509111" y="803528"/>
                    </a:lnTo>
                    <a:lnTo>
                      <a:pt x="550248" y="786137"/>
                    </a:lnTo>
                    <a:lnTo>
                      <a:pt x="585123" y="759177"/>
                    </a:lnTo>
                    <a:lnTo>
                      <a:pt x="612082" y="724301"/>
                    </a:lnTo>
                    <a:lnTo>
                      <a:pt x="629471" y="683165"/>
                    </a:lnTo>
                    <a:lnTo>
                      <a:pt x="635635" y="637425"/>
                    </a:lnTo>
                    <a:lnTo>
                      <a:pt x="635635" y="246652"/>
                    </a:lnTo>
                    <a:lnTo>
                      <a:pt x="630305" y="241322"/>
                    </a:lnTo>
                    <a:lnTo>
                      <a:pt x="617174" y="241322"/>
                    </a:lnTo>
                    <a:lnTo>
                      <a:pt x="611855" y="246652"/>
                    </a:lnTo>
                    <a:lnTo>
                      <a:pt x="611855" y="637425"/>
                    </a:lnTo>
                    <a:lnTo>
                      <a:pt x="604272" y="684307"/>
                    </a:lnTo>
                    <a:lnTo>
                      <a:pt x="583167" y="725061"/>
                    </a:lnTo>
                    <a:lnTo>
                      <a:pt x="551004" y="757224"/>
                    </a:lnTo>
                    <a:lnTo>
                      <a:pt x="510249" y="778330"/>
                    </a:lnTo>
                    <a:lnTo>
                      <a:pt x="463368" y="785913"/>
                    </a:lnTo>
                    <a:lnTo>
                      <a:pt x="172256" y="785913"/>
                    </a:lnTo>
                    <a:lnTo>
                      <a:pt x="125375" y="778330"/>
                    </a:lnTo>
                    <a:lnTo>
                      <a:pt x="84620" y="757224"/>
                    </a:lnTo>
                    <a:lnTo>
                      <a:pt x="52457" y="725061"/>
                    </a:lnTo>
                    <a:lnTo>
                      <a:pt x="31351" y="684307"/>
                    </a:lnTo>
                    <a:lnTo>
                      <a:pt x="23768" y="637425"/>
                    </a:lnTo>
                    <a:lnTo>
                      <a:pt x="23768" y="253206"/>
                    </a:lnTo>
                    <a:lnTo>
                      <a:pt x="33780" y="186358"/>
                    </a:lnTo>
                    <a:lnTo>
                      <a:pt x="63087" y="125524"/>
                    </a:lnTo>
                    <a:lnTo>
                      <a:pt x="138383" y="14763"/>
                    </a:lnTo>
                    <a:lnTo>
                      <a:pt x="136980" y="7371"/>
                    </a:lnTo>
                    <a:lnTo>
                      <a:pt x="126121" y="0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66" name="object 266"/>
              <p:cNvPicPr/>
              <p:nvPr/>
            </p:nvPicPr>
            <p:blipFill>
              <a:blip r:embed="rId92" cstate="print"/>
              <a:stretch>
                <a:fillRect/>
              </a:stretch>
            </p:blipFill>
            <p:spPr>
              <a:xfrm>
                <a:off x="17291301" y="4516553"/>
                <a:ext cx="77861" cy="111556"/>
              </a:xfrm>
              <a:prstGeom prst="rect">
                <a:avLst/>
              </a:prstGeom>
            </p:spPr>
          </p:pic>
          <p:sp>
            <p:nvSpPr>
              <p:cNvPr id="267" name="object 267"/>
              <p:cNvSpPr/>
              <p:nvPr/>
            </p:nvSpPr>
            <p:spPr>
              <a:xfrm>
                <a:off x="16747643" y="4329499"/>
                <a:ext cx="534670" cy="623570"/>
              </a:xfrm>
              <a:custGeom>
                <a:avLst/>
                <a:gdLst/>
                <a:ahLst/>
                <a:cxnLst/>
                <a:rect l="l" t="t" r="r" b="b"/>
                <a:pathLst>
                  <a:path w="534669" h="623570">
                    <a:moveTo>
                      <a:pt x="413486" y="462381"/>
                    </a:moveTo>
                    <a:lnTo>
                      <a:pt x="408597" y="438213"/>
                    </a:lnTo>
                    <a:lnTo>
                      <a:pt x="395262" y="418465"/>
                    </a:lnTo>
                    <a:lnTo>
                      <a:pt x="375500" y="405130"/>
                    </a:lnTo>
                    <a:lnTo>
                      <a:pt x="351332" y="400240"/>
                    </a:lnTo>
                    <a:lnTo>
                      <a:pt x="5321" y="400240"/>
                    </a:lnTo>
                    <a:lnTo>
                      <a:pt x="0" y="405574"/>
                    </a:lnTo>
                    <a:lnTo>
                      <a:pt x="0" y="418693"/>
                    </a:lnTo>
                    <a:lnTo>
                      <a:pt x="5321" y="424002"/>
                    </a:lnTo>
                    <a:lnTo>
                      <a:pt x="351332" y="424002"/>
                    </a:lnTo>
                    <a:lnTo>
                      <a:pt x="366255" y="427024"/>
                    </a:lnTo>
                    <a:lnTo>
                      <a:pt x="378460" y="435267"/>
                    </a:lnTo>
                    <a:lnTo>
                      <a:pt x="386689" y="447459"/>
                    </a:lnTo>
                    <a:lnTo>
                      <a:pt x="389712" y="462381"/>
                    </a:lnTo>
                    <a:lnTo>
                      <a:pt x="389712" y="560971"/>
                    </a:lnTo>
                    <a:lnTo>
                      <a:pt x="386689" y="575906"/>
                    </a:lnTo>
                    <a:lnTo>
                      <a:pt x="378460" y="588098"/>
                    </a:lnTo>
                    <a:lnTo>
                      <a:pt x="366255" y="596328"/>
                    </a:lnTo>
                    <a:lnTo>
                      <a:pt x="351332" y="599351"/>
                    </a:lnTo>
                    <a:lnTo>
                      <a:pt x="5321" y="599351"/>
                    </a:lnTo>
                    <a:lnTo>
                      <a:pt x="0" y="604685"/>
                    </a:lnTo>
                    <a:lnTo>
                      <a:pt x="0" y="617804"/>
                    </a:lnTo>
                    <a:lnTo>
                      <a:pt x="5321" y="623138"/>
                    </a:lnTo>
                    <a:lnTo>
                      <a:pt x="351332" y="623138"/>
                    </a:lnTo>
                    <a:lnTo>
                      <a:pt x="375500" y="618236"/>
                    </a:lnTo>
                    <a:lnTo>
                      <a:pt x="395262" y="604901"/>
                    </a:lnTo>
                    <a:lnTo>
                      <a:pt x="408597" y="585152"/>
                    </a:lnTo>
                    <a:lnTo>
                      <a:pt x="413486" y="560971"/>
                    </a:lnTo>
                    <a:lnTo>
                      <a:pt x="413486" y="462381"/>
                    </a:lnTo>
                    <a:close/>
                  </a:path>
                  <a:path w="534669" h="623570">
                    <a:moveTo>
                      <a:pt x="534530" y="40106"/>
                    </a:moveTo>
                    <a:lnTo>
                      <a:pt x="531380" y="24511"/>
                    </a:lnTo>
                    <a:lnTo>
                      <a:pt x="522782" y="11760"/>
                    </a:lnTo>
                    <a:lnTo>
                      <a:pt x="510032" y="3149"/>
                    </a:lnTo>
                    <a:lnTo>
                      <a:pt x="494436" y="0"/>
                    </a:lnTo>
                    <a:lnTo>
                      <a:pt x="141262" y="0"/>
                    </a:lnTo>
                    <a:lnTo>
                      <a:pt x="125666" y="3149"/>
                    </a:lnTo>
                    <a:lnTo>
                      <a:pt x="112928" y="11760"/>
                    </a:lnTo>
                    <a:lnTo>
                      <a:pt x="104317" y="24511"/>
                    </a:lnTo>
                    <a:lnTo>
                      <a:pt x="101168" y="40106"/>
                    </a:lnTo>
                    <a:lnTo>
                      <a:pt x="101168" y="104101"/>
                    </a:lnTo>
                    <a:lnTo>
                      <a:pt x="104317" y="119684"/>
                    </a:lnTo>
                    <a:lnTo>
                      <a:pt x="112928" y="132435"/>
                    </a:lnTo>
                    <a:lnTo>
                      <a:pt x="125666" y="141033"/>
                    </a:lnTo>
                    <a:lnTo>
                      <a:pt x="141262" y="144195"/>
                    </a:lnTo>
                    <a:lnTo>
                      <a:pt x="190246" y="144195"/>
                    </a:lnTo>
                    <a:lnTo>
                      <a:pt x="196799" y="144195"/>
                    </a:lnTo>
                    <a:lnTo>
                      <a:pt x="445452" y="144195"/>
                    </a:lnTo>
                    <a:lnTo>
                      <a:pt x="450773" y="138861"/>
                    </a:lnTo>
                    <a:lnTo>
                      <a:pt x="450773" y="125730"/>
                    </a:lnTo>
                    <a:lnTo>
                      <a:pt x="450773" y="81648"/>
                    </a:lnTo>
                    <a:lnTo>
                      <a:pt x="445452" y="76327"/>
                    </a:lnTo>
                    <a:lnTo>
                      <a:pt x="432333" y="76327"/>
                    </a:lnTo>
                    <a:lnTo>
                      <a:pt x="427012" y="81648"/>
                    </a:lnTo>
                    <a:lnTo>
                      <a:pt x="427012" y="120408"/>
                    </a:lnTo>
                    <a:lnTo>
                      <a:pt x="329730" y="120408"/>
                    </a:lnTo>
                    <a:lnTo>
                      <a:pt x="329730" y="81648"/>
                    </a:lnTo>
                    <a:lnTo>
                      <a:pt x="324408" y="76327"/>
                    </a:lnTo>
                    <a:lnTo>
                      <a:pt x="311289" y="76327"/>
                    </a:lnTo>
                    <a:lnTo>
                      <a:pt x="305968" y="81648"/>
                    </a:lnTo>
                    <a:lnTo>
                      <a:pt x="305968" y="120408"/>
                    </a:lnTo>
                    <a:lnTo>
                      <a:pt x="208686" y="120408"/>
                    </a:lnTo>
                    <a:lnTo>
                      <a:pt x="208686" y="81648"/>
                    </a:lnTo>
                    <a:lnTo>
                      <a:pt x="203365" y="76327"/>
                    </a:lnTo>
                    <a:lnTo>
                      <a:pt x="190246" y="76327"/>
                    </a:lnTo>
                    <a:lnTo>
                      <a:pt x="184912" y="81648"/>
                    </a:lnTo>
                    <a:lnTo>
                      <a:pt x="184912" y="120408"/>
                    </a:lnTo>
                    <a:lnTo>
                      <a:pt x="132257" y="120408"/>
                    </a:lnTo>
                    <a:lnTo>
                      <a:pt x="124942" y="113080"/>
                    </a:lnTo>
                    <a:lnTo>
                      <a:pt x="124942" y="31102"/>
                    </a:lnTo>
                    <a:lnTo>
                      <a:pt x="132257" y="23774"/>
                    </a:lnTo>
                    <a:lnTo>
                      <a:pt x="503440" y="23774"/>
                    </a:lnTo>
                    <a:lnTo>
                      <a:pt x="510755" y="31102"/>
                    </a:lnTo>
                    <a:lnTo>
                      <a:pt x="510755" y="110667"/>
                    </a:lnTo>
                    <a:lnTo>
                      <a:pt x="516089" y="115989"/>
                    </a:lnTo>
                    <a:lnTo>
                      <a:pt x="529209" y="115989"/>
                    </a:lnTo>
                    <a:lnTo>
                      <a:pt x="534530" y="110667"/>
                    </a:lnTo>
                    <a:lnTo>
                      <a:pt x="534530" y="40106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68" name="object 268"/>
            <p:cNvSpPr/>
            <p:nvPr/>
          </p:nvSpPr>
          <p:spPr>
            <a:xfrm>
              <a:off x="17020922" y="5332253"/>
              <a:ext cx="390525" cy="189865"/>
            </a:xfrm>
            <a:custGeom>
              <a:avLst/>
              <a:gdLst/>
              <a:ahLst/>
              <a:cxnLst/>
              <a:rect l="l" t="t" r="r" b="b"/>
              <a:pathLst>
                <a:path w="390525" h="189864">
                  <a:moveTo>
                    <a:pt x="390461" y="94742"/>
                  </a:moveTo>
                  <a:lnTo>
                    <a:pt x="382993" y="57899"/>
                  </a:lnTo>
                  <a:lnTo>
                    <a:pt x="366674" y="33705"/>
                  </a:lnTo>
                  <a:lnTo>
                    <a:pt x="366674" y="94742"/>
                  </a:lnTo>
                  <a:lnTo>
                    <a:pt x="361086" y="122339"/>
                  </a:lnTo>
                  <a:lnTo>
                    <a:pt x="345871" y="144907"/>
                  </a:lnTo>
                  <a:lnTo>
                    <a:pt x="323303" y="160134"/>
                  </a:lnTo>
                  <a:lnTo>
                    <a:pt x="295706" y="165722"/>
                  </a:lnTo>
                  <a:lnTo>
                    <a:pt x="207111" y="165722"/>
                  </a:lnTo>
                  <a:lnTo>
                    <a:pt x="207111" y="89496"/>
                  </a:lnTo>
                  <a:lnTo>
                    <a:pt x="201790" y="84162"/>
                  </a:lnTo>
                  <a:lnTo>
                    <a:pt x="188658" y="84162"/>
                  </a:lnTo>
                  <a:lnTo>
                    <a:pt x="183337" y="89496"/>
                  </a:lnTo>
                  <a:lnTo>
                    <a:pt x="183337" y="165722"/>
                  </a:lnTo>
                  <a:lnTo>
                    <a:pt x="94742" y="165722"/>
                  </a:lnTo>
                  <a:lnTo>
                    <a:pt x="67144" y="160134"/>
                  </a:lnTo>
                  <a:lnTo>
                    <a:pt x="44577" y="144907"/>
                  </a:lnTo>
                  <a:lnTo>
                    <a:pt x="29349" y="122339"/>
                  </a:lnTo>
                  <a:lnTo>
                    <a:pt x="23761" y="94742"/>
                  </a:lnTo>
                  <a:lnTo>
                    <a:pt x="29349" y="67144"/>
                  </a:lnTo>
                  <a:lnTo>
                    <a:pt x="44577" y="44589"/>
                  </a:lnTo>
                  <a:lnTo>
                    <a:pt x="67144" y="29362"/>
                  </a:lnTo>
                  <a:lnTo>
                    <a:pt x="94742" y="23774"/>
                  </a:lnTo>
                  <a:lnTo>
                    <a:pt x="295706" y="23774"/>
                  </a:lnTo>
                  <a:lnTo>
                    <a:pt x="323303" y="29362"/>
                  </a:lnTo>
                  <a:lnTo>
                    <a:pt x="345871" y="44589"/>
                  </a:lnTo>
                  <a:lnTo>
                    <a:pt x="361086" y="67144"/>
                  </a:lnTo>
                  <a:lnTo>
                    <a:pt x="366674" y="94742"/>
                  </a:lnTo>
                  <a:lnTo>
                    <a:pt x="366674" y="33705"/>
                  </a:lnTo>
                  <a:lnTo>
                    <a:pt x="362673" y="27774"/>
                  </a:lnTo>
                  <a:lnTo>
                    <a:pt x="356743" y="23774"/>
                  </a:lnTo>
                  <a:lnTo>
                    <a:pt x="332549" y="7454"/>
                  </a:lnTo>
                  <a:lnTo>
                    <a:pt x="295706" y="0"/>
                  </a:lnTo>
                  <a:lnTo>
                    <a:pt x="94742" y="0"/>
                  </a:lnTo>
                  <a:lnTo>
                    <a:pt x="57899" y="7454"/>
                  </a:lnTo>
                  <a:lnTo>
                    <a:pt x="27774" y="27774"/>
                  </a:lnTo>
                  <a:lnTo>
                    <a:pt x="7454" y="57899"/>
                  </a:lnTo>
                  <a:lnTo>
                    <a:pt x="0" y="94742"/>
                  </a:lnTo>
                  <a:lnTo>
                    <a:pt x="7454" y="131597"/>
                  </a:lnTo>
                  <a:lnTo>
                    <a:pt x="27774" y="161709"/>
                  </a:lnTo>
                  <a:lnTo>
                    <a:pt x="57899" y="182041"/>
                  </a:lnTo>
                  <a:lnTo>
                    <a:pt x="94742" y="189496"/>
                  </a:lnTo>
                  <a:lnTo>
                    <a:pt x="188658" y="189496"/>
                  </a:lnTo>
                  <a:lnTo>
                    <a:pt x="195224" y="189496"/>
                  </a:lnTo>
                  <a:lnTo>
                    <a:pt x="201790" y="189496"/>
                  </a:lnTo>
                  <a:lnTo>
                    <a:pt x="295706" y="189496"/>
                  </a:lnTo>
                  <a:lnTo>
                    <a:pt x="332549" y="182041"/>
                  </a:lnTo>
                  <a:lnTo>
                    <a:pt x="356743" y="165722"/>
                  </a:lnTo>
                  <a:lnTo>
                    <a:pt x="362673" y="161709"/>
                  </a:lnTo>
                  <a:lnTo>
                    <a:pt x="382993" y="131597"/>
                  </a:lnTo>
                  <a:lnTo>
                    <a:pt x="390461" y="94742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17486211" y="4873364"/>
              <a:ext cx="390525" cy="189865"/>
            </a:xfrm>
            <a:custGeom>
              <a:avLst/>
              <a:gdLst/>
              <a:ahLst/>
              <a:cxnLst/>
              <a:rect l="l" t="t" r="r" b="b"/>
              <a:pathLst>
                <a:path w="390525" h="189864">
                  <a:moveTo>
                    <a:pt x="390461" y="94729"/>
                  </a:moveTo>
                  <a:lnTo>
                    <a:pt x="382993" y="57899"/>
                  </a:lnTo>
                  <a:lnTo>
                    <a:pt x="366674" y="33705"/>
                  </a:lnTo>
                  <a:lnTo>
                    <a:pt x="366674" y="94729"/>
                  </a:lnTo>
                  <a:lnTo>
                    <a:pt x="361086" y="122339"/>
                  </a:lnTo>
                  <a:lnTo>
                    <a:pt x="345871" y="144907"/>
                  </a:lnTo>
                  <a:lnTo>
                    <a:pt x="323303" y="160134"/>
                  </a:lnTo>
                  <a:lnTo>
                    <a:pt x="295706" y="165722"/>
                  </a:lnTo>
                  <a:lnTo>
                    <a:pt x="207111" y="165722"/>
                  </a:lnTo>
                  <a:lnTo>
                    <a:pt x="207111" y="89484"/>
                  </a:lnTo>
                  <a:lnTo>
                    <a:pt x="201790" y="84162"/>
                  </a:lnTo>
                  <a:lnTo>
                    <a:pt x="188658" y="84162"/>
                  </a:lnTo>
                  <a:lnTo>
                    <a:pt x="183337" y="89484"/>
                  </a:lnTo>
                  <a:lnTo>
                    <a:pt x="183337" y="165722"/>
                  </a:lnTo>
                  <a:lnTo>
                    <a:pt x="94742" y="165722"/>
                  </a:lnTo>
                  <a:lnTo>
                    <a:pt x="67144" y="160134"/>
                  </a:lnTo>
                  <a:lnTo>
                    <a:pt x="44577" y="144907"/>
                  </a:lnTo>
                  <a:lnTo>
                    <a:pt x="29349" y="122339"/>
                  </a:lnTo>
                  <a:lnTo>
                    <a:pt x="23761" y="94729"/>
                  </a:lnTo>
                  <a:lnTo>
                    <a:pt x="29349" y="67144"/>
                  </a:lnTo>
                  <a:lnTo>
                    <a:pt x="44577" y="44577"/>
                  </a:lnTo>
                  <a:lnTo>
                    <a:pt x="67144" y="29362"/>
                  </a:lnTo>
                  <a:lnTo>
                    <a:pt x="94742" y="23774"/>
                  </a:lnTo>
                  <a:lnTo>
                    <a:pt x="295706" y="23774"/>
                  </a:lnTo>
                  <a:lnTo>
                    <a:pt x="323303" y="29362"/>
                  </a:lnTo>
                  <a:lnTo>
                    <a:pt x="345871" y="44577"/>
                  </a:lnTo>
                  <a:lnTo>
                    <a:pt x="361086" y="67144"/>
                  </a:lnTo>
                  <a:lnTo>
                    <a:pt x="366674" y="94729"/>
                  </a:lnTo>
                  <a:lnTo>
                    <a:pt x="366674" y="33705"/>
                  </a:lnTo>
                  <a:lnTo>
                    <a:pt x="362673" y="27774"/>
                  </a:lnTo>
                  <a:lnTo>
                    <a:pt x="356743" y="23774"/>
                  </a:lnTo>
                  <a:lnTo>
                    <a:pt x="332549" y="7454"/>
                  </a:lnTo>
                  <a:lnTo>
                    <a:pt x="295706" y="0"/>
                  </a:lnTo>
                  <a:lnTo>
                    <a:pt x="94742" y="0"/>
                  </a:lnTo>
                  <a:lnTo>
                    <a:pt x="57899" y="7454"/>
                  </a:lnTo>
                  <a:lnTo>
                    <a:pt x="27774" y="27774"/>
                  </a:lnTo>
                  <a:lnTo>
                    <a:pt x="7454" y="57899"/>
                  </a:lnTo>
                  <a:lnTo>
                    <a:pt x="0" y="94729"/>
                  </a:lnTo>
                  <a:lnTo>
                    <a:pt x="7454" y="131584"/>
                  </a:lnTo>
                  <a:lnTo>
                    <a:pt x="27774" y="161709"/>
                  </a:lnTo>
                  <a:lnTo>
                    <a:pt x="57899" y="182029"/>
                  </a:lnTo>
                  <a:lnTo>
                    <a:pt x="94742" y="189484"/>
                  </a:lnTo>
                  <a:lnTo>
                    <a:pt x="188658" y="189484"/>
                  </a:lnTo>
                  <a:lnTo>
                    <a:pt x="195224" y="189484"/>
                  </a:lnTo>
                  <a:lnTo>
                    <a:pt x="201790" y="189484"/>
                  </a:lnTo>
                  <a:lnTo>
                    <a:pt x="295706" y="189484"/>
                  </a:lnTo>
                  <a:lnTo>
                    <a:pt x="332549" y="182029"/>
                  </a:lnTo>
                  <a:lnTo>
                    <a:pt x="356730" y="165722"/>
                  </a:lnTo>
                  <a:lnTo>
                    <a:pt x="362673" y="161709"/>
                  </a:lnTo>
                  <a:lnTo>
                    <a:pt x="382993" y="131584"/>
                  </a:lnTo>
                  <a:lnTo>
                    <a:pt x="390461" y="9472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7486211" y="5157847"/>
              <a:ext cx="248791" cy="248798"/>
            </a:xfrm>
            <a:prstGeom prst="rect">
              <a:avLst/>
            </a:prstGeom>
          </p:spPr>
        </p:pic>
      </p:grpSp>
      <p:grpSp>
        <p:nvGrpSpPr>
          <p:cNvPr id="312" name="Grupo 311">
            <a:extLst>
              <a:ext uri="{FF2B5EF4-FFF2-40B4-BE49-F238E27FC236}">
                <a16:creationId xmlns:a16="http://schemas.microsoft.com/office/drawing/2014/main" id="{CEE888E9-A6AD-4092-A0EB-058CB3A3DD8B}"/>
              </a:ext>
            </a:extLst>
          </p:cNvPr>
          <p:cNvGrpSpPr/>
          <p:nvPr/>
        </p:nvGrpSpPr>
        <p:grpSpPr>
          <a:xfrm>
            <a:off x="15021142" y="7450423"/>
            <a:ext cx="1287780" cy="1035685"/>
            <a:chOff x="15021142" y="7450423"/>
            <a:chExt cx="1287780" cy="1035685"/>
          </a:xfrm>
        </p:grpSpPr>
        <p:pic>
          <p:nvPicPr>
            <p:cNvPr id="271" name="object 27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6074764" y="7567165"/>
              <a:ext cx="75924" cy="108279"/>
            </a:xfrm>
            <a:prstGeom prst="rect">
              <a:avLst/>
            </a:prstGeom>
          </p:spPr>
        </p:pic>
        <p:grpSp>
          <p:nvGrpSpPr>
            <p:cNvPr id="272" name="object 272"/>
            <p:cNvGrpSpPr/>
            <p:nvPr/>
          </p:nvGrpSpPr>
          <p:grpSpPr>
            <a:xfrm>
              <a:off x="15021142" y="7450423"/>
              <a:ext cx="1287780" cy="1035685"/>
              <a:chOff x="15021142" y="7450423"/>
              <a:chExt cx="1287780" cy="1035685"/>
            </a:xfrm>
          </p:grpSpPr>
          <p:sp>
            <p:nvSpPr>
              <p:cNvPr id="273" name="object 273"/>
              <p:cNvSpPr/>
              <p:nvPr/>
            </p:nvSpPr>
            <p:spPr>
              <a:xfrm>
                <a:off x="15021142" y="7450423"/>
                <a:ext cx="1005840" cy="1035685"/>
              </a:xfrm>
              <a:custGeom>
                <a:avLst/>
                <a:gdLst/>
                <a:ahLst/>
                <a:cxnLst/>
                <a:rect l="l" t="t" r="r" b="b"/>
                <a:pathLst>
                  <a:path w="1005840" h="1035684">
                    <a:moveTo>
                      <a:pt x="843788" y="32"/>
                    </a:moveTo>
                    <a:lnTo>
                      <a:pt x="802153" y="618"/>
                    </a:lnTo>
                    <a:lnTo>
                      <a:pt x="750676" y="8390"/>
                    </a:lnTo>
                    <a:lnTo>
                      <a:pt x="693111" y="27314"/>
                    </a:lnTo>
                    <a:lnTo>
                      <a:pt x="633213" y="61357"/>
                    </a:lnTo>
                    <a:lnTo>
                      <a:pt x="574735" y="114488"/>
                    </a:lnTo>
                    <a:lnTo>
                      <a:pt x="516303" y="61359"/>
                    </a:lnTo>
                    <a:lnTo>
                      <a:pt x="456448" y="27316"/>
                    </a:lnTo>
                    <a:lnTo>
                      <a:pt x="398937" y="8390"/>
                    </a:lnTo>
                    <a:lnTo>
                      <a:pt x="347534" y="608"/>
                    </a:lnTo>
                    <a:lnTo>
                      <a:pt x="306006" y="0"/>
                    </a:lnTo>
                    <a:lnTo>
                      <a:pt x="278118" y="2593"/>
                    </a:lnTo>
                    <a:lnTo>
                      <a:pt x="222724" y="16447"/>
                    </a:lnTo>
                    <a:lnTo>
                      <a:pt x="179746" y="35304"/>
                    </a:lnTo>
                    <a:lnTo>
                      <a:pt x="139575" y="60163"/>
                    </a:lnTo>
                    <a:lnTo>
                      <a:pt x="103081" y="90200"/>
                    </a:lnTo>
                    <a:lnTo>
                      <a:pt x="71136" y="124588"/>
                    </a:lnTo>
                    <a:lnTo>
                      <a:pt x="44613" y="162504"/>
                    </a:lnTo>
                    <a:lnTo>
                      <a:pt x="24383" y="203121"/>
                    </a:lnTo>
                    <a:lnTo>
                      <a:pt x="11318" y="245615"/>
                    </a:lnTo>
                    <a:lnTo>
                      <a:pt x="3417" y="286444"/>
                    </a:lnTo>
                    <a:lnTo>
                      <a:pt x="0" y="327807"/>
                    </a:lnTo>
                    <a:lnTo>
                      <a:pt x="1041" y="369645"/>
                    </a:lnTo>
                    <a:lnTo>
                      <a:pt x="6518" y="411902"/>
                    </a:lnTo>
                    <a:lnTo>
                      <a:pt x="16405" y="454521"/>
                    </a:lnTo>
                    <a:lnTo>
                      <a:pt x="30678" y="497446"/>
                    </a:lnTo>
                    <a:lnTo>
                      <a:pt x="49313" y="540619"/>
                    </a:lnTo>
                    <a:lnTo>
                      <a:pt x="72284" y="583983"/>
                    </a:lnTo>
                    <a:lnTo>
                      <a:pt x="99569" y="627483"/>
                    </a:lnTo>
                    <a:lnTo>
                      <a:pt x="131141" y="671061"/>
                    </a:lnTo>
                    <a:lnTo>
                      <a:pt x="166977" y="714659"/>
                    </a:lnTo>
                    <a:lnTo>
                      <a:pt x="207052" y="758222"/>
                    </a:lnTo>
                    <a:lnTo>
                      <a:pt x="251342" y="801692"/>
                    </a:lnTo>
                    <a:lnTo>
                      <a:pt x="308124" y="852057"/>
                    </a:lnTo>
                    <a:lnTo>
                      <a:pt x="364228" y="897243"/>
                    </a:lnTo>
                    <a:lnTo>
                      <a:pt x="417556" y="936791"/>
                    </a:lnTo>
                    <a:lnTo>
                      <a:pt x="466007" y="970241"/>
                    </a:lnTo>
                    <a:lnTo>
                      <a:pt x="507483" y="997133"/>
                    </a:lnTo>
                    <a:lnTo>
                      <a:pt x="561114" y="1029404"/>
                    </a:lnTo>
                    <a:lnTo>
                      <a:pt x="572777" y="1035308"/>
                    </a:lnTo>
                    <a:lnTo>
                      <a:pt x="574735" y="1035308"/>
                    </a:lnTo>
                    <a:lnTo>
                      <a:pt x="576683" y="1035308"/>
                    </a:lnTo>
                    <a:lnTo>
                      <a:pt x="610282" y="1016589"/>
                    </a:lnTo>
                    <a:lnTo>
                      <a:pt x="643412" y="996233"/>
                    </a:lnTo>
                    <a:lnTo>
                      <a:pt x="685763" y="968704"/>
                    </a:lnTo>
                    <a:lnTo>
                      <a:pt x="735157" y="934481"/>
                    </a:lnTo>
                    <a:lnTo>
                      <a:pt x="789414" y="894042"/>
                    </a:lnTo>
                    <a:lnTo>
                      <a:pt x="846356" y="847867"/>
                    </a:lnTo>
                    <a:lnTo>
                      <a:pt x="903804" y="796436"/>
                    </a:lnTo>
                    <a:lnTo>
                      <a:pt x="936681" y="764244"/>
                    </a:lnTo>
                    <a:lnTo>
                      <a:pt x="972346" y="726396"/>
                    </a:lnTo>
                    <a:lnTo>
                      <a:pt x="971990" y="718868"/>
                    </a:lnTo>
                    <a:lnTo>
                      <a:pt x="962273" y="710030"/>
                    </a:lnTo>
                    <a:lnTo>
                      <a:pt x="954755" y="710386"/>
                    </a:lnTo>
                    <a:lnTo>
                      <a:pt x="935260" y="731486"/>
                    </a:lnTo>
                    <a:lnTo>
                      <a:pt x="919718" y="747584"/>
                    </a:lnTo>
                    <a:lnTo>
                      <a:pt x="887480" y="779138"/>
                    </a:lnTo>
                    <a:lnTo>
                      <a:pt x="836808" y="824753"/>
                    </a:lnTo>
                    <a:lnTo>
                      <a:pt x="786359" y="866253"/>
                    </a:lnTo>
                    <a:lnTo>
                      <a:pt x="737674" y="903298"/>
                    </a:lnTo>
                    <a:lnTo>
                      <a:pt x="692297" y="935548"/>
                    </a:lnTo>
                    <a:lnTo>
                      <a:pt x="651772" y="962663"/>
                    </a:lnTo>
                    <a:lnTo>
                      <a:pt x="617641" y="984301"/>
                    </a:lnTo>
                    <a:lnTo>
                      <a:pt x="574735" y="1009791"/>
                    </a:lnTo>
                    <a:lnTo>
                      <a:pt x="563010" y="1003020"/>
                    </a:lnTo>
                    <a:lnTo>
                      <a:pt x="523274" y="978837"/>
                    </a:lnTo>
                    <a:lnTo>
                      <a:pt x="466250" y="941417"/>
                    </a:lnTo>
                    <a:lnTo>
                      <a:pt x="432916" y="918102"/>
                    </a:lnTo>
                    <a:lnTo>
                      <a:pt x="397253" y="891909"/>
                    </a:lnTo>
                    <a:lnTo>
                      <a:pt x="359925" y="862979"/>
                    </a:lnTo>
                    <a:lnTo>
                      <a:pt x="321596" y="831458"/>
                    </a:lnTo>
                    <a:lnTo>
                      <a:pt x="282931" y="797487"/>
                    </a:lnTo>
                    <a:lnTo>
                      <a:pt x="244594" y="761211"/>
                    </a:lnTo>
                    <a:lnTo>
                      <a:pt x="207248" y="722772"/>
                    </a:lnTo>
                    <a:lnTo>
                      <a:pt x="171559" y="682314"/>
                    </a:lnTo>
                    <a:lnTo>
                      <a:pt x="138190" y="639981"/>
                    </a:lnTo>
                    <a:lnTo>
                      <a:pt x="107806" y="595915"/>
                    </a:lnTo>
                    <a:lnTo>
                      <a:pt x="81070" y="550260"/>
                    </a:lnTo>
                    <a:lnTo>
                      <a:pt x="58648" y="503159"/>
                    </a:lnTo>
                    <a:lnTo>
                      <a:pt x="41203" y="454756"/>
                    </a:lnTo>
                    <a:lnTo>
                      <a:pt x="29399" y="405194"/>
                    </a:lnTo>
                    <a:lnTo>
                      <a:pt x="23901" y="354616"/>
                    </a:lnTo>
                    <a:lnTo>
                      <a:pt x="25373" y="303166"/>
                    </a:lnTo>
                    <a:lnTo>
                      <a:pt x="34480" y="250987"/>
                    </a:lnTo>
                    <a:lnTo>
                      <a:pt x="48851" y="206661"/>
                    </a:lnTo>
                    <a:lnTo>
                      <a:pt x="71950" y="164414"/>
                    </a:lnTo>
                    <a:lnTo>
                      <a:pt x="102465" y="125483"/>
                    </a:lnTo>
                    <a:lnTo>
                      <a:pt x="139087" y="91106"/>
                    </a:lnTo>
                    <a:lnTo>
                      <a:pt x="180506" y="62522"/>
                    </a:lnTo>
                    <a:lnTo>
                      <a:pt x="225411" y="40969"/>
                    </a:lnTo>
                    <a:lnTo>
                      <a:pt x="272493" y="27684"/>
                    </a:lnTo>
                    <a:lnTo>
                      <a:pt x="312070" y="23046"/>
                    </a:lnTo>
                    <a:lnTo>
                      <a:pt x="351969" y="24063"/>
                    </a:lnTo>
                    <a:lnTo>
                      <a:pt x="400698" y="32447"/>
                    </a:lnTo>
                    <a:lnTo>
                      <a:pt x="454825" y="52055"/>
                    </a:lnTo>
                    <a:lnTo>
                      <a:pt x="510918" y="86744"/>
                    </a:lnTo>
                    <a:lnTo>
                      <a:pt x="565542" y="140372"/>
                    </a:lnTo>
                    <a:lnTo>
                      <a:pt x="567793" y="143126"/>
                    </a:lnTo>
                    <a:lnTo>
                      <a:pt x="571175" y="144728"/>
                    </a:lnTo>
                    <a:lnTo>
                      <a:pt x="578295" y="144728"/>
                    </a:lnTo>
                    <a:lnTo>
                      <a:pt x="581667" y="143136"/>
                    </a:lnTo>
                    <a:lnTo>
                      <a:pt x="583929" y="140372"/>
                    </a:lnTo>
                    <a:lnTo>
                      <a:pt x="638586" y="86749"/>
                    </a:lnTo>
                    <a:lnTo>
                      <a:pt x="694712" y="52064"/>
                    </a:lnTo>
                    <a:lnTo>
                      <a:pt x="748887" y="32464"/>
                    </a:lnTo>
                    <a:lnTo>
                      <a:pt x="797688" y="24092"/>
                    </a:lnTo>
                    <a:lnTo>
                      <a:pt x="837697" y="23094"/>
                    </a:lnTo>
                    <a:lnTo>
                      <a:pt x="865490" y="25615"/>
                    </a:lnTo>
                    <a:lnTo>
                      <a:pt x="905509" y="34474"/>
                    </a:lnTo>
                    <a:lnTo>
                      <a:pt x="959617" y="56847"/>
                    </a:lnTo>
                    <a:lnTo>
                      <a:pt x="991162" y="76112"/>
                    </a:lnTo>
                    <a:lnTo>
                      <a:pt x="998524" y="74615"/>
                    </a:lnTo>
                    <a:lnTo>
                      <a:pt x="1005790" y="63694"/>
                    </a:lnTo>
                    <a:lnTo>
                      <a:pt x="1004314" y="56312"/>
                    </a:lnTo>
                    <a:lnTo>
                      <a:pt x="998848" y="52668"/>
                    </a:lnTo>
                    <a:lnTo>
                      <a:pt x="941849" y="22139"/>
                    </a:lnTo>
                    <a:lnTo>
                      <a:pt x="882517" y="4544"/>
                    </a:lnTo>
                    <a:lnTo>
                      <a:pt x="871827" y="2663"/>
                    </a:lnTo>
                    <a:lnTo>
                      <a:pt x="843788" y="32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4" name="object 274"/>
              <p:cNvPicPr/>
              <p:nvPr/>
            </p:nvPicPr>
            <p:blipFill>
              <a:blip r:embed="rId95" cstate="print"/>
              <a:stretch>
                <a:fillRect/>
              </a:stretch>
            </p:blipFill>
            <p:spPr>
              <a:xfrm>
                <a:off x="15156394" y="7859661"/>
                <a:ext cx="123179" cy="199229"/>
              </a:xfrm>
              <a:prstGeom prst="rect">
                <a:avLst/>
              </a:prstGeom>
            </p:spPr>
          </p:pic>
          <p:sp>
            <p:nvSpPr>
              <p:cNvPr id="275" name="object 275"/>
              <p:cNvSpPr/>
              <p:nvPr/>
            </p:nvSpPr>
            <p:spPr>
              <a:xfrm>
                <a:off x="15145195" y="7716005"/>
                <a:ext cx="1163320" cy="488950"/>
              </a:xfrm>
              <a:custGeom>
                <a:avLst/>
                <a:gdLst/>
                <a:ahLst/>
                <a:cxnLst/>
                <a:rect l="l" t="t" r="r" b="b"/>
                <a:pathLst>
                  <a:path w="1163319" h="488950">
                    <a:moveTo>
                      <a:pt x="32473" y="9639"/>
                    </a:moveTo>
                    <a:lnTo>
                      <a:pt x="28600" y="3175"/>
                    </a:lnTo>
                    <a:lnTo>
                      <a:pt x="15862" y="0"/>
                    </a:lnTo>
                    <a:lnTo>
                      <a:pt x="9410" y="3860"/>
                    </a:lnTo>
                    <a:lnTo>
                      <a:pt x="1219" y="48628"/>
                    </a:lnTo>
                    <a:lnTo>
                      <a:pt x="0" y="68199"/>
                    </a:lnTo>
                    <a:lnTo>
                      <a:pt x="5080" y="73774"/>
                    </a:lnTo>
                    <a:lnTo>
                      <a:pt x="12192" y="74079"/>
                    </a:lnTo>
                    <a:lnTo>
                      <a:pt x="18516" y="74079"/>
                    </a:lnTo>
                    <a:lnTo>
                      <a:pt x="23761" y="69088"/>
                    </a:lnTo>
                    <a:lnTo>
                      <a:pt x="24053" y="62725"/>
                    </a:lnTo>
                    <a:lnTo>
                      <a:pt x="24892" y="50888"/>
                    </a:lnTo>
                    <a:lnTo>
                      <a:pt x="26314" y="39128"/>
                    </a:lnTo>
                    <a:lnTo>
                      <a:pt x="28308" y="27495"/>
                    </a:lnTo>
                    <a:lnTo>
                      <a:pt x="30873" y="16002"/>
                    </a:lnTo>
                    <a:lnTo>
                      <a:pt x="32473" y="9639"/>
                    </a:lnTo>
                    <a:close/>
                  </a:path>
                  <a:path w="1163319" h="488950">
                    <a:moveTo>
                      <a:pt x="1011770" y="35801"/>
                    </a:moveTo>
                    <a:lnTo>
                      <a:pt x="964895" y="17691"/>
                    </a:lnTo>
                    <a:lnTo>
                      <a:pt x="926426" y="14592"/>
                    </a:lnTo>
                    <a:lnTo>
                      <a:pt x="877100" y="19685"/>
                    </a:lnTo>
                    <a:lnTo>
                      <a:pt x="831024" y="34404"/>
                    </a:lnTo>
                    <a:lnTo>
                      <a:pt x="789393" y="57861"/>
                    </a:lnTo>
                    <a:lnTo>
                      <a:pt x="753389" y="89217"/>
                    </a:lnTo>
                    <a:lnTo>
                      <a:pt x="724204" y="127571"/>
                    </a:lnTo>
                    <a:lnTo>
                      <a:pt x="703008" y="172072"/>
                    </a:lnTo>
                    <a:lnTo>
                      <a:pt x="335483" y="172072"/>
                    </a:lnTo>
                    <a:lnTo>
                      <a:pt x="330161" y="177393"/>
                    </a:lnTo>
                    <a:lnTo>
                      <a:pt x="330161" y="190525"/>
                    </a:lnTo>
                    <a:lnTo>
                      <a:pt x="335483" y="195846"/>
                    </a:lnTo>
                    <a:lnTo>
                      <a:pt x="711555" y="195846"/>
                    </a:lnTo>
                    <a:lnTo>
                      <a:pt x="716749" y="195846"/>
                    </a:lnTo>
                    <a:lnTo>
                      <a:pt x="721334" y="192493"/>
                    </a:lnTo>
                    <a:lnTo>
                      <a:pt x="722896" y="187540"/>
                    </a:lnTo>
                    <a:lnTo>
                      <a:pt x="741235" y="145503"/>
                    </a:lnTo>
                    <a:lnTo>
                      <a:pt x="767359" y="109207"/>
                    </a:lnTo>
                    <a:lnTo>
                      <a:pt x="800100" y="79489"/>
                    </a:lnTo>
                    <a:lnTo>
                      <a:pt x="838301" y="57213"/>
                    </a:lnTo>
                    <a:lnTo>
                      <a:pt x="880795" y="43218"/>
                    </a:lnTo>
                    <a:lnTo>
                      <a:pt x="926426" y="38366"/>
                    </a:lnTo>
                    <a:lnTo>
                      <a:pt x="943838" y="39065"/>
                    </a:lnTo>
                    <a:lnTo>
                      <a:pt x="961047" y="41160"/>
                    </a:lnTo>
                    <a:lnTo>
                      <a:pt x="978001" y="44640"/>
                    </a:lnTo>
                    <a:lnTo>
                      <a:pt x="994613" y="49491"/>
                    </a:lnTo>
                    <a:lnTo>
                      <a:pt x="1000861" y="51562"/>
                    </a:lnTo>
                    <a:lnTo>
                      <a:pt x="1007579" y="48247"/>
                    </a:lnTo>
                    <a:lnTo>
                      <a:pt x="1011770" y="35801"/>
                    </a:lnTo>
                    <a:close/>
                  </a:path>
                  <a:path w="1163319" h="488950">
                    <a:moveTo>
                      <a:pt x="1163091" y="266915"/>
                    </a:moveTo>
                    <a:lnTo>
                      <a:pt x="1161211" y="217868"/>
                    </a:lnTo>
                    <a:lnTo>
                      <a:pt x="1149642" y="171157"/>
                    </a:lnTo>
                    <a:lnTo>
                      <a:pt x="1128763" y="127850"/>
                    </a:lnTo>
                    <a:lnTo>
                      <a:pt x="1098981" y="89065"/>
                    </a:lnTo>
                    <a:lnTo>
                      <a:pt x="1086954" y="84074"/>
                    </a:lnTo>
                    <a:lnTo>
                      <a:pt x="1077404" y="93078"/>
                    </a:lnTo>
                    <a:lnTo>
                      <a:pt x="1077163" y="100596"/>
                    </a:lnTo>
                    <a:lnTo>
                      <a:pt x="1081671" y="105371"/>
                    </a:lnTo>
                    <a:lnTo>
                      <a:pt x="1108481" y="140284"/>
                    </a:lnTo>
                    <a:lnTo>
                      <a:pt x="1127264" y="179247"/>
                    </a:lnTo>
                    <a:lnTo>
                      <a:pt x="1137678" y="221297"/>
                    </a:lnTo>
                    <a:lnTo>
                      <a:pt x="1139367" y="265430"/>
                    </a:lnTo>
                    <a:lnTo>
                      <a:pt x="1129969" y="315747"/>
                    </a:lnTo>
                    <a:lnTo>
                      <a:pt x="1109345" y="361327"/>
                    </a:lnTo>
                    <a:lnTo>
                      <a:pt x="1079030" y="400570"/>
                    </a:lnTo>
                    <a:lnTo>
                      <a:pt x="1040599" y="431876"/>
                    </a:lnTo>
                    <a:lnTo>
                      <a:pt x="995591" y="453644"/>
                    </a:lnTo>
                    <a:lnTo>
                      <a:pt x="945591" y="464286"/>
                    </a:lnTo>
                    <a:lnTo>
                      <a:pt x="896188" y="462991"/>
                    </a:lnTo>
                    <a:lnTo>
                      <a:pt x="849769" y="451053"/>
                    </a:lnTo>
                    <a:lnTo>
                      <a:pt x="807796" y="429425"/>
                    </a:lnTo>
                    <a:lnTo>
                      <a:pt x="771690" y="399059"/>
                    </a:lnTo>
                    <a:lnTo>
                      <a:pt x="742911" y="360921"/>
                    </a:lnTo>
                    <a:lnTo>
                      <a:pt x="722896" y="315950"/>
                    </a:lnTo>
                    <a:lnTo>
                      <a:pt x="721334" y="311010"/>
                    </a:lnTo>
                    <a:lnTo>
                      <a:pt x="716749" y="307644"/>
                    </a:lnTo>
                    <a:lnTo>
                      <a:pt x="411962" y="307644"/>
                    </a:lnTo>
                    <a:lnTo>
                      <a:pt x="406654" y="312966"/>
                    </a:lnTo>
                    <a:lnTo>
                      <a:pt x="406654" y="345363"/>
                    </a:lnTo>
                    <a:lnTo>
                      <a:pt x="401612" y="350405"/>
                    </a:lnTo>
                    <a:lnTo>
                      <a:pt x="335495" y="350405"/>
                    </a:lnTo>
                    <a:lnTo>
                      <a:pt x="330161" y="355727"/>
                    </a:lnTo>
                    <a:lnTo>
                      <a:pt x="330161" y="368846"/>
                    </a:lnTo>
                    <a:lnTo>
                      <a:pt x="335495" y="374180"/>
                    </a:lnTo>
                    <a:lnTo>
                      <a:pt x="395414" y="374180"/>
                    </a:lnTo>
                    <a:lnTo>
                      <a:pt x="409041" y="371424"/>
                    </a:lnTo>
                    <a:lnTo>
                      <a:pt x="420166" y="363918"/>
                    </a:lnTo>
                    <a:lnTo>
                      <a:pt x="427672" y="352793"/>
                    </a:lnTo>
                    <a:lnTo>
                      <a:pt x="430428" y="339178"/>
                    </a:lnTo>
                    <a:lnTo>
                      <a:pt x="430428" y="331419"/>
                    </a:lnTo>
                    <a:lnTo>
                      <a:pt x="703008" y="331419"/>
                    </a:lnTo>
                    <a:lnTo>
                      <a:pt x="724319" y="376174"/>
                    </a:lnTo>
                    <a:lnTo>
                      <a:pt x="753605" y="414604"/>
                    </a:lnTo>
                    <a:lnTo>
                      <a:pt x="789660" y="445897"/>
                    </a:lnTo>
                    <a:lnTo>
                      <a:pt x="831265" y="469252"/>
                    </a:lnTo>
                    <a:lnTo>
                      <a:pt x="877227" y="483857"/>
                    </a:lnTo>
                    <a:lnTo>
                      <a:pt x="926312" y="488899"/>
                    </a:lnTo>
                    <a:lnTo>
                      <a:pt x="933373" y="488899"/>
                    </a:lnTo>
                    <a:lnTo>
                      <a:pt x="995616" y="478637"/>
                    </a:lnTo>
                    <a:lnTo>
                      <a:pt x="1039660" y="460019"/>
                    </a:lnTo>
                    <a:lnTo>
                      <a:pt x="1078712" y="433247"/>
                    </a:lnTo>
                    <a:lnTo>
                      <a:pt x="1111669" y="399427"/>
                    </a:lnTo>
                    <a:lnTo>
                      <a:pt x="1137450" y="359689"/>
                    </a:lnTo>
                    <a:lnTo>
                      <a:pt x="1154950" y="315137"/>
                    </a:lnTo>
                    <a:lnTo>
                      <a:pt x="1163091" y="266915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6" name="object 276"/>
              <p:cNvPicPr/>
              <p:nvPr/>
            </p:nvPicPr>
            <p:blipFill>
              <a:blip r:embed="rId96" cstate="print"/>
              <a:stretch>
                <a:fillRect/>
              </a:stretch>
            </p:blipFill>
            <p:spPr>
              <a:xfrm>
                <a:off x="15980468" y="7876595"/>
                <a:ext cx="182298" cy="182298"/>
              </a:xfrm>
              <a:prstGeom prst="rect">
                <a:avLst/>
              </a:prstGeom>
            </p:spPr>
          </p:pic>
        </p:grpSp>
      </p:grpSp>
      <p:grpSp>
        <p:nvGrpSpPr>
          <p:cNvPr id="301" name="Grupo 300">
            <a:extLst>
              <a:ext uri="{FF2B5EF4-FFF2-40B4-BE49-F238E27FC236}">
                <a16:creationId xmlns:a16="http://schemas.microsoft.com/office/drawing/2014/main" id="{A7319416-BACE-F782-60C0-CFB1C92A80E5}"/>
              </a:ext>
            </a:extLst>
          </p:cNvPr>
          <p:cNvGrpSpPr/>
          <p:nvPr/>
        </p:nvGrpSpPr>
        <p:grpSpPr>
          <a:xfrm>
            <a:off x="15077670" y="2855594"/>
            <a:ext cx="1051420" cy="1045475"/>
            <a:chOff x="15077670" y="2855594"/>
            <a:chExt cx="1051420" cy="1045475"/>
          </a:xfrm>
        </p:grpSpPr>
        <p:sp>
          <p:nvSpPr>
            <p:cNvPr id="277" name="object 277"/>
            <p:cNvSpPr/>
            <p:nvPr/>
          </p:nvSpPr>
          <p:spPr>
            <a:xfrm>
              <a:off x="15077670" y="3598174"/>
              <a:ext cx="496570" cy="302895"/>
            </a:xfrm>
            <a:custGeom>
              <a:avLst/>
              <a:gdLst/>
              <a:ahLst/>
              <a:cxnLst/>
              <a:rect l="l" t="t" r="r" b="b"/>
              <a:pathLst>
                <a:path w="496569" h="302895">
                  <a:moveTo>
                    <a:pt x="251217" y="0"/>
                  </a:moveTo>
                  <a:lnTo>
                    <a:pt x="143786" y="0"/>
                  </a:lnTo>
                  <a:lnTo>
                    <a:pt x="108855" y="6156"/>
                  </a:lnTo>
                  <a:lnTo>
                    <a:pt x="78763" y="23280"/>
                  </a:lnTo>
                  <a:lnTo>
                    <a:pt x="55984" y="49355"/>
                  </a:lnTo>
                  <a:lnTo>
                    <a:pt x="42993" y="82363"/>
                  </a:lnTo>
                  <a:lnTo>
                    <a:pt x="0" y="293917"/>
                  </a:lnTo>
                  <a:lnTo>
                    <a:pt x="4156" y="300200"/>
                  </a:lnTo>
                  <a:lnTo>
                    <a:pt x="17067" y="302838"/>
                  </a:lnTo>
                  <a:lnTo>
                    <a:pt x="23308" y="298650"/>
                  </a:lnTo>
                  <a:lnTo>
                    <a:pt x="66291" y="87096"/>
                  </a:lnTo>
                  <a:lnTo>
                    <a:pt x="76279" y="61723"/>
                  </a:lnTo>
                  <a:lnTo>
                    <a:pt x="93792" y="41674"/>
                  </a:lnTo>
                  <a:lnTo>
                    <a:pt x="116929" y="28504"/>
                  </a:lnTo>
                  <a:lnTo>
                    <a:pt x="143786" y="23768"/>
                  </a:lnTo>
                  <a:lnTo>
                    <a:pt x="251217" y="23768"/>
                  </a:lnTo>
                  <a:lnTo>
                    <a:pt x="297168" y="38475"/>
                  </a:lnTo>
                  <a:lnTo>
                    <a:pt x="325937" y="76961"/>
                  </a:lnTo>
                  <a:lnTo>
                    <a:pt x="361078" y="187742"/>
                  </a:lnTo>
                  <a:lnTo>
                    <a:pt x="364104" y="190695"/>
                  </a:lnTo>
                  <a:lnTo>
                    <a:pt x="450143" y="215124"/>
                  </a:lnTo>
                  <a:lnTo>
                    <a:pt x="472917" y="251563"/>
                  </a:lnTo>
                  <a:lnTo>
                    <a:pt x="471388" y="260096"/>
                  </a:lnTo>
                  <a:lnTo>
                    <a:pt x="441494" y="277962"/>
                  </a:lnTo>
                  <a:lnTo>
                    <a:pt x="435117" y="277331"/>
                  </a:lnTo>
                  <a:lnTo>
                    <a:pt x="298493" y="250013"/>
                  </a:lnTo>
                  <a:lnTo>
                    <a:pt x="259091" y="227207"/>
                  </a:lnTo>
                  <a:lnTo>
                    <a:pt x="231636" y="195826"/>
                  </a:lnTo>
                  <a:lnTo>
                    <a:pt x="224118" y="195323"/>
                  </a:lnTo>
                  <a:lnTo>
                    <a:pt x="214234" y="203962"/>
                  </a:lnTo>
                  <a:lnTo>
                    <a:pt x="213742" y="211480"/>
                  </a:lnTo>
                  <a:lnTo>
                    <a:pt x="241196" y="242861"/>
                  </a:lnTo>
                  <a:lnTo>
                    <a:pt x="278961" y="269039"/>
                  </a:lnTo>
                  <a:lnTo>
                    <a:pt x="434143" y="301383"/>
                  </a:lnTo>
                  <a:lnTo>
                    <a:pt x="437850" y="301749"/>
                  </a:lnTo>
                  <a:lnTo>
                    <a:pt x="441525" y="301749"/>
                  </a:lnTo>
                  <a:lnTo>
                    <a:pt x="481395" y="284863"/>
                  </a:lnTo>
                  <a:lnTo>
                    <a:pt x="496319" y="255730"/>
                  </a:lnTo>
                  <a:lnTo>
                    <a:pt x="496146" y="234967"/>
                  </a:lnTo>
                  <a:lnTo>
                    <a:pt x="488756" y="216316"/>
                  </a:lnTo>
                  <a:lnTo>
                    <a:pt x="475226" y="201503"/>
                  </a:lnTo>
                  <a:lnTo>
                    <a:pt x="456635" y="192255"/>
                  </a:lnTo>
                  <a:lnTo>
                    <a:pt x="380595" y="170654"/>
                  </a:lnTo>
                  <a:lnTo>
                    <a:pt x="348512" y="69505"/>
                  </a:lnTo>
                  <a:lnTo>
                    <a:pt x="333478" y="41108"/>
                  </a:lnTo>
                  <a:lnTo>
                    <a:pt x="311001" y="19164"/>
                  </a:lnTo>
                  <a:lnTo>
                    <a:pt x="282955" y="5014"/>
                  </a:lnTo>
                  <a:lnTo>
                    <a:pt x="25121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78" name="object 278"/>
            <p:cNvGrpSpPr/>
            <p:nvPr/>
          </p:nvGrpSpPr>
          <p:grpSpPr>
            <a:xfrm>
              <a:off x="15181315" y="2855594"/>
              <a:ext cx="843915" cy="689610"/>
              <a:chOff x="15181315" y="2855594"/>
              <a:chExt cx="843915" cy="689610"/>
            </a:xfrm>
          </p:grpSpPr>
          <p:pic>
            <p:nvPicPr>
              <p:cNvPr id="279" name="object 279"/>
              <p:cNvPicPr/>
              <p:nvPr/>
            </p:nvPicPr>
            <p:blipFill>
              <a:blip r:embed="rId97" cstate="print"/>
              <a:stretch>
                <a:fillRect/>
              </a:stretch>
            </p:blipFill>
            <p:spPr>
              <a:xfrm>
                <a:off x="15181315" y="3350667"/>
                <a:ext cx="194213" cy="194224"/>
              </a:xfrm>
              <a:prstGeom prst="rect">
                <a:avLst/>
              </a:prstGeom>
            </p:spPr>
          </p:pic>
          <p:pic>
            <p:nvPicPr>
              <p:cNvPr id="280" name="object 280"/>
              <p:cNvPicPr/>
              <p:nvPr/>
            </p:nvPicPr>
            <p:blipFill>
              <a:blip r:embed="rId98" cstate="print"/>
              <a:stretch>
                <a:fillRect/>
              </a:stretch>
            </p:blipFill>
            <p:spPr>
              <a:xfrm>
                <a:off x="15830980" y="3350667"/>
                <a:ext cx="194213" cy="194224"/>
              </a:xfrm>
              <a:prstGeom prst="rect">
                <a:avLst/>
              </a:prstGeom>
            </p:spPr>
          </p:pic>
          <p:sp>
            <p:nvSpPr>
              <p:cNvPr id="281" name="object 281"/>
              <p:cNvSpPr/>
              <p:nvPr/>
            </p:nvSpPr>
            <p:spPr>
              <a:xfrm>
                <a:off x="15255405" y="2855600"/>
                <a:ext cx="755650" cy="557530"/>
              </a:xfrm>
              <a:custGeom>
                <a:avLst/>
                <a:gdLst/>
                <a:ahLst/>
                <a:cxnLst/>
                <a:rect l="l" t="t" r="r" b="b"/>
                <a:pathLst>
                  <a:path w="755650" h="557529">
                    <a:moveTo>
                      <a:pt x="549846" y="280517"/>
                    </a:moveTo>
                    <a:lnTo>
                      <a:pt x="539356" y="216484"/>
                    </a:lnTo>
                    <a:lnTo>
                      <a:pt x="508622" y="157530"/>
                    </a:lnTo>
                    <a:lnTo>
                      <a:pt x="497319" y="151066"/>
                    </a:lnTo>
                    <a:lnTo>
                      <a:pt x="486714" y="158826"/>
                    </a:lnTo>
                    <a:lnTo>
                      <a:pt x="485571" y="166268"/>
                    </a:lnTo>
                    <a:lnTo>
                      <a:pt x="489445" y="171564"/>
                    </a:lnTo>
                    <a:lnTo>
                      <a:pt x="505282" y="196977"/>
                    </a:lnTo>
                    <a:lnTo>
                      <a:pt x="516750" y="223862"/>
                    </a:lnTo>
                    <a:lnTo>
                      <a:pt x="523722" y="251841"/>
                    </a:lnTo>
                    <a:lnTo>
                      <a:pt x="526072" y="280517"/>
                    </a:lnTo>
                    <a:lnTo>
                      <a:pt x="520750" y="323850"/>
                    </a:lnTo>
                    <a:lnTo>
                      <a:pt x="505244" y="364502"/>
                    </a:lnTo>
                    <a:lnTo>
                      <a:pt x="480275" y="401408"/>
                    </a:lnTo>
                    <a:lnTo>
                      <a:pt x="446544" y="433539"/>
                    </a:lnTo>
                    <a:lnTo>
                      <a:pt x="404749" y="459841"/>
                    </a:lnTo>
                    <a:lnTo>
                      <a:pt x="401307" y="461581"/>
                    </a:lnTo>
                    <a:lnTo>
                      <a:pt x="398919" y="464883"/>
                    </a:lnTo>
                    <a:lnTo>
                      <a:pt x="388734" y="533285"/>
                    </a:lnTo>
                    <a:lnTo>
                      <a:pt x="387350" y="533781"/>
                    </a:lnTo>
                    <a:lnTo>
                      <a:pt x="331228" y="486346"/>
                    </a:lnTo>
                    <a:lnTo>
                      <a:pt x="327698" y="485368"/>
                    </a:lnTo>
                    <a:lnTo>
                      <a:pt x="312013" y="487730"/>
                    </a:lnTo>
                    <a:lnTo>
                      <a:pt x="299681" y="489000"/>
                    </a:lnTo>
                    <a:lnTo>
                      <a:pt x="287299" y="489762"/>
                    </a:lnTo>
                    <a:lnTo>
                      <a:pt x="274916" y="490016"/>
                    </a:lnTo>
                    <a:lnTo>
                      <a:pt x="224370" y="485762"/>
                    </a:lnTo>
                    <a:lnTo>
                      <a:pt x="177253" y="473532"/>
                    </a:lnTo>
                    <a:lnTo>
                      <a:pt x="134594" y="454190"/>
                    </a:lnTo>
                    <a:lnTo>
                      <a:pt x="97409" y="428599"/>
                    </a:lnTo>
                    <a:lnTo>
                      <a:pt x="66713" y="397573"/>
                    </a:lnTo>
                    <a:lnTo>
                      <a:pt x="43535" y="361988"/>
                    </a:lnTo>
                    <a:lnTo>
                      <a:pt x="28879" y="322694"/>
                    </a:lnTo>
                    <a:lnTo>
                      <a:pt x="23761" y="280517"/>
                    </a:lnTo>
                    <a:lnTo>
                      <a:pt x="28879" y="238340"/>
                    </a:lnTo>
                    <a:lnTo>
                      <a:pt x="43535" y="199034"/>
                    </a:lnTo>
                    <a:lnTo>
                      <a:pt x="66713" y="163449"/>
                    </a:lnTo>
                    <a:lnTo>
                      <a:pt x="97409" y="132435"/>
                    </a:lnTo>
                    <a:lnTo>
                      <a:pt x="134594" y="106832"/>
                    </a:lnTo>
                    <a:lnTo>
                      <a:pt x="177253" y="87490"/>
                    </a:lnTo>
                    <a:lnTo>
                      <a:pt x="224370" y="75260"/>
                    </a:lnTo>
                    <a:lnTo>
                      <a:pt x="274916" y="70993"/>
                    </a:lnTo>
                    <a:lnTo>
                      <a:pt x="319709" y="74358"/>
                    </a:lnTo>
                    <a:lnTo>
                      <a:pt x="362737" y="84226"/>
                    </a:lnTo>
                    <a:lnTo>
                      <a:pt x="402983" y="100291"/>
                    </a:lnTo>
                    <a:lnTo>
                      <a:pt x="439432" y="122237"/>
                    </a:lnTo>
                    <a:lnTo>
                      <a:pt x="444766" y="126111"/>
                    </a:lnTo>
                    <a:lnTo>
                      <a:pt x="452196" y="124917"/>
                    </a:lnTo>
                    <a:lnTo>
                      <a:pt x="459879" y="114274"/>
                    </a:lnTo>
                    <a:lnTo>
                      <a:pt x="458698" y="106845"/>
                    </a:lnTo>
                    <a:lnTo>
                      <a:pt x="453377" y="102997"/>
                    </a:lnTo>
                    <a:lnTo>
                      <a:pt x="413753" y="79108"/>
                    </a:lnTo>
                    <a:lnTo>
                      <a:pt x="370065" y="61620"/>
                    </a:lnTo>
                    <a:lnTo>
                      <a:pt x="323430" y="50863"/>
                    </a:lnTo>
                    <a:lnTo>
                      <a:pt x="274916" y="47205"/>
                    </a:lnTo>
                    <a:lnTo>
                      <a:pt x="225564" y="50977"/>
                    </a:lnTo>
                    <a:lnTo>
                      <a:pt x="179082" y="61823"/>
                    </a:lnTo>
                    <a:lnTo>
                      <a:pt x="136271" y="79108"/>
                    </a:lnTo>
                    <a:lnTo>
                      <a:pt x="97891" y="102146"/>
                    </a:lnTo>
                    <a:lnTo>
                      <a:pt x="64731" y="130289"/>
                    </a:lnTo>
                    <a:lnTo>
                      <a:pt x="37579" y="162852"/>
                    </a:lnTo>
                    <a:lnTo>
                      <a:pt x="17221" y="199199"/>
                    </a:lnTo>
                    <a:lnTo>
                      <a:pt x="4432" y="238633"/>
                    </a:lnTo>
                    <a:lnTo>
                      <a:pt x="0" y="280517"/>
                    </a:lnTo>
                    <a:lnTo>
                      <a:pt x="4432" y="322402"/>
                    </a:lnTo>
                    <a:lnTo>
                      <a:pt x="17221" y="361835"/>
                    </a:lnTo>
                    <a:lnTo>
                      <a:pt x="37579" y="398170"/>
                    </a:lnTo>
                    <a:lnTo>
                      <a:pt x="64731" y="430745"/>
                    </a:lnTo>
                    <a:lnTo>
                      <a:pt x="97891" y="458876"/>
                    </a:lnTo>
                    <a:lnTo>
                      <a:pt x="136271" y="481914"/>
                    </a:lnTo>
                    <a:lnTo>
                      <a:pt x="179082" y="499198"/>
                    </a:lnTo>
                    <a:lnTo>
                      <a:pt x="225564" y="510044"/>
                    </a:lnTo>
                    <a:lnTo>
                      <a:pt x="274916" y="513816"/>
                    </a:lnTo>
                    <a:lnTo>
                      <a:pt x="286893" y="513588"/>
                    </a:lnTo>
                    <a:lnTo>
                      <a:pt x="298869" y="512914"/>
                    </a:lnTo>
                    <a:lnTo>
                      <a:pt x="310819" y="511810"/>
                    </a:lnTo>
                    <a:lnTo>
                      <a:pt x="322694" y="510260"/>
                    </a:lnTo>
                    <a:lnTo>
                      <a:pt x="376059" y="555371"/>
                    </a:lnTo>
                    <a:lnTo>
                      <a:pt x="381800" y="557403"/>
                    </a:lnTo>
                    <a:lnTo>
                      <a:pt x="387629" y="557403"/>
                    </a:lnTo>
                    <a:lnTo>
                      <a:pt x="390588" y="557403"/>
                    </a:lnTo>
                    <a:lnTo>
                      <a:pt x="393585" y="556869"/>
                    </a:lnTo>
                    <a:lnTo>
                      <a:pt x="404939" y="552602"/>
                    </a:lnTo>
                    <a:lnTo>
                      <a:pt x="411022" y="545020"/>
                    </a:lnTo>
                    <a:lnTo>
                      <a:pt x="420979" y="478205"/>
                    </a:lnTo>
                    <a:lnTo>
                      <a:pt x="464959" y="449021"/>
                    </a:lnTo>
                    <a:lnTo>
                      <a:pt x="500748" y="413308"/>
                    </a:lnTo>
                    <a:lnTo>
                      <a:pt x="527431" y="372427"/>
                    </a:lnTo>
                    <a:lnTo>
                      <a:pt x="544093" y="327710"/>
                    </a:lnTo>
                    <a:lnTo>
                      <a:pt x="549846" y="280517"/>
                    </a:lnTo>
                    <a:close/>
                  </a:path>
                  <a:path w="755650" h="557529">
                    <a:moveTo>
                      <a:pt x="755192" y="216827"/>
                    </a:moveTo>
                    <a:lnTo>
                      <a:pt x="749998" y="173189"/>
                    </a:lnTo>
                    <a:lnTo>
                      <a:pt x="735088" y="132511"/>
                    </a:lnTo>
                    <a:lnTo>
                      <a:pt x="711517" y="95681"/>
                    </a:lnTo>
                    <a:lnTo>
                      <a:pt x="680300" y="63576"/>
                    </a:lnTo>
                    <a:lnTo>
                      <a:pt x="642480" y="37084"/>
                    </a:lnTo>
                    <a:lnTo>
                      <a:pt x="599097" y="17068"/>
                    </a:lnTo>
                    <a:lnTo>
                      <a:pt x="551180" y="4406"/>
                    </a:lnTo>
                    <a:lnTo>
                      <a:pt x="499757" y="0"/>
                    </a:lnTo>
                    <a:lnTo>
                      <a:pt x="484301" y="393"/>
                    </a:lnTo>
                    <a:lnTo>
                      <a:pt x="438962" y="6286"/>
                    </a:lnTo>
                    <a:lnTo>
                      <a:pt x="428447" y="13944"/>
                    </a:lnTo>
                    <a:lnTo>
                      <a:pt x="431165" y="26797"/>
                    </a:lnTo>
                    <a:lnTo>
                      <a:pt x="437451" y="30924"/>
                    </a:lnTo>
                    <a:lnTo>
                      <a:pt x="443903" y="29527"/>
                    </a:lnTo>
                    <a:lnTo>
                      <a:pt x="457568" y="27012"/>
                    </a:lnTo>
                    <a:lnTo>
                      <a:pt x="471462" y="25222"/>
                    </a:lnTo>
                    <a:lnTo>
                      <a:pt x="485546" y="24142"/>
                    </a:lnTo>
                    <a:lnTo>
                      <a:pt x="499757" y="23774"/>
                    </a:lnTo>
                    <a:lnTo>
                      <a:pt x="552818" y="28892"/>
                    </a:lnTo>
                    <a:lnTo>
                      <a:pt x="601548" y="43434"/>
                    </a:lnTo>
                    <a:lnTo>
                      <a:pt x="644563" y="66243"/>
                    </a:lnTo>
                    <a:lnTo>
                      <a:pt x="680466" y="96151"/>
                    </a:lnTo>
                    <a:lnTo>
                      <a:pt x="707834" y="132003"/>
                    </a:lnTo>
                    <a:lnTo>
                      <a:pt x="725284" y="172618"/>
                    </a:lnTo>
                    <a:lnTo>
                      <a:pt x="731418" y="216827"/>
                    </a:lnTo>
                    <a:lnTo>
                      <a:pt x="724395" y="263779"/>
                    </a:lnTo>
                    <a:lnTo>
                      <a:pt x="704316" y="307136"/>
                    </a:lnTo>
                    <a:lnTo>
                      <a:pt x="672668" y="345122"/>
                    </a:lnTo>
                    <a:lnTo>
                      <a:pt x="630948" y="375945"/>
                    </a:lnTo>
                    <a:lnTo>
                      <a:pt x="580644" y="397814"/>
                    </a:lnTo>
                    <a:lnTo>
                      <a:pt x="574370" y="399783"/>
                    </a:lnTo>
                    <a:lnTo>
                      <a:pt x="570865" y="406438"/>
                    </a:lnTo>
                    <a:lnTo>
                      <a:pt x="574395" y="417804"/>
                    </a:lnTo>
                    <a:lnTo>
                      <a:pt x="579094" y="421081"/>
                    </a:lnTo>
                    <a:lnTo>
                      <a:pt x="584161" y="421081"/>
                    </a:lnTo>
                    <a:lnTo>
                      <a:pt x="585343" y="421081"/>
                    </a:lnTo>
                    <a:lnTo>
                      <a:pt x="634885" y="400939"/>
                    </a:lnTo>
                    <a:lnTo>
                      <a:pt x="675652" y="374053"/>
                    </a:lnTo>
                    <a:lnTo>
                      <a:pt x="709015" y="341033"/>
                    </a:lnTo>
                    <a:lnTo>
                      <a:pt x="734034" y="303047"/>
                    </a:lnTo>
                    <a:lnTo>
                      <a:pt x="749744" y="261264"/>
                    </a:lnTo>
                    <a:lnTo>
                      <a:pt x="755192" y="216827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2" name="object 282"/>
            <p:cNvSpPr/>
            <p:nvPr/>
          </p:nvSpPr>
          <p:spPr>
            <a:xfrm>
              <a:off x="15632520" y="3598174"/>
              <a:ext cx="496570" cy="302895"/>
            </a:xfrm>
            <a:custGeom>
              <a:avLst/>
              <a:gdLst/>
              <a:ahLst/>
              <a:cxnLst/>
              <a:rect l="l" t="t" r="r" b="b"/>
              <a:pathLst>
                <a:path w="496569" h="302895">
                  <a:moveTo>
                    <a:pt x="352533" y="0"/>
                  </a:moveTo>
                  <a:lnTo>
                    <a:pt x="245102" y="0"/>
                  </a:lnTo>
                  <a:lnTo>
                    <a:pt x="213362" y="5018"/>
                  </a:lnTo>
                  <a:lnTo>
                    <a:pt x="185308" y="19197"/>
                  </a:lnTo>
                  <a:lnTo>
                    <a:pt x="162806" y="41218"/>
                  </a:lnTo>
                  <a:lnTo>
                    <a:pt x="147723" y="69767"/>
                  </a:lnTo>
                  <a:lnTo>
                    <a:pt x="115724" y="170654"/>
                  </a:lnTo>
                  <a:lnTo>
                    <a:pt x="39684" y="192255"/>
                  </a:lnTo>
                  <a:lnTo>
                    <a:pt x="21093" y="201503"/>
                  </a:lnTo>
                  <a:lnTo>
                    <a:pt x="7563" y="216316"/>
                  </a:lnTo>
                  <a:lnTo>
                    <a:pt x="173" y="234967"/>
                  </a:lnTo>
                  <a:lnTo>
                    <a:pt x="0" y="255730"/>
                  </a:lnTo>
                  <a:lnTo>
                    <a:pt x="3036" y="266491"/>
                  </a:lnTo>
                  <a:lnTo>
                    <a:pt x="30789" y="296254"/>
                  </a:lnTo>
                  <a:lnTo>
                    <a:pt x="54794" y="301749"/>
                  </a:lnTo>
                  <a:lnTo>
                    <a:pt x="58469" y="301749"/>
                  </a:lnTo>
                  <a:lnTo>
                    <a:pt x="202485" y="273321"/>
                  </a:lnTo>
                  <a:lnTo>
                    <a:pt x="244002" y="253622"/>
                  </a:lnTo>
                  <a:lnTo>
                    <a:pt x="282577" y="211480"/>
                  </a:lnTo>
                  <a:lnTo>
                    <a:pt x="282075" y="203962"/>
                  </a:lnTo>
                  <a:lnTo>
                    <a:pt x="272190" y="195323"/>
                  </a:lnTo>
                  <a:lnTo>
                    <a:pt x="264683" y="195826"/>
                  </a:lnTo>
                  <a:lnTo>
                    <a:pt x="237228" y="227207"/>
                  </a:lnTo>
                  <a:lnTo>
                    <a:pt x="228902" y="235265"/>
                  </a:lnTo>
                  <a:lnTo>
                    <a:pt x="61212" y="277331"/>
                  </a:lnTo>
                  <a:lnTo>
                    <a:pt x="54831" y="277962"/>
                  </a:lnTo>
                  <a:lnTo>
                    <a:pt x="48553" y="277330"/>
                  </a:lnTo>
                  <a:lnTo>
                    <a:pt x="23402" y="251563"/>
                  </a:lnTo>
                  <a:lnTo>
                    <a:pt x="23503" y="239639"/>
                  </a:lnTo>
                  <a:lnTo>
                    <a:pt x="27745" y="228934"/>
                  </a:lnTo>
                  <a:lnTo>
                    <a:pt x="35509" y="220433"/>
                  </a:lnTo>
                  <a:lnTo>
                    <a:pt x="46176" y="215124"/>
                  </a:lnTo>
                  <a:lnTo>
                    <a:pt x="132215" y="190695"/>
                  </a:lnTo>
                  <a:lnTo>
                    <a:pt x="135241" y="187742"/>
                  </a:lnTo>
                  <a:lnTo>
                    <a:pt x="170298" y="77222"/>
                  </a:lnTo>
                  <a:lnTo>
                    <a:pt x="199136" y="38507"/>
                  </a:lnTo>
                  <a:lnTo>
                    <a:pt x="245102" y="23768"/>
                  </a:lnTo>
                  <a:lnTo>
                    <a:pt x="352533" y="23768"/>
                  </a:lnTo>
                  <a:lnTo>
                    <a:pt x="402523" y="41674"/>
                  </a:lnTo>
                  <a:lnTo>
                    <a:pt x="430028" y="87096"/>
                  </a:lnTo>
                  <a:lnTo>
                    <a:pt x="473011" y="298650"/>
                  </a:lnTo>
                  <a:lnTo>
                    <a:pt x="479294" y="302838"/>
                  </a:lnTo>
                  <a:lnTo>
                    <a:pt x="492163" y="300200"/>
                  </a:lnTo>
                  <a:lnTo>
                    <a:pt x="496309" y="293917"/>
                  </a:lnTo>
                  <a:lnTo>
                    <a:pt x="453326" y="82363"/>
                  </a:lnTo>
                  <a:lnTo>
                    <a:pt x="440331" y="49355"/>
                  </a:lnTo>
                  <a:lnTo>
                    <a:pt x="417552" y="23280"/>
                  </a:lnTo>
                  <a:lnTo>
                    <a:pt x="387463" y="6156"/>
                  </a:lnTo>
                  <a:lnTo>
                    <a:pt x="352533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3" name="Grupo 312">
            <a:extLst>
              <a:ext uri="{FF2B5EF4-FFF2-40B4-BE49-F238E27FC236}">
                <a16:creationId xmlns:a16="http://schemas.microsoft.com/office/drawing/2014/main" id="{B4248B4E-650F-EDC0-17C7-8F4AC95D995D}"/>
              </a:ext>
            </a:extLst>
          </p:cNvPr>
          <p:cNvGrpSpPr/>
          <p:nvPr/>
        </p:nvGrpSpPr>
        <p:grpSpPr>
          <a:xfrm>
            <a:off x="15105386" y="8898959"/>
            <a:ext cx="1029091" cy="1082265"/>
            <a:chOff x="15105386" y="8898959"/>
            <a:chExt cx="1029091" cy="1082265"/>
          </a:xfrm>
        </p:grpSpPr>
        <p:sp>
          <p:nvSpPr>
            <p:cNvPr id="283" name="object 283"/>
            <p:cNvSpPr/>
            <p:nvPr/>
          </p:nvSpPr>
          <p:spPr>
            <a:xfrm>
              <a:off x="15105386" y="9719604"/>
              <a:ext cx="448309" cy="261620"/>
            </a:xfrm>
            <a:custGeom>
              <a:avLst/>
              <a:gdLst/>
              <a:ahLst/>
              <a:cxnLst/>
              <a:rect l="l" t="t" r="r" b="b"/>
              <a:pathLst>
                <a:path w="448309" h="261620">
                  <a:moveTo>
                    <a:pt x="297415" y="0"/>
                  </a:moveTo>
                  <a:lnTo>
                    <a:pt x="150780" y="0"/>
                  </a:lnTo>
                  <a:lnTo>
                    <a:pt x="103174" y="7699"/>
                  </a:lnTo>
                  <a:lnTo>
                    <a:pt x="61789" y="29130"/>
                  </a:lnTo>
                  <a:lnTo>
                    <a:pt x="29130" y="61787"/>
                  </a:lnTo>
                  <a:lnTo>
                    <a:pt x="7699" y="103168"/>
                  </a:lnTo>
                  <a:lnTo>
                    <a:pt x="0" y="150770"/>
                  </a:lnTo>
                  <a:lnTo>
                    <a:pt x="0" y="255814"/>
                  </a:lnTo>
                  <a:lnTo>
                    <a:pt x="5319" y="261133"/>
                  </a:lnTo>
                  <a:lnTo>
                    <a:pt x="18460" y="261133"/>
                  </a:lnTo>
                  <a:lnTo>
                    <a:pt x="23779" y="255814"/>
                  </a:lnTo>
                  <a:lnTo>
                    <a:pt x="23779" y="150770"/>
                  </a:lnTo>
                  <a:lnTo>
                    <a:pt x="33775" y="101382"/>
                  </a:lnTo>
                  <a:lnTo>
                    <a:pt x="61019" y="61008"/>
                  </a:lnTo>
                  <a:lnTo>
                    <a:pt x="101393" y="33765"/>
                  </a:lnTo>
                  <a:lnTo>
                    <a:pt x="150780" y="23768"/>
                  </a:lnTo>
                  <a:lnTo>
                    <a:pt x="297415" y="23768"/>
                  </a:lnTo>
                  <a:lnTo>
                    <a:pt x="346802" y="33765"/>
                  </a:lnTo>
                  <a:lnTo>
                    <a:pt x="387176" y="61008"/>
                  </a:lnTo>
                  <a:lnTo>
                    <a:pt x="414420" y="101382"/>
                  </a:lnTo>
                  <a:lnTo>
                    <a:pt x="424416" y="150770"/>
                  </a:lnTo>
                  <a:lnTo>
                    <a:pt x="424416" y="255814"/>
                  </a:lnTo>
                  <a:lnTo>
                    <a:pt x="429735" y="261133"/>
                  </a:lnTo>
                  <a:lnTo>
                    <a:pt x="436300" y="261133"/>
                  </a:lnTo>
                  <a:lnTo>
                    <a:pt x="442866" y="261133"/>
                  </a:lnTo>
                  <a:lnTo>
                    <a:pt x="448195" y="255814"/>
                  </a:lnTo>
                  <a:lnTo>
                    <a:pt x="448195" y="150770"/>
                  </a:lnTo>
                  <a:lnTo>
                    <a:pt x="440495" y="103168"/>
                  </a:lnTo>
                  <a:lnTo>
                    <a:pt x="419064" y="61787"/>
                  </a:lnTo>
                  <a:lnTo>
                    <a:pt x="386405" y="29130"/>
                  </a:lnTo>
                  <a:lnTo>
                    <a:pt x="345021" y="7699"/>
                  </a:lnTo>
                  <a:lnTo>
                    <a:pt x="29741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84" name="object 284"/>
            <p:cNvGrpSpPr/>
            <p:nvPr/>
          </p:nvGrpSpPr>
          <p:grpSpPr>
            <a:xfrm>
              <a:off x="15208325" y="8898959"/>
              <a:ext cx="823594" cy="770890"/>
              <a:chOff x="15208325" y="8898959"/>
              <a:chExt cx="823594" cy="770890"/>
            </a:xfrm>
          </p:grpSpPr>
          <p:pic>
            <p:nvPicPr>
              <p:cNvPr id="285" name="object 285"/>
              <p:cNvPicPr/>
              <p:nvPr/>
            </p:nvPicPr>
            <p:blipFill>
              <a:blip r:embed="rId99" cstate="print"/>
              <a:stretch>
                <a:fillRect/>
              </a:stretch>
            </p:blipFill>
            <p:spPr>
              <a:xfrm>
                <a:off x="15208325" y="9427288"/>
                <a:ext cx="242317" cy="242306"/>
              </a:xfrm>
              <a:prstGeom prst="rect">
                <a:avLst/>
              </a:prstGeom>
            </p:spPr>
          </p:pic>
          <p:pic>
            <p:nvPicPr>
              <p:cNvPr id="286" name="object 286"/>
              <p:cNvPicPr/>
              <p:nvPr/>
            </p:nvPicPr>
            <p:blipFill>
              <a:blip r:embed="rId100" cstate="print"/>
              <a:stretch>
                <a:fillRect/>
              </a:stretch>
            </p:blipFill>
            <p:spPr>
              <a:xfrm>
                <a:off x="15789107" y="9427288"/>
                <a:ext cx="242306" cy="242306"/>
              </a:xfrm>
              <a:prstGeom prst="rect">
                <a:avLst/>
              </a:prstGeom>
            </p:spPr>
          </p:pic>
          <p:sp>
            <p:nvSpPr>
              <p:cNvPr id="287" name="object 287"/>
              <p:cNvSpPr/>
              <p:nvPr/>
            </p:nvSpPr>
            <p:spPr>
              <a:xfrm>
                <a:off x="15253094" y="8898959"/>
                <a:ext cx="734060" cy="594995"/>
              </a:xfrm>
              <a:custGeom>
                <a:avLst/>
                <a:gdLst/>
                <a:ahLst/>
                <a:cxnLst/>
                <a:rect l="l" t="t" r="r" b="b"/>
                <a:pathLst>
                  <a:path w="734059" h="594995">
                    <a:moveTo>
                      <a:pt x="535089" y="240144"/>
                    </a:moveTo>
                    <a:lnTo>
                      <a:pt x="529069" y="195440"/>
                    </a:lnTo>
                    <a:lnTo>
                      <a:pt x="512076" y="155244"/>
                    </a:lnTo>
                    <a:lnTo>
                      <a:pt x="511302" y="154254"/>
                    </a:lnTo>
                    <a:lnTo>
                      <a:pt x="511302" y="240144"/>
                    </a:lnTo>
                    <a:lnTo>
                      <a:pt x="503923" y="285762"/>
                    </a:lnTo>
                    <a:lnTo>
                      <a:pt x="483387" y="325437"/>
                    </a:lnTo>
                    <a:lnTo>
                      <a:pt x="452081" y="356730"/>
                    </a:lnTo>
                    <a:lnTo>
                      <a:pt x="412407" y="377278"/>
                    </a:lnTo>
                    <a:lnTo>
                      <a:pt x="366776" y="384657"/>
                    </a:lnTo>
                    <a:lnTo>
                      <a:pt x="321144" y="377278"/>
                    </a:lnTo>
                    <a:lnTo>
                      <a:pt x="281470" y="356730"/>
                    </a:lnTo>
                    <a:lnTo>
                      <a:pt x="250164" y="325437"/>
                    </a:lnTo>
                    <a:lnTo>
                      <a:pt x="229616" y="285762"/>
                    </a:lnTo>
                    <a:lnTo>
                      <a:pt x="222237" y="240144"/>
                    </a:lnTo>
                    <a:lnTo>
                      <a:pt x="229616" y="194500"/>
                    </a:lnTo>
                    <a:lnTo>
                      <a:pt x="250164" y="154825"/>
                    </a:lnTo>
                    <a:lnTo>
                      <a:pt x="281470" y="123520"/>
                    </a:lnTo>
                    <a:lnTo>
                      <a:pt x="321144" y="102984"/>
                    </a:lnTo>
                    <a:lnTo>
                      <a:pt x="366776" y="95592"/>
                    </a:lnTo>
                    <a:lnTo>
                      <a:pt x="412407" y="102984"/>
                    </a:lnTo>
                    <a:lnTo>
                      <a:pt x="452081" y="123520"/>
                    </a:lnTo>
                    <a:lnTo>
                      <a:pt x="483387" y="154825"/>
                    </a:lnTo>
                    <a:lnTo>
                      <a:pt x="503923" y="194500"/>
                    </a:lnTo>
                    <a:lnTo>
                      <a:pt x="511302" y="240144"/>
                    </a:lnTo>
                    <a:lnTo>
                      <a:pt x="511302" y="154254"/>
                    </a:lnTo>
                    <a:lnTo>
                      <a:pt x="485736" y="121170"/>
                    </a:lnTo>
                    <a:lnTo>
                      <a:pt x="452653" y="95592"/>
                    </a:lnTo>
                    <a:lnTo>
                      <a:pt x="411467" y="77838"/>
                    </a:lnTo>
                    <a:lnTo>
                      <a:pt x="366776" y="71818"/>
                    </a:lnTo>
                    <a:lnTo>
                      <a:pt x="322084" y="77838"/>
                    </a:lnTo>
                    <a:lnTo>
                      <a:pt x="281889" y="94830"/>
                    </a:lnTo>
                    <a:lnTo>
                      <a:pt x="247815" y="121170"/>
                    </a:lnTo>
                    <a:lnTo>
                      <a:pt x="221475" y="155244"/>
                    </a:lnTo>
                    <a:lnTo>
                      <a:pt x="204495" y="195440"/>
                    </a:lnTo>
                    <a:lnTo>
                      <a:pt x="198462" y="240144"/>
                    </a:lnTo>
                    <a:lnTo>
                      <a:pt x="204495" y="284822"/>
                    </a:lnTo>
                    <a:lnTo>
                      <a:pt x="221475" y="325018"/>
                    </a:lnTo>
                    <a:lnTo>
                      <a:pt x="247815" y="359092"/>
                    </a:lnTo>
                    <a:lnTo>
                      <a:pt x="281889" y="385432"/>
                    </a:lnTo>
                    <a:lnTo>
                      <a:pt x="322084" y="402412"/>
                    </a:lnTo>
                    <a:lnTo>
                      <a:pt x="366776" y="408432"/>
                    </a:lnTo>
                    <a:lnTo>
                      <a:pt x="411467" y="402412"/>
                    </a:lnTo>
                    <a:lnTo>
                      <a:pt x="451662" y="385432"/>
                    </a:lnTo>
                    <a:lnTo>
                      <a:pt x="452653" y="384657"/>
                    </a:lnTo>
                    <a:lnTo>
                      <a:pt x="485736" y="359092"/>
                    </a:lnTo>
                    <a:lnTo>
                      <a:pt x="512076" y="325018"/>
                    </a:lnTo>
                    <a:lnTo>
                      <a:pt x="529069" y="284822"/>
                    </a:lnTo>
                    <a:lnTo>
                      <a:pt x="535089" y="240144"/>
                    </a:lnTo>
                    <a:close/>
                  </a:path>
                  <a:path w="734059" h="594995">
                    <a:moveTo>
                      <a:pt x="733552" y="110439"/>
                    </a:moveTo>
                    <a:lnTo>
                      <a:pt x="724852" y="67500"/>
                    </a:lnTo>
                    <a:lnTo>
                      <a:pt x="709764" y="45135"/>
                    </a:lnTo>
                    <a:lnTo>
                      <a:pt x="709764" y="110439"/>
                    </a:lnTo>
                    <a:lnTo>
                      <a:pt x="709764" y="369811"/>
                    </a:lnTo>
                    <a:lnTo>
                      <a:pt x="702945" y="403517"/>
                    </a:lnTo>
                    <a:lnTo>
                      <a:pt x="684364" y="431063"/>
                    </a:lnTo>
                    <a:lnTo>
                      <a:pt x="656805" y="449656"/>
                    </a:lnTo>
                    <a:lnTo>
                      <a:pt x="623112" y="456476"/>
                    </a:lnTo>
                    <a:lnTo>
                      <a:pt x="436943" y="456476"/>
                    </a:lnTo>
                    <a:lnTo>
                      <a:pt x="433184" y="458520"/>
                    </a:lnTo>
                    <a:lnTo>
                      <a:pt x="366776" y="560819"/>
                    </a:lnTo>
                    <a:lnTo>
                      <a:pt x="300367" y="458520"/>
                    </a:lnTo>
                    <a:lnTo>
                      <a:pt x="296621" y="456476"/>
                    </a:lnTo>
                    <a:lnTo>
                      <a:pt x="110439" y="456476"/>
                    </a:lnTo>
                    <a:lnTo>
                      <a:pt x="76733" y="449656"/>
                    </a:lnTo>
                    <a:lnTo>
                      <a:pt x="49187" y="431063"/>
                    </a:lnTo>
                    <a:lnTo>
                      <a:pt x="30594" y="403517"/>
                    </a:lnTo>
                    <a:lnTo>
                      <a:pt x="23774" y="369811"/>
                    </a:lnTo>
                    <a:lnTo>
                      <a:pt x="23774" y="110439"/>
                    </a:lnTo>
                    <a:lnTo>
                      <a:pt x="30594" y="76746"/>
                    </a:lnTo>
                    <a:lnTo>
                      <a:pt x="49187" y="49199"/>
                    </a:lnTo>
                    <a:lnTo>
                      <a:pt x="76733" y="30607"/>
                    </a:lnTo>
                    <a:lnTo>
                      <a:pt x="110439" y="23787"/>
                    </a:lnTo>
                    <a:lnTo>
                      <a:pt x="623112" y="23787"/>
                    </a:lnTo>
                    <a:lnTo>
                      <a:pt x="656805" y="30607"/>
                    </a:lnTo>
                    <a:lnTo>
                      <a:pt x="684364" y="49199"/>
                    </a:lnTo>
                    <a:lnTo>
                      <a:pt x="702945" y="76746"/>
                    </a:lnTo>
                    <a:lnTo>
                      <a:pt x="709764" y="110439"/>
                    </a:lnTo>
                    <a:lnTo>
                      <a:pt x="709764" y="45135"/>
                    </a:lnTo>
                    <a:lnTo>
                      <a:pt x="701167" y="32385"/>
                    </a:lnTo>
                    <a:lnTo>
                      <a:pt x="688416" y="23787"/>
                    </a:lnTo>
                    <a:lnTo>
                      <a:pt x="666051" y="8699"/>
                    </a:lnTo>
                    <a:lnTo>
                      <a:pt x="623112" y="0"/>
                    </a:lnTo>
                    <a:lnTo>
                      <a:pt x="110439" y="0"/>
                    </a:lnTo>
                    <a:lnTo>
                      <a:pt x="67487" y="8699"/>
                    </a:lnTo>
                    <a:lnTo>
                      <a:pt x="32385" y="32385"/>
                    </a:lnTo>
                    <a:lnTo>
                      <a:pt x="8686" y="67500"/>
                    </a:lnTo>
                    <a:lnTo>
                      <a:pt x="0" y="110439"/>
                    </a:lnTo>
                    <a:lnTo>
                      <a:pt x="0" y="369811"/>
                    </a:lnTo>
                    <a:lnTo>
                      <a:pt x="8686" y="412762"/>
                    </a:lnTo>
                    <a:lnTo>
                      <a:pt x="32385" y="447865"/>
                    </a:lnTo>
                    <a:lnTo>
                      <a:pt x="67487" y="471563"/>
                    </a:lnTo>
                    <a:lnTo>
                      <a:pt x="110439" y="480250"/>
                    </a:lnTo>
                    <a:lnTo>
                      <a:pt x="286131" y="480250"/>
                    </a:lnTo>
                    <a:lnTo>
                      <a:pt x="358990" y="592493"/>
                    </a:lnTo>
                    <a:lnTo>
                      <a:pt x="362750" y="594537"/>
                    </a:lnTo>
                    <a:lnTo>
                      <a:pt x="370801" y="594537"/>
                    </a:lnTo>
                    <a:lnTo>
                      <a:pt x="374548" y="592493"/>
                    </a:lnTo>
                    <a:lnTo>
                      <a:pt x="395109" y="560819"/>
                    </a:lnTo>
                    <a:lnTo>
                      <a:pt x="447421" y="480250"/>
                    </a:lnTo>
                    <a:lnTo>
                      <a:pt x="623112" y="480250"/>
                    </a:lnTo>
                    <a:lnTo>
                      <a:pt x="666051" y="471563"/>
                    </a:lnTo>
                    <a:lnTo>
                      <a:pt x="701167" y="447865"/>
                    </a:lnTo>
                    <a:lnTo>
                      <a:pt x="724852" y="412762"/>
                    </a:lnTo>
                    <a:lnTo>
                      <a:pt x="733552" y="369811"/>
                    </a:lnTo>
                    <a:lnTo>
                      <a:pt x="733552" y="110439"/>
                    </a:lnTo>
                    <a:close/>
                  </a:path>
                </a:pathLst>
              </a:custGeom>
              <a:solidFill>
                <a:srgbClr val="002A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88" name="object 288"/>
              <p:cNvPicPr/>
              <p:nvPr/>
            </p:nvPicPr>
            <p:blipFill>
              <a:blip r:embed="rId101" cstate="print"/>
              <a:stretch>
                <a:fillRect/>
              </a:stretch>
            </p:blipFill>
            <p:spPr>
              <a:xfrm>
                <a:off x="15599770" y="9052598"/>
                <a:ext cx="64657" cy="146299"/>
              </a:xfrm>
              <a:prstGeom prst="rect">
                <a:avLst/>
              </a:prstGeom>
            </p:spPr>
          </p:pic>
        </p:grpSp>
        <p:sp>
          <p:nvSpPr>
            <p:cNvPr id="289" name="object 289"/>
            <p:cNvSpPr/>
            <p:nvPr/>
          </p:nvSpPr>
          <p:spPr>
            <a:xfrm>
              <a:off x="15686168" y="9719604"/>
              <a:ext cx="448309" cy="261620"/>
            </a:xfrm>
            <a:custGeom>
              <a:avLst/>
              <a:gdLst/>
              <a:ahLst/>
              <a:cxnLst/>
              <a:rect l="l" t="t" r="r" b="b"/>
              <a:pathLst>
                <a:path w="448309" h="261620">
                  <a:moveTo>
                    <a:pt x="297415" y="0"/>
                  </a:moveTo>
                  <a:lnTo>
                    <a:pt x="150770" y="0"/>
                  </a:lnTo>
                  <a:lnTo>
                    <a:pt x="103168" y="7699"/>
                  </a:lnTo>
                  <a:lnTo>
                    <a:pt x="61787" y="29130"/>
                  </a:lnTo>
                  <a:lnTo>
                    <a:pt x="29130" y="61787"/>
                  </a:lnTo>
                  <a:lnTo>
                    <a:pt x="7699" y="103168"/>
                  </a:lnTo>
                  <a:lnTo>
                    <a:pt x="0" y="150770"/>
                  </a:lnTo>
                  <a:lnTo>
                    <a:pt x="0" y="255814"/>
                  </a:lnTo>
                  <a:lnTo>
                    <a:pt x="5319" y="261133"/>
                  </a:lnTo>
                  <a:lnTo>
                    <a:pt x="18460" y="261133"/>
                  </a:lnTo>
                  <a:lnTo>
                    <a:pt x="23779" y="255814"/>
                  </a:lnTo>
                  <a:lnTo>
                    <a:pt x="23779" y="150770"/>
                  </a:lnTo>
                  <a:lnTo>
                    <a:pt x="33773" y="101382"/>
                  </a:lnTo>
                  <a:lnTo>
                    <a:pt x="61013" y="61008"/>
                  </a:lnTo>
                  <a:lnTo>
                    <a:pt x="101384" y="33765"/>
                  </a:lnTo>
                  <a:lnTo>
                    <a:pt x="150770" y="23768"/>
                  </a:lnTo>
                  <a:lnTo>
                    <a:pt x="297415" y="23768"/>
                  </a:lnTo>
                  <a:lnTo>
                    <a:pt x="346802" y="33765"/>
                  </a:lnTo>
                  <a:lnTo>
                    <a:pt x="387176" y="61008"/>
                  </a:lnTo>
                  <a:lnTo>
                    <a:pt x="414420" y="101382"/>
                  </a:lnTo>
                  <a:lnTo>
                    <a:pt x="424416" y="150770"/>
                  </a:lnTo>
                  <a:lnTo>
                    <a:pt x="424416" y="255814"/>
                  </a:lnTo>
                  <a:lnTo>
                    <a:pt x="429735" y="261133"/>
                  </a:lnTo>
                  <a:lnTo>
                    <a:pt x="436300" y="261133"/>
                  </a:lnTo>
                  <a:lnTo>
                    <a:pt x="442866" y="261133"/>
                  </a:lnTo>
                  <a:lnTo>
                    <a:pt x="448185" y="255814"/>
                  </a:lnTo>
                  <a:lnTo>
                    <a:pt x="448185" y="150770"/>
                  </a:lnTo>
                  <a:lnTo>
                    <a:pt x="440486" y="103168"/>
                  </a:lnTo>
                  <a:lnTo>
                    <a:pt x="419058" y="61787"/>
                  </a:lnTo>
                  <a:lnTo>
                    <a:pt x="386402" y="29130"/>
                  </a:lnTo>
                  <a:lnTo>
                    <a:pt x="345020" y="7699"/>
                  </a:lnTo>
                  <a:lnTo>
                    <a:pt x="297415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2" name="Grupo 301">
            <a:extLst>
              <a:ext uri="{FF2B5EF4-FFF2-40B4-BE49-F238E27FC236}">
                <a16:creationId xmlns:a16="http://schemas.microsoft.com/office/drawing/2014/main" id="{B31C80AF-AF7A-90E7-29BF-0AA6B86AB3FD}"/>
              </a:ext>
            </a:extLst>
          </p:cNvPr>
          <p:cNvGrpSpPr/>
          <p:nvPr/>
        </p:nvGrpSpPr>
        <p:grpSpPr>
          <a:xfrm>
            <a:off x="16684629" y="2883769"/>
            <a:ext cx="1069057" cy="1054726"/>
            <a:chOff x="16684629" y="2883769"/>
            <a:chExt cx="1069057" cy="1054726"/>
          </a:xfrm>
        </p:grpSpPr>
        <p:sp>
          <p:nvSpPr>
            <p:cNvPr id="290" name="object 290"/>
            <p:cNvSpPr/>
            <p:nvPr/>
          </p:nvSpPr>
          <p:spPr>
            <a:xfrm>
              <a:off x="16926281" y="3605586"/>
              <a:ext cx="827405" cy="322580"/>
            </a:xfrm>
            <a:custGeom>
              <a:avLst/>
              <a:gdLst/>
              <a:ahLst/>
              <a:cxnLst/>
              <a:rect l="l" t="t" r="r" b="b"/>
              <a:pathLst>
                <a:path w="827405" h="322579">
                  <a:moveTo>
                    <a:pt x="827138" y="100838"/>
                  </a:moveTo>
                  <a:lnTo>
                    <a:pt x="816483" y="61810"/>
                  </a:lnTo>
                  <a:lnTo>
                    <a:pt x="778916" y="35179"/>
                  </a:lnTo>
                  <a:lnTo>
                    <a:pt x="763143" y="33223"/>
                  </a:lnTo>
                  <a:lnTo>
                    <a:pt x="757834" y="33223"/>
                  </a:lnTo>
                  <a:lnTo>
                    <a:pt x="752703" y="33832"/>
                  </a:lnTo>
                  <a:lnTo>
                    <a:pt x="437794" y="110934"/>
                  </a:lnTo>
                  <a:lnTo>
                    <a:pt x="439470" y="107835"/>
                  </a:lnTo>
                  <a:lnTo>
                    <a:pt x="443306" y="96456"/>
                  </a:lnTo>
                  <a:lnTo>
                    <a:pt x="445160" y="84556"/>
                  </a:lnTo>
                  <a:lnTo>
                    <a:pt x="444715" y="70612"/>
                  </a:lnTo>
                  <a:lnTo>
                    <a:pt x="427748" y="33426"/>
                  </a:lnTo>
                  <a:lnTo>
                    <a:pt x="393026" y="11938"/>
                  </a:lnTo>
                  <a:lnTo>
                    <a:pt x="230936" y="812"/>
                  </a:lnTo>
                  <a:lnTo>
                    <a:pt x="204114" y="0"/>
                  </a:lnTo>
                  <a:lnTo>
                    <a:pt x="177190" y="838"/>
                  </a:lnTo>
                  <a:lnTo>
                    <a:pt x="150266" y="3289"/>
                  </a:lnTo>
                  <a:lnTo>
                    <a:pt x="123418" y="7366"/>
                  </a:lnTo>
                  <a:lnTo>
                    <a:pt x="4305" y="29337"/>
                  </a:lnTo>
                  <a:lnTo>
                    <a:pt x="38" y="35534"/>
                  </a:lnTo>
                  <a:lnTo>
                    <a:pt x="2425" y="48450"/>
                  </a:lnTo>
                  <a:lnTo>
                    <a:pt x="8648" y="52692"/>
                  </a:lnTo>
                  <a:lnTo>
                    <a:pt x="127711" y="30759"/>
                  </a:lnTo>
                  <a:lnTo>
                    <a:pt x="153123" y="26885"/>
                  </a:lnTo>
                  <a:lnTo>
                    <a:pt x="178612" y="24561"/>
                  </a:lnTo>
                  <a:lnTo>
                    <a:pt x="204101" y="23774"/>
                  </a:lnTo>
                  <a:lnTo>
                    <a:pt x="229501" y="24549"/>
                  </a:lnTo>
                  <a:lnTo>
                    <a:pt x="377812" y="33477"/>
                  </a:lnTo>
                  <a:lnTo>
                    <a:pt x="415315" y="56629"/>
                  </a:lnTo>
                  <a:lnTo>
                    <a:pt x="421424" y="82981"/>
                  </a:lnTo>
                  <a:lnTo>
                    <a:pt x="420204" y="90855"/>
                  </a:lnTo>
                  <a:lnTo>
                    <a:pt x="391642" y="122237"/>
                  </a:lnTo>
                  <a:lnTo>
                    <a:pt x="390588" y="123964"/>
                  </a:lnTo>
                  <a:lnTo>
                    <a:pt x="386207" y="125298"/>
                  </a:lnTo>
                  <a:lnTo>
                    <a:pt x="256171" y="142379"/>
                  </a:lnTo>
                  <a:lnTo>
                    <a:pt x="146837" y="142379"/>
                  </a:lnTo>
                  <a:lnTo>
                    <a:pt x="141528" y="147701"/>
                  </a:lnTo>
                  <a:lnTo>
                    <a:pt x="141528" y="160832"/>
                  </a:lnTo>
                  <a:lnTo>
                    <a:pt x="146837" y="166154"/>
                  </a:lnTo>
                  <a:lnTo>
                    <a:pt x="256946" y="166154"/>
                  </a:lnTo>
                  <a:lnTo>
                    <a:pt x="391934" y="148513"/>
                  </a:lnTo>
                  <a:lnTo>
                    <a:pt x="399338" y="146278"/>
                  </a:lnTo>
                  <a:lnTo>
                    <a:pt x="405231" y="143370"/>
                  </a:lnTo>
                  <a:lnTo>
                    <a:pt x="756589" y="57365"/>
                  </a:lnTo>
                  <a:lnTo>
                    <a:pt x="759764" y="56997"/>
                  </a:lnTo>
                  <a:lnTo>
                    <a:pt x="763143" y="56997"/>
                  </a:lnTo>
                  <a:lnTo>
                    <a:pt x="800696" y="82664"/>
                  </a:lnTo>
                  <a:lnTo>
                    <a:pt x="803402" y="99529"/>
                  </a:lnTo>
                  <a:lnTo>
                    <a:pt x="801992" y="108102"/>
                  </a:lnTo>
                  <a:lnTo>
                    <a:pt x="566026" y="234188"/>
                  </a:lnTo>
                  <a:lnTo>
                    <a:pt x="520128" y="253365"/>
                  </a:lnTo>
                  <a:lnTo>
                    <a:pt x="472935" y="268541"/>
                  </a:lnTo>
                  <a:lnTo>
                    <a:pt x="424611" y="279692"/>
                  </a:lnTo>
                  <a:lnTo>
                    <a:pt x="375323" y="286778"/>
                  </a:lnTo>
                  <a:lnTo>
                    <a:pt x="288302" y="295452"/>
                  </a:lnTo>
                  <a:lnTo>
                    <a:pt x="245364" y="298145"/>
                  </a:lnTo>
                  <a:lnTo>
                    <a:pt x="202450" y="297700"/>
                  </a:lnTo>
                  <a:lnTo>
                    <a:pt x="159715" y="294132"/>
                  </a:lnTo>
                  <a:lnTo>
                    <a:pt x="117297" y="287439"/>
                  </a:lnTo>
                  <a:lnTo>
                    <a:pt x="8737" y="266255"/>
                  </a:lnTo>
                  <a:lnTo>
                    <a:pt x="2501" y="270459"/>
                  </a:lnTo>
                  <a:lnTo>
                    <a:pt x="112725" y="310781"/>
                  </a:lnTo>
                  <a:lnTo>
                    <a:pt x="171081" y="319290"/>
                  </a:lnTo>
                  <a:lnTo>
                    <a:pt x="229946" y="322122"/>
                  </a:lnTo>
                  <a:lnTo>
                    <a:pt x="245122" y="321932"/>
                  </a:lnTo>
                  <a:lnTo>
                    <a:pt x="290664" y="319112"/>
                  </a:lnTo>
                  <a:lnTo>
                    <a:pt x="377698" y="310426"/>
                  </a:lnTo>
                  <a:lnTo>
                    <a:pt x="428980" y="303072"/>
                  </a:lnTo>
                  <a:lnTo>
                    <a:pt x="479259" y="291465"/>
                  </a:lnTo>
                  <a:lnTo>
                    <a:pt x="528358" y="275666"/>
                  </a:lnTo>
                  <a:lnTo>
                    <a:pt x="576110" y="255714"/>
                  </a:lnTo>
                  <a:lnTo>
                    <a:pt x="790359" y="155321"/>
                  </a:lnTo>
                  <a:lnTo>
                    <a:pt x="819759" y="127317"/>
                  </a:lnTo>
                  <a:lnTo>
                    <a:pt x="824890" y="114452"/>
                  </a:lnTo>
                  <a:lnTo>
                    <a:pt x="827138" y="10083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6684629" y="3591150"/>
              <a:ext cx="181610" cy="347345"/>
            </a:xfrm>
            <a:custGeom>
              <a:avLst/>
              <a:gdLst/>
              <a:ahLst/>
              <a:cxnLst/>
              <a:rect l="l" t="t" r="r" b="b"/>
              <a:pathLst>
                <a:path w="181609" h="347345">
                  <a:moveTo>
                    <a:pt x="132446" y="0"/>
                  </a:moveTo>
                  <a:lnTo>
                    <a:pt x="48867" y="0"/>
                  </a:lnTo>
                  <a:lnTo>
                    <a:pt x="29861" y="3847"/>
                  </a:lnTo>
                  <a:lnTo>
                    <a:pt x="14326" y="14332"/>
                  </a:lnTo>
                  <a:lnTo>
                    <a:pt x="3845" y="29870"/>
                  </a:lnTo>
                  <a:lnTo>
                    <a:pt x="0" y="48878"/>
                  </a:lnTo>
                  <a:lnTo>
                    <a:pt x="0" y="298462"/>
                  </a:lnTo>
                  <a:lnTo>
                    <a:pt x="3845" y="317469"/>
                  </a:lnTo>
                  <a:lnTo>
                    <a:pt x="14326" y="333008"/>
                  </a:lnTo>
                  <a:lnTo>
                    <a:pt x="29861" y="343493"/>
                  </a:lnTo>
                  <a:lnTo>
                    <a:pt x="48867" y="347340"/>
                  </a:lnTo>
                  <a:lnTo>
                    <a:pt x="132446" y="347340"/>
                  </a:lnTo>
                  <a:lnTo>
                    <a:pt x="151452" y="343493"/>
                  </a:lnTo>
                  <a:lnTo>
                    <a:pt x="166987" y="333008"/>
                  </a:lnTo>
                  <a:lnTo>
                    <a:pt x="173359" y="323560"/>
                  </a:lnTo>
                  <a:lnTo>
                    <a:pt x="48867" y="323560"/>
                  </a:lnTo>
                  <a:lnTo>
                    <a:pt x="39110" y="321585"/>
                  </a:lnTo>
                  <a:lnTo>
                    <a:pt x="31131" y="316202"/>
                  </a:lnTo>
                  <a:lnTo>
                    <a:pt x="25745" y="308223"/>
                  </a:lnTo>
                  <a:lnTo>
                    <a:pt x="23768" y="298462"/>
                  </a:lnTo>
                  <a:lnTo>
                    <a:pt x="23768" y="48878"/>
                  </a:lnTo>
                  <a:lnTo>
                    <a:pt x="173359" y="23779"/>
                  </a:lnTo>
                  <a:lnTo>
                    <a:pt x="166987" y="14332"/>
                  </a:lnTo>
                  <a:lnTo>
                    <a:pt x="151452" y="3847"/>
                  </a:lnTo>
                  <a:lnTo>
                    <a:pt x="132446" y="0"/>
                  </a:lnTo>
                  <a:close/>
                </a:path>
                <a:path w="181609" h="347345">
                  <a:moveTo>
                    <a:pt x="173359" y="23779"/>
                  </a:moveTo>
                  <a:lnTo>
                    <a:pt x="132446" y="23779"/>
                  </a:lnTo>
                  <a:lnTo>
                    <a:pt x="142207" y="25754"/>
                  </a:lnTo>
                  <a:lnTo>
                    <a:pt x="150186" y="31137"/>
                  </a:lnTo>
                  <a:lnTo>
                    <a:pt x="155569" y="39116"/>
                  </a:lnTo>
                  <a:lnTo>
                    <a:pt x="157544" y="48878"/>
                  </a:lnTo>
                  <a:lnTo>
                    <a:pt x="157544" y="298462"/>
                  </a:lnTo>
                  <a:lnTo>
                    <a:pt x="155569" y="308223"/>
                  </a:lnTo>
                  <a:lnTo>
                    <a:pt x="150186" y="316202"/>
                  </a:lnTo>
                  <a:lnTo>
                    <a:pt x="142207" y="321585"/>
                  </a:lnTo>
                  <a:lnTo>
                    <a:pt x="132446" y="323560"/>
                  </a:lnTo>
                  <a:lnTo>
                    <a:pt x="173359" y="323560"/>
                  </a:lnTo>
                  <a:lnTo>
                    <a:pt x="177468" y="317469"/>
                  </a:lnTo>
                  <a:lnTo>
                    <a:pt x="181313" y="298462"/>
                  </a:lnTo>
                  <a:lnTo>
                    <a:pt x="181313" y="48878"/>
                  </a:lnTo>
                  <a:lnTo>
                    <a:pt x="177468" y="29870"/>
                  </a:lnTo>
                  <a:lnTo>
                    <a:pt x="173359" y="2377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6855580" y="2883769"/>
              <a:ext cx="727075" cy="595630"/>
            </a:xfrm>
            <a:custGeom>
              <a:avLst/>
              <a:gdLst/>
              <a:ahLst/>
              <a:cxnLst/>
              <a:rect l="l" t="t" r="r" b="b"/>
              <a:pathLst>
                <a:path w="727075" h="595629">
                  <a:moveTo>
                    <a:pt x="525132" y="228295"/>
                  </a:moveTo>
                  <a:lnTo>
                    <a:pt x="523506" y="177165"/>
                  </a:lnTo>
                  <a:lnTo>
                    <a:pt x="515073" y="153314"/>
                  </a:lnTo>
                  <a:lnTo>
                    <a:pt x="500545" y="131787"/>
                  </a:lnTo>
                  <a:lnTo>
                    <a:pt x="500545" y="228295"/>
                  </a:lnTo>
                  <a:lnTo>
                    <a:pt x="500545" y="229006"/>
                  </a:lnTo>
                  <a:lnTo>
                    <a:pt x="482053" y="271919"/>
                  </a:lnTo>
                  <a:lnTo>
                    <a:pt x="451853" y="310134"/>
                  </a:lnTo>
                  <a:lnTo>
                    <a:pt x="417296" y="341693"/>
                  </a:lnTo>
                  <a:lnTo>
                    <a:pt x="385457" y="365213"/>
                  </a:lnTo>
                  <a:lnTo>
                    <a:pt x="363499" y="379183"/>
                  </a:lnTo>
                  <a:lnTo>
                    <a:pt x="341553" y="365213"/>
                  </a:lnTo>
                  <a:lnTo>
                    <a:pt x="309740" y="341693"/>
                  </a:lnTo>
                  <a:lnTo>
                    <a:pt x="275221" y="310134"/>
                  </a:lnTo>
                  <a:lnTo>
                    <a:pt x="245148" y="272059"/>
                  </a:lnTo>
                  <a:lnTo>
                    <a:pt x="245033" y="271919"/>
                  </a:lnTo>
                  <a:lnTo>
                    <a:pt x="226618" y="229006"/>
                  </a:lnTo>
                  <a:lnTo>
                    <a:pt x="226517" y="228295"/>
                  </a:lnTo>
                  <a:lnTo>
                    <a:pt x="226733" y="182511"/>
                  </a:lnTo>
                  <a:lnTo>
                    <a:pt x="226733" y="182105"/>
                  </a:lnTo>
                  <a:lnTo>
                    <a:pt x="244233" y="147434"/>
                  </a:lnTo>
                  <a:lnTo>
                    <a:pt x="280644" y="126377"/>
                  </a:lnTo>
                  <a:lnTo>
                    <a:pt x="280416" y="126377"/>
                  </a:lnTo>
                  <a:lnTo>
                    <a:pt x="286181" y="125145"/>
                  </a:lnTo>
                  <a:lnTo>
                    <a:pt x="293319" y="125145"/>
                  </a:lnTo>
                  <a:lnTo>
                    <a:pt x="308165" y="126377"/>
                  </a:lnTo>
                  <a:lnTo>
                    <a:pt x="306768" y="126377"/>
                  </a:lnTo>
                  <a:lnTo>
                    <a:pt x="321564" y="130467"/>
                  </a:lnTo>
                  <a:lnTo>
                    <a:pt x="338074" y="139496"/>
                  </a:lnTo>
                  <a:lnTo>
                    <a:pt x="354291" y="154838"/>
                  </a:lnTo>
                  <a:lnTo>
                    <a:pt x="356552" y="157619"/>
                  </a:lnTo>
                  <a:lnTo>
                    <a:pt x="359930" y="159207"/>
                  </a:lnTo>
                  <a:lnTo>
                    <a:pt x="367055" y="159207"/>
                  </a:lnTo>
                  <a:lnTo>
                    <a:pt x="370433" y="157619"/>
                  </a:lnTo>
                  <a:lnTo>
                    <a:pt x="372694" y="154838"/>
                  </a:lnTo>
                  <a:lnTo>
                    <a:pt x="396925" y="134454"/>
                  </a:lnTo>
                  <a:lnTo>
                    <a:pt x="410387" y="129781"/>
                  </a:lnTo>
                  <a:lnTo>
                    <a:pt x="420192" y="126377"/>
                  </a:lnTo>
                  <a:lnTo>
                    <a:pt x="419354" y="126377"/>
                  </a:lnTo>
                  <a:lnTo>
                    <a:pt x="438429" y="125336"/>
                  </a:lnTo>
                  <a:lnTo>
                    <a:pt x="446608" y="126377"/>
                  </a:lnTo>
                  <a:lnTo>
                    <a:pt x="466940" y="134073"/>
                  </a:lnTo>
                  <a:lnTo>
                    <a:pt x="493877" y="164134"/>
                  </a:lnTo>
                  <a:lnTo>
                    <a:pt x="500545" y="228295"/>
                  </a:lnTo>
                  <a:lnTo>
                    <a:pt x="500545" y="131787"/>
                  </a:lnTo>
                  <a:lnTo>
                    <a:pt x="500062" y="131064"/>
                  </a:lnTo>
                  <a:lnTo>
                    <a:pt x="493166" y="125336"/>
                  </a:lnTo>
                  <a:lnTo>
                    <a:pt x="478764" y="113347"/>
                  </a:lnTo>
                  <a:lnTo>
                    <a:pt x="451472" y="103111"/>
                  </a:lnTo>
                  <a:lnTo>
                    <a:pt x="442315" y="101777"/>
                  </a:lnTo>
                  <a:lnTo>
                    <a:pt x="421322" y="102146"/>
                  </a:lnTo>
                  <a:lnTo>
                    <a:pt x="393407" y="109664"/>
                  </a:lnTo>
                  <a:lnTo>
                    <a:pt x="363499" y="129781"/>
                  </a:lnTo>
                  <a:lnTo>
                    <a:pt x="356603" y="125145"/>
                  </a:lnTo>
                  <a:lnTo>
                    <a:pt x="333590" y="109664"/>
                  </a:lnTo>
                  <a:lnTo>
                    <a:pt x="305790" y="102146"/>
                  </a:lnTo>
                  <a:lnTo>
                    <a:pt x="287362" y="101777"/>
                  </a:lnTo>
                  <a:lnTo>
                    <a:pt x="284607" y="101777"/>
                  </a:lnTo>
                  <a:lnTo>
                    <a:pt x="275310" y="103111"/>
                  </a:lnTo>
                  <a:lnTo>
                    <a:pt x="275805" y="103111"/>
                  </a:lnTo>
                  <a:lnTo>
                    <a:pt x="248424" y="113347"/>
                  </a:lnTo>
                  <a:lnTo>
                    <a:pt x="211963" y="153136"/>
                  </a:lnTo>
                  <a:lnTo>
                    <a:pt x="201904" y="228295"/>
                  </a:lnTo>
                  <a:lnTo>
                    <a:pt x="219189" y="275412"/>
                  </a:lnTo>
                  <a:lnTo>
                    <a:pt x="248894" y="317004"/>
                  </a:lnTo>
                  <a:lnTo>
                    <a:pt x="284162" y="351675"/>
                  </a:lnTo>
                  <a:lnTo>
                    <a:pt x="318490" y="378421"/>
                  </a:lnTo>
                  <a:lnTo>
                    <a:pt x="357835" y="403339"/>
                  </a:lnTo>
                  <a:lnTo>
                    <a:pt x="361543" y="404774"/>
                  </a:lnTo>
                  <a:lnTo>
                    <a:pt x="365429" y="404774"/>
                  </a:lnTo>
                  <a:lnTo>
                    <a:pt x="407352" y="379183"/>
                  </a:lnTo>
                  <a:lnTo>
                    <a:pt x="442874" y="351675"/>
                  </a:lnTo>
                  <a:lnTo>
                    <a:pt x="478193" y="317004"/>
                  </a:lnTo>
                  <a:lnTo>
                    <a:pt x="507822" y="275564"/>
                  </a:lnTo>
                  <a:lnTo>
                    <a:pt x="524979" y="229006"/>
                  </a:lnTo>
                  <a:lnTo>
                    <a:pt x="525068" y="228765"/>
                  </a:lnTo>
                  <a:lnTo>
                    <a:pt x="525132" y="228295"/>
                  </a:lnTo>
                  <a:close/>
                </a:path>
                <a:path w="727075" h="595629">
                  <a:moveTo>
                    <a:pt x="726986" y="114058"/>
                  </a:moveTo>
                  <a:lnTo>
                    <a:pt x="718007" y="69697"/>
                  </a:lnTo>
                  <a:lnTo>
                    <a:pt x="703211" y="47777"/>
                  </a:lnTo>
                  <a:lnTo>
                    <a:pt x="703211" y="114058"/>
                  </a:lnTo>
                  <a:lnTo>
                    <a:pt x="703211" y="392137"/>
                  </a:lnTo>
                  <a:lnTo>
                    <a:pt x="696099" y="427253"/>
                  </a:lnTo>
                  <a:lnTo>
                    <a:pt x="676732" y="455955"/>
                  </a:lnTo>
                  <a:lnTo>
                    <a:pt x="648030" y="475322"/>
                  </a:lnTo>
                  <a:lnTo>
                    <a:pt x="612927" y="482422"/>
                  </a:lnTo>
                  <a:lnTo>
                    <a:pt x="417055" y="482422"/>
                  </a:lnTo>
                  <a:lnTo>
                    <a:pt x="413296" y="484479"/>
                  </a:lnTo>
                  <a:lnTo>
                    <a:pt x="363499" y="561797"/>
                  </a:lnTo>
                  <a:lnTo>
                    <a:pt x="313702" y="484479"/>
                  </a:lnTo>
                  <a:lnTo>
                    <a:pt x="309930" y="482422"/>
                  </a:lnTo>
                  <a:lnTo>
                    <a:pt x="114071" y="482422"/>
                  </a:lnTo>
                  <a:lnTo>
                    <a:pt x="78955" y="475322"/>
                  </a:lnTo>
                  <a:lnTo>
                    <a:pt x="50253" y="455955"/>
                  </a:lnTo>
                  <a:lnTo>
                    <a:pt x="30886" y="427253"/>
                  </a:lnTo>
                  <a:lnTo>
                    <a:pt x="23774" y="392137"/>
                  </a:lnTo>
                  <a:lnTo>
                    <a:pt x="23774" y="114058"/>
                  </a:lnTo>
                  <a:lnTo>
                    <a:pt x="30886" y="78943"/>
                  </a:lnTo>
                  <a:lnTo>
                    <a:pt x="50253" y="50241"/>
                  </a:lnTo>
                  <a:lnTo>
                    <a:pt x="78955" y="30886"/>
                  </a:lnTo>
                  <a:lnTo>
                    <a:pt x="114071" y="23774"/>
                  </a:lnTo>
                  <a:lnTo>
                    <a:pt x="612927" y="23774"/>
                  </a:lnTo>
                  <a:lnTo>
                    <a:pt x="648030" y="30886"/>
                  </a:lnTo>
                  <a:lnTo>
                    <a:pt x="676732" y="50241"/>
                  </a:lnTo>
                  <a:lnTo>
                    <a:pt x="696099" y="78943"/>
                  </a:lnTo>
                  <a:lnTo>
                    <a:pt x="703211" y="114058"/>
                  </a:lnTo>
                  <a:lnTo>
                    <a:pt x="703211" y="47777"/>
                  </a:lnTo>
                  <a:lnTo>
                    <a:pt x="693534" y="33439"/>
                  </a:lnTo>
                  <a:lnTo>
                    <a:pt x="679208" y="23774"/>
                  </a:lnTo>
                  <a:lnTo>
                    <a:pt x="657275" y="8978"/>
                  </a:lnTo>
                  <a:lnTo>
                    <a:pt x="612927" y="0"/>
                  </a:lnTo>
                  <a:lnTo>
                    <a:pt x="114071" y="0"/>
                  </a:lnTo>
                  <a:lnTo>
                    <a:pt x="69710" y="8978"/>
                  </a:lnTo>
                  <a:lnTo>
                    <a:pt x="33451" y="33439"/>
                  </a:lnTo>
                  <a:lnTo>
                    <a:pt x="8978" y="69697"/>
                  </a:lnTo>
                  <a:lnTo>
                    <a:pt x="0" y="114058"/>
                  </a:lnTo>
                  <a:lnTo>
                    <a:pt x="0" y="392137"/>
                  </a:lnTo>
                  <a:lnTo>
                    <a:pt x="8978" y="436499"/>
                  </a:lnTo>
                  <a:lnTo>
                    <a:pt x="33451" y="472757"/>
                  </a:lnTo>
                  <a:lnTo>
                    <a:pt x="69710" y="497230"/>
                  </a:lnTo>
                  <a:lnTo>
                    <a:pt x="114071" y="506209"/>
                  </a:lnTo>
                  <a:lnTo>
                    <a:pt x="299415" y="506209"/>
                  </a:lnTo>
                  <a:lnTo>
                    <a:pt x="355688" y="593598"/>
                  </a:lnTo>
                  <a:lnTo>
                    <a:pt x="359448" y="595630"/>
                  </a:lnTo>
                  <a:lnTo>
                    <a:pt x="367538" y="595630"/>
                  </a:lnTo>
                  <a:lnTo>
                    <a:pt x="371297" y="593598"/>
                  </a:lnTo>
                  <a:lnTo>
                    <a:pt x="391782" y="561797"/>
                  </a:lnTo>
                  <a:lnTo>
                    <a:pt x="427583" y="506209"/>
                  </a:lnTo>
                  <a:lnTo>
                    <a:pt x="612927" y="506209"/>
                  </a:lnTo>
                  <a:lnTo>
                    <a:pt x="657275" y="497230"/>
                  </a:lnTo>
                  <a:lnTo>
                    <a:pt x="693534" y="472757"/>
                  </a:lnTo>
                  <a:lnTo>
                    <a:pt x="718007" y="436499"/>
                  </a:lnTo>
                  <a:lnTo>
                    <a:pt x="726986" y="392137"/>
                  </a:lnTo>
                  <a:lnTo>
                    <a:pt x="726986" y="11405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3" name="object 293"/>
          <p:cNvSpPr/>
          <p:nvPr/>
        </p:nvSpPr>
        <p:spPr>
          <a:xfrm>
            <a:off x="15062302" y="5807982"/>
            <a:ext cx="1115695" cy="1235075"/>
          </a:xfrm>
          <a:custGeom>
            <a:avLst/>
            <a:gdLst/>
            <a:ahLst/>
            <a:cxnLst/>
            <a:rect l="l" t="t" r="r" b="b"/>
            <a:pathLst>
              <a:path w="1115694" h="1235075">
                <a:moveTo>
                  <a:pt x="775512" y="492188"/>
                </a:moveTo>
                <a:lnTo>
                  <a:pt x="769747" y="442264"/>
                </a:lnTo>
                <a:lnTo>
                  <a:pt x="753325" y="396417"/>
                </a:lnTo>
                <a:lnTo>
                  <a:pt x="751725" y="393903"/>
                </a:lnTo>
                <a:lnTo>
                  <a:pt x="751725" y="492188"/>
                </a:lnTo>
                <a:lnTo>
                  <a:pt x="746594" y="536651"/>
                </a:lnTo>
                <a:lnTo>
                  <a:pt x="731964" y="577507"/>
                </a:lnTo>
                <a:lnTo>
                  <a:pt x="709028" y="613562"/>
                </a:lnTo>
                <a:lnTo>
                  <a:pt x="678942" y="643648"/>
                </a:lnTo>
                <a:lnTo>
                  <a:pt x="642886" y="666584"/>
                </a:lnTo>
                <a:lnTo>
                  <a:pt x="602030" y="681215"/>
                </a:lnTo>
                <a:lnTo>
                  <a:pt x="557568" y="686358"/>
                </a:lnTo>
                <a:lnTo>
                  <a:pt x="513105" y="681215"/>
                </a:lnTo>
                <a:lnTo>
                  <a:pt x="472249" y="666584"/>
                </a:lnTo>
                <a:lnTo>
                  <a:pt x="436194" y="643648"/>
                </a:lnTo>
                <a:lnTo>
                  <a:pt x="406107" y="613562"/>
                </a:lnTo>
                <a:lnTo>
                  <a:pt x="383159" y="577507"/>
                </a:lnTo>
                <a:lnTo>
                  <a:pt x="368528" y="536651"/>
                </a:lnTo>
                <a:lnTo>
                  <a:pt x="363397" y="492188"/>
                </a:lnTo>
                <a:lnTo>
                  <a:pt x="368528" y="447713"/>
                </a:lnTo>
                <a:lnTo>
                  <a:pt x="383159" y="406869"/>
                </a:lnTo>
                <a:lnTo>
                  <a:pt x="406107" y="370814"/>
                </a:lnTo>
                <a:lnTo>
                  <a:pt x="436194" y="340728"/>
                </a:lnTo>
                <a:lnTo>
                  <a:pt x="472249" y="317779"/>
                </a:lnTo>
                <a:lnTo>
                  <a:pt x="513105" y="303149"/>
                </a:lnTo>
                <a:lnTo>
                  <a:pt x="557568" y="298005"/>
                </a:lnTo>
                <a:lnTo>
                  <a:pt x="602030" y="303149"/>
                </a:lnTo>
                <a:lnTo>
                  <a:pt x="642886" y="317779"/>
                </a:lnTo>
                <a:lnTo>
                  <a:pt x="678942" y="340728"/>
                </a:lnTo>
                <a:lnTo>
                  <a:pt x="709028" y="370814"/>
                </a:lnTo>
                <a:lnTo>
                  <a:pt x="731964" y="406869"/>
                </a:lnTo>
                <a:lnTo>
                  <a:pt x="746594" y="447713"/>
                </a:lnTo>
                <a:lnTo>
                  <a:pt x="751725" y="492188"/>
                </a:lnTo>
                <a:lnTo>
                  <a:pt x="751725" y="393903"/>
                </a:lnTo>
                <a:lnTo>
                  <a:pt x="727570" y="355942"/>
                </a:lnTo>
                <a:lnTo>
                  <a:pt x="693801" y="322173"/>
                </a:lnTo>
                <a:lnTo>
                  <a:pt x="655828" y="298005"/>
                </a:lnTo>
                <a:lnTo>
                  <a:pt x="607479" y="279996"/>
                </a:lnTo>
                <a:lnTo>
                  <a:pt x="557568" y="274231"/>
                </a:lnTo>
                <a:lnTo>
                  <a:pt x="507657" y="279996"/>
                </a:lnTo>
                <a:lnTo>
                  <a:pt x="461797" y="296418"/>
                </a:lnTo>
                <a:lnTo>
                  <a:pt x="421335" y="322173"/>
                </a:lnTo>
                <a:lnTo>
                  <a:pt x="387565" y="355942"/>
                </a:lnTo>
                <a:lnTo>
                  <a:pt x="361810" y="396417"/>
                </a:lnTo>
                <a:lnTo>
                  <a:pt x="345389" y="442264"/>
                </a:lnTo>
                <a:lnTo>
                  <a:pt x="339623" y="492188"/>
                </a:lnTo>
                <a:lnTo>
                  <a:pt x="345389" y="542099"/>
                </a:lnTo>
                <a:lnTo>
                  <a:pt x="361810" y="587946"/>
                </a:lnTo>
                <a:lnTo>
                  <a:pt x="387565" y="628408"/>
                </a:lnTo>
                <a:lnTo>
                  <a:pt x="421335" y="662190"/>
                </a:lnTo>
                <a:lnTo>
                  <a:pt x="461797" y="687933"/>
                </a:lnTo>
                <a:lnTo>
                  <a:pt x="507657" y="704354"/>
                </a:lnTo>
                <a:lnTo>
                  <a:pt x="557568" y="710120"/>
                </a:lnTo>
                <a:lnTo>
                  <a:pt x="607479" y="704354"/>
                </a:lnTo>
                <a:lnTo>
                  <a:pt x="653326" y="687933"/>
                </a:lnTo>
                <a:lnTo>
                  <a:pt x="693801" y="662190"/>
                </a:lnTo>
                <a:lnTo>
                  <a:pt x="727570" y="628408"/>
                </a:lnTo>
                <a:lnTo>
                  <a:pt x="753325" y="587946"/>
                </a:lnTo>
                <a:lnTo>
                  <a:pt x="769747" y="542099"/>
                </a:lnTo>
                <a:lnTo>
                  <a:pt x="775512" y="492188"/>
                </a:lnTo>
                <a:close/>
              </a:path>
              <a:path w="1115694" h="1235075">
                <a:moveTo>
                  <a:pt x="842391" y="866076"/>
                </a:moveTo>
                <a:lnTo>
                  <a:pt x="792797" y="843318"/>
                </a:lnTo>
                <a:lnTo>
                  <a:pt x="749541" y="832027"/>
                </a:lnTo>
                <a:lnTo>
                  <a:pt x="703897" y="823099"/>
                </a:lnTo>
                <a:lnTo>
                  <a:pt x="656348" y="816622"/>
                </a:lnTo>
                <a:lnTo>
                  <a:pt x="607415" y="812673"/>
                </a:lnTo>
                <a:lnTo>
                  <a:pt x="557580" y="811339"/>
                </a:lnTo>
                <a:lnTo>
                  <a:pt x="507758" y="812673"/>
                </a:lnTo>
                <a:lnTo>
                  <a:pt x="458825" y="816622"/>
                </a:lnTo>
                <a:lnTo>
                  <a:pt x="411276" y="823099"/>
                </a:lnTo>
                <a:lnTo>
                  <a:pt x="365633" y="832027"/>
                </a:lnTo>
                <a:lnTo>
                  <a:pt x="322376" y="843318"/>
                </a:lnTo>
                <a:lnTo>
                  <a:pt x="282016" y="856881"/>
                </a:lnTo>
                <a:lnTo>
                  <a:pt x="272783" y="866076"/>
                </a:lnTo>
                <a:lnTo>
                  <a:pt x="277431" y="878357"/>
                </a:lnTo>
                <a:lnTo>
                  <a:pt x="284276" y="881443"/>
                </a:lnTo>
                <a:lnTo>
                  <a:pt x="290436" y="879132"/>
                </a:lnTo>
                <a:lnTo>
                  <a:pt x="337616" y="863650"/>
                </a:lnTo>
                <a:lnTo>
                  <a:pt x="388772" y="851369"/>
                </a:lnTo>
                <a:lnTo>
                  <a:pt x="443039" y="842429"/>
                </a:lnTo>
                <a:lnTo>
                  <a:pt x="499592" y="836968"/>
                </a:lnTo>
                <a:lnTo>
                  <a:pt x="557580" y="835113"/>
                </a:lnTo>
                <a:lnTo>
                  <a:pt x="615581" y="836968"/>
                </a:lnTo>
                <a:lnTo>
                  <a:pt x="672147" y="842429"/>
                </a:lnTo>
                <a:lnTo>
                  <a:pt x="726414" y="851369"/>
                </a:lnTo>
                <a:lnTo>
                  <a:pt x="777557" y="863650"/>
                </a:lnTo>
                <a:lnTo>
                  <a:pt x="826122" y="879652"/>
                </a:lnTo>
                <a:lnTo>
                  <a:pt x="827557" y="879894"/>
                </a:lnTo>
                <a:lnTo>
                  <a:pt x="828941" y="879894"/>
                </a:lnTo>
                <a:lnTo>
                  <a:pt x="833742" y="879894"/>
                </a:lnTo>
                <a:lnTo>
                  <a:pt x="838263" y="876973"/>
                </a:lnTo>
                <a:lnTo>
                  <a:pt x="842391" y="866076"/>
                </a:lnTo>
                <a:close/>
              </a:path>
              <a:path w="1115694" h="1235075">
                <a:moveTo>
                  <a:pt x="999820" y="1023188"/>
                </a:moveTo>
                <a:lnTo>
                  <a:pt x="985227" y="968248"/>
                </a:lnTo>
                <a:lnTo>
                  <a:pt x="962558" y="944346"/>
                </a:lnTo>
                <a:lnTo>
                  <a:pt x="952030" y="952182"/>
                </a:lnTo>
                <a:lnTo>
                  <a:pt x="950937" y="959624"/>
                </a:lnTo>
                <a:lnTo>
                  <a:pt x="954849" y="964895"/>
                </a:lnTo>
                <a:lnTo>
                  <a:pt x="964095" y="979195"/>
                </a:lnTo>
                <a:lnTo>
                  <a:pt x="970724" y="993698"/>
                </a:lnTo>
                <a:lnTo>
                  <a:pt x="974712" y="1008392"/>
                </a:lnTo>
                <a:lnTo>
                  <a:pt x="976045" y="1023188"/>
                </a:lnTo>
                <a:lnTo>
                  <a:pt x="971410" y="1050544"/>
                </a:lnTo>
                <a:lnTo>
                  <a:pt x="936459" y="1101636"/>
                </a:lnTo>
                <a:lnTo>
                  <a:pt x="871956" y="1145781"/>
                </a:lnTo>
                <a:lnTo>
                  <a:pt x="830389" y="1164463"/>
                </a:lnTo>
                <a:lnTo>
                  <a:pt x="783551" y="1180465"/>
                </a:lnTo>
                <a:lnTo>
                  <a:pt x="732155" y="1193457"/>
                </a:lnTo>
                <a:lnTo>
                  <a:pt x="676884" y="1203121"/>
                </a:lnTo>
                <a:lnTo>
                  <a:pt x="618464" y="1209167"/>
                </a:lnTo>
                <a:lnTo>
                  <a:pt x="557593" y="1211249"/>
                </a:lnTo>
                <a:lnTo>
                  <a:pt x="496722" y="1209167"/>
                </a:lnTo>
                <a:lnTo>
                  <a:pt x="438289" y="1203121"/>
                </a:lnTo>
                <a:lnTo>
                  <a:pt x="383032" y="1193457"/>
                </a:lnTo>
                <a:lnTo>
                  <a:pt x="331622" y="1180465"/>
                </a:lnTo>
                <a:lnTo>
                  <a:pt x="284784" y="1164463"/>
                </a:lnTo>
                <a:lnTo>
                  <a:pt x="243217" y="1145781"/>
                </a:lnTo>
                <a:lnTo>
                  <a:pt x="207632" y="1124737"/>
                </a:lnTo>
                <a:lnTo>
                  <a:pt x="157200" y="1076794"/>
                </a:lnTo>
                <a:lnTo>
                  <a:pt x="139128" y="1023188"/>
                </a:lnTo>
                <a:lnTo>
                  <a:pt x="140462" y="1008392"/>
                </a:lnTo>
                <a:lnTo>
                  <a:pt x="144449" y="993711"/>
                </a:lnTo>
                <a:lnTo>
                  <a:pt x="151079" y="979195"/>
                </a:lnTo>
                <a:lnTo>
                  <a:pt x="160324" y="964895"/>
                </a:lnTo>
                <a:lnTo>
                  <a:pt x="164236" y="959624"/>
                </a:lnTo>
                <a:lnTo>
                  <a:pt x="163156" y="952169"/>
                </a:lnTo>
                <a:lnTo>
                  <a:pt x="152628" y="944346"/>
                </a:lnTo>
                <a:lnTo>
                  <a:pt x="145173" y="945426"/>
                </a:lnTo>
                <a:lnTo>
                  <a:pt x="141249" y="950709"/>
                </a:lnTo>
                <a:lnTo>
                  <a:pt x="129959" y="968248"/>
                </a:lnTo>
                <a:lnTo>
                  <a:pt x="121869" y="986218"/>
                </a:lnTo>
                <a:lnTo>
                  <a:pt x="116992" y="1004557"/>
                </a:lnTo>
                <a:lnTo>
                  <a:pt x="115366" y="1023188"/>
                </a:lnTo>
                <a:lnTo>
                  <a:pt x="120078" y="1054887"/>
                </a:lnTo>
                <a:lnTo>
                  <a:pt x="155854" y="1113269"/>
                </a:lnTo>
                <a:lnTo>
                  <a:pt x="185661" y="1139329"/>
                </a:lnTo>
                <a:lnTo>
                  <a:pt x="222567" y="1162888"/>
                </a:lnTo>
                <a:lnTo>
                  <a:pt x="265938" y="1183665"/>
                </a:lnTo>
                <a:lnTo>
                  <a:pt x="315137" y="1201343"/>
                </a:lnTo>
                <a:lnTo>
                  <a:pt x="369531" y="1215631"/>
                </a:lnTo>
                <a:lnTo>
                  <a:pt x="428498" y="1226197"/>
                </a:lnTo>
                <a:lnTo>
                  <a:pt x="491401" y="1232763"/>
                </a:lnTo>
                <a:lnTo>
                  <a:pt x="557593" y="1235024"/>
                </a:lnTo>
                <a:lnTo>
                  <a:pt x="623785" y="1232763"/>
                </a:lnTo>
                <a:lnTo>
                  <a:pt x="686676" y="1226197"/>
                </a:lnTo>
                <a:lnTo>
                  <a:pt x="745642" y="1215631"/>
                </a:lnTo>
                <a:lnTo>
                  <a:pt x="800036" y="1201343"/>
                </a:lnTo>
                <a:lnTo>
                  <a:pt x="849249" y="1183665"/>
                </a:lnTo>
                <a:lnTo>
                  <a:pt x="892606" y="1162888"/>
                </a:lnTo>
                <a:lnTo>
                  <a:pt x="929513" y="1139329"/>
                </a:lnTo>
                <a:lnTo>
                  <a:pt x="959319" y="1113269"/>
                </a:lnTo>
                <a:lnTo>
                  <a:pt x="995108" y="1054887"/>
                </a:lnTo>
                <a:lnTo>
                  <a:pt x="999820" y="1023188"/>
                </a:lnTo>
                <a:close/>
              </a:path>
              <a:path w="1115694" h="1235075">
                <a:moveTo>
                  <a:pt x="1115136" y="551002"/>
                </a:moveTo>
                <a:lnTo>
                  <a:pt x="1109802" y="545680"/>
                </a:lnTo>
                <a:lnTo>
                  <a:pt x="1060653" y="545680"/>
                </a:lnTo>
                <a:lnTo>
                  <a:pt x="1058913" y="509130"/>
                </a:lnTo>
                <a:lnTo>
                  <a:pt x="1052131" y="461987"/>
                </a:lnTo>
                <a:lnTo>
                  <a:pt x="1041082" y="416331"/>
                </a:lnTo>
                <a:lnTo>
                  <a:pt x="1036853" y="404050"/>
                </a:lnTo>
                <a:lnTo>
                  <a:pt x="1036853" y="545680"/>
                </a:lnTo>
                <a:lnTo>
                  <a:pt x="988872" y="545680"/>
                </a:lnTo>
                <a:lnTo>
                  <a:pt x="983551" y="551002"/>
                </a:lnTo>
                <a:lnTo>
                  <a:pt x="983551" y="564134"/>
                </a:lnTo>
                <a:lnTo>
                  <a:pt x="988872" y="569455"/>
                </a:lnTo>
                <a:lnTo>
                  <a:pt x="1036853" y="569455"/>
                </a:lnTo>
                <a:lnTo>
                  <a:pt x="1035011" y="606005"/>
                </a:lnTo>
                <a:lnTo>
                  <a:pt x="1027696" y="654164"/>
                </a:lnTo>
                <a:lnTo>
                  <a:pt x="1015847" y="700112"/>
                </a:lnTo>
                <a:lnTo>
                  <a:pt x="999693" y="744181"/>
                </a:lnTo>
                <a:lnTo>
                  <a:pt x="979449" y="786130"/>
                </a:lnTo>
                <a:lnTo>
                  <a:pt x="955395" y="825690"/>
                </a:lnTo>
                <a:lnTo>
                  <a:pt x="927735" y="862647"/>
                </a:lnTo>
                <a:lnTo>
                  <a:pt x="896747" y="896747"/>
                </a:lnTo>
                <a:lnTo>
                  <a:pt x="862647" y="927735"/>
                </a:lnTo>
                <a:lnTo>
                  <a:pt x="825690" y="955382"/>
                </a:lnTo>
                <a:lnTo>
                  <a:pt x="786130" y="979449"/>
                </a:lnTo>
                <a:lnTo>
                  <a:pt x="744181" y="999680"/>
                </a:lnTo>
                <a:lnTo>
                  <a:pt x="700112" y="1015847"/>
                </a:lnTo>
                <a:lnTo>
                  <a:pt x="654164" y="1027684"/>
                </a:lnTo>
                <a:lnTo>
                  <a:pt x="606564" y="1034973"/>
                </a:lnTo>
                <a:lnTo>
                  <a:pt x="569455" y="1036853"/>
                </a:lnTo>
                <a:lnTo>
                  <a:pt x="569455" y="988872"/>
                </a:lnTo>
                <a:lnTo>
                  <a:pt x="564134" y="983564"/>
                </a:lnTo>
                <a:lnTo>
                  <a:pt x="551002" y="983564"/>
                </a:lnTo>
                <a:lnTo>
                  <a:pt x="545680" y="988872"/>
                </a:lnTo>
                <a:lnTo>
                  <a:pt x="545680" y="1036853"/>
                </a:lnTo>
                <a:lnTo>
                  <a:pt x="508571" y="1034973"/>
                </a:lnTo>
                <a:lnTo>
                  <a:pt x="460971" y="1027684"/>
                </a:lnTo>
                <a:lnTo>
                  <a:pt x="415023" y="1015847"/>
                </a:lnTo>
                <a:lnTo>
                  <a:pt x="370954" y="999680"/>
                </a:lnTo>
                <a:lnTo>
                  <a:pt x="329018" y="979449"/>
                </a:lnTo>
                <a:lnTo>
                  <a:pt x="289445" y="955382"/>
                </a:lnTo>
                <a:lnTo>
                  <a:pt x="252488" y="927735"/>
                </a:lnTo>
                <a:lnTo>
                  <a:pt x="218389" y="896747"/>
                </a:lnTo>
                <a:lnTo>
                  <a:pt x="187401" y="862647"/>
                </a:lnTo>
                <a:lnTo>
                  <a:pt x="159753" y="825690"/>
                </a:lnTo>
                <a:lnTo>
                  <a:pt x="135686" y="786130"/>
                </a:lnTo>
                <a:lnTo>
                  <a:pt x="115455" y="744181"/>
                </a:lnTo>
                <a:lnTo>
                  <a:pt x="99288" y="700112"/>
                </a:lnTo>
                <a:lnTo>
                  <a:pt x="87439" y="654164"/>
                </a:lnTo>
                <a:lnTo>
                  <a:pt x="80162" y="606564"/>
                </a:lnTo>
                <a:lnTo>
                  <a:pt x="78270" y="569455"/>
                </a:lnTo>
                <a:lnTo>
                  <a:pt x="119697" y="569455"/>
                </a:lnTo>
                <a:lnTo>
                  <a:pt x="126263" y="569455"/>
                </a:lnTo>
                <a:lnTo>
                  <a:pt x="131572" y="564134"/>
                </a:lnTo>
                <a:lnTo>
                  <a:pt x="131572" y="551002"/>
                </a:lnTo>
                <a:lnTo>
                  <a:pt x="126263" y="545680"/>
                </a:lnTo>
                <a:lnTo>
                  <a:pt x="78270" y="545680"/>
                </a:lnTo>
                <a:lnTo>
                  <a:pt x="80137" y="509130"/>
                </a:lnTo>
                <a:lnTo>
                  <a:pt x="87439" y="460971"/>
                </a:lnTo>
                <a:lnTo>
                  <a:pt x="99288" y="415023"/>
                </a:lnTo>
                <a:lnTo>
                  <a:pt x="115455" y="370954"/>
                </a:lnTo>
                <a:lnTo>
                  <a:pt x="135686" y="329018"/>
                </a:lnTo>
                <a:lnTo>
                  <a:pt x="159753" y="289445"/>
                </a:lnTo>
                <a:lnTo>
                  <a:pt x="187401" y="252501"/>
                </a:lnTo>
                <a:lnTo>
                  <a:pt x="218389" y="218401"/>
                </a:lnTo>
                <a:lnTo>
                  <a:pt x="252488" y="187401"/>
                </a:lnTo>
                <a:lnTo>
                  <a:pt x="289445" y="159753"/>
                </a:lnTo>
                <a:lnTo>
                  <a:pt x="329018" y="135686"/>
                </a:lnTo>
                <a:lnTo>
                  <a:pt x="370954" y="115455"/>
                </a:lnTo>
                <a:lnTo>
                  <a:pt x="415023" y="99301"/>
                </a:lnTo>
                <a:lnTo>
                  <a:pt x="460971" y="87452"/>
                </a:lnTo>
                <a:lnTo>
                  <a:pt x="508571" y="80162"/>
                </a:lnTo>
                <a:lnTo>
                  <a:pt x="545680" y="78295"/>
                </a:lnTo>
                <a:lnTo>
                  <a:pt x="545680" y="126263"/>
                </a:lnTo>
                <a:lnTo>
                  <a:pt x="551002" y="131584"/>
                </a:lnTo>
                <a:lnTo>
                  <a:pt x="557568" y="131584"/>
                </a:lnTo>
                <a:lnTo>
                  <a:pt x="564134" y="131584"/>
                </a:lnTo>
                <a:lnTo>
                  <a:pt x="569455" y="126263"/>
                </a:lnTo>
                <a:lnTo>
                  <a:pt x="569455" y="78295"/>
                </a:lnTo>
                <a:lnTo>
                  <a:pt x="606564" y="80162"/>
                </a:lnTo>
                <a:lnTo>
                  <a:pt x="654164" y="87452"/>
                </a:lnTo>
                <a:lnTo>
                  <a:pt x="700112" y="99301"/>
                </a:lnTo>
                <a:lnTo>
                  <a:pt x="744181" y="115455"/>
                </a:lnTo>
                <a:lnTo>
                  <a:pt x="786130" y="135686"/>
                </a:lnTo>
                <a:lnTo>
                  <a:pt x="825690" y="159753"/>
                </a:lnTo>
                <a:lnTo>
                  <a:pt x="862647" y="187401"/>
                </a:lnTo>
                <a:lnTo>
                  <a:pt x="896747" y="218401"/>
                </a:lnTo>
                <a:lnTo>
                  <a:pt x="927735" y="252501"/>
                </a:lnTo>
                <a:lnTo>
                  <a:pt x="955395" y="289445"/>
                </a:lnTo>
                <a:lnTo>
                  <a:pt x="979449" y="329018"/>
                </a:lnTo>
                <a:lnTo>
                  <a:pt x="999693" y="370954"/>
                </a:lnTo>
                <a:lnTo>
                  <a:pt x="1015847" y="415023"/>
                </a:lnTo>
                <a:lnTo>
                  <a:pt x="1027696" y="460971"/>
                </a:lnTo>
                <a:lnTo>
                  <a:pt x="1034973" y="508571"/>
                </a:lnTo>
                <a:lnTo>
                  <a:pt x="1036853" y="545680"/>
                </a:lnTo>
                <a:lnTo>
                  <a:pt x="1036853" y="404050"/>
                </a:lnTo>
                <a:lnTo>
                  <a:pt x="1007021" y="330390"/>
                </a:lnTo>
                <a:lnTo>
                  <a:pt x="984453" y="290525"/>
                </a:lnTo>
                <a:lnTo>
                  <a:pt x="958469" y="252996"/>
                </a:lnTo>
                <a:lnTo>
                  <a:pt x="929271" y="218046"/>
                </a:lnTo>
                <a:lnTo>
                  <a:pt x="897089" y="185864"/>
                </a:lnTo>
                <a:lnTo>
                  <a:pt x="862139" y="156667"/>
                </a:lnTo>
                <a:lnTo>
                  <a:pt x="824623" y="130683"/>
                </a:lnTo>
                <a:lnTo>
                  <a:pt x="784745" y="108115"/>
                </a:lnTo>
                <a:lnTo>
                  <a:pt x="742734" y="89166"/>
                </a:lnTo>
                <a:lnTo>
                  <a:pt x="709345" y="77685"/>
                </a:lnTo>
                <a:lnTo>
                  <a:pt x="698804" y="74053"/>
                </a:lnTo>
                <a:lnTo>
                  <a:pt x="653148" y="63004"/>
                </a:lnTo>
                <a:lnTo>
                  <a:pt x="606005" y="56210"/>
                </a:lnTo>
                <a:lnTo>
                  <a:pt x="569455" y="54470"/>
                </a:lnTo>
                <a:lnTo>
                  <a:pt x="569455" y="5308"/>
                </a:lnTo>
                <a:lnTo>
                  <a:pt x="564134" y="0"/>
                </a:lnTo>
                <a:lnTo>
                  <a:pt x="551002" y="0"/>
                </a:lnTo>
                <a:lnTo>
                  <a:pt x="545680" y="5308"/>
                </a:lnTo>
                <a:lnTo>
                  <a:pt x="545680" y="54470"/>
                </a:lnTo>
                <a:lnTo>
                  <a:pt x="509130" y="56210"/>
                </a:lnTo>
                <a:lnTo>
                  <a:pt x="461987" y="63004"/>
                </a:lnTo>
                <a:lnTo>
                  <a:pt x="416331" y="74053"/>
                </a:lnTo>
                <a:lnTo>
                  <a:pt x="372402" y="89166"/>
                </a:lnTo>
                <a:lnTo>
                  <a:pt x="330390" y="108115"/>
                </a:lnTo>
                <a:lnTo>
                  <a:pt x="290512" y="130683"/>
                </a:lnTo>
                <a:lnTo>
                  <a:pt x="252996" y="156667"/>
                </a:lnTo>
                <a:lnTo>
                  <a:pt x="218033" y="185864"/>
                </a:lnTo>
                <a:lnTo>
                  <a:pt x="185864" y="218046"/>
                </a:lnTo>
                <a:lnTo>
                  <a:pt x="156667" y="252996"/>
                </a:lnTo>
                <a:lnTo>
                  <a:pt x="130683" y="290525"/>
                </a:lnTo>
                <a:lnTo>
                  <a:pt x="108102" y="330390"/>
                </a:lnTo>
                <a:lnTo>
                  <a:pt x="89154" y="372402"/>
                </a:lnTo>
                <a:lnTo>
                  <a:pt x="74053" y="416331"/>
                </a:lnTo>
                <a:lnTo>
                  <a:pt x="62992" y="461987"/>
                </a:lnTo>
                <a:lnTo>
                  <a:pt x="56286" y="508571"/>
                </a:lnTo>
                <a:lnTo>
                  <a:pt x="54457" y="545680"/>
                </a:lnTo>
                <a:lnTo>
                  <a:pt x="5321" y="545680"/>
                </a:lnTo>
                <a:lnTo>
                  <a:pt x="0" y="551002"/>
                </a:lnTo>
                <a:lnTo>
                  <a:pt x="0" y="564134"/>
                </a:lnTo>
                <a:lnTo>
                  <a:pt x="5321" y="569455"/>
                </a:lnTo>
                <a:lnTo>
                  <a:pt x="54457" y="569455"/>
                </a:lnTo>
                <a:lnTo>
                  <a:pt x="56210" y="606005"/>
                </a:lnTo>
                <a:lnTo>
                  <a:pt x="62992" y="653148"/>
                </a:lnTo>
                <a:lnTo>
                  <a:pt x="74053" y="698804"/>
                </a:lnTo>
                <a:lnTo>
                  <a:pt x="89154" y="742734"/>
                </a:lnTo>
                <a:lnTo>
                  <a:pt x="108102" y="784745"/>
                </a:lnTo>
                <a:lnTo>
                  <a:pt x="130683" y="824623"/>
                </a:lnTo>
                <a:lnTo>
                  <a:pt x="156667" y="862139"/>
                </a:lnTo>
                <a:lnTo>
                  <a:pt x="185864" y="897102"/>
                </a:lnTo>
                <a:lnTo>
                  <a:pt x="218033" y="929284"/>
                </a:lnTo>
                <a:lnTo>
                  <a:pt x="252996" y="958469"/>
                </a:lnTo>
                <a:lnTo>
                  <a:pt x="290512" y="984453"/>
                </a:lnTo>
                <a:lnTo>
                  <a:pt x="330390" y="1007033"/>
                </a:lnTo>
                <a:lnTo>
                  <a:pt x="372402" y="1025982"/>
                </a:lnTo>
                <a:lnTo>
                  <a:pt x="416331" y="1041082"/>
                </a:lnTo>
                <a:lnTo>
                  <a:pt x="461987" y="1052131"/>
                </a:lnTo>
                <a:lnTo>
                  <a:pt x="509130" y="1058926"/>
                </a:lnTo>
                <a:lnTo>
                  <a:pt x="545680" y="1060678"/>
                </a:lnTo>
                <a:lnTo>
                  <a:pt x="545680" y="1109814"/>
                </a:lnTo>
                <a:lnTo>
                  <a:pt x="551002" y="1115123"/>
                </a:lnTo>
                <a:lnTo>
                  <a:pt x="557568" y="1115123"/>
                </a:lnTo>
                <a:lnTo>
                  <a:pt x="564134" y="1115123"/>
                </a:lnTo>
                <a:lnTo>
                  <a:pt x="569455" y="1109814"/>
                </a:lnTo>
                <a:lnTo>
                  <a:pt x="569455" y="1060678"/>
                </a:lnTo>
                <a:lnTo>
                  <a:pt x="606005" y="1058926"/>
                </a:lnTo>
                <a:lnTo>
                  <a:pt x="653148" y="1052131"/>
                </a:lnTo>
                <a:lnTo>
                  <a:pt x="698804" y="1041082"/>
                </a:lnTo>
                <a:lnTo>
                  <a:pt x="709358" y="1037450"/>
                </a:lnTo>
                <a:lnTo>
                  <a:pt x="742734" y="1025982"/>
                </a:lnTo>
                <a:lnTo>
                  <a:pt x="784745" y="1007033"/>
                </a:lnTo>
                <a:lnTo>
                  <a:pt x="824623" y="984453"/>
                </a:lnTo>
                <a:lnTo>
                  <a:pt x="862139" y="958469"/>
                </a:lnTo>
                <a:lnTo>
                  <a:pt x="897089" y="929284"/>
                </a:lnTo>
                <a:lnTo>
                  <a:pt x="929271" y="897102"/>
                </a:lnTo>
                <a:lnTo>
                  <a:pt x="958469" y="862139"/>
                </a:lnTo>
                <a:lnTo>
                  <a:pt x="984453" y="824623"/>
                </a:lnTo>
                <a:lnTo>
                  <a:pt x="1007021" y="784745"/>
                </a:lnTo>
                <a:lnTo>
                  <a:pt x="1025969" y="742734"/>
                </a:lnTo>
                <a:lnTo>
                  <a:pt x="1041082" y="698804"/>
                </a:lnTo>
                <a:lnTo>
                  <a:pt x="1052131" y="653148"/>
                </a:lnTo>
                <a:lnTo>
                  <a:pt x="1058837" y="606564"/>
                </a:lnTo>
                <a:lnTo>
                  <a:pt x="1060653" y="569455"/>
                </a:lnTo>
                <a:lnTo>
                  <a:pt x="1103236" y="569455"/>
                </a:lnTo>
                <a:lnTo>
                  <a:pt x="1109802" y="569455"/>
                </a:lnTo>
                <a:lnTo>
                  <a:pt x="1115136" y="564134"/>
                </a:lnTo>
                <a:lnTo>
                  <a:pt x="1115136" y="551002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4" name="object 294"/>
          <p:cNvGrpSpPr/>
          <p:nvPr/>
        </p:nvGrpSpPr>
        <p:grpSpPr>
          <a:xfrm>
            <a:off x="15054938" y="4340292"/>
            <a:ext cx="1130300" cy="1035050"/>
            <a:chOff x="15054938" y="4340292"/>
            <a:chExt cx="1130300" cy="1035050"/>
          </a:xfrm>
        </p:grpSpPr>
        <p:sp>
          <p:nvSpPr>
            <p:cNvPr id="295" name="object 295"/>
            <p:cNvSpPr/>
            <p:nvPr/>
          </p:nvSpPr>
          <p:spPr>
            <a:xfrm>
              <a:off x="15054936" y="4340294"/>
              <a:ext cx="1130300" cy="1035050"/>
            </a:xfrm>
            <a:custGeom>
              <a:avLst/>
              <a:gdLst/>
              <a:ahLst/>
              <a:cxnLst/>
              <a:rect l="l" t="t" r="r" b="b"/>
              <a:pathLst>
                <a:path w="1130300" h="1035050">
                  <a:moveTo>
                    <a:pt x="204152" y="705510"/>
                  </a:moveTo>
                  <a:lnTo>
                    <a:pt x="202133" y="698258"/>
                  </a:lnTo>
                  <a:lnTo>
                    <a:pt x="190677" y="691819"/>
                  </a:lnTo>
                  <a:lnTo>
                    <a:pt x="183426" y="693851"/>
                  </a:lnTo>
                  <a:lnTo>
                    <a:pt x="87287" y="864704"/>
                  </a:lnTo>
                  <a:lnTo>
                    <a:pt x="80086" y="884516"/>
                  </a:lnTo>
                  <a:lnTo>
                    <a:pt x="79743" y="901954"/>
                  </a:lnTo>
                  <a:lnTo>
                    <a:pt x="83299" y="915936"/>
                  </a:lnTo>
                  <a:lnTo>
                    <a:pt x="119621" y="952131"/>
                  </a:lnTo>
                  <a:lnTo>
                    <a:pt x="140411" y="955573"/>
                  </a:lnTo>
                  <a:lnTo>
                    <a:pt x="146977" y="955573"/>
                  </a:lnTo>
                  <a:lnTo>
                    <a:pt x="152298" y="950252"/>
                  </a:lnTo>
                  <a:lnTo>
                    <a:pt x="152298" y="937120"/>
                  </a:lnTo>
                  <a:lnTo>
                    <a:pt x="146977" y="931799"/>
                  </a:lnTo>
                  <a:lnTo>
                    <a:pt x="140411" y="931799"/>
                  </a:lnTo>
                  <a:lnTo>
                    <a:pt x="128130" y="929881"/>
                  </a:lnTo>
                  <a:lnTo>
                    <a:pt x="103238" y="898359"/>
                  </a:lnTo>
                  <a:lnTo>
                    <a:pt x="103644" y="888022"/>
                  </a:lnTo>
                  <a:lnTo>
                    <a:pt x="108000" y="876388"/>
                  </a:lnTo>
                  <a:lnTo>
                    <a:pt x="204152" y="705510"/>
                  </a:lnTo>
                  <a:close/>
                </a:path>
                <a:path w="1130300" h="1035050">
                  <a:moveTo>
                    <a:pt x="656424" y="332714"/>
                  </a:moveTo>
                  <a:lnTo>
                    <a:pt x="655866" y="323443"/>
                  </a:lnTo>
                  <a:lnTo>
                    <a:pt x="655777" y="321767"/>
                  </a:lnTo>
                  <a:lnTo>
                    <a:pt x="652983" y="311340"/>
                  </a:lnTo>
                  <a:lnTo>
                    <a:pt x="648157" y="301701"/>
                  </a:lnTo>
                  <a:lnTo>
                    <a:pt x="647001" y="300240"/>
                  </a:lnTo>
                  <a:lnTo>
                    <a:pt x="641375" y="293077"/>
                  </a:lnTo>
                  <a:lnTo>
                    <a:pt x="633018" y="285953"/>
                  </a:lnTo>
                  <a:lnTo>
                    <a:pt x="632993" y="323443"/>
                  </a:lnTo>
                  <a:lnTo>
                    <a:pt x="620687" y="632167"/>
                  </a:lnTo>
                  <a:lnTo>
                    <a:pt x="617982" y="643610"/>
                  </a:lnTo>
                  <a:lnTo>
                    <a:pt x="611428" y="652843"/>
                  </a:lnTo>
                  <a:lnTo>
                    <a:pt x="601929" y="659028"/>
                  </a:lnTo>
                  <a:lnTo>
                    <a:pt x="590397" y="661289"/>
                  </a:lnTo>
                  <a:lnTo>
                    <a:pt x="539470" y="661289"/>
                  </a:lnTo>
                  <a:lnTo>
                    <a:pt x="509181" y="632167"/>
                  </a:lnTo>
                  <a:lnTo>
                    <a:pt x="496874" y="323443"/>
                  </a:lnTo>
                  <a:lnTo>
                    <a:pt x="499872" y="315556"/>
                  </a:lnTo>
                  <a:lnTo>
                    <a:pt x="511403" y="303530"/>
                  </a:lnTo>
                  <a:lnTo>
                    <a:pt x="519176" y="300240"/>
                  </a:lnTo>
                  <a:lnTo>
                    <a:pt x="610692" y="300240"/>
                  </a:lnTo>
                  <a:lnTo>
                    <a:pt x="618464" y="303530"/>
                  </a:lnTo>
                  <a:lnTo>
                    <a:pt x="629996" y="315556"/>
                  </a:lnTo>
                  <a:lnTo>
                    <a:pt x="632993" y="323443"/>
                  </a:lnTo>
                  <a:lnTo>
                    <a:pt x="632993" y="285940"/>
                  </a:lnTo>
                  <a:lnTo>
                    <a:pt x="623582" y="280746"/>
                  </a:lnTo>
                  <a:lnTo>
                    <a:pt x="613283" y="277545"/>
                  </a:lnTo>
                  <a:lnTo>
                    <a:pt x="602361" y="276453"/>
                  </a:lnTo>
                  <a:lnTo>
                    <a:pt x="527494" y="276453"/>
                  </a:lnTo>
                  <a:lnTo>
                    <a:pt x="488492" y="293077"/>
                  </a:lnTo>
                  <a:lnTo>
                    <a:pt x="473443" y="332714"/>
                  </a:lnTo>
                  <a:lnTo>
                    <a:pt x="485368" y="632167"/>
                  </a:lnTo>
                  <a:lnTo>
                    <a:pt x="501942" y="670013"/>
                  </a:lnTo>
                  <a:lnTo>
                    <a:pt x="539470" y="685063"/>
                  </a:lnTo>
                  <a:lnTo>
                    <a:pt x="590397" y="685063"/>
                  </a:lnTo>
                  <a:lnTo>
                    <a:pt x="610984" y="681037"/>
                  </a:lnTo>
                  <a:lnTo>
                    <a:pt x="627926" y="670013"/>
                  </a:lnTo>
                  <a:lnTo>
                    <a:pt x="634111" y="661289"/>
                  </a:lnTo>
                  <a:lnTo>
                    <a:pt x="639622" y="653516"/>
                  </a:lnTo>
                  <a:lnTo>
                    <a:pt x="644448" y="633120"/>
                  </a:lnTo>
                  <a:lnTo>
                    <a:pt x="656424" y="332714"/>
                  </a:lnTo>
                  <a:close/>
                </a:path>
                <a:path w="1130300" h="1035050">
                  <a:moveTo>
                    <a:pt x="1129868" y="895781"/>
                  </a:moveTo>
                  <a:lnTo>
                    <a:pt x="1125461" y="860056"/>
                  </a:lnTo>
                  <a:lnTo>
                    <a:pt x="1111643" y="825842"/>
                  </a:lnTo>
                  <a:lnTo>
                    <a:pt x="1106055" y="815924"/>
                  </a:lnTo>
                  <a:lnTo>
                    <a:pt x="1106055" y="895578"/>
                  </a:lnTo>
                  <a:lnTo>
                    <a:pt x="1101915" y="925182"/>
                  </a:lnTo>
                  <a:lnTo>
                    <a:pt x="1071245" y="977633"/>
                  </a:lnTo>
                  <a:lnTo>
                    <a:pt x="1019835" y="1007122"/>
                  </a:lnTo>
                  <a:lnTo>
                    <a:pt x="989444" y="1011047"/>
                  </a:lnTo>
                  <a:lnTo>
                    <a:pt x="140411" y="1011047"/>
                  </a:lnTo>
                  <a:lnTo>
                    <a:pt x="82384" y="995756"/>
                  </a:lnTo>
                  <a:lnTo>
                    <a:pt x="39890" y="953389"/>
                  </a:lnTo>
                  <a:lnTo>
                    <a:pt x="23825" y="895781"/>
                  </a:lnTo>
                  <a:lnTo>
                    <a:pt x="23799" y="895578"/>
                  </a:lnTo>
                  <a:lnTo>
                    <a:pt x="27457" y="865924"/>
                  </a:lnTo>
                  <a:lnTo>
                    <a:pt x="463448" y="83121"/>
                  </a:lnTo>
                  <a:lnTo>
                    <a:pt x="506044" y="39522"/>
                  </a:lnTo>
                  <a:lnTo>
                    <a:pt x="564934" y="23787"/>
                  </a:lnTo>
                  <a:lnTo>
                    <a:pt x="595833" y="27825"/>
                  </a:lnTo>
                  <a:lnTo>
                    <a:pt x="647725" y="58178"/>
                  </a:lnTo>
                  <a:lnTo>
                    <a:pt x="1090942" y="837514"/>
                  </a:lnTo>
                  <a:lnTo>
                    <a:pt x="1106055" y="895578"/>
                  </a:lnTo>
                  <a:lnTo>
                    <a:pt x="1106055" y="815924"/>
                  </a:lnTo>
                  <a:lnTo>
                    <a:pt x="687120" y="71462"/>
                  </a:lnTo>
                  <a:lnTo>
                    <a:pt x="664629" y="41414"/>
                  </a:lnTo>
                  <a:lnTo>
                    <a:pt x="642035" y="23787"/>
                  </a:lnTo>
                  <a:lnTo>
                    <a:pt x="635838" y="18948"/>
                  </a:lnTo>
                  <a:lnTo>
                    <a:pt x="602145" y="4876"/>
                  </a:lnTo>
                  <a:lnTo>
                    <a:pt x="564934" y="0"/>
                  </a:lnTo>
                  <a:lnTo>
                    <a:pt x="527723" y="4876"/>
                  </a:lnTo>
                  <a:lnTo>
                    <a:pt x="465226" y="41414"/>
                  </a:lnTo>
                  <a:lnTo>
                    <a:pt x="18211" y="825842"/>
                  </a:lnTo>
                  <a:lnTo>
                    <a:pt x="25" y="895578"/>
                  </a:lnTo>
                  <a:lnTo>
                    <a:pt x="0" y="895781"/>
                  </a:lnTo>
                  <a:lnTo>
                    <a:pt x="19380" y="965390"/>
                  </a:lnTo>
                  <a:lnTo>
                    <a:pt x="70548" y="1016406"/>
                  </a:lnTo>
                  <a:lnTo>
                    <a:pt x="140411" y="1034821"/>
                  </a:lnTo>
                  <a:lnTo>
                    <a:pt x="989444" y="1034821"/>
                  </a:lnTo>
                  <a:lnTo>
                    <a:pt x="1026033" y="1030084"/>
                  </a:lnTo>
                  <a:lnTo>
                    <a:pt x="1059319" y="1016406"/>
                  </a:lnTo>
                  <a:lnTo>
                    <a:pt x="1066342" y="1011047"/>
                  </a:lnTo>
                  <a:lnTo>
                    <a:pt x="1087932" y="994587"/>
                  </a:lnTo>
                  <a:lnTo>
                    <a:pt x="1110488" y="965390"/>
                  </a:lnTo>
                  <a:lnTo>
                    <a:pt x="1124877" y="931418"/>
                  </a:lnTo>
                  <a:lnTo>
                    <a:pt x="1129868" y="895781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" name="object 296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5547021" y="5084792"/>
              <a:ext cx="145702" cy="152560"/>
            </a:xfrm>
            <a:prstGeom prst="rect">
              <a:avLst/>
            </a:prstGeom>
          </p:spPr>
        </p:pic>
      </p:grpSp>
      <p:sp>
        <p:nvSpPr>
          <p:cNvPr id="297" name="object 15">
            <a:extLst>
              <a:ext uri="{FF2B5EF4-FFF2-40B4-BE49-F238E27FC236}">
                <a16:creationId xmlns:a16="http://schemas.microsoft.com/office/drawing/2014/main" id="{BE6DC440-B4AE-C8FA-B485-12EEFBF81EB2}"/>
              </a:ext>
            </a:extLst>
          </p:cNvPr>
          <p:cNvSpPr/>
          <p:nvPr/>
        </p:nvSpPr>
        <p:spPr>
          <a:xfrm>
            <a:off x="17574029" y="11057024"/>
            <a:ext cx="2530475" cy="252095"/>
          </a:xfrm>
          <a:custGeom>
            <a:avLst/>
            <a:gdLst/>
            <a:ahLst/>
            <a:cxnLst/>
            <a:rect l="l" t="t" r="r" b="b"/>
            <a:pathLst>
              <a:path w="2530475" h="252095">
                <a:moveTo>
                  <a:pt x="2530069" y="0"/>
                </a:moveTo>
                <a:lnTo>
                  <a:pt x="0" y="0"/>
                </a:lnTo>
                <a:lnTo>
                  <a:pt x="0" y="251531"/>
                </a:lnTo>
                <a:lnTo>
                  <a:pt x="2530069" y="251531"/>
                </a:lnTo>
                <a:lnTo>
                  <a:pt x="2530069" y="0"/>
                </a:lnTo>
                <a:close/>
              </a:path>
            </a:pathLst>
          </a:custGeom>
          <a:solidFill>
            <a:srgbClr val="D90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252">
            <a:extLst>
              <a:ext uri="{FF2B5EF4-FFF2-40B4-BE49-F238E27FC236}">
                <a16:creationId xmlns:a16="http://schemas.microsoft.com/office/drawing/2014/main" id="{8E808D7D-5642-25EB-8E78-795A45F6F5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030" y="1543109"/>
            <a:ext cx="5147420" cy="7700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pc="-10" dirty="0"/>
              <a:t>ÍCONOS – ICÔNES</a:t>
            </a:r>
            <a:endParaRPr spc="-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1791" y="7621530"/>
            <a:ext cx="950594" cy="783590"/>
          </a:xfrm>
          <a:custGeom>
            <a:avLst/>
            <a:gdLst/>
            <a:ahLst/>
            <a:cxnLst/>
            <a:rect l="l" t="t" r="r" b="b"/>
            <a:pathLst>
              <a:path w="950595" h="783590">
                <a:moveTo>
                  <a:pt x="227787" y="586714"/>
                </a:moveTo>
                <a:lnTo>
                  <a:pt x="221843" y="580872"/>
                </a:lnTo>
                <a:lnTo>
                  <a:pt x="60782" y="580872"/>
                </a:lnTo>
                <a:lnTo>
                  <a:pt x="54940" y="586714"/>
                </a:lnTo>
                <a:lnTo>
                  <a:pt x="54940" y="601154"/>
                </a:lnTo>
                <a:lnTo>
                  <a:pt x="60782" y="607110"/>
                </a:lnTo>
                <a:lnTo>
                  <a:pt x="221843" y="607110"/>
                </a:lnTo>
                <a:lnTo>
                  <a:pt x="227787" y="601154"/>
                </a:lnTo>
                <a:lnTo>
                  <a:pt x="227787" y="593940"/>
                </a:lnTo>
                <a:lnTo>
                  <a:pt x="227787" y="586714"/>
                </a:lnTo>
                <a:close/>
              </a:path>
              <a:path w="950595" h="783590">
                <a:moveTo>
                  <a:pt x="227787" y="520369"/>
                </a:moveTo>
                <a:lnTo>
                  <a:pt x="221843" y="514527"/>
                </a:lnTo>
                <a:lnTo>
                  <a:pt x="60782" y="514527"/>
                </a:lnTo>
                <a:lnTo>
                  <a:pt x="54940" y="520369"/>
                </a:lnTo>
                <a:lnTo>
                  <a:pt x="54940" y="534809"/>
                </a:lnTo>
                <a:lnTo>
                  <a:pt x="60782" y="540766"/>
                </a:lnTo>
                <a:lnTo>
                  <a:pt x="221843" y="540766"/>
                </a:lnTo>
                <a:lnTo>
                  <a:pt x="227787" y="534809"/>
                </a:lnTo>
                <a:lnTo>
                  <a:pt x="227787" y="527596"/>
                </a:lnTo>
                <a:lnTo>
                  <a:pt x="227787" y="520369"/>
                </a:lnTo>
                <a:close/>
              </a:path>
              <a:path w="950595" h="783590">
                <a:moveTo>
                  <a:pt x="893699" y="586714"/>
                </a:moveTo>
                <a:lnTo>
                  <a:pt x="887857" y="580872"/>
                </a:lnTo>
                <a:lnTo>
                  <a:pt x="726808" y="580872"/>
                </a:lnTo>
                <a:lnTo>
                  <a:pt x="720852" y="586714"/>
                </a:lnTo>
                <a:lnTo>
                  <a:pt x="720852" y="601154"/>
                </a:lnTo>
                <a:lnTo>
                  <a:pt x="726808" y="607110"/>
                </a:lnTo>
                <a:lnTo>
                  <a:pt x="887857" y="607110"/>
                </a:lnTo>
                <a:lnTo>
                  <a:pt x="893699" y="601154"/>
                </a:lnTo>
                <a:lnTo>
                  <a:pt x="893699" y="593940"/>
                </a:lnTo>
                <a:lnTo>
                  <a:pt x="893699" y="586714"/>
                </a:lnTo>
                <a:close/>
              </a:path>
              <a:path w="950595" h="783590">
                <a:moveTo>
                  <a:pt x="893699" y="520369"/>
                </a:moveTo>
                <a:lnTo>
                  <a:pt x="887857" y="514527"/>
                </a:lnTo>
                <a:lnTo>
                  <a:pt x="726808" y="514527"/>
                </a:lnTo>
                <a:lnTo>
                  <a:pt x="720852" y="520369"/>
                </a:lnTo>
                <a:lnTo>
                  <a:pt x="720852" y="534809"/>
                </a:lnTo>
                <a:lnTo>
                  <a:pt x="726808" y="540766"/>
                </a:lnTo>
                <a:lnTo>
                  <a:pt x="887857" y="540766"/>
                </a:lnTo>
                <a:lnTo>
                  <a:pt x="893699" y="534809"/>
                </a:lnTo>
                <a:lnTo>
                  <a:pt x="893699" y="527596"/>
                </a:lnTo>
                <a:lnTo>
                  <a:pt x="893699" y="520369"/>
                </a:lnTo>
                <a:close/>
              </a:path>
              <a:path w="950595" h="783590">
                <a:moveTo>
                  <a:pt x="950125" y="148196"/>
                </a:moveTo>
                <a:lnTo>
                  <a:pt x="944156" y="142341"/>
                </a:lnTo>
                <a:lnTo>
                  <a:pt x="923772" y="142341"/>
                </a:lnTo>
                <a:lnTo>
                  <a:pt x="923772" y="168592"/>
                </a:lnTo>
                <a:lnTo>
                  <a:pt x="923772" y="443014"/>
                </a:lnTo>
                <a:lnTo>
                  <a:pt x="920267" y="448119"/>
                </a:lnTo>
                <a:lnTo>
                  <a:pt x="915060" y="450138"/>
                </a:lnTo>
                <a:lnTo>
                  <a:pt x="913561" y="450773"/>
                </a:lnTo>
                <a:lnTo>
                  <a:pt x="911872" y="451091"/>
                </a:lnTo>
                <a:lnTo>
                  <a:pt x="911771" y="477329"/>
                </a:lnTo>
                <a:lnTo>
                  <a:pt x="911771" y="756856"/>
                </a:lnTo>
                <a:lnTo>
                  <a:pt x="38354" y="756856"/>
                </a:lnTo>
                <a:lnTo>
                  <a:pt x="38354" y="477329"/>
                </a:lnTo>
                <a:lnTo>
                  <a:pt x="243827" y="477329"/>
                </a:lnTo>
                <a:lnTo>
                  <a:pt x="244894" y="481368"/>
                </a:lnTo>
                <a:lnTo>
                  <a:pt x="254304" y="502831"/>
                </a:lnTo>
                <a:lnTo>
                  <a:pt x="269773" y="519595"/>
                </a:lnTo>
                <a:lnTo>
                  <a:pt x="289788" y="530491"/>
                </a:lnTo>
                <a:lnTo>
                  <a:pt x="312877" y="534390"/>
                </a:lnTo>
                <a:lnTo>
                  <a:pt x="335978" y="530491"/>
                </a:lnTo>
                <a:lnTo>
                  <a:pt x="371462" y="502831"/>
                </a:lnTo>
                <a:lnTo>
                  <a:pt x="381838" y="477329"/>
                </a:lnTo>
                <a:lnTo>
                  <a:pt x="568286" y="477329"/>
                </a:lnTo>
                <a:lnTo>
                  <a:pt x="594118" y="519595"/>
                </a:lnTo>
                <a:lnTo>
                  <a:pt x="637235" y="534390"/>
                </a:lnTo>
                <a:lnTo>
                  <a:pt x="660336" y="530491"/>
                </a:lnTo>
                <a:lnTo>
                  <a:pt x="695820" y="502831"/>
                </a:lnTo>
                <a:lnTo>
                  <a:pt x="706196" y="477329"/>
                </a:lnTo>
                <a:lnTo>
                  <a:pt x="911771" y="477329"/>
                </a:lnTo>
                <a:lnTo>
                  <a:pt x="911771" y="451091"/>
                </a:lnTo>
                <a:lnTo>
                  <a:pt x="706196" y="451091"/>
                </a:lnTo>
                <a:lnTo>
                  <a:pt x="705243" y="447052"/>
                </a:lnTo>
                <a:lnTo>
                  <a:pt x="695820" y="425589"/>
                </a:lnTo>
                <a:lnTo>
                  <a:pt x="690918" y="420281"/>
                </a:lnTo>
                <a:lnTo>
                  <a:pt x="681113" y="409651"/>
                </a:lnTo>
                <a:lnTo>
                  <a:pt x="681113" y="461810"/>
                </a:lnTo>
                <a:lnTo>
                  <a:pt x="681113" y="466598"/>
                </a:lnTo>
                <a:lnTo>
                  <a:pt x="680897" y="468947"/>
                </a:lnTo>
                <a:lnTo>
                  <a:pt x="652551" y="505320"/>
                </a:lnTo>
                <a:lnTo>
                  <a:pt x="637235" y="508139"/>
                </a:lnTo>
                <a:lnTo>
                  <a:pt x="621931" y="505320"/>
                </a:lnTo>
                <a:lnTo>
                  <a:pt x="596074" y="477329"/>
                </a:lnTo>
                <a:lnTo>
                  <a:pt x="593356" y="466598"/>
                </a:lnTo>
                <a:lnTo>
                  <a:pt x="593356" y="461810"/>
                </a:lnTo>
                <a:lnTo>
                  <a:pt x="621931" y="423087"/>
                </a:lnTo>
                <a:lnTo>
                  <a:pt x="637235" y="420281"/>
                </a:lnTo>
                <a:lnTo>
                  <a:pt x="652551" y="423087"/>
                </a:lnTo>
                <a:lnTo>
                  <a:pt x="680580" y="457263"/>
                </a:lnTo>
                <a:lnTo>
                  <a:pt x="681113" y="461810"/>
                </a:lnTo>
                <a:lnTo>
                  <a:pt x="681113" y="409651"/>
                </a:lnTo>
                <a:lnTo>
                  <a:pt x="680364" y="408838"/>
                </a:lnTo>
                <a:lnTo>
                  <a:pt x="660336" y="397941"/>
                </a:lnTo>
                <a:lnTo>
                  <a:pt x="637235" y="394042"/>
                </a:lnTo>
                <a:lnTo>
                  <a:pt x="614146" y="397941"/>
                </a:lnTo>
                <a:lnTo>
                  <a:pt x="594118" y="408838"/>
                </a:lnTo>
                <a:lnTo>
                  <a:pt x="578662" y="425589"/>
                </a:lnTo>
                <a:lnTo>
                  <a:pt x="569252" y="447052"/>
                </a:lnTo>
                <a:lnTo>
                  <a:pt x="568363" y="450773"/>
                </a:lnTo>
                <a:lnTo>
                  <a:pt x="568286" y="451091"/>
                </a:lnTo>
                <a:lnTo>
                  <a:pt x="381838" y="451091"/>
                </a:lnTo>
                <a:lnTo>
                  <a:pt x="380771" y="447052"/>
                </a:lnTo>
                <a:lnTo>
                  <a:pt x="371424" y="425589"/>
                </a:lnTo>
                <a:lnTo>
                  <a:pt x="366522" y="420281"/>
                </a:lnTo>
                <a:lnTo>
                  <a:pt x="356768" y="409689"/>
                </a:lnTo>
                <a:lnTo>
                  <a:pt x="356768" y="461810"/>
                </a:lnTo>
                <a:lnTo>
                  <a:pt x="356768" y="466598"/>
                </a:lnTo>
                <a:lnTo>
                  <a:pt x="356552" y="468947"/>
                </a:lnTo>
                <a:lnTo>
                  <a:pt x="328142" y="505320"/>
                </a:lnTo>
                <a:lnTo>
                  <a:pt x="312877" y="508139"/>
                </a:lnTo>
                <a:lnTo>
                  <a:pt x="297561" y="505320"/>
                </a:lnTo>
                <a:lnTo>
                  <a:pt x="284441" y="497547"/>
                </a:lnTo>
                <a:lnTo>
                  <a:pt x="274701" y="485825"/>
                </a:lnTo>
                <a:lnTo>
                  <a:pt x="271716" y="477329"/>
                </a:lnTo>
                <a:lnTo>
                  <a:pt x="269544" y="471170"/>
                </a:lnTo>
                <a:lnTo>
                  <a:pt x="269125" y="468947"/>
                </a:lnTo>
                <a:lnTo>
                  <a:pt x="268909" y="466598"/>
                </a:lnTo>
                <a:lnTo>
                  <a:pt x="268909" y="461810"/>
                </a:lnTo>
                <a:lnTo>
                  <a:pt x="269125" y="459486"/>
                </a:lnTo>
                <a:lnTo>
                  <a:pt x="269544" y="457263"/>
                </a:lnTo>
                <a:lnTo>
                  <a:pt x="271716" y="451091"/>
                </a:lnTo>
                <a:lnTo>
                  <a:pt x="274701" y="442595"/>
                </a:lnTo>
                <a:lnTo>
                  <a:pt x="284441" y="430872"/>
                </a:lnTo>
                <a:lnTo>
                  <a:pt x="297561" y="423087"/>
                </a:lnTo>
                <a:lnTo>
                  <a:pt x="312877" y="420281"/>
                </a:lnTo>
                <a:lnTo>
                  <a:pt x="328142" y="423087"/>
                </a:lnTo>
                <a:lnTo>
                  <a:pt x="356235" y="457263"/>
                </a:lnTo>
                <a:lnTo>
                  <a:pt x="356768" y="461810"/>
                </a:lnTo>
                <a:lnTo>
                  <a:pt x="356768" y="409689"/>
                </a:lnTo>
                <a:lnTo>
                  <a:pt x="355993" y="408838"/>
                </a:lnTo>
                <a:lnTo>
                  <a:pt x="335978" y="397941"/>
                </a:lnTo>
                <a:lnTo>
                  <a:pt x="312877" y="394042"/>
                </a:lnTo>
                <a:lnTo>
                  <a:pt x="289725" y="397941"/>
                </a:lnTo>
                <a:lnTo>
                  <a:pt x="269684" y="408838"/>
                </a:lnTo>
                <a:lnTo>
                  <a:pt x="254241" y="425589"/>
                </a:lnTo>
                <a:lnTo>
                  <a:pt x="244894" y="447052"/>
                </a:lnTo>
                <a:lnTo>
                  <a:pt x="243916" y="450773"/>
                </a:lnTo>
                <a:lnTo>
                  <a:pt x="243827" y="451091"/>
                </a:lnTo>
                <a:lnTo>
                  <a:pt x="38265" y="451091"/>
                </a:lnTo>
                <a:lnTo>
                  <a:pt x="36550" y="450773"/>
                </a:lnTo>
                <a:lnTo>
                  <a:pt x="34963" y="450138"/>
                </a:lnTo>
                <a:lnTo>
                  <a:pt x="29756" y="448119"/>
                </a:lnTo>
                <a:lnTo>
                  <a:pt x="26250" y="443014"/>
                </a:lnTo>
                <a:lnTo>
                  <a:pt x="26250" y="168592"/>
                </a:lnTo>
                <a:lnTo>
                  <a:pt x="923772" y="168592"/>
                </a:lnTo>
                <a:lnTo>
                  <a:pt x="923772" y="142341"/>
                </a:lnTo>
                <a:lnTo>
                  <a:pt x="613664" y="142341"/>
                </a:lnTo>
                <a:lnTo>
                  <a:pt x="613664" y="64160"/>
                </a:lnTo>
                <a:lnTo>
                  <a:pt x="608609" y="39217"/>
                </a:lnTo>
                <a:lnTo>
                  <a:pt x="599922" y="26339"/>
                </a:lnTo>
                <a:lnTo>
                  <a:pt x="594842" y="18808"/>
                </a:lnTo>
                <a:lnTo>
                  <a:pt x="587298" y="13728"/>
                </a:lnTo>
                <a:lnTo>
                  <a:pt x="587298" y="64160"/>
                </a:lnTo>
                <a:lnTo>
                  <a:pt x="587298" y="142341"/>
                </a:lnTo>
                <a:lnTo>
                  <a:pt x="362712" y="142341"/>
                </a:lnTo>
                <a:lnTo>
                  <a:pt x="362712" y="64160"/>
                </a:lnTo>
                <a:lnTo>
                  <a:pt x="365696" y="49428"/>
                </a:lnTo>
                <a:lnTo>
                  <a:pt x="373811" y="37401"/>
                </a:lnTo>
                <a:lnTo>
                  <a:pt x="385838" y="29311"/>
                </a:lnTo>
                <a:lnTo>
                  <a:pt x="400532" y="26339"/>
                </a:lnTo>
                <a:lnTo>
                  <a:pt x="549478" y="26339"/>
                </a:lnTo>
                <a:lnTo>
                  <a:pt x="564222" y="29311"/>
                </a:lnTo>
                <a:lnTo>
                  <a:pt x="576237" y="37401"/>
                </a:lnTo>
                <a:lnTo>
                  <a:pt x="584339" y="49428"/>
                </a:lnTo>
                <a:lnTo>
                  <a:pt x="587298" y="64160"/>
                </a:lnTo>
                <a:lnTo>
                  <a:pt x="587298" y="13728"/>
                </a:lnTo>
                <a:lnTo>
                  <a:pt x="574433" y="5041"/>
                </a:lnTo>
                <a:lnTo>
                  <a:pt x="549478" y="0"/>
                </a:lnTo>
                <a:lnTo>
                  <a:pt x="400532" y="0"/>
                </a:lnTo>
                <a:lnTo>
                  <a:pt x="375640" y="5041"/>
                </a:lnTo>
                <a:lnTo>
                  <a:pt x="355269" y="18808"/>
                </a:lnTo>
                <a:lnTo>
                  <a:pt x="341528" y="39217"/>
                </a:lnTo>
                <a:lnTo>
                  <a:pt x="336473" y="64160"/>
                </a:lnTo>
                <a:lnTo>
                  <a:pt x="336473" y="142341"/>
                </a:lnTo>
                <a:lnTo>
                  <a:pt x="5956" y="142341"/>
                </a:lnTo>
                <a:lnTo>
                  <a:pt x="0" y="148196"/>
                </a:lnTo>
                <a:lnTo>
                  <a:pt x="0" y="437489"/>
                </a:lnTo>
                <a:lnTo>
                  <a:pt x="12128" y="465747"/>
                </a:lnTo>
                <a:lnTo>
                  <a:pt x="12128" y="777252"/>
                </a:lnTo>
                <a:lnTo>
                  <a:pt x="17957" y="783209"/>
                </a:lnTo>
                <a:lnTo>
                  <a:pt x="932167" y="783209"/>
                </a:lnTo>
                <a:lnTo>
                  <a:pt x="938009" y="777252"/>
                </a:lnTo>
                <a:lnTo>
                  <a:pt x="938009" y="756856"/>
                </a:lnTo>
                <a:lnTo>
                  <a:pt x="938009" y="477329"/>
                </a:lnTo>
                <a:lnTo>
                  <a:pt x="938009" y="465747"/>
                </a:lnTo>
                <a:lnTo>
                  <a:pt x="939292" y="464261"/>
                </a:lnTo>
                <a:lnTo>
                  <a:pt x="943978" y="458216"/>
                </a:lnTo>
                <a:lnTo>
                  <a:pt x="947343" y="451662"/>
                </a:lnTo>
                <a:lnTo>
                  <a:pt x="947508" y="451091"/>
                </a:lnTo>
                <a:lnTo>
                  <a:pt x="949413" y="444690"/>
                </a:lnTo>
                <a:lnTo>
                  <a:pt x="950125" y="437489"/>
                </a:lnTo>
                <a:lnTo>
                  <a:pt x="950125" y="168592"/>
                </a:lnTo>
                <a:lnTo>
                  <a:pt x="950125" y="148196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80213" y="9304215"/>
            <a:ext cx="1115695" cy="657225"/>
          </a:xfrm>
          <a:custGeom>
            <a:avLst/>
            <a:gdLst/>
            <a:ahLst/>
            <a:cxnLst/>
            <a:rect l="l" t="t" r="r" b="b"/>
            <a:pathLst>
              <a:path w="1115695" h="657225">
                <a:moveTo>
                  <a:pt x="374742" y="269730"/>
                </a:moveTo>
                <a:lnTo>
                  <a:pt x="365884" y="269730"/>
                </a:lnTo>
                <a:lnTo>
                  <a:pt x="361727" y="271447"/>
                </a:lnTo>
                <a:lnTo>
                  <a:pt x="1727" y="631457"/>
                </a:lnTo>
                <a:lnTo>
                  <a:pt x="0" y="635635"/>
                </a:lnTo>
                <a:lnTo>
                  <a:pt x="10" y="644462"/>
                </a:lnTo>
                <a:lnTo>
                  <a:pt x="1738" y="648608"/>
                </a:lnTo>
                <a:lnTo>
                  <a:pt x="8031" y="654870"/>
                </a:lnTo>
                <a:lnTo>
                  <a:pt x="12188" y="656608"/>
                </a:lnTo>
                <a:lnTo>
                  <a:pt x="20973" y="656608"/>
                </a:lnTo>
                <a:lnTo>
                  <a:pt x="25130" y="654870"/>
                </a:lnTo>
                <a:lnTo>
                  <a:pt x="370334" y="309676"/>
                </a:lnTo>
                <a:lnTo>
                  <a:pt x="417134" y="309676"/>
                </a:lnTo>
                <a:lnTo>
                  <a:pt x="378920" y="271447"/>
                </a:lnTo>
                <a:lnTo>
                  <a:pt x="374742" y="269730"/>
                </a:lnTo>
                <a:close/>
              </a:path>
              <a:path w="1115695" h="657225">
                <a:moveTo>
                  <a:pt x="417134" y="309676"/>
                </a:moveTo>
                <a:lnTo>
                  <a:pt x="370334" y="309676"/>
                </a:lnTo>
                <a:lnTo>
                  <a:pt x="398898" y="338230"/>
                </a:lnTo>
                <a:lnTo>
                  <a:pt x="128289" y="608871"/>
                </a:lnTo>
                <a:lnTo>
                  <a:pt x="126561" y="613007"/>
                </a:lnTo>
                <a:lnTo>
                  <a:pt x="126551" y="621844"/>
                </a:lnTo>
                <a:lnTo>
                  <a:pt x="128278" y="626022"/>
                </a:lnTo>
                <a:lnTo>
                  <a:pt x="134550" y="632284"/>
                </a:lnTo>
                <a:lnTo>
                  <a:pt x="138697" y="634012"/>
                </a:lnTo>
                <a:lnTo>
                  <a:pt x="147555" y="634012"/>
                </a:lnTo>
                <a:lnTo>
                  <a:pt x="151702" y="632284"/>
                </a:lnTo>
                <a:lnTo>
                  <a:pt x="422301" y="361695"/>
                </a:lnTo>
                <a:lnTo>
                  <a:pt x="469132" y="361695"/>
                </a:lnTo>
                <a:lnTo>
                  <a:pt x="417134" y="309676"/>
                </a:lnTo>
                <a:close/>
              </a:path>
              <a:path w="1115695" h="657225">
                <a:moveTo>
                  <a:pt x="469132" y="361695"/>
                </a:moveTo>
                <a:lnTo>
                  <a:pt x="422301" y="361695"/>
                </a:lnTo>
                <a:lnTo>
                  <a:pt x="597196" y="536601"/>
                </a:lnTo>
                <a:lnTo>
                  <a:pt x="601363" y="538318"/>
                </a:lnTo>
                <a:lnTo>
                  <a:pt x="610253" y="538318"/>
                </a:lnTo>
                <a:lnTo>
                  <a:pt x="614410" y="536601"/>
                </a:lnTo>
                <a:lnTo>
                  <a:pt x="617499" y="533470"/>
                </a:lnTo>
                <a:lnTo>
                  <a:pt x="652626" y="498351"/>
                </a:lnTo>
                <a:lnTo>
                  <a:pt x="605793" y="498351"/>
                </a:lnTo>
                <a:lnTo>
                  <a:pt x="579322" y="471891"/>
                </a:lnTo>
                <a:lnTo>
                  <a:pt x="602772" y="448436"/>
                </a:lnTo>
                <a:lnTo>
                  <a:pt x="555909" y="448436"/>
                </a:lnTo>
                <a:lnTo>
                  <a:pt x="469132" y="361695"/>
                </a:lnTo>
                <a:close/>
              </a:path>
              <a:path w="1115695" h="657225">
                <a:moveTo>
                  <a:pt x="812761" y="285268"/>
                </a:moveTo>
                <a:lnTo>
                  <a:pt x="765903" y="285268"/>
                </a:lnTo>
                <a:lnTo>
                  <a:pt x="792415" y="311770"/>
                </a:lnTo>
                <a:lnTo>
                  <a:pt x="605793" y="498351"/>
                </a:lnTo>
                <a:lnTo>
                  <a:pt x="652626" y="498351"/>
                </a:lnTo>
                <a:lnTo>
                  <a:pt x="815828" y="335183"/>
                </a:lnTo>
                <a:lnTo>
                  <a:pt x="862703" y="335183"/>
                </a:lnTo>
                <a:lnTo>
                  <a:pt x="812761" y="285268"/>
                </a:lnTo>
                <a:close/>
              </a:path>
              <a:path w="1115695" h="657225">
                <a:moveTo>
                  <a:pt x="862703" y="335183"/>
                </a:moveTo>
                <a:lnTo>
                  <a:pt x="815828" y="335183"/>
                </a:lnTo>
                <a:lnTo>
                  <a:pt x="965269" y="484571"/>
                </a:lnTo>
                <a:lnTo>
                  <a:pt x="969415" y="486288"/>
                </a:lnTo>
                <a:lnTo>
                  <a:pt x="975771" y="486288"/>
                </a:lnTo>
                <a:lnTo>
                  <a:pt x="977635" y="485974"/>
                </a:lnTo>
                <a:lnTo>
                  <a:pt x="985404" y="483220"/>
                </a:lnTo>
                <a:lnTo>
                  <a:pt x="989676" y="477755"/>
                </a:lnTo>
                <a:lnTo>
                  <a:pt x="994214" y="433348"/>
                </a:lnTo>
                <a:lnTo>
                  <a:pt x="960923" y="433348"/>
                </a:lnTo>
                <a:lnTo>
                  <a:pt x="862703" y="335183"/>
                </a:lnTo>
                <a:close/>
              </a:path>
              <a:path w="1115695" h="657225">
                <a:moveTo>
                  <a:pt x="1102918" y="0"/>
                </a:moveTo>
                <a:lnTo>
                  <a:pt x="1096710" y="0"/>
                </a:lnTo>
                <a:lnTo>
                  <a:pt x="724375" y="38072"/>
                </a:lnTo>
                <a:lnTo>
                  <a:pt x="718899" y="42344"/>
                </a:lnTo>
                <a:lnTo>
                  <a:pt x="714669" y="54312"/>
                </a:lnTo>
                <a:lnTo>
                  <a:pt x="716208" y="61097"/>
                </a:lnTo>
                <a:lnTo>
                  <a:pt x="720669" y="65610"/>
                </a:lnTo>
                <a:lnTo>
                  <a:pt x="767097" y="111975"/>
                </a:lnTo>
                <a:lnTo>
                  <a:pt x="637111" y="125336"/>
                </a:lnTo>
                <a:lnTo>
                  <a:pt x="631645" y="129608"/>
                </a:lnTo>
                <a:lnTo>
                  <a:pt x="627415" y="141566"/>
                </a:lnTo>
                <a:lnTo>
                  <a:pt x="628944" y="148351"/>
                </a:lnTo>
                <a:lnTo>
                  <a:pt x="633415" y="152874"/>
                </a:lnTo>
                <a:lnTo>
                  <a:pt x="742490" y="261845"/>
                </a:lnTo>
                <a:lnTo>
                  <a:pt x="555909" y="448436"/>
                </a:lnTo>
                <a:lnTo>
                  <a:pt x="602772" y="448436"/>
                </a:lnTo>
                <a:lnTo>
                  <a:pt x="765903" y="285268"/>
                </a:lnTo>
                <a:lnTo>
                  <a:pt x="812761" y="285268"/>
                </a:lnTo>
                <a:lnTo>
                  <a:pt x="681466" y="154047"/>
                </a:lnTo>
                <a:lnTo>
                  <a:pt x="992744" y="122121"/>
                </a:lnTo>
                <a:lnTo>
                  <a:pt x="1026026" y="122121"/>
                </a:lnTo>
                <a:lnTo>
                  <a:pt x="1027513" y="107577"/>
                </a:lnTo>
                <a:lnTo>
                  <a:pt x="809525" y="107577"/>
                </a:lnTo>
                <a:lnTo>
                  <a:pt x="768772" y="66835"/>
                </a:lnTo>
                <a:lnTo>
                  <a:pt x="1079862" y="35004"/>
                </a:lnTo>
                <a:lnTo>
                  <a:pt x="1113138" y="35004"/>
                </a:lnTo>
                <a:lnTo>
                  <a:pt x="1115369" y="13172"/>
                </a:lnTo>
                <a:lnTo>
                  <a:pt x="1113631" y="8292"/>
                </a:lnTo>
                <a:lnTo>
                  <a:pt x="1107013" y="1696"/>
                </a:lnTo>
                <a:lnTo>
                  <a:pt x="1102918" y="0"/>
                </a:lnTo>
                <a:close/>
              </a:path>
              <a:path w="1115695" h="657225">
                <a:moveTo>
                  <a:pt x="1026026" y="122121"/>
                </a:moveTo>
                <a:lnTo>
                  <a:pt x="992744" y="122121"/>
                </a:lnTo>
                <a:lnTo>
                  <a:pt x="960923" y="433348"/>
                </a:lnTo>
                <a:lnTo>
                  <a:pt x="994214" y="433348"/>
                </a:lnTo>
                <a:lnTo>
                  <a:pt x="1002932" y="348020"/>
                </a:lnTo>
                <a:lnTo>
                  <a:pt x="1081151" y="348020"/>
                </a:lnTo>
                <a:lnTo>
                  <a:pt x="1081333" y="346240"/>
                </a:lnTo>
                <a:lnTo>
                  <a:pt x="1048030" y="346240"/>
                </a:lnTo>
                <a:lnTo>
                  <a:pt x="1007278" y="305488"/>
                </a:lnTo>
                <a:lnTo>
                  <a:pt x="1026026" y="122121"/>
                </a:lnTo>
                <a:close/>
              </a:path>
              <a:path w="1115695" h="657225">
                <a:moveTo>
                  <a:pt x="1081151" y="348020"/>
                </a:moveTo>
                <a:lnTo>
                  <a:pt x="1002932" y="348020"/>
                </a:lnTo>
                <a:lnTo>
                  <a:pt x="1049235" y="394323"/>
                </a:lnTo>
                <a:lnTo>
                  <a:pt x="1052365" y="397411"/>
                </a:lnTo>
                <a:lnTo>
                  <a:pt x="1056627" y="399181"/>
                </a:lnTo>
                <a:lnTo>
                  <a:pt x="1062878" y="399181"/>
                </a:lnTo>
                <a:lnTo>
                  <a:pt x="1081151" y="348020"/>
                </a:lnTo>
                <a:close/>
              </a:path>
              <a:path w="1115695" h="657225">
                <a:moveTo>
                  <a:pt x="1113138" y="35004"/>
                </a:moveTo>
                <a:lnTo>
                  <a:pt x="1079862" y="35004"/>
                </a:lnTo>
                <a:lnTo>
                  <a:pt x="1048030" y="346240"/>
                </a:lnTo>
                <a:lnTo>
                  <a:pt x="1081333" y="346240"/>
                </a:lnTo>
                <a:lnTo>
                  <a:pt x="1113138" y="35004"/>
                </a:lnTo>
                <a:close/>
              </a:path>
              <a:path w="1115695" h="657225">
                <a:moveTo>
                  <a:pt x="1015943" y="87117"/>
                </a:moveTo>
                <a:lnTo>
                  <a:pt x="1009602" y="87117"/>
                </a:lnTo>
                <a:lnTo>
                  <a:pt x="809525" y="107577"/>
                </a:lnTo>
                <a:lnTo>
                  <a:pt x="1027513" y="107577"/>
                </a:lnTo>
                <a:lnTo>
                  <a:pt x="1028240" y="100300"/>
                </a:lnTo>
                <a:lnTo>
                  <a:pt x="1026513" y="95410"/>
                </a:lnTo>
                <a:lnTo>
                  <a:pt x="1019853" y="88751"/>
                </a:lnTo>
                <a:lnTo>
                  <a:pt x="1015943" y="87117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38740" y="7636325"/>
            <a:ext cx="610870" cy="972185"/>
          </a:xfrm>
          <a:custGeom>
            <a:avLst/>
            <a:gdLst/>
            <a:ahLst/>
            <a:cxnLst/>
            <a:rect l="l" t="t" r="r" b="b"/>
            <a:pathLst>
              <a:path w="610870" h="972184">
                <a:moveTo>
                  <a:pt x="353402" y="74193"/>
                </a:moveTo>
                <a:lnTo>
                  <a:pt x="345655" y="66459"/>
                </a:lnTo>
                <a:lnTo>
                  <a:pt x="208432" y="66459"/>
                </a:lnTo>
                <a:lnTo>
                  <a:pt x="200672" y="74193"/>
                </a:lnTo>
                <a:lnTo>
                  <a:pt x="200672" y="93294"/>
                </a:lnTo>
                <a:lnTo>
                  <a:pt x="208432" y="101028"/>
                </a:lnTo>
                <a:lnTo>
                  <a:pt x="336118" y="101028"/>
                </a:lnTo>
                <a:lnTo>
                  <a:pt x="345655" y="101028"/>
                </a:lnTo>
                <a:lnTo>
                  <a:pt x="353402" y="93294"/>
                </a:lnTo>
                <a:lnTo>
                  <a:pt x="353402" y="74193"/>
                </a:lnTo>
                <a:close/>
              </a:path>
              <a:path w="610870" h="972184">
                <a:moveTo>
                  <a:pt x="554050" y="145643"/>
                </a:moveTo>
                <a:lnTo>
                  <a:pt x="546608" y="99656"/>
                </a:lnTo>
                <a:lnTo>
                  <a:pt x="525907" y="59677"/>
                </a:lnTo>
                <a:lnTo>
                  <a:pt x="494360" y="28143"/>
                </a:lnTo>
                <a:lnTo>
                  <a:pt x="454380" y="7442"/>
                </a:lnTo>
                <a:lnTo>
                  <a:pt x="408393" y="0"/>
                </a:lnTo>
                <a:lnTo>
                  <a:pt x="145643" y="0"/>
                </a:lnTo>
                <a:lnTo>
                  <a:pt x="99656" y="7442"/>
                </a:lnTo>
                <a:lnTo>
                  <a:pt x="59690" y="28143"/>
                </a:lnTo>
                <a:lnTo>
                  <a:pt x="28143" y="59677"/>
                </a:lnTo>
                <a:lnTo>
                  <a:pt x="7442" y="99656"/>
                </a:lnTo>
                <a:lnTo>
                  <a:pt x="0" y="145643"/>
                </a:lnTo>
                <a:lnTo>
                  <a:pt x="0" y="684047"/>
                </a:lnTo>
                <a:lnTo>
                  <a:pt x="7442" y="730034"/>
                </a:lnTo>
                <a:lnTo>
                  <a:pt x="28143" y="770013"/>
                </a:lnTo>
                <a:lnTo>
                  <a:pt x="59690" y="801560"/>
                </a:lnTo>
                <a:lnTo>
                  <a:pt x="99656" y="822261"/>
                </a:lnTo>
                <a:lnTo>
                  <a:pt x="145643" y="829691"/>
                </a:lnTo>
                <a:lnTo>
                  <a:pt x="207060" y="829691"/>
                </a:lnTo>
                <a:lnTo>
                  <a:pt x="214807" y="821969"/>
                </a:lnTo>
                <a:lnTo>
                  <a:pt x="214807" y="802868"/>
                </a:lnTo>
                <a:lnTo>
                  <a:pt x="207060" y="795134"/>
                </a:lnTo>
                <a:lnTo>
                  <a:pt x="145643" y="795134"/>
                </a:lnTo>
                <a:lnTo>
                  <a:pt x="106337" y="787933"/>
                </a:lnTo>
                <a:lnTo>
                  <a:pt x="73215" y="768121"/>
                </a:lnTo>
                <a:lnTo>
                  <a:pt x="48907" y="738352"/>
                </a:lnTo>
                <a:lnTo>
                  <a:pt x="36055" y="701306"/>
                </a:lnTo>
                <a:lnTo>
                  <a:pt x="127711" y="701306"/>
                </a:lnTo>
                <a:lnTo>
                  <a:pt x="135458" y="693547"/>
                </a:lnTo>
                <a:lnTo>
                  <a:pt x="135458" y="674458"/>
                </a:lnTo>
                <a:lnTo>
                  <a:pt x="127711" y="666724"/>
                </a:lnTo>
                <a:lnTo>
                  <a:pt x="34582" y="666724"/>
                </a:lnTo>
                <a:lnTo>
                  <a:pt x="34582" y="145643"/>
                </a:lnTo>
                <a:lnTo>
                  <a:pt x="43319" y="102450"/>
                </a:lnTo>
                <a:lnTo>
                  <a:pt x="67144" y="67144"/>
                </a:lnTo>
                <a:lnTo>
                  <a:pt x="102450" y="43319"/>
                </a:lnTo>
                <a:lnTo>
                  <a:pt x="145643" y="34582"/>
                </a:lnTo>
                <a:lnTo>
                  <a:pt x="408393" y="34582"/>
                </a:lnTo>
                <a:lnTo>
                  <a:pt x="451599" y="43319"/>
                </a:lnTo>
                <a:lnTo>
                  <a:pt x="486905" y="67144"/>
                </a:lnTo>
                <a:lnTo>
                  <a:pt x="510717" y="102450"/>
                </a:lnTo>
                <a:lnTo>
                  <a:pt x="519468" y="145643"/>
                </a:lnTo>
                <a:lnTo>
                  <a:pt x="519468" y="518972"/>
                </a:lnTo>
                <a:lnTo>
                  <a:pt x="527227" y="526719"/>
                </a:lnTo>
                <a:lnTo>
                  <a:pt x="546315" y="526719"/>
                </a:lnTo>
                <a:lnTo>
                  <a:pt x="554050" y="518972"/>
                </a:lnTo>
                <a:lnTo>
                  <a:pt x="554050" y="145643"/>
                </a:lnTo>
                <a:close/>
              </a:path>
              <a:path w="610870" h="972184">
                <a:moveTo>
                  <a:pt x="610400" y="606069"/>
                </a:moveTo>
                <a:lnTo>
                  <a:pt x="594448" y="567944"/>
                </a:lnTo>
                <a:lnTo>
                  <a:pt x="580364" y="558596"/>
                </a:lnTo>
                <a:lnTo>
                  <a:pt x="580364" y="606069"/>
                </a:lnTo>
                <a:lnTo>
                  <a:pt x="580364" y="728560"/>
                </a:lnTo>
                <a:lnTo>
                  <a:pt x="571347" y="759917"/>
                </a:lnTo>
                <a:lnTo>
                  <a:pt x="556056" y="816686"/>
                </a:lnTo>
                <a:lnTo>
                  <a:pt x="540334" y="882738"/>
                </a:lnTo>
                <a:lnTo>
                  <a:pt x="530009" y="941959"/>
                </a:lnTo>
                <a:lnTo>
                  <a:pt x="318871" y="941959"/>
                </a:lnTo>
                <a:lnTo>
                  <a:pt x="289979" y="862063"/>
                </a:lnTo>
                <a:lnTo>
                  <a:pt x="266077" y="808685"/>
                </a:lnTo>
                <a:lnTo>
                  <a:pt x="236982" y="756793"/>
                </a:lnTo>
                <a:lnTo>
                  <a:pt x="203530" y="714197"/>
                </a:lnTo>
                <a:lnTo>
                  <a:pt x="191579" y="697128"/>
                </a:lnTo>
                <a:lnTo>
                  <a:pt x="184492" y="675386"/>
                </a:lnTo>
                <a:lnTo>
                  <a:pt x="183222" y="654024"/>
                </a:lnTo>
                <a:lnTo>
                  <a:pt x="188772" y="638124"/>
                </a:lnTo>
                <a:lnTo>
                  <a:pt x="199796" y="632536"/>
                </a:lnTo>
                <a:lnTo>
                  <a:pt x="216966" y="634339"/>
                </a:lnTo>
                <a:lnTo>
                  <a:pt x="239268" y="643178"/>
                </a:lnTo>
                <a:lnTo>
                  <a:pt x="265684" y="658736"/>
                </a:lnTo>
                <a:lnTo>
                  <a:pt x="265684" y="739267"/>
                </a:lnTo>
                <a:lnTo>
                  <a:pt x="272326" y="745896"/>
                </a:lnTo>
                <a:lnTo>
                  <a:pt x="288963" y="745896"/>
                </a:lnTo>
                <a:lnTo>
                  <a:pt x="295706" y="739267"/>
                </a:lnTo>
                <a:lnTo>
                  <a:pt x="295706" y="632536"/>
                </a:lnTo>
                <a:lnTo>
                  <a:pt x="295706" y="623214"/>
                </a:lnTo>
                <a:lnTo>
                  <a:pt x="295706" y="389978"/>
                </a:lnTo>
                <a:lnTo>
                  <a:pt x="298259" y="384162"/>
                </a:lnTo>
                <a:lnTo>
                  <a:pt x="314667" y="372529"/>
                </a:lnTo>
                <a:lnTo>
                  <a:pt x="327926" y="372529"/>
                </a:lnTo>
                <a:lnTo>
                  <a:pt x="334683" y="376008"/>
                </a:lnTo>
                <a:lnTo>
                  <a:pt x="338988" y="381482"/>
                </a:lnTo>
                <a:lnTo>
                  <a:pt x="342239" y="385673"/>
                </a:lnTo>
                <a:lnTo>
                  <a:pt x="344220" y="390791"/>
                </a:lnTo>
                <a:lnTo>
                  <a:pt x="344220" y="622681"/>
                </a:lnTo>
                <a:lnTo>
                  <a:pt x="350964" y="629424"/>
                </a:lnTo>
                <a:lnTo>
                  <a:pt x="364375" y="629424"/>
                </a:lnTo>
                <a:lnTo>
                  <a:pt x="368655" y="626719"/>
                </a:lnTo>
                <a:lnTo>
                  <a:pt x="371348" y="622820"/>
                </a:lnTo>
                <a:lnTo>
                  <a:pt x="373062" y="620382"/>
                </a:lnTo>
                <a:lnTo>
                  <a:pt x="374281" y="617575"/>
                </a:lnTo>
                <a:lnTo>
                  <a:pt x="374281" y="536714"/>
                </a:lnTo>
                <a:lnTo>
                  <a:pt x="376186" y="527418"/>
                </a:lnTo>
                <a:lnTo>
                  <a:pt x="381393" y="519823"/>
                </a:lnTo>
                <a:lnTo>
                  <a:pt x="389229" y="514705"/>
                </a:lnTo>
                <a:lnTo>
                  <a:pt x="398983" y="512826"/>
                </a:lnTo>
                <a:lnTo>
                  <a:pt x="408266" y="514705"/>
                </a:lnTo>
                <a:lnTo>
                  <a:pt x="415874" y="519823"/>
                </a:lnTo>
                <a:lnTo>
                  <a:pt x="421005" y="527418"/>
                </a:lnTo>
                <a:lnTo>
                  <a:pt x="422884" y="536714"/>
                </a:lnTo>
                <a:lnTo>
                  <a:pt x="422884" y="639826"/>
                </a:lnTo>
                <a:lnTo>
                  <a:pt x="429691" y="646645"/>
                </a:lnTo>
                <a:lnTo>
                  <a:pt x="446112" y="646645"/>
                </a:lnTo>
                <a:lnTo>
                  <a:pt x="452920" y="639826"/>
                </a:lnTo>
                <a:lnTo>
                  <a:pt x="452920" y="571042"/>
                </a:lnTo>
                <a:lnTo>
                  <a:pt x="454825" y="561759"/>
                </a:lnTo>
                <a:lnTo>
                  <a:pt x="460057" y="554164"/>
                </a:lnTo>
                <a:lnTo>
                  <a:pt x="467931" y="549033"/>
                </a:lnTo>
                <a:lnTo>
                  <a:pt x="477723" y="547154"/>
                </a:lnTo>
                <a:lnTo>
                  <a:pt x="487019" y="549033"/>
                </a:lnTo>
                <a:lnTo>
                  <a:pt x="494614" y="554164"/>
                </a:lnTo>
                <a:lnTo>
                  <a:pt x="499732" y="561759"/>
                </a:lnTo>
                <a:lnTo>
                  <a:pt x="501611" y="571042"/>
                </a:lnTo>
                <a:lnTo>
                  <a:pt x="501611" y="658888"/>
                </a:lnTo>
                <a:lnTo>
                  <a:pt x="508342" y="665607"/>
                </a:lnTo>
                <a:lnTo>
                  <a:pt x="524929" y="665607"/>
                </a:lnTo>
                <a:lnTo>
                  <a:pt x="531660" y="658888"/>
                </a:lnTo>
                <a:lnTo>
                  <a:pt x="531660" y="606069"/>
                </a:lnTo>
                <a:lnTo>
                  <a:pt x="533552" y="596773"/>
                </a:lnTo>
                <a:lnTo>
                  <a:pt x="538759" y="589191"/>
                </a:lnTo>
                <a:lnTo>
                  <a:pt x="546595" y="584060"/>
                </a:lnTo>
                <a:lnTo>
                  <a:pt x="556348" y="582180"/>
                </a:lnTo>
                <a:lnTo>
                  <a:pt x="565696" y="584060"/>
                </a:lnTo>
                <a:lnTo>
                  <a:pt x="573328" y="589191"/>
                </a:lnTo>
                <a:lnTo>
                  <a:pt x="578472" y="596773"/>
                </a:lnTo>
                <a:lnTo>
                  <a:pt x="580364" y="606069"/>
                </a:lnTo>
                <a:lnTo>
                  <a:pt x="580364" y="558596"/>
                </a:lnTo>
                <a:lnTo>
                  <a:pt x="577037" y="556374"/>
                </a:lnTo>
                <a:lnTo>
                  <a:pt x="555548" y="552132"/>
                </a:lnTo>
                <a:lnTo>
                  <a:pt x="548754" y="552602"/>
                </a:lnTo>
                <a:lnTo>
                  <a:pt x="542226" y="553923"/>
                </a:lnTo>
                <a:lnTo>
                  <a:pt x="536016" y="556018"/>
                </a:lnTo>
                <a:lnTo>
                  <a:pt x="530123" y="558787"/>
                </a:lnTo>
                <a:lnTo>
                  <a:pt x="525221" y="547154"/>
                </a:lnTo>
                <a:lnTo>
                  <a:pt x="495515" y="520280"/>
                </a:lnTo>
                <a:lnTo>
                  <a:pt x="476935" y="517118"/>
                </a:lnTo>
                <a:lnTo>
                  <a:pt x="470039" y="517588"/>
                </a:lnTo>
                <a:lnTo>
                  <a:pt x="463435" y="518934"/>
                </a:lnTo>
                <a:lnTo>
                  <a:pt x="457149" y="521081"/>
                </a:lnTo>
                <a:lnTo>
                  <a:pt x="451218" y="523900"/>
                </a:lnTo>
                <a:lnTo>
                  <a:pt x="446417" y="512826"/>
                </a:lnTo>
                <a:lnTo>
                  <a:pt x="416610" y="485889"/>
                </a:lnTo>
                <a:lnTo>
                  <a:pt x="398183" y="482777"/>
                </a:lnTo>
                <a:lnTo>
                  <a:pt x="389547" y="482777"/>
                </a:lnTo>
                <a:lnTo>
                  <a:pt x="381482" y="485000"/>
                </a:lnTo>
                <a:lnTo>
                  <a:pt x="374230" y="488632"/>
                </a:lnTo>
                <a:lnTo>
                  <a:pt x="374230" y="392887"/>
                </a:lnTo>
                <a:lnTo>
                  <a:pt x="374027" y="390791"/>
                </a:lnTo>
                <a:lnTo>
                  <a:pt x="373951" y="389978"/>
                </a:lnTo>
                <a:lnTo>
                  <a:pt x="373888" y="389394"/>
                </a:lnTo>
                <a:lnTo>
                  <a:pt x="353034" y="353720"/>
                </a:lnTo>
                <a:lnTo>
                  <a:pt x="338988" y="345998"/>
                </a:lnTo>
                <a:lnTo>
                  <a:pt x="332943" y="343662"/>
                </a:lnTo>
                <a:lnTo>
                  <a:pt x="326428" y="342506"/>
                </a:lnTo>
                <a:lnTo>
                  <a:pt x="314553" y="342506"/>
                </a:lnTo>
                <a:lnTo>
                  <a:pt x="274116" y="367372"/>
                </a:lnTo>
                <a:lnTo>
                  <a:pt x="265684" y="396494"/>
                </a:lnTo>
                <a:lnTo>
                  <a:pt x="265684" y="623214"/>
                </a:lnTo>
                <a:lnTo>
                  <a:pt x="227812" y="606069"/>
                </a:lnTo>
                <a:lnTo>
                  <a:pt x="199339" y="602157"/>
                </a:lnTo>
                <a:lnTo>
                  <a:pt x="178993" y="607796"/>
                </a:lnTo>
                <a:lnTo>
                  <a:pt x="165430" y="619239"/>
                </a:lnTo>
                <a:lnTo>
                  <a:pt x="153835" y="646645"/>
                </a:lnTo>
                <a:lnTo>
                  <a:pt x="154317" y="675386"/>
                </a:lnTo>
                <a:lnTo>
                  <a:pt x="154381" y="679234"/>
                </a:lnTo>
                <a:lnTo>
                  <a:pt x="164782" y="710971"/>
                </a:lnTo>
                <a:lnTo>
                  <a:pt x="182689" y="735825"/>
                </a:lnTo>
                <a:lnTo>
                  <a:pt x="218084" y="783043"/>
                </a:lnTo>
                <a:lnTo>
                  <a:pt x="248437" y="841616"/>
                </a:lnTo>
                <a:lnTo>
                  <a:pt x="272148" y="899121"/>
                </a:lnTo>
                <a:lnTo>
                  <a:pt x="287642" y="943127"/>
                </a:lnTo>
                <a:lnTo>
                  <a:pt x="293344" y="961199"/>
                </a:lnTo>
                <a:lnTo>
                  <a:pt x="295236" y="967600"/>
                </a:lnTo>
                <a:lnTo>
                  <a:pt x="301104" y="971994"/>
                </a:lnTo>
                <a:lnTo>
                  <a:pt x="551853" y="971994"/>
                </a:lnTo>
                <a:lnTo>
                  <a:pt x="558469" y="965682"/>
                </a:lnTo>
                <a:lnTo>
                  <a:pt x="558825" y="957656"/>
                </a:lnTo>
                <a:lnTo>
                  <a:pt x="560971" y="941959"/>
                </a:lnTo>
                <a:lnTo>
                  <a:pt x="577786" y="853732"/>
                </a:lnTo>
                <a:lnTo>
                  <a:pt x="592391" y="796823"/>
                </a:lnTo>
                <a:lnTo>
                  <a:pt x="604507" y="753186"/>
                </a:lnTo>
                <a:lnTo>
                  <a:pt x="609879" y="734682"/>
                </a:lnTo>
                <a:lnTo>
                  <a:pt x="609866" y="733602"/>
                </a:lnTo>
                <a:lnTo>
                  <a:pt x="610044" y="732701"/>
                </a:lnTo>
                <a:lnTo>
                  <a:pt x="610400" y="731888"/>
                </a:lnTo>
                <a:lnTo>
                  <a:pt x="610400" y="606069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1673" y="7680641"/>
            <a:ext cx="648970" cy="790575"/>
          </a:xfrm>
          <a:custGeom>
            <a:avLst/>
            <a:gdLst/>
            <a:ahLst/>
            <a:cxnLst/>
            <a:rect l="l" t="t" r="r" b="b"/>
            <a:pathLst>
              <a:path w="648969" h="790575">
                <a:moveTo>
                  <a:pt x="615635" y="0"/>
                </a:moveTo>
                <a:lnTo>
                  <a:pt x="568935" y="15360"/>
                </a:lnTo>
                <a:lnTo>
                  <a:pt x="554025" y="31988"/>
                </a:lnTo>
                <a:lnTo>
                  <a:pt x="533954" y="54221"/>
                </a:lnTo>
                <a:lnTo>
                  <a:pt x="478696" y="100960"/>
                </a:lnTo>
                <a:lnTo>
                  <a:pt x="439989" y="121998"/>
                </a:lnTo>
                <a:lnTo>
                  <a:pt x="391553" y="139171"/>
                </a:lnTo>
                <a:lnTo>
                  <a:pt x="331627" y="150746"/>
                </a:lnTo>
                <a:lnTo>
                  <a:pt x="258091" y="155010"/>
                </a:lnTo>
                <a:lnTo>
                  <a:pt x="118006" y="155010"/>
                </a:lnTo>
                <a:lnTo>
                  <a:pt x="72118" y="164298"/>
                </a:lnTo>
                <a:lnTo>
                  <a:pt x="34603" y="189609"/>
                </a:lnTo>
                <a:lnTo>
                  <a:pt x="9288" y="227120"/>
                </a:lnTo>
                <a:lnTo>
                  <a:pt x="0" y="273007"/>
                </a:lnTo>
                <a:lnTo>
                  <a:pt x="0" y="379004"/>
                </a:lnTo>
                <a:lnTo>
                  <a:pt x="8555" y="423085"/>
                </a:lnTo>
                <a:lnTo>
                  <a:pt x="31972" y="459603"/>
                </a:lnTo>
                <a:lnTo>
                  <a:pt x="66879" y="485222"/>
                </a:lnTo>
                <a:lnTo>
                  <a:pt x="109902" y="496602"/>
                </a:lnTo>
                <a:lnTo>
                  <a:pt x="122640" y="514690"/>
                </a:lnTo>
                <a:lnTo>
                  <a:pt x="137641" y="544663"/>
                </a:lnTo>
                <a:lnTo>
                  <a:pt x="148597" y="585144"/>
                </a:lnTo>
                <a:lnTo>
                  <a:pt x="148707" y="594225"/>
                </a:lnTo>
                <a:lnTo>
                  <a:pt x="148784" y="600566"/>
                </a:lnTo>
                <a:lnTo>
                  <a:pt x="148875" y="608086"/>
                </a:lnTo>
                <a:lnTo>
                  <a:pt x="148994" y="617970"/>
                </a:lnTo>
                <a:lnTo>
                  <a:pt x="149107" y="627310"/>
                </a:lnTo>
                <a:lnTo>
                  <a:pt x="149197" y="634756"/>
                </a:lnTo>
                <a:lnTo>
                  <a:pt x="133132" y="692121"/>
                </a:lnTo>
                <a:lnTo>
                  <a:pt x="94091" y="755861"/>
                </a:lnTo>
                <a:lnTo>
                  <a:pt x="88939" y="762353"/>
                </a:lnTo>
                <a:lnTo>
                  <a:pt x="87976" y="771023"/>
                </a:lnTo>
                <a:lnTo>
                  <a:pt x="95148" y="785860"/>
                </a:lnTo>
                <a:lnTo>
                  <a:pt x="102468" y="790457"/>
                </a:lnTo>
                <a:lnTo>
                  <a:pt x="258934" y="790457"/>
                </a:lnTo>
                <a:lnTo>
                  <a:pt x="293750" y="773065"/>
                </a:lnTo>
                <a:lnTo>
                  <a:pt x="304650" y="756636"/>
                </a:lnTo>
                <a:lnTo>
                  <a:pt x="135556" y="756636"/>
                </a:lnTo>
                <a:lnTo>
                  <a:pt x="166253" y="700298"/>
                </a:lnTo>
                <a:lnTo>
                  <a:pt x="181009" y="647970"/>
                </a:lnTo>
                <a:lnTo>
                  <a:pt x="183328" y="600566"/>
                </a:lnTo>
                <a:lnTo>
                  <a:pt x="176714" y="558997"/>
                </a:lnTo>
                <a:lnTo>
                  <a:pt x="164672" y="524174"/>
                </a:lnTo>
                <a:lnTo>
                  <a:pt x="150707" y="497011"/>
                </a:lnTo>
                <a:lnTo>
                  <a:pt x="450356" y="497011"/>
                </a:lnTo>
                <a:lnTo>
                  <a:pt x="417611" y="484090"/>
                </a:lnTo>
                <a:lnTo>
                  <a:pt x="359286" y="470514"/>
                </a:lnTo>
                <a:lnTo>
                  <a:pt x="288357" y="463703"/>
                </a:lnTo>
                <a:lnTo>
                  <a:pt x="287342" y="463483"/>
                </a:lnTo>
                <a:lnTo>
                  <a:pt x="286630" y="463483"/>
                </a:lnTo>
                <a:lnTo>
                  <a:pt x="284048" y="463179"/>
                </a:lnTo>
                <a:lnTo>
                  <a:pt x="118006" y="463179"/>
                </a:lnTo>
                <a:lnTo>
                  <a:pt x="85272" y="456554"/>
                </a:lnTo>
                <a:lnTo>
                  <a:pt x="58512" y="438498"/>
                </a:lnTo>
                <a:lnTo>
                  <a:pt x="40456" y="411738"/>
                </a:lnTo>
                <a:lnTo>
                  <a:pt x="33831" y="379004"/>
                </a:lnTo>
                <a:lnTo>
                  <a:pt x="33831" y="273007"/>
                </a:lnTo>
                <a:lnTo>
                  <a:pt x="40456" y="240270"/>
                </a:lnTo>
                <a:lnTo>
                  <a:pt x="58512" y="213507"/>
                </a:lnTo>
                <a:lnTo>
                  <a:pt x="85272" y="195448"/>
                </a:lnTo>
                <a:lnTo>
                  <a:pt x="118006" y="188821"/>
                </a:lnTo>
                <a:lnTo>
                  <a:pt x="258255" y="188821"/>
                </a:lnTo>
                <a:lnTo>
                  <a:pt x="328993" y="185059"/>
                </a:lnTo>
                <a:lnTo>
                  <a:pt x="388504" y="174742"/>
                </a:lnTo>
                <a:lnTo>
                  <a:pt x="438168" y="159263"/>
                </a:lnTo>
                <a:lnTo>
                  <a:pt x="479165" y="140025"/>
                </a:lnTo>
                <a:lnTo>
                  <a:pt x="512675" y="118434"/>
                </a:lnTo>
                <a:lnTo>
                  <a:pt x="539878" y="95892"/>
                </a:lnTo>
                <a:lnTo>
                  <a:pt x="573699" y="95892"/>
                </a:lnTo>
                <a:lnTo>
                  <a:pt x="573699" y="60814"/>
                </a:lnTo>
                <a:lnTo>
                  <a:pt x="589092" y="43307"/>
                </a:lnTo>
                <a:lnTo>
                  <a:pt x="593102" y="38972"/>
                </a:lnTo>
                <a:lnTo>
                  <a:pt x="595437" y="37213"/>
                </a:lnTo>
                <a:lnTo>
                  <a:pt x="605363" y="33988"/>
                </a:lnTo>
                <a:lnTo>
                  <a:pt x="614881" y="33820"/>
                </a:lnTo>
                <a:lnTo>
                  <a:pt x="648702" y="33820"/>
                </a:lnTo>
                <a:lnTo>
                  <a:pt x="648702" y="24669"/>
                </a:lnTo>
                <a:lnTo>
                  <a:pt x="647962" y="19078"/>
                </a:lnTo>
                <a:lnTo>
                  <a:pt x="643972" y="10791"/>
                </a:lnTo>
                <a:lnTo>
                  <a:pt x="634081" y="3275"/>
                </a:lnTo>
                <a:lnTo>
                  <a:pt x="615635" y="0"/>
                </a:lnTo>
                <a:close/>
              </a:path>
              <a:path w="648969" h="790575">
                <a:moveTo>
                  <a:pt x="450356" y="497011"/>
                </a:moveTo>
                <a:lnTo>
                  <a:pt x="264107" y="497011"/>
                </a:lnTo>
                <a:lnTo>
                  <a:pt x="274236" y="497262"/>
                </a:lnTo>
                <a:lnTo>
                  <a:pt x="275132" y="497262"/>
                </a:lnTo>
                <a:lnTo>
                  <a:pt x="303172" y="553966"/>
                </a:lnTo>
                <a:lnTo>
                  <a:pt x="313426" y="606757"/>
                </a:lnTo>
                <a:lnTo>
                  <a:pt x="310394" y="654340"/>
                </a:lnTo>
                <a:lnTo>
                  <a:pt x="298579" y="695419"/>
                </a:lnTo>
                <a:lnTo>
                  <a:pt x="282480" y="728700"/>
                </a:lnTo>
                <a:lnTo>
                  <a:pt x="266599" y="752888"/>
                </a:lnTo>
                <a:lnTo>
                  <a:pt x="264861" y="755233"/>
                </a:lnTo>
                <a:lnTo>
                  <a:pt x="262002" y="756636"/>
                </a:lnTo>
                <a:lnTo>
                  <a:pt x="304650" y="756636"/>
                </a:lnTo>
                <a:lnTo>
                  <a:pt x="308796" y="750387"/>
                </a:lnTo>
                <a:lnTo>
                  <a:pt x="326146" y="716275"/>
                </a:lnTo>
                <a:lnTo>
                  <a:pt x="340663" y="672416"/>
                </a:lnTo>
                <a:lnTo>
                  <a:pt x="347211" y="620500"/>
                </a:lnTo>
                <a:lnTo>
                  <a:pt x="340653" y="562216"/>
                </a:lnTo>
                <a:lnTo>
                  <a:pt x="315854" y="499251"/>
                </a:lnTo>
                <a:lnTo>
                  <a:pt x="456035" y="499251"/>
                </a:lnTo>
                <a:lnTo>
                  <a:pt x="450356" y="497011"/>
                </a:lnTo>
                <a:close/>
              </a:path>
              <a:path w="648969" h="790575">
                <a:moveTo>
                  <a:pt x="456035" y="499251"/>
                </a:moveTo>
                <a:lnTo>
                  <a:pt x="315854" y="499251"/>
                </a:lnTo>
                <a:lnTo>
                  <a:pt x="380917" y="509145"/>
                </a:lnTo>
                <a:lnTo>
                  <a:pt x="432820" y="525379"/>
                </a:lnTo>
                <a:lnTo>
                  <a:pt x="473744" y="546165"/>
                </a:lnTo>
                <a:lnTo>
                  <a:pt x="505869" y="569710"/>
                </a:lnTo>
                <a:lnTo>
                  <a:pt x="552489" y="617970"/>
                </a:lnTo>
                <a:lnTo>
                  <a:pt x="563668" y="630923"/>
                </a:lnTo>
                <a:lnTo>
                  <a:pt x="568935" y="636535"/>
                </a:lnTo>
                <a:lnTo>
                  <a:pt x="578910" y="643728"/>
                </a:lnTo>
                <a:lnTo>
                  <a:pt x="591442" y="648506"/>
                </a:lnTo>
                <a:lnTo>
                  <a:pt x="604407" y="651160"/>
                </a:lnTo>
                <a:lnTo>
                  <a:pt x="615677" y="651980"/>
                </a:lnTo>
                <a:lnTo>
                  <a:pt x="634103" y="648705"/>
                </a:lnTo>
                <a:lnTo>
                  <a:pt x="643981" y="641192"/>
                </a:lnTo>
                <a:lnTo>
                  <a:pt x="647964" y="632905"/>
                </a:lnTo>
                <a:lnTo>
                  <a:pt x="648702" y="627310"/>
                </a:lnTo>
                <a:lnTo>
                  <a:pt x="648702" y="618148"/>
                </a:lnTo>
                <a:lnTo>
                  <a:pt x="614881" y="618148"/>
                </a:lnTo>
                <a:lnTo>
                  <a:pt x="605374" y="617970"/>
                </a:lnTo>
                <a:lnTo>
                  <a:pt x="595500" y="614756"/>
                </a:lnTo>
                <a:lnTo>
                  <a:pt x="593604" y="613384"/>
                </a:lnTo>
                <a:lnTo>
                  <a:pt x="588620" y="608086"/>
                </a:lnTo>
                <a:lnTo>
                  <a:pt x="578045" y="595824"/>
                </a:lnTo>
                <a:lnTo>
                  <a:pt x="557939" y="573115"/>
                </a:lnTo>
                <a:lnTo>
                  <a:pt x="533496" y="548942"/>
                </a:lnTo>
                <a:lnTo>
                  <a:pt x="503063" y="524949"/>
                </a:lnTo>
                <a:lnTo>
                  <a:pt x="464986" y="502783"/>
                </a:lnTo>
                <a:lnTo>
                  <a:pt x="456035" y="499251"/>
                </a:lnTo>
                <a:close/>
              </a:path>
              <a:path w="648969" h="790575">
                <a:moveTo>
                  <a:pt x="648702" y="33820"/>
                </a:moveTo>
                <a:lnTo>
                  <a:pt x="614881" y="33820"/>
                </a:lnTo>
                <a:lnTo>
                  <a:pt x="614881" y="618148"/>
                </a:lnTo>
                <a:lnTo>
                  <a:pt x="648702" y="618148"/>
                </a:lnTo>
                <a:lnTo>
                  <a:pt x="648702" y="33820"/>
                </a:lnTo>
                <a:close/>
              </a:path>
              <a:path w="648969" h="790575">
                <a:moveTo>
                  <a:pt x="573699" y="95892"/>
                </a:moveTo>
                <a:lnTo>
                  <a:pt x="539878" y="95892"/>
                </a:lnTo>
                <a:lnTo>
                  <a:pt x="539878" y="492969"/>
                </a:lnTo>
                <a:lnTo>
                  <a:pt x="547449" y="500539"/>
                </a:lnTo>
                <a:lnTo>
                  <a:pt x="566139" y="500539"/>
                </a:lnTo>
                <a:lnTo>
                  <a:pt x="573699" y="492969"/>
                </a:lnTo>
                <a:lnTo>
                  <a:pt x="573699" y="95892"/>
                </a:lnTo>
                <a:close/>
              </a:path>
              <a:path w="648969" h="790575">
                <a:moveTo>
                  <a:pt x="228066" y="188821"/>
                </a:moveTo>
                <a:lnTo>
                  <a:pt x="194213" y="188821"/>
                </a:lnTo>
                <a:lnTo>
                  <a:pt x="194213" y="463179"/>
                </a:lnTo>
                <a:lnTo>
                  <a:pt x="228066" y="463179"/>
                </a:lnTo>
                <a:lnTo>
                  <a:pt x="228066" y="18882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8201" y="7989704"/>
            <a:ext cx="240665" cy="34290"/>
          </a:xfrm>
          <a:custGeom>
            <a:avLst/>
            <a:gdLst/>
            <a:ahLst/>
            <a:cxnLst/>
            <a:rect l="l" t="t" r="r" b="b"/>
            <a:pathLst>
              <a:path w="240664" h="34290">
                <a:moveTo>
                  <a:pt x="232924" y="0"/>
                </a:moveTo>
                <a:lnTo>
                  <a:pt x="223574" y="0"/>
                </a:lnTo>
                <a:lnTo>
                  <a:pt x="7570" y="0"/>
                </a:lnTo>
                <a:lnTo>
                  <a:pt x="0" y="7570"/>
                </a:lnTo>
                <a:lnTo>
                  <a:pt x="0" y="26250"/>
                </a:lnTo>
                <a:lnTo>
                  <a:pt x="7570" y="33820"/>
                </a:lnTo>
                <a:lnTo>
                  <a:pt x="232924" y="33820"/>
                </a:lnTo>
                <a:lnTo>
                  <a:pt x="240484" y="26250"/>
                </a:lnTo>
                <a:lnTo>
                  <a:pt x="240484" y="7570"/>
                </a:lnTo>
                <a:lnTo>
                  <a:pt x="23292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8294" y="7832552"/>
            <a:ext cx="205630" cy="858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8269" y="8094052"/>
            <a:ext cx="188346" cy="8360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35969" y="7634257"/>
            <a:ext cx="876196" cy="883218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7148861" y="4587830"/>
            <a:ext cx="924560" cy="749935"/>
          </a:xfrm>
          <a:custGeom>
            <a:avLst/>
            <a:gdLst/>
            <a:ahLst/>
            <a:cxnLst/>
            <a:rect l="l" t="t" r="r" b="b"/>
            <a:pathLst>
              <a:path w="924559" h="749935">
                <a:moveTo>
                  <a:pt x="607352" y="156146"/>
                </a:moveTo>
                <a:lnTo>
                  <a:pt x="605421" y="150075"/>
                </a:lnTo>
                <a:lnTo>
                  <a:pt x="601154" y="145034"/>
                </a:lnTo>
                <a:lnTo>
                  <a:pt x="595261" y="142024"/>
                </a:lnTo>
                <a:lnTo>
                  <a:pt x="588899" y="141541"/>
                </a:lnTo>
                <a:lnTo>
                  <a:pt x="582828" y="143471"/>
                </a:lnTo>
                <a:lnTo>
                  <a:pt x="577786" y="147726"/>
                </a:lnTo>
                <a:lnTo>
                  <a:pt x="421106" y="345605"/>
                </a:lnTo>
                <a:lnTo>
                  <a:pt x="344551" y="278003"/>
                </a:lnTo>
                <a:lnTo>
                  <a:pt x="316928" y="291503"/>
                </a:lnTo>
                <a:lnTo>
                  <a:pt x="318528" y="297675"/>
                </a:lnTo>
                <a:lnTo>
                  <a:pt x="322529" y="302945"/>
                </a:lnTo>
                <a:lnTo>
                  <a:pt x="412242" y="382181"/>
                </a:lnTo>
                <a:lnTo>
                  <a:pt x="415290" y="384860"/>
                </a:lnTo>
                <a:lnTo>
                  <a:pt x="419214" y="386334"/>
                </a:lnTo>
                <a:lnTo>
                  <a:pt x="424726" y="386283"/>
                </a:lnTo>
                <a:lnTo>
                  <a:pt x="429272" y="385876"/>
                </a:lnTo>
                <a:lnTo>
                  <a:pt x="433451" y="383603"/>
                </a:lnTo>
                <a:lnTo>
                  <a:pt x="603872" y="168402"/>
                </a:lnTo>
                <a:lnTo>
                  <a:pt x="606856" y="162509"/>
                </a:lnTo>
                <a:lnTo>
                  <a:pt x="607352" y="156146"/>
                </a:lnTo>
                <a:close/>
              </a:path>
              <a:path w="924559" h="749935">
                <a:moveTo>
                  <a:pt x="924369" y="86474"/>
                </a:moveTo>
                <a:lnTo>
                  <a:pt x="917562" y="52844"/>
                </a:lnTo>
                <a:lnTo>
                  <a:pt x="904367" y="33274"/>
                </a:lnTo>
                <a:lnTo>
                  <a:pt x="899020" y="25361"/>
                </a:lnTo>
                <a:lnTo>
                  <a:pt x="891082" y="20015"/>
                </a:lnTo>
                <a:lnTo>
                  <a:pt x="891082" y="86474"/>
                </a:lnTo>
                <a:lnTo>
                  <a:pt x="891082" y="491756"/>
                </a:lnTo>
                <a:lnTo>
                  <a:pt x="891082" y="525043"/>
                </a:lnTo>
                <a:lnTo>
                  <a:pt x="891082" y="538619"/>
                </a:lnTo>
                <a:lnTo>
                  <a:pt x="886904" y="559308"/>
                </a:lnTo>
                <a:lnTo>
                  <a:pt x="875499" y="576211"/>
                </a:lnTo>
                <a:lnTo>
                  <a:pt x="858583" y="587616"/>
                </a:lnTo>
                <a:lnTo>
                  <a:pt x="837907" y="591807"/>
                </a:lnTo>
                <a:lnTo>
                  <a:pt x="554126" y="591807"/>
                </a:lnTo>
                <a:lnTo>
                  <a:pt x="554126" y="716356"/>
                </a:lnTo>
                <a:lnTo>
                  <a:pt x="370230" y="716356"/>
                </a:lnTo>
                <a:lnTo>
                  <a:pt x="396798" y="625094"/>
                </a:lnTo>
                <a:lnTo>
                  <a:pt x="527545" y="625094"/>
                </a:lnTo>
                <a:lnTo>
                  <a:pt x="554126" y="716356"/>
                </a:lnTo>
                <a:lnTo>
                  <a:pt x="554126" y="591807"/>
                </a:lnTo>
                <a:lnTo>
                  <a:pt x="86436" y="591807"/>
                </a:lnTo>
                <a:lnTo>
                  <a:pt x="65760" y="587616"/>
                </a:lnTo>
                <a:lnTo>
                  <a:pt x="48856" y="576211"/>
                </a:lnTo>
                <a:lnTo>
                  <a:pt x="37452" y="559308"/>
                </a:lnTo>
                <a:lnTo>
                  <a:pt x="33261" y="538619"/>
                </a:lnTo>
                <a:lnTo>
                  <a:pt x="33261" y="525043"/>
                </a:lnTo>
                <a:lnTo>
                  <a:pt x="891082" y="525043"/>
                </a:lnTo>
                <a:lnTo>
                  <a:pt x="891082" y="491756"/>
                </a:lnTo>
                <a:lnTo>
                  <a:pt x="33261" y="491756"/>
                </a:lnTo>
                <a:lnTo>
                  <a:pt x="33261" y="86474"/>
                </a:lnTo>
                <a:lnTo>
                  <a:pt x="37452" y="65786"/>
                </a:lnTo>
                <a:lnTo>
                  <a:pt x="48856" y="48882"/>
                </a:lnTo>
                <a:lnTo>
                  <a:pt x="65760" y="37465"/>
                </a:lnTo>
                <a:lnTo>
                  <a:pt x="86436" y="33274"/>
                </a:lnTo>
                <a:lnTo>
                  <a:pt x="837907" y="33274"/>
                </a:lnTo>
                <a:lnTo>
                  <a:pt x="858583" y="37465"/>
                </a:lnTo>
                <a:lnTo>
                  <a:pt x="875499" y="48882"/>
                </a:lnTo>
                <a:lnTo>
                  <a:pt x="886904" y="65786"/>
                </a:lnTo>
                <a:lnTo>
                  <a:pt x="891082" y="86474"/>
                </a:lnTo>
                <a:lnTo>
                  <a:pt x="891082" y="20015"/>
                </a:lnTo>
                <a:lnTo>
                  <a:pt x="871524" y="6807"/>
                </a:lnTo>
                <a:lnTo>
                  <a:pt x="837907" y="0"/>
                </a:lnTo>
                <a:lnTo>
                  <a:pt x="86436" y="0"/>
                </a:lnTo>
                <a:lnTo>
                  <a:pt x="52832" y="6807"/>
                </a:lnTo>
                <a:lnTo>
                  <a:pt x="25349" y="25361"/>
                </a:lnTo>
                <a:lnTo>
                  <a:pt x="6794" y="52844"/>
                </a:lnTo>
                <a:lnTo>
                  <a:pt x="0" y="86474"/>
                </a:lnTo>
                <a:lnTo>
                  <a:pt x="0" y="538619"/>
                </a:lnTo>
                <a:lnTo>
                  <a:pt x="6794" y="572249"/>
                </a:lnTo>
                <a:lnTo>
                  <a:pt x="25349" y="599732"/>
                </a:lnTo>
                <a:lnTo>
                  <a:pt x="52832" y="618286"/>
                </a:lnTo>
                <a:lnTo>
                  <a:pt x="86436" y="625094"/>
                </a:lnTo>
                <a:lnTo>
                  <a:pt x="362140" y="625094"/>
                </a:lnTo>
                <a:lnTo>
                  <a:pt x="335559" y="716356"/>
                </a:lnTo>
                <a:lnTo>
                  <a:pt x="269798" y="716356"/>
                </a:lnTo>
                <a:lnTo>
                  <a:pt x="262343" y="723798"/>
                </a:lnTo>
                <a:lnTo>
                  <a:pt x="262343" y="742175"/>
                </a:lnTo>
                <a:lnTo>
                  <a:pt x="269798" y="749630"/>
                </a:lnTo>
                <a:lnTo>
                  <a:pt x="654558" y="749630"/>
                </a:lnTo>
                <a:lnTo>
                  <a:pt x="662000" y="742175"/>
                </a:lnTo>
                <a:lnTo>
                  <a:pt x="662000" y="723798"/>
                </a:lnTo>
                <a:lnTo>
                  <a:pt x="654558" y="716356"/>
                </a:lnTo>
                <a:lnTo>
                  <a:pt x="588784" y="716356"/>
                </a:lnTo>
                <a:lnTo>
                  <a:pt x="562216" y="625094"/>
                </a:lnTo>
                <a:lnTo>
                  <a:pt x="837907" y="625094"/>
                </a:lnTo>
                <a:lnTo>
                  <a:pt x="871524" y="618286"/>
                </a:lnTo>
                <a:lnTo>
                  <a:pt x="899020" y="599732"/>
                </a:lnTo>
                <a:lnTo>
                  <a:pt x="904367" y="591807"/>
                </a:lnTo>
                <a:lnTo>
                  <a:pt x="917562" y="572249"/>
                </a:lnTo>
                <a:lnTo>
                  <a:pt x="924369" y="538619"/>
                </a:lnTo>
                <a:lnTo>
                  <a:pt x="924369" y="525043"/>
                </a:lnTo>
                <a:lnTo>
                  <a:pt x="924369" y="491756"/>
                </a:lnTo>
                <a:lnTo>
                  <a:pt x="924369" y="86474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69855" y="4489291"/>
            <a:ext cx="699135" cy="946785"/>
          </a:xfrm>
          <a:custGeom>
            <a:avLst/>
            <a:gdLst/>
            <a:ahLst/>
            <a:cxnLst/>
            <a:rect l="l" t="t" r="r" b="b"/>
            <a:pathLst>
              <a:path w="699135" h="946785">
                <a:moveTo>
                  <a:pt x="485749" y="260248"/>
                </a:moveTo>
                <a:lnTo>
                  <a:pt x="483781" y="254076"/>
                </a:lnTo>
                <a:lnTo>
                  <a:pt x="479437" y="248945"/>
                </a:lnTo>
                <a:lnTo>
                  <a:pt x="473468" y="245897"/>
                </a:lnTo>
                <a:lnTo>
                  <a:pt x="467004" y="245402"/>
                </a:lnTo>
                <a:lnTo>
                  <a:pt x="460819" y="247357"/>
                </a:lnTo>
                <a:lnTo>
                  <a:pt x="455676" y="251714"/>
                </a:lnTo>
                <a:lnTo>
                  <a:pt x="311023" y="434390"/>
                </a:lnTo>
                <a:lnTo>
                  <a:pt x="241007" y="372579"/>
                </a:lnTo>
                <a:lnTo>
                  <a:pt x="212928" y="386308"/>
                </a:lnTo>
                <a:lnTo>
                  <a:pt x="214553" y="392582"/>
                </a:lnTo>
                <a:lnTo>
                  <a:pt x="218605" y="397929"/>
                </a:lnTo>
                <a:lnTo>
                  <a:pt x="305117" y="474306"/>
                </a:lnTo>
                <a:lnTo>
                  <a:pt x="309092" y="475805"/>
                </a:lnTo>
                <a:lnTo>
                  <a:pt x="314718" y="475742"/>
                </a:lnTo>
                <a:lnTo>
                  <a:pt x="319328" y="475322"/>
                </a:lnTo>
                <a:lnTo>
                  <a:pt x="323583" y="473036"/>
                </a:lnTo>
                <a:lnTo>
                  <a:pt x="482219" y="272707"/>
                </a:lnTo>
                <a:lnTo>
                  <a:pt x="485254" y="266712"/>
                </a:lnTo>
                <a:lnTo>
                  <a:pt x="485749" y="260248"/>
                </a:lnTo>
                <a:close/>
              </a:path>
              <a:path w="699135" h="946785">
                <a:moveTo>
                  <a:pt x="585393" y="349491"/>
                </a:moveTo>
                <a:lnTo>
                  <a:pt x="580720" y="303212"/>
                </a:lnTo>
                <a:lnTo>
                  <a:pt x="580593" y="302006"/>
                </a:lnTo>
                <a:lnTo>
                  <a:pt x="566826" y="257746"/>
                </a:lnTo>
                <a:lnTo>
                  <a:pt x="551561" y="229679"/>
                </a:lnTo>
                <a:lnTo>
                  <a:pt x="551561" y="349491"/>
                </a:lnTo>
                <a:lnTo>
                  <a:pt x="546214" y="395770"/>
                </a:lnTo>
                <a:lnTo>
                  <a:pt x="530999" y="438277"/>
                </a:lnTo>
                <a:lnTo>
                  <a:pt x="507111" y="475805"/>
                </a:lnTo>
                <a:lnTo>
                  <a:pt x="475805" y="507123"/>
                </a:lnTo>
                <a:lnTo>
                  <a:pt x="438277" y="530999"/>
                </a:lnTo>
                <a:lnTo>
                  <a:pt x="395770" y="546227"/>
                </a:lnTo>
                <a:lnTo>
                  <a:pt x="349491" y="551561"/>
                </a:lnTo>
                <a:lnTo>
                  <a:pt x="303212" y="546227"/>
                </a:lnTo>
                <a:lnTo>
                  <a:pt x="260705" y="530999"/>
                </a:lnTo>
                <a:lnTo>
                  <a:pt x="223177" y="507123"/>
                </a:lnTo>
                <a:lnTo>
                  <a:pt x="191871" y="475805"/>
                </a:lnTo>
                <a:lnTo>
                  <a:pt x="167982" y="438277"/>
                </a:lnTo>
                <a:lnTo>
                  <a:pt x="152768" y="395770"/>
                </a:lnTo>
                <a:lnTo>
                  <a:pt x="147421" y="349491"/>
                </a:lnTo>
                <a:lnTo>
                  <a:pt x="152768" y="303212"/>
                </a:lnTo>
                <a:lnTo>
                  <a:pt x="167982" y="260705"/>
                </a:lnTo>
                <a:lnTo>
                  <a:pt x="191871" y="223189"/>
                </a:lnTo>
                <a:lnTo>
                  <a:pt x="223177" y="191871"/>
                </a:lnTo>
                <a:lnTo>
                  <a:pt x="260705" y="167995"/>
                </a:lnTo>
                <a:lnTo>
                  <a:pt x="303212" y="152768"/>
                </a:lnTo>
                <a:lnTo>
                  <a:pt x="349491" y="147421"/>
                </a:lnTo>
                <a:lnTo>
                  <a:pt x="395770" y="152768"/>
                </a:lnTo>
                <a:lnTo>
                  <a:pt x="438277" y="167995"/>
                </a:lnTo>
                <a:lnTo>
                  <a:pt x="475805" y="191871"/>
                </a:lnTo>
                <a:lnTo>
                  <a:pt x="507111" y="223189"/>
                </a:lnTo>
                <a:lnTo>
                  <a:pt x="530999" y="260705"/>
                </a:lnTo>
                <a:lnTo>
                  <a:pt x="546214" y="303212"/>
                </a:lnTo>
                <a:lnTo>
                  <a:pt x="551561" y="349491"/>
                </a:lnTo>
                <a:lnTo>
                  <a:pt x="551561" y="229679"/>
                </a:lnTo>
                <a:lnTo>
                  <a:pt x="516216" y="182765"/>
                </a:lnTo>
                <a:lnTo>
                  <a:pt x="481291" y="153936"/>
                </a:lnTo>
                <a:lnTo>
                  <a:pt x="441223" y="132156"/>
                </a:lnTo>
                <a:lnTo>
                  <a:pt x="396963" y="118389"/>
                </a:lnTo>
                <a:lnTo>
                  <a:pt x="349491" y="113588"/>
                </a:lnTo>
                <a:lnTo>
                  <a:pt x="302006" y="118389"/>
                </a:lnTo>
                <a:lnTo>
                  <a:pt x="257759" y="132156"/>
                </a:lnTo>
                <a:lnTo>
                  <a:pt x="217690" y="153936"/>
                </a:lnTo>
                <a:lnTo>
                  <a:pt x="182765" y="182765"/>
                </a:lnTo>
                <a:lnTo>
                  <a:pt x="153936" y="217690"/>
                </a:lnTo>
                <a:lnTo>
                  <a:pt x="132156" y="257746"/>
                </a:lnTo>
                <a:lnTo>
                  <a:pt x="118389" y="302006"/>
                </a:lnTo>
                <a:lnTo>
                  <a:pt x="113588" y="349491"/>
                </a:lnTo>
                <a:lnTo>
                  <a:pt x="118262" y="395770"/>
                </a:lnTo>
                <a:lnTo>
                  <a:pt x="132156" y="441223"/>
                </a:lnTo>
                <a:lnTo>
                  <a:pt x="153936" y="481291"/>
                </a:lnTo>
                <a:lnTo>
                  <a:pt x="182765" y="516229"/>
                </a:lnTo>
                <a:lnTo>
                  <a:pt x="217690" y="545058"/>
                </a:lnTo>
                <a:lnTo>
                  <a:pt x="257759" y="566826"/>
                </a:lnTo>
                <a:lnTo>
                  <a:pt x="302006" y="580593"/>
                </a:lnTo>
                <a:lnTo>
                  <a:pt x="349491" y="585393"/>
                </a:lnTo>
                <a:lnTo>
                  <a:pt x="396963" y="580593"/>
                </a:lnTo>
                <a:lnTo>
                  <a:pt x="441223" y="566826"/>
                </a:lnTo>
                <a:lnTo>
                  <a:pt x="469303" y="551561"/>
                </a:lnTo>
                <a:lnTo>
                  <a:pt x="481291" y="545058"/>
                </a:lnTo>
                <a:lnTo>
                  <a:pt x="516216" y="516229"/>
                </a:lnTo>
                <a:lnTo>
                  <a:pt x="545045" y="481291"/>
                </a:lnTo>
                <a:lnTo>
                  <a:pt x="566826" y="441223"/>
                </a:lnTo>
                <a:lnTo>
                  <a:pt x="580593" y="396976"/>
                </a:lnTo>
                <a:lnTo>
                  <a:pt x="585393" y="349491"/>
                </a:lnTo>
                <a:close/>
              </a:path>
              <a:path w="699135" h="946785">
                <a:moveTo>
                  <a:pt x="698982" y="349491"/>
                </a:moveTo>
                <a:lnTo>
                  <a:pt x="695845" y="302907"/>
                </a:lnTo>
                <a:lnTo>
                  <a:pt x="695794" y="302133"/>
                </a:lnTo>
                <a:lnTo>
                  <a:pt x="686485" y="256692"/>
                </a:lnTo>
                <a:lnTo>
                  <a:pt x="671474" y="213588"/>
                </a:lnTo>
                <a:lnTo>
                  <a:pt x="665162" y="201028"/>
                </a:lnTo>
                <a:lnTo>
                  <a:pt x="665162" y="349491"/>
                </a:lnTo>
                <a:lnTo>
                  <a:pt x="661263" y="399097"/>
                </a:lnTo>
                <a:lnTo>
                  <a:pt x="649986" y="446290"/>
                </a:lnTo>
                <a:lnTo>
                  <a:pt x="631901" y="490448"/>
                </a:lnTo>
                <a:lnTo>
                  <a:pt x="607631" y="530987"/>
                </a:lnTo>
                <a:lnTo>
                  <a:pt x="577761" y="567296"/>
                </a:lnTo>
                <a:lnTo>
                  <a:pt x="542886" y="598805"/>
                </a:lnTo>
                <a:lnTo>
                  <a:pt x="503618" y="624903"/>
                </a:lnTo>
                <a:lnTo>
                  <a:pt x="460527" y="644982"/>
                </a:lnTo>
                <a:lnTo>
                  <a:pt x="414235" y="658469"/>
                </a:lnTo>
                <a:lnTo>
                  <a:pt x="365239" y="664756"/>
                </a:lnTo>
                <a:lnTo>
                  <a:pt x="354698" y="665162"/>
                </a:lnTo>
                <a:lnTo>
                  <a:pt x="349478" y="665162"/>
                </a:lnTo>
                <a:lnTo>
                  <a:pt x="311480" y="662368"/>
                </a:lnTo>
                <a:lnTo>
                  <a:pt x="311480" y="696899"/>
                </a:lnTo>
                <a:lnTo>
                  <a:pt x="202882" y="892111"/>
                </a:lnTo>
                <a:lnTo>
                  <a:pt x="173266" y="830478"/>
                </a:lnTo>
                <a:lnTo>
                  <a:pt x="162255" y="807567"/>
                </a:lnTo>
                <a:lnTo>
                  <a:pt x="157695" y="798118"/>
                </a:lnTo>
                <a:lnTo>
                  <a:pt x="150596" y="794270"/>
                </a:lnTo>
                <a:lnTo>
                  <a:pt x="53441" y="807567"/>
                </a:lnTo>
                <a:lnTo>
                  <a:pt x="148996" y="635774"/>
                </a:lnTo>
                <a:lnTo>
                  <a:pt x="149098" y="635584"/>
                </a:lnTo>
                <a:lnTo>
                  <a:pt x="185864" y="658164"/>
                </a:lnTo>
                <a:lnTo>
                  <a:pt x="225425" y="676173"/>
                </a:lnTo>
                <a:lnTo>
                  <a:pt x="267411" y="689203"/>
                </a:lnTo>
                <a:lnTo>
                  <a:pt x="311480" y="696899"/>
                </a:lnTo>
                <a:lnTo>
                  <a:pt x="311480" y="662368"/>
                </a:lnTo>
                <a:lnTo>
                  <a:pt x="302895" y="661733"/>
                </a:lnTo>
                <a:lnTo>
                  <a:pt x="258419" y="651776"/>
                </a:lnTo>
                <a:lnTo>
                  <a:pt x="216535" y="635774"/>
                </a:lnTo>
                <a:lnTo>
                  <a:pt x="177723" y="614235"/>
                </a:lnTo>
                <a:lnTo>
                  <a:pt x="142506" y="587641"/>
                </a:lnTo>
                <a:lnTo>
                  <a:pt x="111340" y="556475"/>
                </a:lnTo>
                <a:lnTo>
                  <a:pt x="84747" y="521258"/>
                </a:lnTo>
                <a:lnTo>
                  <a:pt x="63207" y="482447"/>
                </a:lnTo>
                <a:lnTo>
                  <a:pt x="47218" y="440563"/>
                </a:lnTo>
                <a:lnTo>
                  <a:pt x="37249" y="396074"/>
                </a:lnTo>
                <a:lnTo>
                  <a:pt x="33820" y="349491"/>
                </a:lnTo>
                <a:lnTo>
                  <a:pt x="37249" y="302907"/>
                </a:lnTo>
                <a:lnTo>
                  <a:pt x="47218" y="258432"/>
                </a:lnTo>
                <a:lnTo>
                  <a:pt x="63207" y="216535"/>
                </a:lnTo>
                <a:lnTo>
                  <a:pt x="84747" y="177736"/>
                </a:lnTo>
                <a:lnTo>
                  <a:pt x="111340" y="142506"/>
                </a:lnTo>
                <a:lnTo>
                  <a:pt x="142506" y="111353"/>
                </a:lnTo>
                <a:lnTo>
                  <a:pt x="177723" y="84759"/>
                </a:lnTo>
                <a:lnTo>
                  <a:pt x="216535" y="63207"/>
                </a:lnTo>
                <a:lnTo>
                  <a:pt x="258419" y="47218"/>
                </a:lnTo>
                <a:lnTo>
                  <a:pt x="302895" y="37261"/>
                </a:lnTo>
                <a:lnTo>
                  <a:pt x="349478" y="33832"/>
                </a:lnTo>
                <a:lnTo>
                  <a:pt x="396062" y="37261"/>
                </a:lnTo>
                <a:lnTo>
                  <a:pt x="440550" y="47218"/>
                </a:lnTo>
                <a:lnTo>
                  <a:pt x="482447" y="63207"/>
                </a:lnTo>
                <a:lnTo>
                  <a:pt x="521246" y="84759"/>
                </a:lnTo>
                <a:lnTo>
                  <a:pt x="556475" y="111353"/>
                </a:lnTo>
                <a:lnTo>
                  <a:pt x="587629" y="142506"/>
                </a:lnTo>
                <a:lnTo>
                  <a:pt x="614235" y="177736"/>
                </a:lnTo>
                <a:lnTo>
                  <a:pt x="635774" y="216535"/>
                </a:lnTo>
                <a:lnTo>
                  <a:pt x="651764" y="258432"/>
                </a:lnTo>
                <a:lnTo>
                  <a:pt x="661733" y="302907"/>
                </a:lnTo>
                <a:lnTo>
                  <a:pt x="665162" y="349491"/>
                </a:lnTo>
                <a:lnTo>
                  <a:pt x="665162" y="201028"/>
                </a:lnTo>
                <a:lnTo>
                  <a:pt x="626071" y="136055"/>
                </a:lnTo>
                <a:lnTo>
                  <a:pt x="596506" y="102476"/>
                </a:lnTo>
                <a:lnTo>
                  <a:pt x="562927" y="72910"/>
                </a:lnTo>
                <a:lnTo>
                  <a:pt x="525754" y="47777"/>
                </a:lnTo>
                <a:lnTo>
                  <a:pt x="497979" y="33832"/>
                </a:lnTo>
                <a:lnTo>
                  <a:pt x="485394" y="27508"/>
                </a:lnTo>
                <a:lnTo>
                  <a:pt x="442290" y="12496"/>
                </a:lnTo>
                <a:lnTo>
                  <a:pt x="396849" y="3187"/>
                </a:lnTo>
                <a:lnTo>
                  <a:pt x="349478" y="0"/>
                </a:lnTo>
                <a:lnTo>
                  <a:pt x="302120" y="3187"/>
                </a:lnTo>
                <a:lnTo>
                  <a:pt x="256679" y="12496"/>
                </a:lnTo>
                <a:lnTo>
                  <a:pt x="213575" y="27508"/>
                </a:lnTo>
                <a:lnTo>
                  <a:pt x="173228" y="47777"/>
                </a:lnTo>
                <a:lnTo>
                  <a:pt x="136055" y="72910"/>
                </a:lnTo>
                <a:lnTo>
                  <a:pt x="102476" y="102476"/>
                </a:lnTo>
                <a:lnTo>
                  <a:pt x="72910" y="136055"/>
                </a:lnTo>
                <a:lnTo>
                  <a:pt x="47777" y="173240"/>
                </a:lnTo>
                <a:lnTo>
                  <a:pt x="27508" y="213588"/>
                </a:lnTo>
                <a:lnTo>
                  <a:pt x="12496" y="256692"/>
                </a:lnTo>
                <a:lnTo>
                  <a:pt x="3187" y="302133"/>
                </a:lnTo>
                <a:lnTo>
                  <a:pt x="0" y="349491"/>
                </a:lnTo>
                <a:lnTo>
                  <a:pt x="3683" y="399097"/>
                </a:lnTo>
                <a:lnTo>
                  <a:pt x="3797" y="400646"/>
                </a:lnTo>
                <a:lnTo>
                  <a:pt x="15049" y="451027"/>
                </a:lnTo>
                <a:lnTo>
                  <a:pt x="33032" y="497687"/>
                </a:lnTo>
                <a:lnTo>
                  <a:pt x="57238" y="540854"/>
                </a:lnTo>
                <a:lnTo>
                  <a:pt x="87109" y="579996"/>
                </a:lnTo>
                <a:lnTo>
                  <a:pt x="122072" y="614553"/>
                </a:lnTo>
                <a:lnTo>
                  <a:pt x="4330" y="826274"/>
                </a:lnTo>
                <a:lnTo>
                  <a:pt x="4521" y="830478"/>
                </a:lnTo>
                <a:lnTo>
                  <a:pt x="4635" y="833145"/>
                </a:lnTo>
                <a:lnTo>
                  <a:pt x="11861" y="843724"/>
                </a:lnTo>
                <a:lnTo>
                  <a:pt x="18148" y="846569"/>
                </a:lnTo>
                <a:lnTo>
                  <a:pt x="135712" y="830478"/>
                </a:lnTo>
                <a:lnTo>
                  <a:pt x="189293" y="941908"/>
                </a:lnTo>
                <a:lnTo>
                  <a:pt x="194983" y="945603"/>
                </a:lnTo>
                <a:lnTo>
                  <a:pt x="201295" y="945794"/>
                </a:lnTo>
                <a:lnTo>
                  <a:pt x="207937" y="945794"/>
                </a:lnTo>
                <a:lnTo>
                  <a:pt x="213601" y="942479"/>
                </a:lnTo>
                <a:lnTo>
                  <a:pt x="241617" y="892111"/>
                </a:lnTo>
                <a:lnTo>
                  <a:pt x="349021" y="698995"/>
                </a:lnTo>
                <a:lnTo>
                  <a:pt x="356247" y="698995"/>
                </a:lnTo>
                <a:lnTo>
                  <a:pt x="481723" y="942975"/>
                </a:lnTo>
                <a:lnTo>
                  <a:pt x="481838" y="943190"/>
                </a:lnTo>
                <a:lnTo>
                  <a:pt x="487641" y="946734"/>
                </a:lnTo>
                <a:lnTo>
                  <a:pt x="500456" y="946734"/>
                </a:lnTo>
                <a:lnTo>
                  <a:pt x="506399" y="942975"/>
                </a:lnTo>
                <a:lnTo>
                  <a:pt x="531126" y="892111"/>
                </a:lnTo>
                <a:lnTo>
                  <a:pt x="558304" y="836193"/>
                </a:lnTo>
                <a:lnTo>
                  <a:pt x="680783" y="853351"/>
                </a:lnTo>
                <a:lnTo>
                  <a:pt x="686917" y="850696"/>
                </a:lnTo>
                <a:lnTo>
                  <a:pt x="694232" y="840384"/>
                </a:lnTo>
                <a:lnTo>
                  <a:pt x="694537" y="836193"/>
                </a:lnTo>
                <a:lnTo>
                  <a:pt x="694715" y="833628"/>
                </a:lnTo>
                <a:lnTo>
                  <a:pt x="684847" y="814451"/>
                </a:lnTo>
                <a:lnTo>
                  <a:pt x="646798" y="740486"/>
                </a:lnTo>
                <a:lnTo>
                  <a:pt x="646798" y="814451"/>
                </a:lnTo>
                <a:lnTo>
                  <a:pt x="543585" y="799922"/>
                </a:lnTo>
                <a:lnTo>
                  <a:pt x="536460" y="803744"/>
                </a:lnTo>
                <a:lnTo>
                  <a:pt x="493547" y="892009"/>
                </a:lnTo>
                <a:lnTo>
                  <a:pt x="394296" y="698995"/>
                </a:lnTo>
                <a:lnTo>
                  <a:pt x="392861" y="696201"/>
                </a:lnTo>
                <a:lnTo>
                  <a:pt x="436511" y="687920"/>
                </a:lnTo>
                <a:lnTo>
                  <a:pt x="478066" y="674382"/>
                </a:lnTo>
                <a:lnTo>
                  <a:pt x="497649" y="665162"/>
                </a:lnTo>
                <a:lnTo>
                  <a:pt x="517182" y="655967"/>
                </a:lnTo>
                <a:lnTo>
                  <a:pt x="553478" y="633018"/>
                </a:lnTo>
                <a:lnTo>
                  <a:pt x="646798" y="814451"/>
                </a:lnTo>
                <a:lnTo>
                  <a:pt x="646798" y="740486"/>
                </a:lnTo>
                <a:lnTo>
                  <a:pt x="591515" y="633018"/>
                </a:lnTo>
                <a:lnTo>
                  <a:pt x="580440" y="611479"/>
                </a:lnTo>
                <a:lnTo>
                  <a:pt x="614438" y="577062"/>
                </a:lnTo>
                <a:lnTo>
                  <a:pt x="643445" y="538238"/>
                </a:lnTo>
                <a:lnTo>
                  <a:pt x="666953" y="495554"/>
                </a:lnTo>
                <a:lnTo>
                  <a:pt x="684390" y="449503"/>
                </a:lnTo>
                <a:lnTo>
                  <a:pt x="695248" y="400646"/>
                </a:lnTo>
                <a:lnTo>
                  <a:pt x="698982" y="34949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5757557" y="3053013"/>
            <a:ext cx="989330" cy="706120"/>
            <a:chOff x="15757557" y="3053013"/>
            <a:chExt cx="989330" cy="706120"/>
          </a:xfrm>
        </p:grpSpPr>
        <p:sp>
          <p:nvSpPr>
            <p:cNvPr id="13" name="object 13"/>
            <p:cNvSpPr/>
            <p:nvPr/>
          </p:nvSpPr>
          <p:spPr>
            <a:xfrm>
              <a:off x="16038450" y="3198145"/>
              <a:ext cx="560705" cy="560705"/>
            </a:xfrm>
            <a:custGeom>
              <a:avLst/>
              <a:gdLst/>
              <a:ahLst/>
              <a:cxnLst/>
              <a:rect l="l" t="t" r="r" b="b"/>
              <a:pathLst>
                <a:path w="560705" h="560704">
                  <a:moveTo>
                    <a:pt x="461022" y="240792"/>
                  </a:moveTo>
                  <a:lnTo>
                    <a:pt x="459816" y="234454"/>
                  </a:lnTo>
                  <a:lnTo>
                    <a:pt x="456133" y="228866"/>
                  </a:lnTo>
                  <a:lnTo>
                    <a:pt x="450570" y="225145"/>
                  </a:lnTo>
                  <a:lnTo>
                    <a:pt x="444246" y="223888"/>
                  </a:lnTo>
                  <a:lnTo>
                    <a:pt x="437896" y="225107"/>
                  </a:lnTo>
                  <a:lnTo>
                    <a:pt x="432320" y="228790"/>
                  </a:lnTo>
                  <a:lnTo>
                    <a:pt x="313270" y="346989"/>
                  </a:lnTo>
                  <a:lnTo>
                    <a:pt x="253339" y="403453"/>
                  </a:lnTo>
                  <a:lnTo>
                    <a:pt x="178155" y="325882"/>
                  </a:lnTo>
                  <a:lnTo>
                    <a:pt x="81622" y="233108"/>
                  </a:lnTo>
                  <a:lnTo>
                    <a:pt x="75971" y="229527"/>
                  </a:lnTo>
                  <a:lnTo>
                    <a:pt x="69608" y="228422"/>
                  </a:lnTo>
                  <a:lnTo>
                    <a:pt x="63296" y="229781"/>
                  </a:lnTo>
                  <a:lnTo>
                    <a:pt x="57797" y="233591"/>
                  </a:lnTo>
                  <a:lnTo>
                    <a:pt x="54216" y="239229"/>
                  </a:lnTo>
                  <a:lnTo>
                    <a:pt x="53111" y="245592"/>
                  </a:lnTo>
                  <a:lnTo>
                    <a:pt x="54470" y="251904"/>
                  </a:lnTo>
                  <a:lnTo>
                    <a:pt x="58280" y="257390"/>
                  </a:lnTo>
                  <a:lnTo>
                    <a:pt x="154622" y="349986"/>
                  </a:lnTo>
                  <a:lnTo>
                    <a:pt x="241185" y="439293"/>
                  </a:lnTo>
                  <a:lnTo>
                    <a:pt x="243890" y="441401"/>
                  </a:lnTo>
                  <a:lnTo>
                    <a:pt x="246989" y="442912"/>
                  </a:lnTo>
                  <a:lnTo>
                    <a:pt x="250609" y="443839"/>
                  </a:lnTo>
                  <a:lnTo>
                    <a:pt x="253860" y="443953"/>
                  </a:lnTo>
                  <a:lnTo>
                    <a:pt x="259397" y="442607"/>
                  </a:lnTo>
                  <a:lnTo>
                    <a:pt x="336804" y="371081"/>
                  </a:lnTo>
                  <a:lnTo>
                    <a:pt x="456057" y="252679"/>
                  </a:lnTo>
                  <a:lnTo>
                    <a:pt x="459778" y="247129"/>
                  </a:lnTo>
                  <a:lnTo>
                    <a:pt x="461022" y="240792"/>
                  </a:lnTo>
                  <a:close/>
                </a:path>
                <a:path w="560705" h="560704">
                  <a:moveTo>
                    <a:pt x="560489" y="543636"/>
                  </a:moveTo>
                  <a:lnTo>
                    <a:pt x="559257" y="537298"/>
                  </a:lnTo>
                  <a:lnTo>
                    <a:pt x="555548" y="531723"/>
                  </a:lnTo>
                  <a:lnTo>
                    <a:pt x="472859" y="449046"/>
                  </a:lnTo>
                  <a:lnTo>
                    <a:pt x="449046" y="425234"/>
                  </a:lnTo>
                  <a:lnTo>
                    <a:pt x="475716" y="388899"/>
                  </a:lnTo>
                  <a:lnTo>
                    <a:pt x="495757" y="348119"/>
                  </a:lnTo>
                  <a:lnTo>
                    <a:pt x="508368" y="303682"/>
                  </a:lnTo>
                  <a:lnTo>
                    <a:pt x="512749" y="256387"/>
                  </a:lnTo>
                  <a:lnTo>
                    <a:pt x="508723" y="211556"/>
                  </a:lnTo>
                  <a:lnTo>
                    <a:pt x="508609" y="210362"/>
                  </a:lnTo>
                  <a:lnTo>
                    <a:pt x="496684" y="167017"/>
                  </a:lnTo>
                  <a:lnTo>
                    <a:pt x="479069" y="129984"/>
                  </a:lnTo>
                  <a:lnTo>
                    <a:pt x="479069" y="256387"/>
                  </a:lnTo>
                  <a:lnTo>
                    <a:pt x="474586" y="300913"/>
                  </a:lnTo>
                  <a:lnTo>
                    <a:pt x="461759" y="342442"/>
                  </a:lnTo>
                  <a:lnTo>
                    <a:pt x="441439" y="380085"/>
                  </a:lnTo>
                  <a:lnTo>
                    <a:pt x="414540" y="412965"/>
                  </a:lnTo>
                  <a:lnTo>
                    <a:pt x="413943" y="413410"/>
                  </a:lnTo>
                  <a:lnTo>
                    <a:pt x="413410" y="413943"/>
                  </a:lnTo>
                  <a:lnTo>
                    <a:pt x="380085" y="441439"/>
                  </a:lnTo>
                  <a:lnTo>
                    <a:pt x="342455" y="461746"/>
                  </a:lnTo>
                  <a:lnTo>
                    <a:pt x="300926" y="474586"/>
                  </a:lnTo>
                  <a:lnTo>
                    <a:pt x="256400" y="479069"/>
                  </a:lnTo>
                  <a:lnTo>
                    <a:pt x="212102" y="474586"/>
                  </a:lnTo>
                  <a:lnTo>
                    <a:pt x="211747" y="474586"/>
                  </a:lnTo>
                  <a:lnTo>
                    <a:pt x="169786" y="461543"/>
                  </a:lnTo>
                  <a:lnTo>
                    <a:pt x="131965" y="440982"/>
                  </a:lnTo>
                  <a:lnTo>
                    <a:pt x="98996" y="413778"/>
                  </a:lnTo>
                  <a:lnTo>
                    <a:pt x="71780" y="380809"/>
                  </a:lnTo>
                  <a:lnTo>
                    <a:pt x="51219" y="342976"/>
                  </a:lnTo>
                  <a:lnTo>
                    <a:pt x="38227" y="301205"/>
                  </a:lnTo>
                  <a:lnTo>
                    <a:pt x="33693" y="256387"/>
                  </a:lnTo>
                  <a:lnTo>
                    <a:pt x="38227" y="211556"/>
                  </a:lnTo>
                  <a:lnTo>
                    <a:pt x="51219" y="169773"/>
                  </a:lnTo>
                  <a:lnTo>
                    <a:pt x="71780" y="131953"/>
                  </a:lnTo>
                  <a:lnTo>
                    <a:pt x="98996" y="98983"/>
                  </a:lnTo>
                  <a:lnTo>
                    <a:pt x="131965" y="71767"/>
                  </a:lnTo>
                  <a:lnTo>
                    <a:pt x="169786" y="51206"/>
                  </a:lnTo>
                  <a:lnTo>
                    <a:pt x="211569" y="38214"/>
                  </a:lnTo>
                  <a:lnTo>
                    <a:pt x="256400" y="33680"/>
                  </a:lnTo>
                  <a:lnTo>
                    <a:pt x="301218" y="38214"/>
                  </a:lnTo>
                  <a:lnTo>
                    <a:pt x="342988" y="51206"/>
                  </a:lnTo>
                  <a:lnTo>
                    <a:pt x="380809" y="71767"/>
                  </a:lnTo>
                  <a:lnTo>
                    <a:pt x="413778" y="98983"/>
                  </a:lnTo>
                  <a:lnTo>
                    <a:pt x="440982" y="131953"/>
                  </a:lnTo>
                  <a:lnTo>
                    <a:pt x="461543" y="169773"/>
                  </a:lnTo>
                  <a:lnTo>
                    <a:pt x="474535" y="211556"/>
                  </a:lnTo>
                  <a:lnTo>
                    <a:pt x="479069" y="256387"/>
                  </a:lnTo>
                  <a:lnTo>
                    <a:pt x="479069" y="129984"/>
                  </a:lnTo>
                  <a:lnTo>
                    <a:pt x="452386" y="91300"/>
                  </a:lnTo>
                  <a:lnTo>
                    <a:pt x="421474" y="60375"/>
                  </a:lnTo>
                  <a:lnTo>
                    <a:pt x="385686" y="35052"/>
                  </a:lnTo>
                  <a:lnTo>
                    <a:pt x="382778" y="33680"/>
                  </a:lnTo>
                  <a:lnTo>
                    <a:pt x="345757" y="16065"/>
                  </a:lnTo>
                  <a:lnTo>
                    <a:pt x="302412" y="4140"/>
                  </a:lnTo>
                  <a:lnTo>
                    <a:pt x="256400" y="0"/>
                  </a:lnTo>
                  <a:lnTo>
                    <a:pt x="210362" y="4140"/>
                  </a:lnTo>
                  <a:lnTo>
                    <a:pt x="167030" y="16065"/>
                  </a:lnTo>
                  <a:lnTo>
                    <a:pt x="127088" y="35052"/>
                  </a:lnTo>
                  <a:lnTo>
                    <a:pt x="91300" y="60375"/>
                  </a:lnTo>
                  <a:lnTo>
                    <a:pt x="60375" y="91300"/>
                  </a:lnTo>
                  <a:lnTo>
                    <a:pt x="35064" y="127088"/>
                  </a:lnTo>
                  <a:lnTo>
                    <a:pt x="16065" y="167017"/>
                  </a:lnTo>
                  <a:lnTo>
                    <a:pt x="4140" y="210362"/>
                  </a:lnTo>
                  <a:lnTo>
                    <a:pt x="0" y="256387"/>
                  </a:lnTo>
                  <a:lnTo>
                    <a:pt x="4013" y="300913"/>
                  </a:lnTo>
                  <a:lnTo>
                    <a:pt x="4038" y="301205"/>
                  </a:lnTo>
                  <a:lnTo>
                    <a:pt x="16065" y="345744"/>
                  </a:lnTo>
                  <a:lnTo>
                    <a:pt x="35064" y="385673"/>
                  </a:lnTo>
                  <a:lnTo>
                    <a:pt x="60375" y="421462"/>
                  </a:lnTo>
                  <a:lnTo>
                    <a:pt x="91300" y="452374"/>
                  </a:lnTo>
                  <a:lnTo>
                    <a:pt x="127088" y="477697"/>
                  </a:lnTo>
                  <a:lnTo>
                    <a:pt x="167030" y="496684"/>
                  </a:lnTo>
                  <a:lnTo>
                    <a:pt x="210362" y="508609"/>
                  </a:lnTo>
                  <a:lnTo>
                    <a:pt x="256400" y="512737"/>
                  </a:lnTo>
                  <a:lnTo>
                    <a:pt x="303682" y="508355"/>
                  </a:lnTo>
                  <a:lnTo>
                    <a:pt x="348119" y="495744"/>
                  </a:lnTo>
                  <a:lnTo>
                    <a:pt x="382066" y="479069"/>
                  </a:lnTo>
                  <a:lnTo>
                    <a:pt x="388899" y="475716"/>
                  </a:lnTo>
                  <a:lnTo>
                    <a:pt x="425234" y="449046"/>
                  </a:lnTo>
                  <a:lnTo>
                    <a:pt x="535025" y="558838"/>
                  </a:lnTo>
                  <a:lnTo>
                    <a:pt x="539330" y="560476"/>
                  </a:lnTo>
                  <a:lnTo>
                    <a:pt x="547941" y="560476"/>
                  </a:lnTo>
                  <a:lnTo>
                    <a:pt x="552259" y="558838"/>
                  </a:lnTo>
                  <a:lnTo>
                    <a:pt x="555548" y="555536"/>
                  </a:lnTo>
                  <a:lnTo>
                    <a:pt x="559257" y="549973"/>
                  </a:lnTo>
                  <a:lnTo>
                    <a:pt x="560489" y="543636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82775" y="3281610"/>
              <a:ext cx="233861" cy="13503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757551" y="3053022"/>
              <a:ext cx="989330" cy="460375"/>
            </a:xfrm>
            <a:custGeom>
              <a:avLst/>
              <a:gdLst/>
              <a:ahLst/>
              <a:cxnLst/>
              <a:rect l="l" t="t" r="r" b="b"/>
              <a:pathLst>
                <a:path w="989330" h="460375">
                  <a:moveTo>
                    <a:pt x="378383" y="168046"/>
                  </a:moveTo>
                  <a:lnTo>
                    <a:pt x="377063" y="161721"/>
                  </a:lnTo>
                  <a:lnTo>
                    <a:pt x="373278" y="156210"/>
                  </a:lnTo>
                  <a:lnTo>
                    <a:pt x="322173" y="106451"/>
                  </a:lnTo>
                  <a:lnTo>
                    <a:pt x="278003" y="62941"/>
                  </a:lnTo>
                  <a:lnTo>
                    <a:pt x="272415" y="59283"/>
                  </a:lnTo>
                  <a:lnTo>
                    <a:pt x="266077" y="58102"/>
                  </a:lnTo>
                  <a:lnTo>
                    <a:pt x="259740" y="59385"/>
                  </a:lnTo>
                  <a:lnTo>
                    <a:pt x="253974" y="63334"/>
                  </a:lnTo>
                  <a:lnTo>
                    <a:pt x="4787" y="318643"/>
                  </a:lnTo>
                  <a:lnTo>
                    <a:pt x="1193" y="324180"/>
                  </a:lnTo>
                  <a:lnTo>
                    <a:pt x="0" y="330441"/>
                  </a:lnTo>
                  <a:lnTo>
                    <a:pt x="1219" y="336715"/>
                  </a:lnTo>
                  <a:lnTo>
                    <a:pt x="4864" y="342226"/>
                  </a:lnTo>
                  <a:lnTo>
                    <a:pt x="119456" y="458266"/>
                  </a:lnTo>
                  <a:lnTo>
                    <a:pt x="123774" y="460070"/>
                  </a:lnTo>
                  <a:lnTo>
                    <a:pt x="133273" y="459968"/>
                  </a:lnTo>
                  <a:lnTo>
                    <a:pt x="269709" y="311683"/>
                  </a:lnTo>
                  <a:lnTo>
                    <a:pt x="127723" y="418706"/>
                  </a:lnTo>
                  <a:lnTo>
                    <a:pt x="40436" y="330327"/>
                  </a:lnTo>
                  <a:lnTo>
                    <a:pt x="266357" y="98742"/>
                  </a:lnTo>
                  <a:lnTo>
                    <a:pt x="294386" y="126403"/>
                  </a:lnTo>
                  <a:lnTo>
                    <a:pt x="353060" y="183540"/>
                  </a:lnTo>
                  <a:lnTo>
                    <a:pt x="357301" y="185115"/>
                  </a:lnTo>
                  <a:lnTo>
                    <a:pt x="361530" y="185115"/>
                  </a:lnTo>
                  <a:lnTo>
                    <a:pt x="365925" y="185115"/>
                  </a:lnTo>
                  <a:lnTo>
                    <a:pt x="370306" y="183413"/>
                  </a:lnTo>
                  <a:lnTo>
                    <a:pt x="373608" y="180022"/>
                  </a:lnTo>
                  <a:lnTo>
                    <a:pt x="377228" y="174396"/>
                  </a:lnTo>
                  <a:lnTo>
                    <a:pt x="378383" y="168046"/>
                  </a:lnTo>
                  <a:close/>
                </a:path>
                <a:path w="989330" h="460375">
                  <a:moveTo>
                    <a:pt x="988910" y="13335"/>
                  </a:moveTo>
                  <a:lnTo>
                    <a:pt x="986993" y="8470"/>
                  </a:lnTo>
                  <a:lnTo>
                    <a:pt x="983361" y="5029"/>
                  </a:lnTo>
                  <a:lnTo>
                    <a:pt x="979728" y="1600"/>
                  </a:lnTo>
                  <a:lnTo>
                    <a:pt x="974750" y="0"/>
                  </a:lnTo>
                  <a:lnTo>
                    <a:pt x="633653" y="40462"/>
                  </a:lnTo>
                  <a:lnTo>
                    <a:pt x="628129" y="45059"/>
                  </a:lnTo>
                  <a:lnTo>
                    <a:pt x="624166" y="57759"/>
                  </a:lnTo>
                  <a:lnTo>
                    <a:pt x="626135" y="64668"/>
                  </a:lnTo>
                  <a:lnTo>
                    <a:pt x="718934" y="146088"/>
                  </a:lnTo>
                  <a:lnTo>
                    <a:pt x="709066" y="156210"/>
                  </a:lnTo>
                  <a:lnTo>
                    <a:pt x="716902" y="184810"/>
                  </a:lnTo>
                  <a:lnTo>
                    <a:pt x="725512" y="184810"/>
                  </a:lnTo>
                  <a:lnTo>
                    <a:pt x="729894" y="183108"/>
                  </a:lnTo>
                  <a:lnTo>
                    <a:pt x="757440" y="154343"/>
                  </a:lnTo>
                  <a:lnTo>
                    <a:pt x="759358" y="150304"/>
                  </a:lnTo>
                  <a:lnTo>
                    <a:pt x="760133" y="143891"/>
                  </a:lnTo>
                  <a:lnTo>
                    <a:pt x="758748" y="138366"/>
                  </a:lnTo>
                  <a:lnTo>
                    <a:pt x="756666" y="134823"/>
                  </a:lnTo>
                  <a:lnTo>
                    <a:pt x="754481" y="132448"/>
                  </a:lnTo>
                  <a:lnTo>
                    <a:pt x="681761" y="68668"/>
                  </a:lnTo>
                  <a:lnTo>
                    <a:pt x="953719" y="36372"/>
                  </a:lnTo>
                  <a:lnTo>
                    <a:pt x="936688" y="308584"/>
                  </a:lnTo>
                  <a:lnTo>
                    <a:pt x="867600" y="240080"/>
                  </a:lnTo>
                  <a:lnTo>
                    <a:pt x="860221" y="235496"/>
                  </a:lnTo>
                  <a:lnTo>
                    <a:pt x="851560" y="236270"/>
                  </a:lnTo>
                  <a:lnTo>
                    <a:pt x="798118" y="291414"/>
                  </a:lnTo>
                  <a:lnTo>
                    <a:pt x="794512" y="297040"/>
                  </a:lnTo>
                  <a:lnTo>
                    <a:pt x="793381" y="303390"/>
                  </a:lnTo>
                  <a:lnTo>
                    <a:pt x="794727" y="309714"/>
                  </a:lnTo>
                  <a:lnTo>
                    <a:pt x="798512" y="315226"/>
                  </a:lnTo>
                  <a:lnTo>
                    <a:pt x="801776" y="318401"/>
                  </a:lnTo>
                  <a:lnTo>
                    <a:pt x="806005" y="319951"/>
                  </a:lnTo>
                  <a:lnTo>
                    <a:pt x="814628" y="319951"/>
                  </a:lnTo>
                  <a:lnTo>
                    <a:pt x="819023" y="318236"/>
                  </a:lnTo>
                  <a:lnTo>
                    <a:pt x="858100" y="277850"/>
                  </a:lnTo>
                  <a:lnTo>
                    <a:pt x="942492" y="361911"/>
                  </a:lnTo>
                  <a:lnTo>
                    <a:pt x="946785" y="363626"/>
                  </a:lnTo>
                  <a:lnTo>
                    <a:pt x="953160" y="363626"/>
                  </a:lnTo>
                  <a:lnTo>
                    <a:pt x="955192" y="363270"/>
                  </a:lnTo>
                  <a:lnTo>
                    <a:pt x="963307" y="360184"/>
                  </a:lnTo>
                  <a:lnTo>
                    <a:pt x="967549" y="354431"/>
                  </a:lnTo>
                  <a:lnTo>
                    <a:pt x="988910" y="13335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4923802" y="9263627"/>
            <a:ext cx="909955" cy="737870"/>
          </a:xfrm>
          <a:custGeom>
            <a:avLst/>
            <a:gdLst/>
            <a:ahLst/>
            <a:cxnLst/>
            <a:rect l="l" t="t" r="r" b="b"/>
            <a:pathLst>
              <a:path w="909954" h="737870">
                <a:moveTo>
                  <a:pt x="362940" y="153771"/>
                </a:moveTo>
                <a:lnTo>
                  <a:pt x="355396" y="146227"/>
                </a:lnTo>
                <a:lnTo>
                  <a:pt x="336804" y="146227"/>
                </a:lnTo>
                <a:lnTo>
                  <a:pt x="329247" y="153771"/>
                </a:lnTo>
                <a:lnTo>
                  <a:pt x="329247" y="381266"/>
                </a:lnTo>
                <a:lnTo>
                  <a:pt x="329247" y="390563"/>
                </a:lnTo>
                <a:lnTo>
                  <a:pt x="336804" y="398106"/>
                </a:lnTo>
                <a:lnTo>
                  <a:pt x="355396" y="398106"/>
                </a:lnTo>
                <a:lnTo>
                  <a:pt x="362940" y="390563"/>
                </a:lnTo>
                <a:lnTo>
                  <a:pt x="362940" y="153771"/>
                </a:lnTo>
                <a:close/>
              </a:path>
              <a:path w="909954" h="737870">
                <a:moveTo>
                  <a:pt x="435356" y="195237"/>
                </a:moveTo>
                <a:lnTo>
                  <a:pt x="427799" y="187693"/>
                </a:lnTo>
                <a:lnTo>
                  <a:pt x="409206" y="187693"/>
                </a:lnTo>
                <a:lnTo>
                  <a:pt x="401662" y="195237"/>
                </a:lnTo>
                <a:lnTo>
                  <a:pt x="401662" y="381266"/>
                </a:lnTo>
                <a:lnTo>
                  <a:pt x="401662" y="390563"/>
                </a:lnTo>
                <a:lnTo>
                  <a:pt x="409206" y="398106"/>
                </a:lnTo>
                <a:lnTo>
                  <a:pt x="427799" y="398106"/>
                </a:lnTo>
                <a:lnTo>
                  <a:pt x="435356" y="390563"/>
                </a:lnTo>
                <a:lnTo>
                  <a:pt x="435356" y="195237"/>
                </a:lnTo>
                <a:close/>
              </a:path>
              <a:path w="909954" h="737870">
                <a:moveTo>
                  <a:pt x="507758" y="236702"/>
                </a:moveTo>
                <a:lnTo>
                  <a:pt x="500214" y="229158"/>
                </a:lnTo>
                <a:lnTo>
                  <a:pt x="481622" y="229158"/>
                </a:lnTo>
                <a:lnTo>
                  <a:pt x="474078" y="236702"/>
                </a:lnTo>
                <a:lnTo>
                  <a:pt x="474078" y="381266"/>
                </a:lnTo>
                <a:lnTo>
                  <a:pt x="474078" y="390563"/>
                </a:lnTo>
                <a:lnTo>
                  <a:pt x="481622" y="398106"/>
                </a:lnTo>
                <a:lnTo>
                  <a:pt x="500214" y="398106"/>
                </a:lnTo>
                <a:lnTo>
                  <a:pt x="507758" y="390563"/>
                </a:lnTo>
                <a:lnTo>
                  <a:pt x="507758" y="236702"/>
                </a:lnTo>
                <a:close/>
              </a:path>
              <a:path w="909954" h="737870">
                <a:moveTo>
                  <a:pt x="580161" y="278155"/>
                </a:moveTo>
                <a:lnTo>
                  <a:pt x="572630" y="270624"/>
                </a:lnTo>
                <a:lnTo>
                  <a:pt x="554037" y="270624"/>
                </a:lnTo>
                <a:lnTo>
                  <a:pt x="546481" y="278155"/>
                </a:lnTo>
                <a:lnTo>
                  <a:pt x="546481" y="381266"/>
                </a:lnTo>
                <a:lnTo>
                  <a:pt x="546481" y="390563"/>
                </a:lnTo>
                <a:lnTo>
                  <a:pt x="554037" y="398106"/>
                </a:lnTo>
                <a:lnTo>
                  <a:pt x="572630" y="398106"/>
                </a:lnTo>
                <a:lnTo>
                  <a:pt x="580161" y="390563"/>
                </a:lnTo>
                <a:lnTo>
                  <a:pt x="580161" y="278155"/>
                </a:lnTo>
                <a:close/>
              </a:path>
              <a:path w="909954" h="737870">
                <a:moveTo>
                  <a:pt x="909421" y="85471"/>
                </a:moveTo>
                <a:lnTo>
                  <a:pt x="902703" y="52235"/>
                </a:lnTo>
                <a:lnTo>
                  <a:pt x="890181" y="33693"/>
                </a:lnTo>
                <a:lnTo>
                  <a:pt x="884364" y="25069"/>
                </a:lnTo>
                <a:lnTo>
                  <a:pt x="875741" y="19253"/>
                </a:lnTo>
                <a:lnTo>
                  <a:pt x="875741" y="85471"/>
                </a:lnTo>
                <a:lnTo>
                  <a:pt x="875741" y="483285"/>
                </a:lnTo>
                <a:lnTo>
                  <a:pt x="875741" y="516966"/>
                </a:lnTo>
                <a:lnTo>
                  <a:pt x="875741" y="529844"/>
                </a:lnTo>
                <a:lnTo>
                  <a:pt x="871664" y="549973"/>
                </a:lnTo>
                <a:lnTo>
                  <a:pt x="860564" y="566432"/>
                </a:lnTo>
                <a:lnTo>
                  <a:pt x="844105" y="577545"/>
                </a:lnTo>
                <a:lnTo>
                  <a:pt x="823963" y="581621"/>
                </a:lnTo>
                <a:lnTo>
                  <a:pt x="544423" y="581621"/>
                </a:lnTo>
                <a:lnTo>
                  <a:pt x="544423" y="704011"/>
                </a:lnTo>
                <a:lnTo>
                  <a:pt x="364998" y="704011"/>
                </a:lnTo>
                <a:lnTo>
                  <a:pt x="390829" y="615302"/>
                </a:lnTo>
                <a:lnTo>
                  <a:pt x="518591" y="615302"/>
                </a:lnTo>
                <a:lnTo>
                  <a:pt x="544423" y="704011"/>
                </a:lnTo>
                <a:lnTo>
                  <a:pt x="544423" y="581621"/>
                </a:lnTo>
                <a:lnTo>
                  <a:pt x="85458" y="581621"/>
                </a:lnTo>
                <a:lnTo>
                  <a:pt x="65316" y="577545"/>
                </a:lnTo>
                <a:lnTo>
                  <a:pt x="48856" y="566432"/>
                </a:lnTo>
                <a:lnTo>
                  <a:pt x="37744" y="549973"/>
                </a:lnTo>
                <a:lnTo>
                  <a:pt x="33667" y="529844"/>
                </a:lnTo>
                <a:lnTo>
                  <a:pt x="33667" y="516966"/>
                </a:lnTo>
                <a:lnTo>
                  <a:pt x="875741" y="516966"/>
                </a:lnTo>
                <a:lnTo>
                  <a:pt x="875741" y="483285"/>
                </a:lnTo>
                <a:lnTo>
                  <a:pt x="33667" y="483285"/>
                </a:lnTo>
                <a:lnTo>
                  <a:pt x="33667" y="85471"/>
                </a:lnTo>
                <a:lnTo>
                  <a:pt x="37744" y="65328"/>
                </a:lnTo>
                <a:lnTo>
                  <a:pt x="48856" y="48869"/>
                </a:lnTo>
                <a:lnTo>
                  <a:pt x="65316" y="37769"/>
                </a:lnTo>
                <a:lnTo>
                  <a:pt x="85458" y="33693"/>
                </a:lnTo>
                <a:lnTo>
                  <a:pt x="823963" y="33693"/>
                </a:lnTo>
                <a:lnTo>
                  <a:pt x="844105" y="37769"/>
                </a:lnTo>
                <a:lnTo>
                  <a:pt x="860564" y="48869"/>
                </a:lnTo>
                <a:lnTo>
                  <a:pt x="871664" y="65328"/>
                </a:lnTo>
                <a:lnTo>
                  <a:pt x="875741" y="85471"/>
                </a:lnTo>
                <a:lnTo>
                  <a:pt x="875741" y="19253"/>
                </a:lnTo>
                <a:lnTo>
                  <a:pt x="857199" y="6731"/>
                </a:lnTo>
                <a:lnTo>
                  <a:pt x="823963" y="0"/>
                </a:lnTo>
                <a:lnTo>
                  <a:pt x="85458" y="0"/>
                </a:lnTo>
                <a:lnTo>
                  <a:pt x="52222" y="6731"/>
                </a:lnTo>
                <a:lnTo>
                  <a:pt x="25057" y="25069"/>
                </a:lnTo>
                <a:lnTo>
                  <a:pt x="6718" y="52235"/>
                </a:lnTo>
                <a:lnTo>
                  <a:pt x="0" y="85471"/>
                </a:lnTo>
                <a:lnTo>
                  <a:pt x="0" y="529844"/>
                </a:lnTo>
                <a:lnTo>
                  <a:pt x="6718" y="563067"/>
                </a:lnTo>
                <a:lnTo>
                  <a:pt x="25057" y="590245"/>
                </a:lnTo>
                <a:lnTo>
                  <a:pt x="52222" y="608571"/>
                </a:lnTo>
                <a:lnTo>
                  <a:pt x="85458" y="615302"/>
                </a:lnTo>
                <a:lnTo>
                  <a:pt x="355752" y="615302"/>
                </a:lnTo>
                <a:lnTo>
                  <a:pt x="329920" y="704011"/>
                </a:lnTo>
                <a:lnTo>
                  <a:pt x="265366" y="704011"/>
                </a:lnTo>
                <a:lnTo>
                  <a:pt x="257835" y="711555"/>
                </a:lnTo>
                <a:lnTo>
                  <a:pt x="257835" y="730161"/>
                </a:lnTo>
                <a:lnTo>
                  <a:pt x="265366" y="737692"/>
                </a:lnTo>
                <a:lnTo>
                  <a:pt x="644055" y="737692"/>
                </a:lnTo>
                <a:lnTo>
                  <a:pt x="651598" y="730161"/>
                </a:lnTo>
                <a:lnTo>
                  <a:pt x="651598" y="711555"/>
                </a:lnTo>
                <a:lnTo>
                  <a:pt x="644055" y="704011"/>
                </a:lnTo>
                <a:lnTo>
                  <a:pt x="579501" y="704011"/>
                </a:lnTo>
                <a:lnTo>
                  <a:pt x="553669" y="615302"/>
                </a:lnTo>
                <a:lnTo>
                  <a:pt x="823963" y="615302"/>
                </a:lnTo>
                <a:lnTo>
                  <a:pt x="857199" y="608571"/>
                </a:lnTo>
                <a:lnTo>
                  <a:pt x="884364" y="590245"/>
                </a:lnTo>
                <a:lnTo>
                  <a:pt x="890181" y="581621"/>
                </a:lnTo>
                <a:lnTo>
                  <a:pt x="902703" y="563067"/>
                </a:lnTo>
                <a:lnTo>
                  <a:pt x="909421" y="529844"/>
                </a:lnTo>
                <a:lnTo>
                  <a:pt x="909421" y="516966"/>
                </a:lnTo>
                <a:lnTo>
                  <a:pt x="909421" y="483285"/>
                </a:lnTo>
                <a:lnTo>
                  <a:pt x="909421" y="8547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22675" y="3014643"/>
            <a:ext cx="793750" cy="782955"/>
          </a:xfrm>
          <a:custGeom>
            <a:avLst/>
            <a:gdLst/>
            <a:ahLst/>
            <a:cxnLst/>
            <a:rect l="l" t="t" r="r" b="b"/>
            <a:pathLst>
              <a:path w="793750" h="782954">
                <a:moveTo>
                  <a:pt x="240385" y="457619"/>
                </a:moveTo>
                <a:lnTo>
                  <a:pt x="238848" y="450049"/>
                </a:lnTo>
                <a:lnTo>
                  <a:pt x="237134" y="441579"/>
                </a:lnTo>
                <a:lnTo>
                  <a:pt x="228282" y="428459"/>
                </a:lnTo>
                <a:lnTo>
                  <a:pt x="215163" y="419608"/>
                </a:lnTo>
                <a:lnTo>
                  <a:pt x="206705" y="417906"/>
                </a:lnTo>
                <a:lnTo>
                  <a:pt x="206705" y="453440"/>
                </a:lnTo>
                <a:lnTo>
                  <a:pt x="206705" y="745705"/>
                </a:lnTo>
                <a:lnTo>
                  <a:pt x="203301" y="749122"/>
                </a:lnTo>
                <a:lnTo>
                  <a:pt x="37084" y="749122"/>
                </a:lnTo>
                <a:lnTo>
                  <a:pt x="33680" y="745705"/>
                </a:lnTo>
                <a:lnTo>
                  <a:pt x="33680" y="453440"/>
                </a:lnTo>
                <a:lnTo>
                  <a:pt x="37084" y="450049"/>
                </a:lnTo>
                <a:lnTo>
                  <a:pt x="203301" y="450049"/>
                </a:lnTo>
                <a:lnTo>
                  <a:pt x="206705" y="453440"/>
                </a:lnTo>
                <a:lnTo>
                  <a:pt x="206705" y="417906"/>
                </a:lnTo>
                <a:lnTo>
                  <a:pt x="199123" y="416369"/>
                </a:lnTo>
                <a:lnTo>
                  <a:pt x="41262" y="416369"/>
                </a:lnTo>
                <a:lnTo>
                  <a:pt x="25209" y="419608"/>
                </a:lnTo>
                <a:lnTo>
                  <a:pt x="12103" y="428459"/>
                </a:lnTo>
                <a:lnTo>
                  <a:pt x="3251" y="441579"/>
                </a:lnTo>
                <a:lnTo>
                  <a:pt x="0" y="457619"/>
                </a:lnTo>
                <a:lnTo>
                  <a:pt x="0" y="741553"/>
                </a:lnTo>
                <a:lnTo>
                  <a:pt x="3251" y="757580"/>
                </a:lnTo>
                <a:lnTo>
                  <a:pt x="12103" y="770699"/>
                </a:lnTo>
                <a:lnTo>
                  <a:pt x="25209" y="779538"/>
                </a:lnTo>
                <a:lnTo>
                  <a:pt x="41262" y="782777"/>
                </a:lnTo>
                <a:lnTo>
                  <a:pt x="199123" y="782777"/>
                </a:lnTo>
                <a:lnTo>
                  <a:pt x="215163" y="779538"/>
                </a:lnTo>
                <a:lnTo>
                  <a:pt x="228282" y="770699"/>
                </a:lnTo>
                <a:lnTo>
                  <a:pt x="237134" y="757580"/>
                </a:lnTo>
                <a:lnTo>
                  <a:pt x="238848" y="749122"/>
                </a:lnTo>
                <a:lnTo>
                  <a:pt x="240385" y="741553"/>
                </a:lnTo>
                <a:lnTo>
                  <a:pt x="240385" y="457619"/>
                </a:lnTo>
                <a:close/>
              </a:path>
              <a:path w="793750" h="782954">
                <a:moveTo>
                  <a:pt x="515353" y="255231"/>
                </a:moveTo>
                <a:lnTo>
                  <a:pt x="490143" y="217233"/>
                </a:lnTo>
                <a:lnTo>
                  <a:pt x="481672" y="215519"/>
                </a:lnTo>
                <a:lnTo>
                  <a:pt x="481672" y="251066"/>
                </a:lnTo>
                <a:lnTo>
                  <a:pt x="481672" y="745705"/>
                </a:lnTo>
                <a:lnTo>
                  <a:pt x="478282" y="749122"/>
                </a:lnTo>
                <a:lnTo>
                  <a:pt x="312051" y="749122"/>
                </a:lnTo>
                <a:lnTo>
                  <a:pt x="308660" y="745705"/>
                </a:lnTo>
                <a:lnTo>
                  <a:pt x="308660" y="251066"/>
                </a:lnTo>
                <a:lnTo>
                  <a:pt x="312051" y="247662"/>
                </a:lnTo>
                <a:lnTo>
                  <a:pt x="478282" y="247662"/>
                </a:lnTo>
                <a:lnTo>
                  <a:pt x="481672" y="251066"/>
                </a:lnTo>
                <a:lnTo>
                  <a:pt x="481672" y="215519"/>
                </a:lnTo>
                <a:lnTo>
                  <a:pt x="474103" y="213982"/>
                </a:lnTo>
                <a:lnTo>
                  <a:pt x="316217" y="213982"/>
                </a:lnTo>
                <a:lnTo>
                  <a:pt x="300189" y="217233"/>
                </a:lnTo>
                <a:lnTo>
                  <a:pt x="287070" y="226072"/>
                </a:lnTo>
                <a:lnTo>
                  <a:pt x="278231" y="239191"/>
                </a:lnTo>
                <a:lnTo>
                  <a:pt x="274993" y="255231"/>
                </a:lnTo>
                <a:lnTo>
                  <a:pt x="274993" y="741553"/>
                </a:lnTo>
                <a:lnTo>
                  <a:pt x="278231" y="757580"/>
                </a:lnTo>
                <a:lnTo>
                  <a:pt x="287070" y="770699"/>
                </a:lnTo>
                <a:lnTo>
                  <a:pt x="300189" y="779538"/>
                </a:lnTo>
                <a:lnTo>
                  <a:pt x="316217" y="782777"/>
                </a:lnTo>
                <a:lnTo>
                  <a:pt x="474103" y="782777"/>
                </a:lnTo>
                <a:lnTo>
                  <a:pt x="512114" y="757580"/>
                </a:lnTo>
                <a:lnTo>
                  <a:pt x="515353" y="741553"/>
                </a:lnTo>
                <a:lnTo>
                  <a:pt x="515353" y="255231"/>
                </a:lnTo>
                <a:close/>
              </a:path>
              <a:path w="793750" h="782954">
                <a:moveTo>
                  <a:pt x="793343" y="41262"/>
                </a:moveTo>
                <a:lnTo>
                  <a:pt x="768134" y="3251"/>
                </a:lnTo>
                <a:lnTo>
                  <a:pt x="759663" y="1536"/>
                </a:lnTo>
                <a:lnTo>
                  <a:pt x="759663" y="37084"/>
                </a:lnTo>
                <a:lnTo>
                  <a:pt x="759663" y="745705"/>
                </a:lnTo>
                <a:lnTo>
                  <a:pt x="756272" y="749109"/>
                </a:lnTo>
                <a:lnTo>
                  <a:pt x="590042" y="749109"/>
                </a:lnTo>
                <a:lnTo>
                  <a:pt x="586638" y="745705"/>
                </a:lnTo>
                <a:lnTo>
                  <a:pt x="586638" y="37084"/>
                </a:lnTo>
                <a:lnTo>
                  <a:pt x="590042" y="33693"/>
                </a:lnTo>
                <a:lnTo>
                  <a:pt x="756272" y="33693"/>
                </a:lnTo>
                <a:lnTo>
                  <a:pt x="759663" y="37084"/>
                </a:lnTo>
                <a:lnTo>
                  <a:pt x="759663" y="1536"/>
                </a:lnTo>
                <a:lnTo>
                  <a:pt x="752081" y="0"/>
                </a:lnTo>
                <a:lnTo>
                  <a:pt x="594220" y="0"/>
                </a:lnTo>
                <a:lnTo>
                  <a:pt x="578180" y="3251"/>
                </a:lnTo>
                <a:lnTo>
                  <a:pt x="565061" y="12103"/>
                </a:lnTo>
                <a:lnTo>
                  <a:pt x="556209" y="25209"/>
                </a:lnTo>
                <a:lnTo>
                  <a:pt x="552970" y="41262"/>
                </a:lnTo>
                <a:lnTo>
                  <a:pt x="552970" y="741553"/>
                </a:lnTo>
                <a:lnTo>
                  <a:pt x="556209" y="757580"/>
                </a:lnTo>
                <a:lnTo>
                  <a:pt x="565061" y="770699"/>
                </a:lnTo>
                <a:lnTo>
                  <a:pt x="578180" y="779538"/>
                </a:lnTo>
                <a:lnTo>
                  <a:pt x="594220" y="782789"/>
                </a:lnTo>
                <a:lnTo>
                  <a:pt x="752081" y="782789"/>
                </a:lnTo>
                <a:lnTo>
                  <a:pt x="790105" y="757580"/>
                </a:lnTo>
                <a:lnTo>
                  <a:pt x="793343" y="741553"/>
                </a:lnTo>
                <a:lnTo>
                  <a:pt x="793343" y="41262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78229" y="2914770"/>
            <a:ext cx="837565" cy="847725"/>
          </a:xfrm>
          <a:custGeom>
            <a:avLst/>
            <a:gdLst/>
            <a:ahLst/>
            <a:cxnLst/>
            <a:rect l="l" t="t" r="r" b="b"/>
            <a:pathLst>
              <a:path w="837565" h="847725">
                <a:moveTo>
                  <a:pt x="837234" y="524802"/>
                </a:moveTo>
                <a:lnTo>
                  <a:pt x="834237" y="501942"/>
                </a:lnTo>
                <a:lnTo>
                  <a:pt x="825754" y="481317"/>
                </a:lnTo>
                <a:lnTo>
                  <a:pt x="812558" y="463702"/>
                </a:lnTo>
                <a:lnTo>
                  <a:pt x="802779" y="455803"/>
                </a:lnTo>
                <a:lnTo>
                  <a:pt x="802779" y="524802"/>
                </a:lnTo>
                <a:lnTo>
                  <a:pt x="802779" y="526173"/>
                </a:lnTo>
                <a:lnTo>
                  <a:pt x="798576" y="546963"/>
                </a:lnTo>
                <a:lnTo>
                  <a:pt x="787107" y="563943"/>
                </a:lnTo>
                <a:lnTo>
                  <a:pt x="770128" y="575411"/>
                </a:lnTo>
                <a:lnTo>
                  <a:pt x="749363" y="579615"/>
                </a:lnTo>
                <a:lnTo>
                  <a:pt x="707542" y="579615"/>
                </a:lnTo>
                <a:lnTo>
                  <a:pt x="699820" y="587324"/>
                </a:lnTo>
                <a:lnTo>
                  <a:pt x="699820" y="606348"/>
                </a:lnTo>
                <a:lnTo>
                  <a:pt x="707542" y="614083"/>
                </a:lnTo>
                <a:lnTo>
                  <a:pt x="717067" y="614083"/>
                </a:lnTo>
                <a:lnTo>
                  <a:pt x="732561" y="617245"/>
                </a:lnTo>
                <a:lnTo>
                  <a:pt x="745236" y="625944"/>
                </a:lnTo>
                <a:lnTo>
                  <a:pt x="753783" y="639000"/>
                </a:lnTo>
                <a:lnTo>
                  <a:pt x="756932" y="655205"/>
                </a:lnTo>
                <a:lnTo>
                  <a:pt x="753783" y="670725"/>
                </a:lnTo>
                <a:lnTo>
                  <a:pt x="745236" y="683399"/>
                </a:lnTo>
                <a:lnTo>
                  <a:pt x="732561" y="691959"/>
                </a:lnTo>
                <a:lnTo>
                  <a:pt x="717067" y="695096"/>
                </a:lnTo>
                <a:lnTo>
                  <a:pt x="651129" y="695096"/>
                </a:lnTo>
                <a:lnTo>
                  <a:pt x="643407" y="702805"/>
                </a:lnTo>
                <a:lnTo>
                  <a:pt x="643407" y="721842"/>
                </a:lnTo>
                <a:lnTo>
                  <a:pt x="651129" y="729564"/>
                </a:lnTo>
                <a:lnTo>
                  <a:pt x="660641" y="729564"/>
                </a:lnTo>
                <a:lnTo>
                  <a:pt x="676148" y="732701"/>
                </a:lnTo>
                <a:lnTo>
                  <a:pt x="688835" y="741260"/>
                </a:lnTo>
                <a:lnTo>
                  <a:pt x="697382" y="753935"/>
                </a:lnTo>
                <a:lnTo>
                  <a:pt x="700519" y="769442"/>
                </a:lnTo>
                <a:lnTo>
                  <a:pt x="700519" y="772972"/>
                </a:lnTo>
                <a:lnTo>
                  <a:pt x="697382" y="788441"/>
                </a:lnTo>
                <a:lnTo>
                  <a:pt x="688835" y="801077"/>
                </a:lnTo>
                <a:lnTo>
                  <a:pt x="676148" y="809612"/>
                </a:lnTo>
                <a:lnTo>
                  <a:pt x="660641" y="812736"/>
                </a:lnTo>
                <a:lnTo>
                  <a:pt x="343636" y="812736"/>
                </a:lnTo>
                <a:lnTo>
                  <a:pt x="268757" y="797687"/>
                </a:lnTo>
                <a:lnTo>
                  <a:pt x="225463" y="777582"/>
                </a:lnTo>
                <a:lnTo>
                  <a:pt x="214553" y="771410"/>
                </a:lnTo>
                <a:lnTo>
                  <a:pt x="210807" y="769454"/>
                </a:lnTo>
                <a:lnTo>
                  <a:pt x="210807" y="397243"/>
                </a:lnTo>
                <a:lnTo>
                  <a:pt x="212585" y="396582"/>
                </a:lnTo>
                <a:lnTo>
                  <a:pt x="227457" y="390080"/>
                </a:lnTo>
                <a:lnTo>
                  <a:pt x="290195" y="337566"/>
                </a:lnTo>
                <a:lnTo>
                  <a:pt x="321195" y="294119"/>
                </a:lnTo>
                <a:lnTo>
                  <a:pt x="349389" y="245605"/>
                </a:lnTo>
                <a:lnTo>
                  <a:pt x="375716" y="194056"/>
                </a:lnTo>
                <a:lnTo>
                  <a:pt x="379120" y="147535"/>
                </a:lnTo>
                <a:lnTo>
                  <a:pt x="378828" y="104000"/>
                </a:lnTo>
                <a:lnTo>
                  <a:pt x="376936" y="65290"/>
                </a:lnTo>
                <a:lnTo>
                  <a:pt x="374764" y="37198"/>
                </a:lnTo>
                <a:lnTo>
                  <a:pt x="379831" y="35674"/>
                </a:lnTo>
                <a:lnTo>
                  <a:pt x="385991" y="34632"/>
                </a:lnTo>
                <a:lnTo>
                  <a:pt x="393103" y="34467"/>
                </a:lnTo>
                <a:lnTo>
                  <a:pt x="401053" y="35572"/>
                </a:lnTo>
                <a:lnTo>
                  <a:pt x="436397" y="55968"/>
                </a:lnTo>
                <a:lnTo>
                  <a:pt x="481317" y="119341"/>
                </a:lnTo>
                <a:lnTo>
                  <a:pt x="494969" y="203073"/>
                </a:lnTo>
                <a:lnTo>
                  <a:pt x="493090" y="254749"/>
                </a:lnTo>
                <a:lnTo>
                  <a:pt x="481291" y="304850"/>
                </a:lnTo>
                <a:lnTo>
                  <a:pt x="454025" y="359765"/>
                </a:lnTo>
                <a:lnTo>
                  <a:pt x="421881" y="412407"/>
                </a:lnTo>
                <a:lnTo>
                  <a:pt x="418566" y="418388"/>
                </a:lnTo>
                <a:lnTo>
                  <a:pt x="431050" y="440804"/>
                </a:lnTo>
                <a:lnTo>
                  <a:pt x="439877" y="440804"/>
                </a:lnTo>
                <a:lnTo>
                  <a:pt x="481253" y="381965"/>
                </a:lnTo>
                <a:lnTo>
                  <a:pt x="508177" y="328650"/>
                </a:lnTo>
                <a:lnTo>
                  <a:pt x="738085" y="328650"/>
                </a:lnTo>
                <a:lnTo>
                  <a:pt x="758875" y="332854"/>
                </a:lnTo>
                <a:lnTo>
                  <a:pt x="775855" y="344322"/>
                </a:lnTo>
                <a:lnTo>
                  <a:pt x="787323" y="361315"/>
                </a:lnTo>
                <a:lnTo>
                  <a:pt x="791527" y="382092"/>
                </a:lnTo>
                <a:lnTo>
                  <a:pt x="791527" y="383362"/>
                </a:lnTo>
                <a:lnTo>
                  <a:pt x="787323" y="404126"/>
                </a:lnTo>
                <a:lnTo>
                  <a:pt x="775855" y="421119"/>
                </a:lnTo>
                <a:lnTo>
                  <a:pt x="758875" y="432574"/>
                </a:lnTo>
                <a:lnTo>
                  <a:pt x="738085" y="436778"/>
                </a:lnTo>
                <a:lnTo>
                  <a:pt x="728573" y="436778"/>
                </a:lnTo>
                <a:lnTo>
                  <a:pt x="720852" y="444500"/>
                </a:lnTo>
                <a:lnTo>
                  <a:pt x="720852" y="463524"/>
                </a:lnTo>
                <a:lnTo>
                  <a:pt x="728573" y="471246"/>
                </a:lnTo>
                <a:lnTo>
                  <a:pt x="749363" y="471246"/>
                </a:lnTo>
                <a:lnTo>
                  <a:pt x="770128" y="475462"/>
                </a:lnTo>
                <a:lnTo>
                  <a:pt x="787107" y="486956"/>
                </a:lnTo>
                <a:lnTo>
                  <a:pt x="798576" y="503974"/>
                </a:lnTo>
                <a:lnTo>
                  <a:pt x="802779" y="524802"/>
                </a:lnTo>
                <a:lnTo>
                  <a:pt x="802779" y="455803"/>
                </a:lnTo>
                <a:lnTo>
                  <a:pt x="795477" y="449897"/>
                </a:lnTo>
                <a:lnTo>
                  <a:pt x="808126" y="436422"/>
                </a:lnTo>
                <a:lnTo>
                  <a:pt x="817740" y="420535"/>
                </a:lnTo>
                <a:lnTo>
                  <a:pt x="823849" y="402691"/>
                </a:lnTo>
                <a:lnTo>
                  <a:pt x="825995" y="383362"/>
                </a:lnTo>
                <a:lnTo>
                  <a:pt x="825995" y="382092"/>
                </a:lnTo>
                <a:lnTo>
                  <a:pt x="819073" y="347903"/>
                </a:lnTo>
                <a:lnTo>
                  <a:pt x="800214" y="319963"/>
                </a:lnTo>
                <a:lnTo>
                  <a:pt x="772274" y="301104"/>
                </a:lnTo>
                <a:lnTo>
                  <a:pt x="738085" y="294182"/>
                </a:lnTo>
                <a:lnTo>
                  <a:pt x="520738" y="294182"/>
                </a:lnTo>
                <a:lnTo>
                  <a:pt x="528929" y="241833"/>
                </a:lnTo>
                <a:lnTo>
                  <a:pt x="528802" y="190131"/>
                </a:lnTo>
                <a:lnTo>
                  <a:pt x="522846" y="143713"/>
                </a:lnTo>
                <a:lnTo>
                  <a:pt x="513321" y="106324"/>
                </a:lnTo>
                <a:lnTo>
                  <a:pt x="488797" y="64706"/>
                </a:lnTo>
                <a:lnTo>
                  <a:pt x="463473" y="34150"/>
                </a:lnTo>
                <a:lnTo>
                  <a:pt x="408533" y="1917"/>
                </a:lnTo>
                <a:lnTo>
                  <a:pt x="387858" y="0"/>
                </a:lnTo>
                <a:lnTo>
                  <a:pt x="369951" y="2628"/>
                </a:lnTo>
                <a:lnTo>
                  <a:pt x="355676" y="7874"/>
                </a:lnTo>
                <a:lnTo>
                  <a:pt x="345935" y="13766"/>
                </a:lnTo>
                <a:lnTo>
                  <a:pt x="341198" y="17424"/>
                </a:lnTo>
                <a:lnTo>
                  <a:pt x="338721" y="23266"/>
                </a:lnTo>
                <a:lnTo>
                  <a:pt x="340804" y="44869"/>
                </a:lnTo>
                <a:lnTo>
                  <a:pt x="343408" y="83096"/>
                </a:lnTo>
                <a:lnTo>
                  <a:pt x="344779" y="132930"/>
                </a:lnTo>
                <a:lnTo>
                  <a:pt x="342557" y="183388"/>
                </a:lnTo>
                <a:lnTo>
                  <a:pt x="324129" y="219811"/>
                </a:lnTo>
                <a:lnTo>
                  <a:pt x="298792" y="264782"/>
                </a:lnTo>
                <a:lnTo>
                  <a:pt x="268312" y="309587"/>
                </a:lnTo>
                <a:lnTo>
                  <a:pt x="234442" y="345554"/>
                </a:lnTo>
                <a:lnTo>
                  <a:pt x="210807" y="359740"/>
                </a:lnTo>
                <a:lnTo>
                  <a:pt x="210807" y="345351"/>
                </a:lnTo>
                <a:lnTo>
                  <a:pt x="203085" y="337616"/>
                </a:lnTo>
                <a:lnTo>
                  <a:pt x="176339" y="337616"/>
                </a:lnTo>
                <a:lnTo>
                  <a:pt x="176339" y="372084"/>
                </a:lnTo>
                <a:lnTo>
                  <a:pt x="176339" y="786511"/>
                </a:lnTo>
                <a:lnTo>
                  <a:pt x="34467" y="786511"/>
                </a:lnTo>
                <a:lnTo>
                  <a:pt x="34467" y="372084"/>
                </a:lnTo>
                <a:lnTo>
                  <a:pt x="176339" y="372084"/>
                </a:lnTo>
                <a:lnTo>
                  <a:pt x="176339" y="337616"/>
                </a:lnTo>
                <a:lnTo>
                  <a:pt x="7721" y="337616"/>
                </a:lnTo>
                <a:lnTo>
                  <a:pt x="0" y="345351"/>
                </a:lnTo>
                <a:lnTo>
                  <a:pt x="0" y="813257"/>
                </a:lnTo>
                <a:lnTo>
                  <a:pt x="7721" y="820978"/>
                </a:lnTo>
                <a:lnTo>
                  <a:pt x="203085" y="820978"/>
                </a:lnTo>
                <a:lnTo>
                  <a:pt x="210807" y="813257"/>
                </a:lnTo>
                <a:lnTo>
                  <a:pt x="210807" y="808621"/>
                </a:lnTo>
                <a:lnTo>
                  <a:pt x="257162" y="830173"/>
                </a:lnTo>
                <a:lnTo>
                  <a:pt x="299999" y="842060"/>
                </a:lnTo>
                <a:lnTo>
                  <a:pt x="330733" y="846531"/>
                </a:lnTo>
                <a:lnTo>
                  <a:pt x="343636" y="847217"/>
                </a:lnTo>
                <a:lnTo>
                  <a:pt x="660641" y="847217"/>
                </a:lnTo>
                <a:lnTo>
                  <a:pt x="689559" y="841375"/>
                </a:lnTo>
                <a:lnTo>
                  <a:pt x="713193" y="825449"/>
                </a:lnTo>
                <a:lnTo>
                  <a:pt x="729145" y="801852"/>
                </a:lnTo>
                <a:lnTo>
                  <a:pt x="734987" y="772972"/>
                </a:lnTo>
                <a:lnTo>
                  <a:pt x="734987" y="769442"/>
                </a:lnTo>
                <a:lnTo>
                  <a:pt x="734199" y="758558"/>
                </a:lnTo>
                <a:lnTo>
                  <a:pt x="731901" y="748182"/>
                </a:lnTo>
                <a:lnTo>
                  <a:pt x="728192" y="738390"/>
                </a:lnTo>
                <a:lnTo>
                  <a:pt x="723214" y="729322"/>
                </a:lnTo>
                <a:lnTo>
                  <a:pt x="749947" y="721868"/>
                </a:lnTo>
                <a:lnTo>
                  <a:pt x="771601" y="705523"/>
                </a:lnTo>
                <a:lnTo>
                  <a:pt x="786104" y="682269"/>
                </a:lnTo>
                <a:lnTo>
                  <a:pt x="791400" y="654075"/>
                </a:lnTo>
                <a:lnTo>
                  <a:pt x="790397" y="641870"/>
                </a:lnTo>
                <a:lnTo>
                  <a:pt x="787514" y="630313"/>
                </a:lnTo>
                <a:lnTo>
                  <a:pt x="782916" y="619544"/>
                </a:lnTo>
                <a:lnTo>
                  <a:pt x="776744" y="609714"/>
                </a:lnTo>
                <a:lnTo>
                  <a:pt x="800989" y="597268"/>
                </a:lnTo>
                <a:lnTo>
                  <a:pt x="820153" y="578205"/>
                </a:lnTo>
                <a:lnTo>
                  <a:pt x="832726" y="554024"/>
                </a:lnTo>
                <a:lnTo>
                  <a:pt x="837234" y="526173"/>
                </a:lnTo>
                <a:lnTo>
                  <a:pt x="837234" y="524802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67783" y="6475373"/>
            <a:ext cx="117284" cy="11729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64385" y="6475373"/>
            <a:ext cx="117294" cy="11729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67783" y="6666697"/>
            <a:ext cx="117284" cy="11730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64385" y="6666697"/>
            <a:ext cx="117294" cy="11730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30914" y="6459741"/>
            <a:ext cx="178099" cy="13950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56379" y="6666697"/>
            <a:ext cx="117294" cy="11730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52980" y="6475373"/>
            <a:ext cx="117294" cy="117294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3506758" y="6120688"/>
            <a:ext cx="1025525" cy="797560"/>
            <a:chOff x="3506758" y="6120688"/>
            <a:chExt cx="1025525" cy="797560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04333" y="6120690"/>
              <a:ext cx="178486" cy="18813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94946" y="6120690"/>
              <a:ext cx="178696" cy="18813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506758" y="6120688"/>
              <a:ext cx="1025525" cy="797560"/>
            </a:xfrm>
            <a:custGeom>
              <a:avLst/>
              <a:gdLst/>
              <a:ahLst/>
              <a:cxnLst/>
              <a:rect l="l" t="t" r="r" b="b"/>
              <a:pathLst>
                <a:path w="1025525" h="797559">
                  <a:moveTo>
                    <a:pt x="254316" y="74081"/>
                  </a:moveTo>
                  <a:lnTo>
                    <a:pt x="79767" y="74081"/>
                  </a:lnTo>
                  <a:lnTo>
                    <a:pt x="69297" y="74628"/>
                  </a:lnTo>
                  <a:lnTo>
                    <a:pt x="23478" y="92728"/>
                  </a:lnTo>
                  <a:lnTo>
                    <a:pt x="0" y="138016"/>
                  </a:lnTo>
                  <a:lnTo>
                    <a:pt x="0" y="790415"/>
                  </a:lnTo>
                  <a:lnTo>
                    <a:pt x="6711" y="797127"/>
                  </a:lnTo>
                  <a:lnTo>
                    <a:pt x="826591" y="797127"/>
                  </a:lnTo>
                  <a:lnTo>
                    <a:pt x="828069" y="796792"/>
                  </a:lnTo>
                  <a:lnTo>
                    <a:pt x="827921" y="796792"/>
                  </a:lnTo>
                  <a:lnTo>
                    <a:pt x="830257" y="796195"/>
                  </a:lnTo>
                  <a:lnTo>
                    <a:pt x="831084" y="795829"/>
                  </a:lnTo>
                  <a:lnTo>
                    <a:pt x="832393" y="795085"/>
                  </a:lnTo>
                  <a:lnTo>
                    <a:pt x="833168" y="794687"/>
                  </a:lnTo>
                  <a:lnTo>
                    <a:pt x="833765" y="794279"/>
                  </a:lnTo>
                  <a:lnTo>
                    <a:pt x="833943" y="794101"/>
                  </a:lnTo>
                  <a:lnTo>
                    <a:pt x="835513" y="792782"/>
                  </a:lnTo>
                  <a:lnTo>
                    <a:pt x="836016" y="792248"/>
                  </a:lnTo>
                  <a:lnTo>
                    <a:pt x="836225" y="792112"/>
                  </a:lnTo>
                  <a:lnTo>
                    <a:pt x="858402" y="767180"/>
                  </a:lnTo>
                  <a:lnTo>
                    <a:pt x="29946" y="767180"/>
                  </a:lnTo>
                  <a:lnTo>
                    <a:pt x="29946" y="267782"/>
                  </a:lnTo>
                  <a:lnTo>
                    <a:pt x="1025143" y="267782"/>
                  </a:lnTo>
                  <a:lnTo>
                    <a:pt x="1025147" y="237814"/>
                  </a:lnTo>
                  <a:lnTo>
                    <a:pt x="29936" y="237814"/>
                  </a:lnTo>
                  <a:lnTo>
                    <a:pt x="29936" y="138016"/>
                  </a:lnTo>
                  <a:lnTo>
                    <a:pt x="58852" y="107379"/>
                  </a:lnTo>
                  <a:lnTo>
                    <a:pt x="79767" y="104017"/>
                  </a:lnTo>
                  <a:lnTo>
                    <a:pt x="254316" y="104017"/>
                  </a:lnTo>
                  <a:lnTo>
                    <a:pt x="261028" y="97295"/>
                  </a:lnTo>
                  <a:lnTo>
                    <a:pt x="261028" y="80782"/>
                  </a:lnTo>
                  <a:lnTo>
                    <a:pt x="254316" y="74081"/>
                  </a:lnTo>
                  <a:close/>
                </a:path>
                <a:path w="1025525" h="797559">
                  <a:moveTo>
                    <a:pt x="1016947" y="588945"/>
                  </a:moveTo>
                  <a:lnTo>
                    <a:pt x="976870" y="588945"/>
                  </a:lnTo>
                  <a:lnTo>
                    <a:pt x="818299" y="767180"/>
                  </a:lnTo>
                  <a:lnTo>
                    <a:pt x="858402" y="767180"/>
                  </a:lnTo>
                  <a:lnTo>
                    <a:pt x="1016947" y="588945"/>
                  </a:lnTo>
                  <a:close/>
                </a:path>
                <a:path w="1025525" h="797559">
                  <a:moveTo>
                    <a:pt x="1025143" y="267782"/>
                  </a:moveTo>
                  <a:lnTo>
                    <a:pt x="995247" y="267782"/>
                  </a:lnTo>
                  <a:lnTo>
                    <a:pt x="995247" y="558988"/>
                  </a:lnTo>
                  <a:lnTo>
                    <a:pt x="816770" y="558988"/>
                  </a:lnTo>
                  <a:lnTo>
                    <a:pt x="810048" y="565710"/>
                  </a:lnTo>
                  <a:lnTo>
                    <a:pt x="810048" y="714250"/>
                  </a:lnTo>
                  <a:lnTo>
                    <a:pt x="816770" y="720972"/>
                  </a:lnTo>
                  <a:lnTo>
                    <a:pt x="833283" y="720972"/>
                  </a:lnTo>
                  <a:lnTo>
                    <a:pt x="839995" y="714250"/>
                  </a:lnTo>
                  <a:lnTo>
                    <a:pt x="839995" y="588945"/>
                  </a:lnTo>
                  <a:lnTo>
                    <a:pt x="1016947" y="588945"/>
                  </a:lnTo>
                  <a:lnTo>
                    <a:pt x="1021204" y="584160"/>
                  </a:lnTo>
                  <a:lnTo>
                    <a:pt x="1021382" y="583867"/>
                  </a:lnTo>
                  <a:lnTo>
                    <a:pt x="1022408" y="582631"/>
                  </a:lnTo>
                  <a:lnTo>
                    <a:pt x="1023078" y="581626"/>
                  </a:lnTo>
                  <a:lnTo>
                    <a:pt x="1023591" y="580579"/>
                  </a:lnTo>
                  <a:lnTo>
                    <a:pt x="1023832" y="580160"/>
                  </a:lnTo>
                  <a:lnTo>
                    <a:pt x="1024345" y="579029"/>
                  </a:lnTo>
                  <a:lnTo>
                    <a:pt x="1024712" y="577804"/>
                  </a:lnTo>
                  <a:lnTo>
                    <a:pt x="1024953" y="576233"/>
                  </a:lnTo>
                  <a:lnTo>
                    <a:pt x="1025099" y="574966"/>
                  </a:lnTo>
                  <a:lnTo>
                    <a:pt x="1025143" y="267782"/>
                  </a:lnTo>
                  <a:close/>
                </a:path>
                <a:path w="1025525" h="797559">
                  <a:moveTo>
                    <a:pt x="1013303" y="104017"/>
                  </a:moveTo>
                  <a:lnTo>
                    <a:pt x="945238" y="104017"/>
                  </a:lnTo>
                  <a:lnTo>
                    <a:pt x="952602" y="104393"/>
                  </a:lnTo>
                  <a:lnTo>
                    <a:pt x="959712" y="105526"/>
                  </a:lnTo>
                  <a:lnTo>
                    <a:pt x="993656" y="129836"/>
                  </a:lnTo>
                  <a:lnTo>
                    <a:pt x="995215" y="138016"/>
                  </a:lnTo>
                  <a:lnTo>
                    <a:pt x="995215" y="237814"/>
                  </a:lnTo>
                  <a:lnTo>
                    <a:pt x="1025147" y="237814"/>
                  </a:lnTo>
                  <a:lnTo>
                    <a:pt x="1025162" y="135556"/>
                  </a:lnTo>
                  <a:lnTo>
                    <a:pt x="1022477" y="119920"/>
                  </a:lnTo>
                  <a:lnTo>
                    <a:pt x="1014781" y="105526"/>
                  </a:lnTo>
                  <a:lnTo>
                    <a:pt x="1013303" y="104017"/>
                  </a:lnTo>
                  <a:close/>
                </a:path>
                <a:path w="1025525" h="797559">
                  <a:moveTo>
                    <a:pt x="730187" y="0"/>
                  </a:moveTo>
                  <a:lnTo>
                    <a:pt x="713685" y="0"/>
                  </a:lnTo>
                  <a:lnTo>
                    <a:pt x="706962" y="6722"/>
                  </a:lnTo>
                  <a:lnTo>
                    <a:pt x="706962" y="181418"/>
                  </a:lnTo>
                  <a:lnTo>
                    <a:pt x="713685" y="188130"/>
                  </a:lnTo>
                  <a:lnTo>
                    <a:pt x="730187" y="188130"/>
                  </a:lnTo>
                  <a:lnTo>
                    <a:pt x="736909" y="181418"/>
                  </a:lnTo>
                  <a:lnTo>
                    <a:pt x="736909" y="104017"/>
                  </a:lnTo>
                  <a:lnTo>
                    <a:pt x="1013303" y="104017"/>
                  </a:lnTo>
                  <a:lnTo>
                    <a:pt x="975136" y="78781"/>
                  </a:lnTo>
                  <a:lnTo>
                    <a:pt x="965731" y="76254"/>
                  </a:lnTo>
                  <a:lnTo>
                    <a:pt x="965903" y="76254"/>
                  </a:lnTo>
                  <a:lnTo>
                    <a:pt x="955577" y="74628"/>
                  </a:lnTo>
                  <a:lnTo>
                    <a:pt x="955784" y="74628"/>
                  </a:lnTo>
                  <a:lnTo>
                    <a:pt x="945238" y="74081"/>
                  </a:lnTo>
                  <a:lnTo>
                    <a:pt x="736909" y="74081"/>
                  </a:lnTo>
                  <a:lnTo>
                    <a:pt x="736909" y="6722"/>
                  </a:lnTo>
                  <a:lnTo>
                    <a:pt x="730187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2246261" y="9218529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39" h="828040">
                <a:moveTo>
                  <a:pt x="536892" y="275450"/>
                </a:moveTo>
                <a:lnTo>
                  <a:pt x="534949" y="269367"/>
                </a:lnTo>
                <a:lnTo>
                  <a:pt x="530682" y="264325"/>
                </a:lnTo>
                <a:lnTo>
                  <a:pt x="524789" y="261327"/>
                </a:lnTo>
                <a:lnTo>
                  <a:pt x="518439" y="260832"/>
                </a:lnTo>
                <a:lnTo>
                  <a:pt x="512356" y="262775"/>
                </a:lnTo>
                <a:lnTo>
                  <a:pt x="507326" y="267042"/>
                </a:lnTo>
                <a:lnTo>
                  <a:pt x="332981" y="487197"/>
                </a:lnTo>
                <a:lnTo>
                  <a:pt x="246976" y="411238"/>
                </a:lnTo>
                <a:lnTo>
                  <a:pt x="219354" y="424751"/>
                </a:lnTo>
                <a:lnTo>
                  <a:pt x="220967" y="430923"/>
                </a:lnTo>
                <a:lnTo>
                  <a:pt x="224955" y="436181"/>
                </a:lnTo>
                <a:lnTo>
                  <a:pt x="327164" y="526465"/>
                </a:lnTo>
                <a:lnTo>
                  <a:pt x="331089" y="527926"/>
                </a:lnTo>
                <a:lnTo>
                  <a:pt x="336600" y="527862"/>
                </a:lnTo>
                <a:lnTo>
                  <a:pt x="341147" y="527456"/>
                </a:lnTo>
                <a:lnTo>
                  <a:pt x="345338" y="525195"/>
                </a:lnTo>
                <a:lnTo>
                  <a:pt x="533412" y="287693"/>
                </a:lnTo>
                <a:lnTo>
                  <a:pt x="536397" y="281813"/>
                </a:lnTo>
                <a:lnTo>
                  <a:pt x="536892" y="275450"/>
                </a:lnTo>
                <a:close/>
              </a:path>
              <a:path w="828039" h="828040">
                <a:moveTo>
                  <a:pt x="827824" y="748372"/>
                </a:moveTo>
                <a:lnTo>
                  <a:pt x="822020" y="718413"/>
                </a:lnTo>
                <a:lnTo>
                  <a:pt x="804608" y="692073"/>
                </a:lnTo>
                <a:lnTo>
                  <a:pt x="794575" y="682053"/>
                </a:lnTo>
                <a:lnTo>
                  <a:pt x="794575" y="748372"/>
                </a:lnTo>
                <a:lnTo>
                  <a:pt x="791210" y="765771"/>
                </a:lnTo>
                <a:lnTo>
                  <a:pt x="757428" y="793724"/>
                </a:lnTo>
                <a:lnTo>
                  <a:pt x="748296" y="794613"/>
                </a:lnTo>
                <a:lnTo>
                  <a:pt x="739228" y="793724"/>
                </a:lnTo>
                <a:lnTo>
                  <a:pt x="641210" y="706628"/>
                </a:lnTo>
                <a:lnTo>
                  <a:pt x="621550" y="686955"/>
                </a:lnTo>
                <a:lnTo>
                  <a:pt x="639343" y="672096"/>
                </a:lnTo>
                <a:lnTo>
                  <a:pt x="656209" y="656209"/>
                </a:lnTo>
                <a:lnTo>
                  <a:pt x="672096" y="639343"/>
                </a:lnTo>
                <a:lnTo>
                  <a:pt x="686955" y="621550"/>
                </a:lnTo>
                <a:lnTo>
                  <a:pt x="781050" y="715568"/>
                </a:lnTo>
                <a:lnTo>
                  <a:pt x="791197" y="730910"/>
                </a:lnTo>
                <a:lnTo>
                  <a:pt x="794575" y="748372"/>
                </a:lnTo>
                <a:lnTo>
                  <a:pt x="794575" y="682053"/>
                </a:lnTo>
                <a:lnTo>
                  <a:pt x="734034" y="621550"/>
                </a:lnTo>
                <a:lnTo>
                  <a:pt x="706615" y="594156"/>
                </a:lnTo>
                <a:lnTo>
                  <a:pt x="732993" y="546811"/>
                </a:lnTo>
                <a:lnTo>
                  <a:pt x="752602" y="495706"/>
                </a:lnTo>
                <a:lnTo>
                  <a:pt x="764819" y="441401"/>
                </a:lnTo>
                <a:lnTo>
                  <a:pt x="769035" y="384530"/>
                </a:lnTo>
                <a:lnTo>
                  <a:pt x="765416" y="331749"/>
                </a:lnTo>
                <a:lnTo>
                  <a:pt x="754900" y="281139"/>
                </a:lnTo>
                <a:lnTo>
                  <a:pt x="737971" y="233197"/>
                </a:lnTo>
                <a:lnTo>
                  <a:pt x="735761" y="228879"/>
                </a:lnTo>
                <a:lnTo>
                  <a:pt x="735761" y="384530"/>
                </a:lnTo>
                <a:lnTo>
                  <a:pt x="732624" y="430847"/>
                </a:lnTo>
                <a:lnTo>
                  <a:pt x="723188" y="477786"/>
                </a:lnTo>
                <a:lnTo>
                  <a:pt x="708113" y="521106"/>
                </a:lnTo>
                <a:lnTo>
                  <a:pt x="687730" y="561670"/>
                </a:lnTo>
                <a:lnTo>
                  <a:pt x="662482" y="599020"/>
                </a:lnTo>
                <a:lnTo>
                  <a:pt x="632764" y="632777"/>
                </a:lnTo>
                <a:lnTo>
                  <a:pt x="599020" y="662482"/>
                </a:lnTo>
                <a:lnTo>
                  <a:pt x="561657" y="687743"/>
                </a:lnTo>
                <a:lnTo>
                  <a:pt x="521106" y="708113"/>
                </a:lnTo>
                <a:lnTo>
                  <a:pt x="477786" y="723188"/>
                </a:lnTo>
                <a:lnTo>
                  <a:pt x="432117" y="732548"/>
                </a:lnTo>
                <a:lnTo>
                  <a:pt x="384517" y="735761"/>
                </a:lnTo>
                <a:lnTo>
                  <a:pt x="330327" y="731583"/>
                </a:lnTo>
                <a:lnTo>
                  <a:pt x="278739" y="719467"/>
                </a:lnTo>
                <a:lnTo>
                  <a:pt x="230378" y="700049"/>
                </a:lnTo>
                <a:lnTo>
                  <a:pt x="185826" y="673950"/>
                </a:lnTo>
                <a:lnTo>
                  <a:pt x="145757" y="641807"/>
                </a:lnTo>
                <a:lnTo>
                  <a:pt x="169354" y="618058"/>
                </a:lnTo>
                <a:lnTo>
                  <a:pt x="187960" y="599338"/>
                </a:lnTo>
                <a:lnTo>
                  <a:pt x="229908" y="631317"/>
                </a:lnTo>
                <a:lnTo>
                  <a:pt x="277304" y="655396"/>
                </a:lnTo>
                <a:lnTo>
                  <a:pt x="329171" y="670560"/>
                </a:lnTo>
                <a:lnTo>
                  <a:pt x="384517" y="675843"/>
                </a:lnTo>
                <a:lnTo>
                  <a:pt x="430784" y="672096"/>
                </a:lnTo>
                <a:lnTo>
                  <a:pt x="431406" y="672096"/>
                </a:lnTo>
                <a:lnTo>
                  <a:pt x="476504" y="660958"/>
                </a:lnTo>
                <a:lnTo>
                  <a:pt x="518287" y="643280"/>
                </a:lnTo>
                <a:lnTo>
                  <a:pt x="519430" y="642556"/>
                </a:lnTo>
                <a:lnTo>
                  <a:pt x="556463" y="619556"/>
                </a:lnTo>
                <a:lnTo>
                  <a:pt x="590410" y="590423"/>
                </a:lnTo>
                <a:lnTo>
                  <a:pt x="619556" y="556463"/>
                </a:lnTo>
                <a:lnTo>
                  <a:pt x="643267" y="518287"/>
                </a:lnTo>
                <a:lnTo>
                  <a:pt x="660958" y="476504"/>
                </a:lnTo>
                <a:lnTo>
                  <a:pt x="671918" y="432117"/>
                </a:lnTo>
                <a:lnTo>
                  <a:pt x="675830" y="384530"/>
                </a:lnTo>
                <a:lnTo>
                  <a:pt x="670572" y="329857"/>
                </a:lnTo>
                <a:lnTo>
                  <a:pt x="670458" y="328676"/>
                </a:lnTo>
                <a:lnTo>
                  <a:pt x="655002" y="276390"/>
                </a:lnTo>
                <a:lnTo>
                  <a:pt x="642569" y="252196"/>
                </a:lnTo>
                <a:lnTo>
                  <a:pt x="642569" y="384530"/>
                </a:lnTo>
                <a:lnTo>
                  <a:pt x="638403" y="430847"/>
                </a:lnTo>
                <a:lnTo>
                  <a:pt x="626402" y="474472"/>
                </a:lnTo>
                <a:lnTo>
                  <a:pt x="607288" y="514654"/>
                </a:lnTo>
                <a:lnTo>
                  <a:pt x="581799" y="550684"/>
                </a:lnTo>
                <a:lnTo>
                  <a:pt x="550684" y="581799"/>
                </a:lnTo>
                <a:lnTo>
                  <a:pt x="514667" y="607275"/>
                </a:lnTo>
                <a:lnTo>
                  <a:pt x="474472" y="626389"/>
                </a:lnTo>
                <a:lnTo>
                  <a:pt x="430847" y="638390"/>
                </a:lnTo>
                <a:lnTo>
                  <a:pt x="384517" y="642556"/>
                </a:lnTo>
                <a:lnTo>
                  <a:pt x="338201" y="638390"/>
                </a:lnTo>
                <a:lnTo>
                  <a:pt x="294576" y="626389"/>
                </a:lnTo>
                <a:lnTo>
                  <a:pt x="254381" y="607275"/>
                </a:lnTo>
                <a:lnTo>
                  <a:pt x="218351" y="581799"/>
                </a:lnTo>
                <a:lnTo>
                  <a:pt x="187236" y="550684"/>
                </a:lnTo>
                <a:lnTo>
                  <a:pt x="161747" y="514654"/>
                </a:lnTo>
                <a:lnTo>
                  <a:pt x="142633" y="474472"/>
                </a:lnTo>
                <a:lnTo>
                  <a:pt x="130632" y="430847"/>
                </a:lnTo>
                <a:lnTo>
                  <a:pt x="126466" y="384530"/>
                </a:lnTo>
                <a:lnTo>
                  <a:pt x="130632" y="338201"/>
                </a:lnTo>
                <a:lnTo>
                  <a:pt x="142633" y="294576"/>
                </a:lnTo>
                <a:lnTo>
                  <a:pt x="161747" y="254381"/>
                </a:lnTo>
                <a:lnTo>
                  <a:pt x="187236" y="218363"/>
                </a:lnTo>
                <a:lnTo>
                  <a:pt x="218351" y="187236"/>
                </a:lnTo>
                <a:lnTo>
                  <a:pt x="254381" y="161759"/>
                </a:lnTo>
                <a:lnTo>
                  <a:pt x="294576" y="142646"/>
                </a:lnTo>
                <a:lnTo>
                  <a:pt x="338201" y="130632"/>
                </a:lnTo>
                <a:lnTo>
                  <a:pt x="384517" y="126466"/>
                </a:lnTo>
                <a:lnTo>
                  <a:pt x="430847" y="130632"/>
                </a:lnTo>
                <a:lnTo>
                  <a:pt x="474472" y="142646"/>
                </a:lnTo>
                <a:lnTo>
                  <a:pt x="514667" y="161759"/>
                </a:lnTo>
                <a:lnTo>
                  <a:pt x="550684" y="187236"/>
                </a:lnTo>
                <a:lnTo>
                  <a:pt x="581799" y="218363"/>
                </a:lnTo>
                <a:lnTo>
                  <a:pt x="607288" y="254381"/>
                </a:lnTo>
                <a:lnTo>
                  <a:pt x="626402" y="294576"/>
                </a:lnTo>
                <a:lnTo>
                  <a:pt x="638403" y="338201"/>
                </a:lnTo>
                <a:lnTo>
                  <a:pt x="642569" y="384530"/>
                </a:lnTo>
                <a:lnTo>
                  <a:pt x="642569" y="252196"/>
                </a:lnTo>
                <a:lnTo>
                  <a:pt x="630491" y="228676"/>
                </a:lnTo>
                <a:lnTo>
                  <a:pt x="597966" y="186550"/>
                </a:lnTo>
                <a:lnTo>
                  <a:pt x="620877" y="163487"/>
                </a:lnTo>
                <a:lnTo>
                  <a:pt x="672858" y="184289"/>
                </a:lnTo>
                <a:lnTo>
                  <a:pt x="699401" y="229095"/>
                </a:lnTo>
                <a:lnTo>
                  <a:pt x="719162" y="277825"/>
                </a:lnTo>
                <a:lnTo>
                  <a:pt x="731494" y="329857"/>
                </a:lnTo>
                <a:lnTo>
                  <a:pt x="735761" y="384530"/>
                </a:lnTo>
                <a:lnTo>
                  <a:pt x="735761" y="228879"/>
                </a:lnTo>
                <a:lnTo>
                  <a:pt x="715086" y="188391"/>
                </a:lnTo>
                <a:lnTo>
                  <a:pt x="686765" y="147180"/>
                </a:lnTo>
                <a:lnTo>
                  <a:pt x="683958" y="144056"/>
                </a:lnTo>
                <a:lnTo>
                  <a:pt x="653465" y="110070"/>
                </a:lnTo>
                <a:lnTo>
                  <a:pt x="652627" y="108940"/>
                </a:lnTo>
                <a:lnTo>
                  <a:pt x="651357" y="107683"/>
                </a:lnTo>
                <a:lnTo>
                  <a:pt x="650519" y="107022"/>
                </a:lnTo>
                <a:lnTo>
                  <a:pt x="649643" y="106426"/>
                </a:lnTo>
                <a:lnTo>
                  <a:pt x="616280" y="78308"/>
                </a:lnTo>
                <a:lnTo>
                  <a:pt x="616280" y="120916"/>
                </a:lnTo>
                <a:lnTo>
                  <a:pt x="573963" y="163487"/>
                </a:lnTo>
                <a:lnTo>
                  <a:pt x="533019" y="134048"/>
                </a:lnTo>
                <a:lnTo>
                  <a:pt x="517334" y="126466"/>
                </a:lnTo>
                <a:lnTo>
                  <a:pt x="487222" y="111937"/>
                </a:lnTo>
                <a:lnTo>
                  <a:pt x="437451" y="98031"/>
                </a:lnTo>
                <a:lnTo>
                  <a:pt x="384517" y="93205"/>
                </a:lnTo>
                <a:lnTo>
                  <a:pt x="337324" y="97028"/>
                </a:lnTo>
                <a:lnTo>
                  <a:pt x="292544" y="108077"/>
                </a:lnTo>
                <a:lnTo>
                  <a:pt x="250761" y="125768"/>
                </a:lnTo>
                <a:lnTo>
                  <a:pt x="212585" y="149491"/>
                </a:lnTo>
                <a:lnTo>
                  <a:pt x="178625" y="178625"/>
                </a:lnTo>
                <a:lnTo>
                  <a:pt x="149479" y="212585"/>
                </a:lnTo>
                <a:lnTo>
                  <a:pt x="125768" y="250761"/>
                </a:lnTo>
                <a:lnTo>
                  <a:pt x="108077" y="292544"/>
                </a:lnTo>
                <a:lnTo>
                  <a:pt x="97116" y="336931"/>
                </a:lnTo>
                <a:lnTo>
                  <a:pt x="97015" y="337337"/>
                </a:lnTo>
                <a:lnTo>
                  <a:pt x="93205" y="384530"/>
                </a:lnTo>
                <a:lnTo>
                  <a:pt x="98056" y="437248"/>
                </a:lnTo>
                <a:lnTo>
                  <a:pt x="98120" y="437959"/>
                </a:lnTo>
                <a:lnTo>
                  <a:pt x="112293" y="488175"/>
                </a:lnTo>
                <a:lnTo>
                  <a:pt x="134810" y="534301"/>
                </a:lnTo>
                <a:lnTo>
                  <a:pt x="164782" y="575449"/>
                </a:lnTo>
                <a:lnTo>
                  <a:pt x="122453" y="618058"/>
                </a:lnTo>
                <a:lnTo>
                  <a:pt x="91909" y="578523"/>
                </a:lnTo>
                <a:lnTo>
                  <a:pt x="67132" y="534822"/>
                </a:lnTo>
                <a:lnTo>
                  <a:pt x="48704" y="487540"/>
                </a:lnTo>
                <a:lnTo>
                  <a:pt x="37236" y="437248"/>
                </a:lnTo>
                <a:lnTo>
                  <a:pt x="33274" y="384530"/>
                </a:lnTo>
                <a:lnTo>
                  <a:pt x="36398" y="338201"/>
                </a:lnTo>
                <a:lnTo>
                  <a:pt x="45847" y="291261"/>
                </a:lnTo>
                <a:lnTo>
                  <a:pt x="60921" y="247942"/>
                </a:lnTo>
                <a:lnTo>
                  <a:pt x="81305" y="207378"/>
                </a:lnTo>
                <a:lnTo>
                  <a:pt x="106553" y="170027"/>
                </a:lnTo>
                <a:lnTo>
                  <a:pt x="136271" y="136271"/>
                </a:lnTo>
                <a:lnTo>
                  <a:pt x="170014" y="106565"/>
                </a:lnTo>
                <a:lnTo>
                  <a:pt x="207378" y="81305"/>
                </a:lnTo>
                <a:lnTo>
                  <a:pt x="247929" y="60921"/>
                </a:lnTo>
                <a:lnTo>
                  <a:pt x="291249" y="45847"/>
                </a:lnTo>
                <a:lnTo>
                  <a:pt x="336931" y="36499"/>
                </a:lnTo>
                <a:lnTo>
                  <a:pt x="384517" y="33286"/>
                </a:lnTo>
                <a:lnTo>
                  <a:pt x="436765" y="37160"/>
                </a:lnTo>
                <a:lnTo>
                  <a:pt x="486613" y="48437"/>
                </a:lnTo>
                <a:lnTo>
                  <a:pt x="533514" y="66535"/>
                </a:lnTo>
                <a:lnTo>
                  <a:pt x="576922" y="90881"/>
                </a:lnTo>
                <a:lnTo>
                  <a:pt x="616280" y="120916"/>
                </a:lnTo>
                <a:lnTo>
                  <a:pt x="616280" y="78308"/>
                </a:lnTo>
                <a:lnTo>
                  <a:pt x="613168" y="75679"/>
                </a:lnTo>
                <a:lnTo>
                  <a:pt x="573062" y="49568"/>
                </a:lnTo>
                <a:lnTo>
                  <a:pt x="539521" y="33286"/>
                </a:lnTo>
                <a:lnTo>
                  <a:pt x="529717" y="28524"/>
                </a:lnTo>
                <a:lnTo>
                  <a:pt x="483577" y="12966"/>
                </a:lnTo>
                <a:lnTo>
                  <a:pt x="435038" y="3314"/>
                </a:lnTo>
                <a:lnTo>
                  <a:pt x="384517" y="0"/>
                </a:lnTo>
                <a:lnTo>
                  <a:pt x="336359" y="3009"/>
                </a:lnTo>
                <a:lnTo>
                  <a:pt x="289953" y="11772"/>
                </a:lnTo>
                <a:lnTo>
                  <a:pt x="245681" y="25933"/>
                </a:lnTo>
                <a:lnTo>
                  <a:pt x="203911" y="45123"/>
                </a:lnTo>
                <a:lnTo>
                  <a:pt x="164985" y="68986"/>
                </a:lnTo>
                <a:lnTo>
                  <a:pt x="129286" y="97167"/>
                </a:lnTo>
                <a:lnTo>
                  <a:pt x="97167" y="129286"/>
                </a:lnTo>
                <a:lnTo>
                  <a:pt x="68986" y="164985"/>
                </a:lnTo>
                <a:lnTo>
                  <a:pt x="45123" y="203911"/>
                </a:lnTo>
                <a:lnTo>
                  <a:pt x="25920" y="245694"/>
                </a:lnTo>
                <a:lnTo>
                  <a:pt x="11760" y="289966"/>
                </a:lnTo>
                <a:lnTo>
                  <a:pt x="2997" y="336359"/>
                </a:lnTo>
                <a:lnTo>
                  <a:pt x="0" y="384530"/>
                </a:lnTo>
                <a:lnTo>
                  <a:pt x="2882" y="430847"/>
                </a:lnTo>
                <a:lnTo>
                  <a:pt x="2997" y="432689"/>
                </a:lnTo>
                <a:lnTo>
                  <a:pt x="11760" y="479094"/>
                </a:lnTo>
                <a:lnTo>
                  <a:pt x="25920" y="523354"/>
                </a:lnTo>
                <a:lnTo>
                  <a:pt x="45123" y="565137"/>
                </a:lnTo>
                <a:lnTo>
                  <a:pt x="68986" y="604050"/>
                </a:lnTo>
                <a:lnTo>
                  <a:pt x="97167" y="639762"/>
                </a:lnTo>
                <a:lnTo>
                  <a:pt x="129286" y="671880"/>
                </a:lnTo>
                <a:lnTo>
                  <a:pt x="164985" y="700049"/>
                </a:lnTo>
                <a:lnTo>
                  <a:pt x="203911" y="723925"/>
                </a:lnTo>
                <a:lnTo>
                  <a:pt x="245681" y="743115"/>
                </a:lnTo>
                <a:lnTo>
                  <a:pt x="289953" y="757275"/>
                </a:lnTo>
                <a:lnTo>
                  <a:pt x="336359" y="766038"/>
                </a:lnTo>
                <a:lnTo>
                  <a:pt x="384517" y="769035"/>
                </a:lnTo>
                <a:lnTo>
                  <a:pt x="441401" y="764832"/>
                </a:lnTo>
                <a:lnTo>
                  <a:pt x="495693" y="752602"/>
                </a:lnTo>
                <a:lnTo>
                  <a:pt x="539597" y="735761"/>
                </a:lnTo>
                <a:lnTo>
                  <a:pt x="546811" y="732993"/>
                </a:lnTo>
                <a:lnTo>
                  <a:pt x="594144" y="706628"/>
                </a:lnTo>
                <a:lnTo>
                  <a:pt x="692099" y="804583"/>
                </a:lnTo>
                <a:lnTo>
                  <a:pt x="704240" y="814565"/>
                </a:lnTo>
                <a:lnTo>
                  <a:pt x="717892" y="821880"/>
                </a:lnTo>
                <a:lnTo>
                  <a:pt x="732688" y="826363"/>
                </a:lnTo>
                <a:lnTo>
                  <a:pt x="748296" y="827900"/>
                </a:lnTo>
                <a:lnTo>
                  <a:pt x="763955" y="826363"/>
                </a:lnTo>
                <a:lnTo>
                  <a:pt x="778802" y="821880"/>
                </a:lnTo>
                <a:lnTo>
                  <a:pt x="792454" y="814565"/>
                </a:lnTo>
                <a:lnTo>
                  <a:pt x="804608" y="804583"/>
                </a:lnTo>
                <a:lnTo>
                  <a:pt x="811212" y="794613"/>
                </a:lnTo>
                <a:lnTo>
                  <a:pt x="822020" y="778319"/>
                </a:lnTo>
                <a:lnTo>
                  <a:pt x="827824" y="748372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436827" y="4539252"/>
            <a:ext cx="913130" cy="847090"/>
          </a:xfrm>
          <a:custGeom>
            <a:avLst/>
            <a:gdLst/>
            <a:ahLst/>
            <a:cxnLst/>
            <a:rect l="l" t="t" r="r" b="b"/>
            <a:pathLst>
              <a:path w="913130" h="847089">
                <a:moveTo>
                  <a:pt x="254254" y="419544"/>
                </a:moveTo>
                <a:lnTo>
                  <a:pt x="252209" y="409498"/>
                </a:lnTo>
                <a:lnTo>
                  <a:pt x="246672" y="401269"/>
                </a:lnTo>
                <a:lnTo>
                  <a:pt x="238455" y="395732"/>
                </a:lnTo>
                <a:lnTo>
                  <a:pt x="228396" y="393687"/>
                </a:lnTo>
                <a:lnTo>
                  <a:pt x="220573" y="393687"/>
                </a:lnTo>
                <a:lnTo>
                  <a:pt x="220573" y="427380"/>
                </a:lnTo>
                <a:lnTo>
                  <a:pt x="220573" y="736803"/>
                </a:lnTo>
                <a:lnTo>
                  <a:pt x="33680" y="736803"/>
                </a:lnTo>
                <a:lnTo>
                  <a:pt x="33680" y="427380"/>
                </a:lnTo>
                <a:lnTo>
                  <a:pt x="220573" y="427380"/>
                </a:lnTo>
                <a:lnTo>
                  <a:pt x="220573" y="393687"/>
                </a:lnTo>
                <a:lnTo>
                  <a:pt x="25844" y="393687"/>
                </a:lnTo>
                <a:lnTo>
                  <a:pt x="15786" y="395732"/>
                </a:lnTo>
                <a:lnTo>
                  <a:pt x="7569" y="401269"/>
                </a:lnTo>
                <a:lnTo>
                  <a:pt x="2032" y="409498"/>
                </a:lnTo>
                <a:lnTo>
                  <a:pt x="0" y="419544"/>
                </a:lnTo>
                <a:lnTo>
                  <a:pt x="0" y="744639"/>
                </a:lnTo>
                <a:lnTo>
                  <a:pt x="2032" y="754684"/>
                </a:lnTo>
                <a:lnTo>
                  <a:pt x="7569" y="762901"/>
                </a:lnTo>
                <a:lnTo>
                  <a:pt x="15786" y="768451"/>
                </a:lnTo>
                <a:lnTo>
                  <a:pt x="25844" y="770483"/>
                </a:lnTo>
                <a:lnTo>
                  <a:pt x="228396" y="770483"/>
                </a:lnTo>
                <a:lnTo>
                  <a:pt x="238455" y="768451"/>
                </a:lnTo>
                <a:lnTo>
                  <a:pt x="246672" y="762901"/>
                </a:lnTo>
                <a:lnTo>
                  <a:pt x="252209" y="754684"/>
                </a:lnTo>
                <a:lnTo>
                  <a:pt x="254254" y="744639"/>
                </a:lnTo>
                <a:lnTo>
                  <a:pt x="254254" y="736803"/>
                </a:lnTo>
                <a:lnTo>
                  <a:pt x="254254" y="427380"/>
                </a:lnTo>
                <a:lnTo>
                  <a:pt x="254254" y="419544"/>
                </a:lnTo>
                <a:close/>
              </a:path>
              <a:path w="913130" h="847089">
                <a:moveTo>
                  <a:pt x="546976" y="335343"/>
                </a:moveTo>
                <a:lnTo>
                  <a:pt x="544944" y="325285"/>
                </a:lnTo>
                <a:lnTo>
                  <a:pt x="539394" y="317068"/>
                </a:lnTo>
                <a:lnTo>
                  <a:pt x="531177" y="311518"/>
                </a:lnTo>
                <a:lnTo>
                  <a:pt x="521131" y="309486"/>
                </a:lnTo>
                <a:lnTo>
                  <a:pt x="513295" y="309486"/>
                </a:lnTo>
                <a:lnTo>
                  <a:pt x="513295" y="343166"/>
                </a:lnTo>
                <a:lnTo>
                  <a:pt x="513295" y="736803"/>
                </a:lnTo>
                <a:lnTo>
                  <a:pt x="326402" y="736803"/>
                </a:lnTo>
                <a:lnTo>
                  <a:pt x="326402" y="343166"/>
                </a:lnTo>
                <a:lnTo>
                  <a:pt x="513295" y="343166"/>
                </a:lnTo>
                <a:lnTo>
                  <a:pt x="513295" y="309486"/>
                </a:lnTo>
                <a:lnTo>
                  <a:pt x="318579" y="309486"/>
                </a:lnTo>
                <a:lnTo>
                  <a:pt x="308521" y="311518"/>
                </a:lnTo>
                <a:lnTo>
                  <a:pt x="300304" y="317068"/>
                </a:lnTo>
                <a:lnTo>
                  <a:pt x="294754" y="325285"/>
                </a:lnTo>
                <a:lnTo>
                  <a:pt x="292722" y="335343"/>
                </a:lnTo>
                <a:lnTo>
                  <a:pt x="292722" y="744639"/>
                </a:lnTo>
                <a:lnTo>
                  <a:pt x="294754" y="754684"/>
                </a:lnTo>
                <a:lnTo>
                  <a:pt x="300304" y="762901"/>
                </a:lnTo>
                <a:lnTo>
                  <a:pt x="308521" y="768451"/>
                </a:lnTo>
                <a:lnTo>
                  <a:pt x="318579" y="770483"/>
                </a:lnTo>
                <a:lnTo>
                  <a:pt x="521131" y="770483"/>
                </a:lnTo>
                <a:lnTo>
                  <a:pt x="531177" y="768451"/>
                </a:lnTo>
                <a:lnTo>
                  <a:pt x="539394" y="762901"/>
                </a:lnTo>
                <a:lnTo>
                  <a:pt x="544944" y="754684"/>
                </a:lnTo>
                <a:lnTo>
                  <a:pt x="546976" y="744639"/>
                </a:lnTo>
                <a:lnTo>
                  <a:pt x="546976" y="736803"/>
                </a:lnTo>
                <a:lnTo>
                  <a:pt x="546976" y="343166"/>
                </a:lnTo>
                <a:lnTo>
                  <a:pt x="546976" y="335343"/>
                </a:lnTo>
                <a:close/>
              </a:path>
              <a:path w="913130" h="847089">
                <a:moveTo>
                  <a:pt x="831405" y="820521"/>
                </a:moveTo>
                <a:lnTo>
                  <a:pt x="823887" y="812965"/>
                </a:lnTo>
                <a:lnTo>
                  <a:pt x="15836" y="812965"/>
                </a:lnTo>
                <a:lnTo>
                  <a:pt x="8280" y="820521"/>
                </a:lnTo>
                <a:lnTo>
                  <a:pt x="8280" y="839114"/>
                </a:lnTo>
                <a:lnTo>
                  <a:pt x="15836" y="846658"/>
                </a:lnTo>
                <a:lnTo>
                  <a:pt x="814578" y="846658"/>
                </a:lnTo>
                <a:lnTo>
                  <a:pt x="823887" y="846658"/>
                </a:lnTo>
                <a:lnTo>
                  <a:pt x="831405" y="839114"/>
                </a:lnTo>
                <a:lnTo>
                  <a:pt x="831405" y="820521"/>
                </a:lnTo>
                <a:close/>
              </a:path>
              <a:path w="913130" h="847089">
                <a:moveTo>
                  <a:pt x="912837" y="243814"/>
                </a:moveTo>
                <a:lnTo>
                  <a:pt x="912190" y="236969"/>
                </a:lnTo>
                <a:lnTo>
                  <a:pt x="860882" y="169684"/>
                </a:lnTo>
                <a:lnTo>
                  <a:pt x="860882" y="225247"/>
                </a:lnTo>
                <a:lnTo>
                  <a:pt x="817727" y="225247"/>
                </a:lnTo>
                <a:lnTo>
                  <a:pt x="810196" y="232791"/>
                </a:lnTo>
                <a:lnTo>
                  <a:pt x="810196" y="736790"/>
                </a:lnTo>
                <a:lnTo>
                  <a:pt x="623265" y="736790"/>
                </a:lnTo>
                <a:lnTo>
                  <a:pt x="623265" y="232791"/>
                </a:lnTo>
                <a:lnTo>
                  <a:pt x="615721" y="225247"/>
                </a:lnTo>
                <a:lnTo>
                  <a:pt x="571614" y="225247"/>
                </a:lnTo>
                <a:lnTo>
                  <a:pt x="720471" y="41084"/>
                </a:lnTo>
                <a:lnTo>
                  <a:pt x="860882" y="225247"/>
                </a:lnTo>
                <a:lnTo>
                  <a:pt x="860882" y="169684"/>
                </a:lnTo>
                <a:lnTo>
                  <a:pt x="762825" y="41084"/>
                </a:lnTo>
                <a:lnTo>
                  <a:pt x="734098" y="3403"/>
                </a:lnTo>
                <a:lnTo>
                  <a:pt x="727837" y="241"/>
                </a:lnTo>
                <a:lnTo>
                  <a:pt x="725297" y="241"/>
                </a:lnTo>
                <a:lnTo>
                  <a:pt x="714451" y="0"/>
                </a:lnTo>
                <a:lnTo>
                  <a:pt x="707898" y="3022"/>
                </a:lnTo>
                <a:lnTo>
                  <a:pt x="519188" y="236550"/>
                </a:lnTo>
                <a:lnTo>
                  <a:pt x="518363" y="243497"/>
                </a:lnTo>
                <a:lnTo>
                  <a:pt x="524103" y="255295"/>
                </a:lnTo>
                <a:lnTo>
                  <a:pt x="529869" y="258940"/>
                </a:lnTo>
                <a:lnTo>
                  <a:pt x="589572" y="258940"/>
                </a:lnTo>
                <a:lnTo>
                  <a:pt x="589572" y="744639"/>
                </a:lnTo>
                <a:lnTo>
                  <a:pt x="591604" y="754684"/>
                </a:lnTo>
                <a:lnTo>
                  <a:pt x="597154" y="762901"/>
                </a:lnTo>
                <a:lnTo>
                  <a:pt x="605370" y="768451"/>
                </a:lnTo>
                <a:lnTo>
                  <a:pt x="615416" y="770483"/>
                </a:lnTo>
                <a:lnTo>
                  <a:pt x="818032" y="770483"/>
                </a:lnTo>
                <a:lnTo>
                  <a:pt x="828078" y="768451"/>
                </a:lnTo>
                <a:lnTo>
                  <a:pt x="836295" y="762901"/>
                </a:lnTo>
                <a:lnTo>
                  <a:pt x="841832" y="754684"/>
                </a:lnTo>
                <a:lnTo>
                  <a:pt x="843864" y="744639"/>
                </a:lnTo>
                <a:lnTo>
                  <a:pt x="843864" y="736790"/>
                </a:lnTo>
                <a:lnTo>
                  <a:pt x="843864" y="258940"/>
                </a:lnTo>
                <a:lnTo>
                  <a:pt x="901319" y="258940"/>
                </a:lnTo>
                <a:lnTo>
                  <a:pt x="907148" y="255295"/>
                </a:lnTo>
                <a:lnTo>
                  <a:pt x="912837" y="243814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9003641" y="8082508"/>
            <a:ext cx="469265" cy="400050"/>
            <a:chOff x="9003641" y="8082508"/>
            <a:chExt cx="469265" cy="400050"/>
          </a:xfrm>
        </p:grpSpPr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03641" y="8235487"/>
              <a:ext cx="251029" cy="24677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221561" y="8082508"/>
              <a:ext cx="251460" cy="400050"/>
            </a:xfrm>
            <a:custGeom>
              <a:avLst/>
              <a:gdLst/>
              <a:ahLst/>
              <a:cxnLst/>
              <a:rect l="l" t="t" r="r" b="b"/>
              <a:pathLst>
                <a:path w="251459" h="400050">
                  <a:moveTo>
                    <a:pt x="243605" y="0"/>
                  </a:moveTo>
                  <a:lnTo>
                    <a:pt x="7413" y="0"/>
                  </a:lnTo>
                  <a:lnTo>
                    <a:pt x="0" y="7402"/>
                  </a:lnTo>
                  <a:lnTo>
                    <a:pt x="0" y="392354"/>
                  </a:lnTo>
                  <a:lnTo>
                    <a:pt x="7413" y="399757"/>
                  </a:lnTo>
                  <a:lnTo>
                    <a:pt x="243605" y="399757"/>
                  </a:lnTo>
                  <a:lnTo>
                    <a:pt x="251018" y="392354"/>
                  </a:lnTo>
                  <a:lnTo>
                    <a:pt x="251018" y="366648"/>
                  </a:lnTo>
                  <a:lnTo>
                    <a:pt x="33108" y="366648"/>
                  </a:lnTo>
                  <a:lnTo>
                    <a:pt x="33108" y="33108"/>
                  </a:lnTo>
                  <a:lnTo>
                    <a:pt x="251018" y="33108"/>
                  </a:lnTo>
                  <a:lnTo>
                    <a:pt x="251018" y="7402"/>
                  </a:lnTo>
                  <a:lnTo>
                    <a:pt x="243605" y="0"/>
                  </a:lnTo>
                  <a:close/>
                </a:path>
                <a:path w="251459" h="400050">
                  <a:moveTo>
                    <a:pt x="251018" y="33108"/>
                  </a:moveTo>
                  <a:lnTo>
                    <a:pt x="217909" y="33108"/>
                  </a:lnTo>
                  <a:lnTo>
                    <a:pt x="217909" y="366648"/>
                  </a:lnTo>
                  <a:lnTo>
                    <a:pt x="251018" y="366648"/>
                  </a:lnTo>
                  <a:lnTo>
                    <a:pt x="251018" y="3310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9053551" y="7668342"/>
            <a:ext cx="855344" cy="814069"/>
          </a:xfrm>
          <a:custGeom>
            <a:avLst/>
            <a:gdLst/>
            <a:ahLst/>
            <a:cxnLst/>
            <a:rect l="l" t="t" r="r" b="b"/>
            <a:pathLst>
              <a:path w="855345" h="814070">
                <a:moveTo>
                  <a:pt x="745909" y="174269"/>
                </a:moveTo>
                <a:lnTo>
                  <a:pt x="745832" y="34645"/>
                </a:lnTo>
                <a:lnTo>
                  <a:pt x="597547" y="0"/>
                </a:lnTo>
                <a:lnTo>
                  <a:pt x="589178" y="6350"/>
                </a:lnTo>
                <a:lnTo>
                  <a:pt x="586676" y="24472"/>
                </a:lnTo>
                <a:lnTo>
                  <a:pt x="592988" y="32829"/>
                </a:lnTo>
                <a:lnTo>
                  <a:pt x="689178" y="46177"/>
                </a:lnTo>
                <a:lnTo>
                  <a:pt x="463524" y="228092"/>
                </a:lnTo>
                <a:lnTo>
                  <a:pt x="256260" y="128943"/>
                </a:lnTo>
                <a:lnTo>
                  <a:pt x="250494" y="129171"/>
                </a:lnTo>
                <a:lnTo>
                  <a:pt x="8128" y="269608"/>
                </a:lnTo>
                <a:lnTo>
                  <a:pt x="3200" y="273977"/>
                </a:lnTo>
                <a:lnTo>
                  <a:pt x="419" y="279679"/>
                </a:lnTo>
                <a:lnTo>
                  <a:pt x="0" y="286016"/>
                </a:lnTo>
                <a:lnTo>
                  <a:pt x="2108" y="292239"/>
                </a:lnTo>
                <a:lnTo>
                  <a:pt x="5168" y="297522"/>
                </a:lnTo>
                <a:lnTo>
                  <a:pt x="10718" y="300507"/>
                </a:lnTo>
                <a:lnTo>
                  <a:pt x="19240" y="300507"/>
                </a:lnTo>
                <a:lnTo>
                  <a:pt x="22110" y="299783"/>
                </a:lnTo>
                <a:lnTo>
                  <a:pt x="254800" y="164947"/>
                </a:lnTo>
                <a:lnTo>
                  <a:pt x="464388" y="265214"/>
                </a:lnTo>
                <a:lnTo>
                  <a:pt x="471195" y="264414"/>
                </a:lnTo>
                <a:lnTo>
                  <a:pt x="712800" y="69646"/>
                </a:lnTo>
                <a:lnTo>
                  <a:pt x="712800" y="174269"/>
                </a:lnTo>
                <a:lnTo>
                  <a:pt x="720204" y="181673"/>
                </a:lnTo>
                <a:lnTo>
                  <a:pt x="738492" y="181673"/>
                </a:lnTo>
                <a:lnTo>
                  <a:pt x="745909" y="174269"/>
                </a:lnTo>
                <a:close/>
              </a:path>
              <a:path w="855345" h="814070">
                <a:moveTo>
                  <a:pt x="854862" y="295313"/>
                </a:moveTo>
                <a:lnTo>
                  <a:pt x="847445" y="287909"/>
                </a:lnTo>
                <a:lnTo>
                  <a:pt x="821753" y="287909"/>
                </a:lnTo>
                <a:lnTo>
                  <a:pt x="821753" y="321017"/>
                </a:lnTo>
                <a:lnTo>
                  <a:pt x="821753" y="780821"/>
                </a:lnTo>
                <a:lnTo>
                  <a:pt x="636955" y="780821"/>
                </a:lnTo>
                <a:lnTo>
                  <a:pt x="636955" y="529831"/>
                </a:lnTo>
                <a:lnTo>
                  <a:pt x="636955" y="504139"/>
                </a:lnTo>
                <a:lnTo>
                  <a:pt x="636955" y="321017"/>
                </a:lnTo>
                <a:lnTo>
                  <a:pt x="821753" y="321017"/>
                </a:lnTo>
                <a:lnTo>
                  <a:pt x="821753" y="287909"/>
                </a:lnTo>
                <a:lnTo>
                  <a:pt x="611251" y="287909"/>
                </a:lnTo>
                <a:lnTo>
                  <a:pt x="603846" y="295313"/>
                </a:lnTo>
                <a:lnTo>
                  <a:pt x="603846" y="496722"/>
                </a:lnTo>
                <a:lnTo>
                  <a:pt x="603834" y="529831"/>
                </a:lnTo>
                <a:lnTo>
                  <a:pt x="603834" y="780821"/>
                </a:lnTo>
                <a:lnTo>
                  <a:pt x="419023" y="780821"/>
                </a:lnTo>
                <a:lnTo>
                  <a:pt x="419023" y="529831"/>
                </a:lnTo>
                <a:lnTo>
                  <a:pt x="603834" y="529831"/>
                </a:lnTo>
                <a:lnTo>
                  <a:pt x="603834" y="496722"/>
                </a:lnTo>
                <a:lnTo>
                  <a:pt x="393331" y="496722"/>
                </a:lnTo>
                <a:lnTo>
                  <a:pt x="385914" y="504139"/>
                </a:lnTo>
                <a:lnTo>
                  <a:pt x="385914" y="806526"/>
                </a:lnTo>
                <a:lnTo>
                  <a:pt x="393331" y="813930"/>
                </a:lnTo>
                <a:lnTo>
                  <a:pt x="611251" y="813930"/>
                </a:lnTo>
                <a:lnTo>
                  <a:pt x="629539" y="813930"/>
                </a:lnTo>
                <a:lnTo>
                  <a:pt x="847445" y="813930"/>
                </a:lnTo>
                <a:lnTo>
                  <a:pt x="854862" y="806526"/>
                </a:lnTo>
                <a:lnTo>
                  <a:pt x="854862" y="780821"/>
                </a:lnTo>
                <a:lnTo>
                  <a:pt x="854862" y="321017"/>
                </a:lnTo>
                <a:lnTo>
                  <a:pt x="854862" y="295313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99775" y="4485094"/>
            <a:ext cx="957580" cy="956310"/>
          </a:xfrm>
          <a:custGeom>
            <a:avLst/>
            <a:gdLst/>
            <a:ahLst/>
            <a:cxnLst/>
            <a:rect l="l" t="t" r="r" b="b"/>
            <a:pathLst>
              <a:path w="957579" h="956310">
                <a:moveTo>
                  <a:pt x="109975" y="496570"/>
                </a:moveTo>
                <a:lnTo>
                  <a:pt x="73966" y="496570"/>
                </a:lnTo>
                <a:lnTo>
                  <a:pt x="78860" y="543560"/>
                </a:lnTo>
                <a:lnTo>
                  <a:pt x="89084" y="589280"/>
                </a:lnTo>
                <a:lnTo>
                  <a:pt x="104313" y="632460"/>
                </a:lnTo>
                <a:lnTo>
                  <a:pt x="124225" y="674370"/>
                </a:lnTo>
                <a:lnTo>
                  <a:pt x="148496" y="712470"/>
                </a:lnTo>
                <a:lnTo>
                  <a:pt x="176802" y="748030"/>
                </a:lnTo>
                <a:lnTo>
                  <a:pt x="208819" y="779780"/>
                </a:lnTo>
                <a:lnTo>
                  <a:pt x="244224" y="808990"/>
                </a:lnTo>
                <a:lnTo>
                  <a:pt x="282693" y="833120"/>
                </a:lnTo>
                <a:lnTo>
                  <a:pt x="323903" y="852170"/>
                </a:lnTo>
                <a:lnTo>
                  <a:pt x="367530" y="867410"/>
                </a:lnTo>
                <a:lnTo>
                  <a:pt x="413250" y="877570"/>
                </a:lnTo>
                <a:lnTo>
                  <a:pt x="460739" y="882650"/>
                </a:lnTo>
                <a:lnTo>
                  <a:pt x="460739" y="938530"/>
                </a:lnTo>
                <a:lnTo>
                  <a:pt x="462153" y="946150"/>
                </a:lnTo>
                <a:lnTo>
                  <a:pt x="466009" y="951230"/>
                </a:lnTo>
                <a:lnTo>
                  <a:pt x="471730" y="955040"/>
                </a:lnTo>
                <a:lnTo>
                  <a:pt x="478739" y="956310"/>
                </a:lnTo>
                <a:lnTo>
                  <a:pt x="485749" y="955040"/>
                </a:lnTo>
                <a:lnTo>
                  <a:pt x="491474" y="951230"/>
                </a:lnTo>
                <a:lnTo>
                  <a:pt x="495334" y="946150"/>
                </a:lnTo>
                <a:lnTo>
                  <a:pt x="496749" y="938530"/>
                </a:lnTo>
                <a:lnTo>
                  <a:pt x="496749" y="882650"/>
                </a:lnTo>
                <a:lnTo>
                  <a:pt x="544239" y="877570"/>
                </a:lnTo>
                <a:lnTo>
                  <a:pt x="589959" y="867410"/>
                </a:lnTo>
                <a:lnTo>
                  <a:pt x="633585" y="852170"/>
                </a:lnTo>
                <a:lnTo>
                  <a:pt x="644575" y="847090"/>
                </a:lnTo>
                <a:lnTo>
                  <a:pt x="460739" y="847090"/>
                </a:lnTo>
                <a:lnTo>
                  <a:pt x="414248" y="842010"/>
                </a:lnTo>
                <a:lnTo>
                  <a:pt x="369665" y="830580"/>
                </a:lnTo>
                <a:lnTo>
                  <a:pt x="327360" y="815340"/>
                </a:lnTo>
                <a:lnTo>
                  <a:pt x="287702" y="793750"/>
                </a:lnTo>
                <a:lnTo>
                  <a:pt x="251059" y="768350"/>
                </a:lnTo>
                <a:lnTo>
                  <a:pt x="217800" y="739140"/>
                </a:lnTo>
                <a:lnTo>
                  <a:pt x="188295" y="706120"/>
                </a:lnTo>
                <a:lnTo>
                  <a:pt x="162912" y="669290"/>
                </a:lnTo>
                <a:lnTo>
                  <a:pt x="142019" y="629920"/>
                </a:lnTo>
                <a:lnTo>
                  <a:pt x="125986" y="586740"/>
                </a:lnTo>
                <a:lnTo>
                  <a:pt x="115182" y="542290"/>
                </a:lnTo>
                <a:lnTo>
                  <a:pt x="109975" y="496570"/>
                </a:lnTo>
                <a:close/>
              </a:path>
              <a:path w="957579" h="956310">
                <a:moveTo>
                  <a:pt x="222066" y="496570"/>
                </a:moveTo>
                <a:lnTo>
                  <a:pt x="185743" y="496570"/>
                </a:lnTo>
                <a:lnTo>
                  <a:pt x="192678" y="544830"/>
                </a:lnTo>
                <a:lnTo>
                  <a:pt x="207061" y="589280"/>
                </a:lnTo>
                <a:lnTo>
                  <a:pt x="228231" y="631190"/>
                </a:lnTo>
                <a:lnTo>
                  <a:pt x="255527" y="668020"/>
                </a:lnTo>
                <a:lnTo>
                  <a:pt x="288286" y="701040"/>
                </a:lnTo>
                <a:lnTo>
                  <a:pt x="325848" y="728980"/>
                </a:lnTo>
                <a:lnTo>
                  <a:pt x="367552" y="749300"/>
                </a:lnTo>
                <a:lnTo>
                  <a:pt x="412736" y="764540"/>
                </a:lnTo>
                <a:lnTo>
                  <a:pt x="460739" y="770890"/>
                </a:lnTo>
                <a:lnTo>
                  <a:pt x="460739" y="847090"/>
                </a:lnTo>
                <a:lnTo>
                  <a:pt x="496749" y="847090"/>
                </a:lnTo>
                <a:lnTo>
                  <a:pt x="496749" y="770890"/>
                </a:lnTo>
                <a:lnTo>
                  <a:pt x="544752" y="764540"/>
                </a:lnTo>
                <a:lnTo>
                  <a:pt x="589936" y="749300"/>
                </a:lnTo>
                <a:lnTo>
                  <a:pt x="618608" y="735330"/>
                </a:lnTo>
                <a:lnTo>
                  <a:pt x="460739" y="735330"/>
                </a:lnTo>
                <a:lnTo>
                  <a:pt x="414196" y="727710"/>
                </a:lnTo>
                <a:lnTo>
                  <a:pt x="370840" y="711200"/>
                </a:lnTo>
                <a:lnTo>
                  <a:pt x="331465" y="689610"/>
                </a:lnTo>
                <a:lnTo>
                  <a:pt x="296863" y="660400"/>
                </a:lnTo>
                <a:lnTo>
                  <a:pt x="267830" y="624840"/>
                </a:lnTo>
                <a:lnTo>
                  <a:pt x="245157" y="585470"/>
                </a:lnTo>
                <a:lnTo>
                  <a:pt x="229638" y="542290"/>
                </a:lnTo>
                <a:lnTo>
                  <a:pt x="222066" y="496570"/>
                </a:lnTo>
                <a:close/>
              </a:path>
              <a:path w="957579" h="956310">
                <a:moveTo>
                  <a:pt x="883522" y="496570"/>
                </a:moveTo>
                <a:lnTo>
                  <a:pt x="847513" y="496570"/>
                </a:lnTo>
                <a:lnTo>
                  <a:pt x="842306" y="542290"/>
                </a:lnTo>
                <a:lnTo>
                  <a:pt x="831502" y="586740"/>
                </a:lnTo>
                <a:lnTo>
                  <a:pt x="815469" y="629920"/>
                </a:lnTo>
                <a:lnTo>
                  <a:pt x="794576" y="669290"/>
                </a:lnTo>
                <a:lnTo>
                  <a:pt x="769193" y="706120"/>
                </a:lnTo>
                <a:lnTo>
                  <a:pt x="739688" y="739140"/>
                </a:lnTo>
                <a:lnTo>
                  <a:pt x="706429" y="768350"/>
                </a:lnTo>
                <a:lnTo>
                  <a:pt x="669786" y="793750"/>
                </a:lnTo>
                <a:lnTo>
                  <a:pt x="630128" y="815340"/>
                </a:lnTo>
                <a:lnTo>
                  <a:pt x="587823" y="830580"/>
                </a:lnTo>
                <a:lnTo>
                  <a:pt x="543240" y="842010"/>
                </a:lnTo>
                <a:lnTo>
                  <a:pt x="496749" y="847090"/>
                </a:lnTo>
                <a:lnTo>
                  <a:pt x="644575" y="847090"/>
                </a:lnTo>
                <a:lnTo>
                  <a:pt x="713264" y="808990"/>
                </a:lnTo>
                <a:lnTo>
                  <a:pt x="748669" y="779780"/>
                </a:lnTo>
                <a:lnTo>
                  <a:pt x="780686" y="748030"/>
                </a:lnTo>
                <a:lnTo>
                  <a:pt x="808992" y="712470"/>
                </a:lnTo>
                <a:lnTo>
                  <a:pt x="833263" y="674370"/>
                </a:lnTo>
                <a:lnTo>
                  <a:pt x="853175" y="632460"/>
                </a:lnTo>
                <a:lnTo>
                  <a:pt x="868404" y="589280"/>
                </a:lnTo>
                <a:lnTo>
                  <a:pt x="878628" y="543560"/>
                </a:lnTo>
                <a:lnTo>
                  <a:pt x="883522" y="496570"/>
                </a:lnTo>
                <a:close/>
              </a:path>
              <a:path w="957579" h="956310">
                <a:moveTo>
                  <a:pt x="478739" y="688340"/>
                </a:moveTo>
                <a:lnTo>
                  <a:pt x="471730" y="689610"/>
                </a:lnTo>
                <a:lnTo>
                  <a:pt x="466009" y="693420"/>
                </a:lnTo>
                <a:lnTo>
                  <a:pt x="462153" y="699770"/>
                </a:lnTo>
                <a:lnTo>
                  <a:pt x="460739" y="706120"/>
                </a:lnTo>
                <a:lnTo>
                  <a:pt x="460739" y="735330"/>
                </a:lnTo>
                <a:lnTo>
                  <a:pt x="496749" y="735330"/>
                </a:lnTo>
                <a:lnTo>
                  <a:pt x="496749" y="706120"/>
                </a:lnTo>
                <a:lnTo>
                  <a:pt x="495334" y="699770"/>
                </a:lnTo>
                <a:lnTo>
                  <a:pt x="491474" y="693420"/>
                </a:lnTo>
                <a:lnTo>
                  <a:pt x="485749" y="689610"/>
                </a:lnTo>
                <a:lnTo>
                  <a:pt x="478739" y="688340"/>
                </a:lnTo>
                <a:close/>
              </a:path>
              <a:path w="957579" h="956310">
                <a:moveTo>
                  <a:pt x="771756" y="496570"/>
                </a:moveTo>
                <a:lnTo>
                  <a:pt x="735433" y="496570"/>
                </a:lnTo>
                <a:lnTo>
                  <a:pt x="727857" y="542290"/>
                </a:lnTo>
                <a:lnTo>
                  <a:pt x="712336" y="585470"/>
                </a:lnTo>
                <a:lnTo>
                  <a:pt x="689661" y="624840"/>
                </a:lnTo>
                <a:lnTo>
                  <a:pt x="660626" y="660400"/>
                </a:lnTo>
                <a:lnTo>
                  <a:pt x="626024" y="689610"/>
                </a:lnTo>
                <a:lnTo>
                  <a:pt x="586649" y="711200"/>
                </a:lnTo>
                <a:lnTo>
                  <a:pt x="543292" y="727710"/>
                </a:lnTo>
                <a:lnTo>
                  <a:pt x="496749" y="735330"/>
                </a:lnTo>
                <a:lnTo>
                  <a:pt x="618608" y="735330"/>
                </a:lnTo>
                <a:lnTo>
                  <a:pt x="669203" y="701040"/>
                </a:lnTo>
                <a:lnTo>
                  <a:pt x="701963" y="668020"/>
                </a:lnTo>
                <a:lnTo>
                  <a:pt x="729260" y="631190"/>
                </a:lnTo>
                <a:lnTo>
                  <a:pt x="750432" y="589280"/>
                </a:lnTo>
                <a:lnTo>
                  <a:pt x="764817" y="544830"/>
                </a:lnTo>
                <a:lnTo>
                  <a:pt x="771756" y="496570"/>
                </a:lnTo>
                <a:close/>
              </a:path>
              <a:path w="957579" h="956310">
                <a:moveTo>
                  <a:pt x="250589" y="459740"/>
                </a:moveTo>
                <a:lnTo>
                  <a:pt x="17999" y="459740"/>
                </a:lnTo>
                <a:lnTo>
                  <a:pt x="10990" y="461010"/>
                </a:lnTo>
                <a:lnTo>
                  <a:pt x="5269" y="464820"/>
                </a:lnTo>
                <a:lnTo>
                  <a:pt x="1413" y="471170"/>
                </a:lnTo>
                <a:lnTo>
                  <a:pt x="0" y="478790"/>
                </a:lnTo>
                <a:lnTo>
                  <a:pt x="1413" y="485140"/>
                </a:lnTo>
                <a:lnTo>
                  <a:pt x="5269" y="491490"/>
                </a:lnTo>
                <a:lnTo>
                  <a:pt x="10990" y="495300"/>
                </a:lnTo>
                <a:lnTo>
                  <a:pt x="17999" y="496570"/>
                </a:lnTo>
                <a:lnTo>
                  <a:pt x="250589" y="496570"/>
                </a:lnTo>
                <a:lnTo>
                  <a:pt x="257601" y="495300"/>
                </a:lnTo>
                <a:lnTo>
                  <a:pt x="263329" y="491490"/>
                </a:lnTo>
                <a:lnTo>
                  <a:pt x="267192" y="485140"/>
                </a:lnTo>
                <a:lnTo>
                  <a:pt x="268609" y="478790"/>
                </a:lnTo>
                <a:lnTo>
                  <a:pt x="267192" y="471170"/>
                </a:lnTo>
                <a:lnTo>
                  <a:pt x="263329" y="464820"/>
                </a:lnTo>
                <a:lnTo>
                  <a:pt x="257601" y="461010"/>
                </a:lnTo>
                <a:lnTo>
                  <a:pt x="250589" y="459740"/>
                </a:lnTo>
                <a:close/>
              </a:path>
              <a:path w="957579" h="956310">
                <a:moveTo>
                  <a:pt x="939489" y="459740"/>
                </a:moveTo>
                <a:lnTo>
                  <a:pt x="706889" y="459740"/>
                </a:lnTo>
                <a:lnTo>
                  <a:pt x="699886" y="461010"/>
                </a:lnTo>
                <a:lnTo>
                  <a:pt x="694168" y="464820"/>
                </a:lnTo>
                <a:lnTo>
                  <a:pt x="690313" y="471170"/>
                </a:lnTo>
                <a:lnTo>
                  <a:pt x="688900" y="478790"/>
                </a:lnTo>
                <a:lnTo>
                  <a:pt x="690313" y="485140"/>
                </a:lnTo>
                <a:lnTo>
                  <a:pt x="694168" y="491490"/>
                </a:lnTo>
                <a:lnTo>
                  <a:pt x="699886" y="495300"/>
                </a:lnTo>
                <a:lnTo>
                  <a:pt x="706889" y="496570"/>
                </a:lnTo>
                <a:lnTo>
                  <a:pt x="939489" y="496570"/>
                </a:lnTo>
                <a:lnTo>
                  <a:pt x="946500" y="495300"/>
                </a:lnTo>
                <a:lnTo>
                  <a:pt x="952224" y="491490"/>
                </a:lnTo>
                <a:lnTo>
                  <a:pt x="956084" y="485140"/>
                </a:lnTo>
                <a:lnTo>
                  <a:pt x="957499" y="478790"/>
                </a:lnTo>
                <a:lnTo>
                  <a:pt x="956084" y="471170"/>
                </a:lnTo>
                <a:lnTo>
                  <a:pt x="952224" y="464820"/>
                </a:lnTo>
                <a:lnTo>
                  <a:pt x="946500" y="461010"/>
                </a:lnTo>
                <a:lnTo>
                  <a:pt x="939489" y="459740"/>
                </a:lnTo>
                <a:close/>
              </a:path>
              <a:path w="957579" h="956310">
                <a:moveTo>
                  <a:pt x="478739" y="0"/>
                </a:moveTo>
                <a:lnTo>
                  <a:pt x="471730" y="1270"/>
                </a:lnTo>
                <a:lnTo>
                  <a:pt x="466009" y="5080"/>
                </a:lnTo>
                <a:lnTo>
                  <a:pt x="462153" y="10160"/>
                </a:lnTo>
                <a:lnTo>
                  <a:pt x="460739" y="17780"/>
                </a:lnTo>
                <a:lnTo>
                  <a:pt x="460739" y="73660"/>
                </a:lnTo>
                <a:lnTo>
                  <a:pt x="413250" y="78740"/>
                </a:lnTo>
                <a:lnTo>
                  <a:pt x="367530" y="88900"/>
                </a:lnTo>
                <a:lnTo>
                  <a:pt x="323903" y="104140"/>
                </a:lnTo>
                <a:lnTo>
                  <a:pt x="282693" y="123190"/>
                </a:lnTo>
                <a:lnTo>
                  <a:pt x="244224" y="147320"/>
                </a:lnTo>
                <a:lnTo>
                  <a:pt x="208819" y="176530"/>
                </a:lnTo>
                <a:lnTo>
                  <a:pt x="176802" y="208280"/>
                </a:lnTo>
                <a:lnTo>
                  <a:pt x="148496" y="243840"/>
                </a:lnTo>
                <a:lnTo>
                  <a:pt x="124225" y="281940"/>
                </a:lnTo>
                <a:lnTo>
                  <a:pt x="104313" y="323850"/>
                </a:lnTo>
                <a:lnTo>
                  <a:pt x="89084" y="367030"/>
                </a:lnTo>
                <a:lnTo>
                  <a:pt x="78860" y="412750"/>
                </a:lnTo>
                <a:lnTo>
                  <a:pt x="73966" y="459740"/>
                </a:lnTo>
                <a:lnTo>
                  <a:pt x="109975" y="459740"/>
                </a:lnTo>
                <a:lnTo>
                  <a:pt x="115182" y="414020"/>
                </a:lnTo>
                <a:lnTo>
                  <a:pt x="125986" y="369570"/>
                </a:lnTo>
                <a:lnTo>
                  <a:pt x="142019" y="326390"/>
                </a:lnTo>
                <a:lnTo>
                  <a:pt x="162912" y="287020"/>
                </a:lnTo>
                <a:lnTo>
                  <a:pt x="188295" y="250190"/>
                </a:lnTo>
                <a:lnTo>
                  <a:pt x="217800" y="217170"/>
                </a:lnTo>
                <a:lnTo>
                  <a:pt x="251059" y="187960"/>
                </a:lnTo>
                <a:lnTo>
                  <a:pt x="287702" y="162560"/>
                </a:lnTo>
                <a:lnTo>
                  <a:pt x="327360" y="140970"/>
                </a:lnTo>
                <a:lnTo>
                  <a:pt x="369665" y="125730"/>
                </a:lnTo>
                <a:lnTo>
                  <a:pt x="414248" y="114300"/>
                </a:lnTo>
                <a:lnTo>
                  <a:pt x="460739" y="109220"/>
                </a:lnTo>
                <a:lnTo>
                  <a:pt x="644575" y="109220"/>
                </a:lnTo>
                <a:lnTo>
                  <a:pt x="633585" y="104140"/>
                </a:lnTo>
                <a:lnTo>
                  <a:pt x="589959" y="88900"/>
                </a:lnTo>
                <a:lnTo>
                  <a:pt x="544239" y="78740"/>
                </a:lnTo>
                <a:lnTo>
                  <a:pt x="496749" y="73660"/>
                </a:lnTo>
                <a:lnTo>
                  <a:pt x="496749" y="17780"/>
                </a:lnTo>
                <a:lnTo>
                  <a:pt x="495334" y="10160"/>
                </a:lnTo>
                <a:lnTo>
                  <a:pt x="491474" y="5080"/>
                </a:lnTo>
                <a:lnTo>
                  <a:pt x="485749" y="1270"/>
                </a:lnTo>
                <a:lnTo>
                  <a:pt x="478739" y="0"/>
                </a:lnTo>
                <a:close/>
              </a:path>
              <a:path w="957579" h="956310">
                <a:moveTo>
                  <a:pt x="496749" y="109220"/>
                </a:moveTo>
                <a:lnTo>
                  <a:pt x="460739" y="109220"/>
                </a:lnTo>
                <a:lnTo>
                  <a:pt x="460739" y="185420"/>
                </a:lnTo>
                <a:lnTo>
                  <a:pt x="412736" y="191770"/>
                </a:lnTo>
                <a:lnTo>
                  <a:pt x="367552" y="207010"/>
                </a:lnTo>
                <a:lnTo>
                  <a:pt x="325848" y="227330"/>
                </a:lnTo>
                <a:lnTo>
                  <a:pt x="288286" y="255270"/>
                </a:lnTo>
                <a:lnTo>
                  <a:pt x="255527" y="288290"/>
                </a:lnTo>
                <a:lnTo>
                  <a:pt x="228231" y="325120"/>
                </a:lnTo>
                <a:lnTo>
                  <a:pt x="207061" y="367030"/>
                </a:lnTo>
                <a:lnTo>
                  <a:pt x="192678" y="412750"/>
                </a:lnTo>
                <a:lnTo>
                  <a:pt x="185743" y="459740"/>
                </a:lnTo>
                <a:lnTo>
                  <a:pt x="222066" y="459740"/>
                </a:lnTo>
                <a:lnTo>
                  <a:pt x="229638" y="414020"/>
                </a:lnTo>
                <a:lnTo>
                  <a:pt x="245157" y="370840"/>
                </a:lnTo>
                <a:lnTo>
                  <a:pt x="267830" y="331470"/>
                </a:lnTo>
                <a:lnTo>
                  <a:pt x="296863" y="295910"/>
                </a:lnTo>
                <a:lnTo>
                  <a:pt x="331465" y="266700"/>
                </a:lnTo>
                <a:lnTo>
                  <a:pt x="370840" y="245110"/>
                </a:lnTo>
                <a:lnTo>
                  <a:pt x="414196" y="228600"/>
                </a:lnTo>
                <a:lnTo>
                  <a:pt x="460739" y="220980"/>
                </a:lnTo>
                <a:lnTo>
                  <a:pt x="618608" y="220980"/>
                </a:lnTo>
                <a:lnTo>
                  <a:pt x="589936" y="207010"/>
                </a:lnTo>
                <a:lnTo>
                  <a:pt x="544752" y="191770"/>
                </a:lnTo>
                <a:lnTo>
                  <a:pt x="496749" y="185420"/>
                </a:lnTo>
                <a:lnTo>
                  <a:pt x="496749" y="109220"/>
                </a:lnTo>
                <a:close/>
              </a:path>
              <a:path w="957579" h="956310">
                <a:moveTo>
                  <a:pt x="618608" y="220980"/>
                </a:moveTo>
                <a:lnTo>
                  <a:pt x="496749" y="220980"/>
                </a:lnTo>
                <a:lnTo>
                  <a:pt x="543292" y="228600"/>
                </a:lnTo>
                <a:lnTo>
                  <a:pt x="586649" y="245110"/>
                </a:lnTo>
                <a:lnTo>
                  <a:pt x="626024" y="266700"/>
                </a:lnTo>
                <a:lnTo>
                  <a:pt x="660626" y="295910"/>
                </a:lnTo>
                <a:lnTo>
                  <a:pt x="689661" y="331470"/>
                </a:lnTo>
                <a:lnTo>
                  <a:pt x="712336" y="370840"/>
                </a:lnTo>
                <a:lnTo>
                  <a:pt x="727857" y="414020"/>
                </a:lnTo>
                <a:lnTo>
                  <a:pt x="735433" y="459740"/>
                </a:lnTo>
                <a:lnTo>
                  <a:pt x="771756" y="459740"/>
                </a:lnTo>
                <a:lnTo>
                  <a:pt x="764817" y="412750"/>
                </a:lnTo>
                <a:lnTo>
                  <a:pt x="750432" y="367030"/>
                </a:lnTo>
                <a:lnTo>
                  <a:pt x="729260" y="325120"/>
                </a:lnTo>
                <a:lnTo>
                  <a:pt x="701963" y="288290"/>
                </a:lnTo>
                <a:lnTo>
                  <a:pt x="669203" y="255270"/>
                </a:lnTo>
                <a:lnTo>
                  <a:pt x="631640" y="227330"/>
                </a:lnTo>
                <a:lnTo>
                  <a:pt x="618608" y="220980"/>
                </a:lnTo>
                <a:close/>
              </a:path>
              <a:path w="957579" h="956310">
                <a:moveTo>
                  <a:pt x="644575" y="109220"/>
                </a:moveTo>
                <a:lnTo>
                  <a:pt x="496749" y="109220"/>
                </a:lnTo>
                <a:lnTo>
                  <a:pt x="543240" y="114300"/>
                </a:lnTo>
                <a:lnTo>
                  <a:pt x="587823" y="125730"/>
                </a:lnTo>
                <a:lnTo>
                  <a:pt x="630128" y="140970"/>
                </a:lnTo>
                <a:lnTo>
                  <a:pt x="669786" y="162560"/>
                </a:lnTo>
                <a:lnTo>
                  <a:pt x="706429" y="187960"/>
                </a:lnTo>
                <a:lnTo>
                  <a:pt x="739688" y="217170"/>
                </a:lnTo>
                <a:lnTo>
                  <a:pt x="769193" y="250190"/>
                </a:lnTo>
                <a:lnTo>
                  <a:pt x="794576" y="287020"/>
                </a:lnTo>
                <a:lnTo>
                  <a:pt x="815469" y="326390"/>
                </a:lnTo>
                <a:lnTo>
                  <a:pt x="831502" y="369570"/>
                </a:lnTo>
                <a:lnTo>
                  <a:pt x="842306" y="414020"/>
                </a:lnTo>
                <a:lnTo>
                  <a:pt x="847513" y="459740"/>
                </a:lnTo>
                <a:lnTo>
                  <a:pt x="883522" y="459740"/>
                </a:lnTo>
                <a:lnTo>
                  <a:pt x="878628" y="412750"/>
                </a:lnTo>
                <a:lnTo>
                  <a:pt x="868404" y="367030"/>
                </a:lnTo>
                <a:lnTo>
                  <a:pt x="853175" y="323850"/>
                </a:lnTo>
                <a:lnTo>
                  <a:pt x="833263" y="281940"/>
                </a:lnTo>
                <a:lnTo>
                  <a:pt x="808992" y="243840"/>
                </a:lnTo>
                <a:lnTo>
                  <a:pt x="780686" y="208280"/>
                </a:lnTo>
                <a:lnTo>
                  <a:pt x="748669" y="176530"/>
                </a:lnTo>
                <a:lnTo>
                  <a:pt x="713264" y="147320"/>
                </a:lnTo>
                <a:lnTo>
                  <a:pt x="674795" y="123190"/>
                </a:lnTo>
                <a:lnTo>
                  <a:pt x="644575" y="109220"/>
                </a:lnTo>
                <a:close/>
              </a:path>
              <a:path w="957579" h="956310">
                <a:moveTo>
                  <a:pt x="496749" y="220980"/>
                </a:moveTo>
                <a:lnTo>
                  <a:pt x="460739" y="220980"/>
                </a:lnTo>
                <a:lnTo>
                  <a:pt x="460739" y="250190"/>
                </a:lnTo>
                <a:lnTo>
                  <a:pt x="462153" y="256540"/>
                </a:lnTo>
                <a:lnTo>
                  <a:pt x="466009" y="262890"/>
                </a:lnTo>
                <a:lnTo>
                  <a:pt x="471730" y="266700"/>
                </a:lnTo>
                <a:lnTo>
                  <a:pt x="478739" y="267970"/>
                </a:lnTo>
                <a:lnTo>
                  <a:pt x="485749" y="266700"/>
                </a:lnTo>
                <a:lnTo>
                  <a:pt x="491474" y="262890"/>
                </a:lnTo>
                <a:lnTo>
                  <a:pt x="495334" y="256540"/>
                </a:lnTo>
                <a:lnTo>
                  <a:pt x="496749" y="250190"/>
                </a:lnTo>
                <a:lnTo>
                  <a:pt x="496749" y="22098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544093" y="3035565"/>
            <a:ext cx="543560" cy="741045"/>
          </a:xfrm>
          <a:custGeom>
            <a:avLst/>
            <a:gdLst/>
            <a:ahLst/>
            <a:cxnLst/>
            <a:rect l="l" t="t" r="r" b="b"/>
            <a:pathLst>
              <a:path w="543559" h="741045">
                <a:moveTo>
                  <a:pt x="18009" y="0"/>
                </a:moveTo>
                <a:lnTo>
                  <a:pt x="10999" y="1413"/>
                </a:lnTo>
                <a:lnTo>
                  <a:pt x="5274" y="5270"/>
                </a:lnTo>
                <a:lnTo>
                  <a:pt x="1415" y="10994"/>
                </a:lnTo>
                <a:lnTo>
                  <a:pt x="0" y="18009"/>
                </a:lnTo>
                <a:lnTo>
                  <a:pt x="0" y="722941"/>
                </a:lnTo>
                <a:lnTo>
                  <a:pt x="1415" y="729947"/>
                </a:lnTo>
                <a:lnTo>
                  <a:pt x="5274" y="735672"/>
                </a:lnTo>
                <a:lnTo>
                  <a:pt x="10999" y="739534"/>
                </a:lnTo>
                <a:lnTo>
                  <a:pt x="18009" y="740951"/>
                </a:lnTo>
                <a:lnTo>
                  <a:pt x="25016" y="739534"/>
                </a:lnTo>
                <a:lnTo>
                  <a:pt x="30741" y="735672"/>
                </a:lnTo>
                <a:lnTo>
                  <a:pt x="34603" y="729947"/>
                </a:lnTo>
                <a:lnTo>
                  <a:pt x="36019" y="722941"/>
                </a:lnTo>
                <a:lnTo>
                  <a:pt x="36019" y="476205"/>
                </a:lnTo>
                <a:lnTo>
                  <a:pt x="524141" y="476205"/>
                </a:lnTo>
                <a:lnTo>
                  <a:pt x="531214" y="474791"/>
                </a:lnTo>
                <a:lnTo>
                  <a:pt x="536939" y="470935"/>
                </a:lnTo>
                <a:lnTo>
                  <a:pt x="540798" y="465214"/>
                </a:lnTo>
                <a:lnTo>
                  <a:pt x="542213" y="458205"/>
                </a:lnTo>
                <a:lnTo>
                  <a:pt x="542213" y="452855"/>
                </a:lnTo>
                <a:lnTo>
                  <a:pt x="539868" y="448038"/>
                </a:lnTo>
                <a:lnTo>
                  <a:pt x="536172" y="444740"/>
                </a:lnTo>
                <a:lnTo>
                  <a:pt x="532332" y="440196"/>
                </a:lnTo>
                <a:lnTo>
                  <a:pt x="36019" y="440196"/>
                </a:lnTo>
                <a:lnTo>
                  <a:pt x="36019" y="84541"/>
                </a:lnTo>
                <a:lnTo>
                  <a:pt x="532329" y="84541"/>
                </a:lnTo>
                <a:lnTo>
                  <a:pt x="542245" y="72804"/>
                </a:lnTo>
                <a:lnTo>
                  <a:pt x="543240" y="65306"/>
                </a:lnTo>
                <a:lnTo>
                  <a:pt x="537344" y="52595"/>
                </a:lnTo>
                <a:lnTo>
                  <a:pt x="530978" y="48532"/>
                </a:lnTo>
                <a:lnTo>
                  <a:pt x="36019" y="48532"/>
                </a:lnTo>
                <a:lnTo>
                  <a:pt x="36019" y="18009"/>
                </a:lnTo>
                <a:lnTo>
                  <a:pt x="34603" y="10994"/>
                </a:lnTo>
                <a:lnTo>
                  <a:pt x="30741" y="5270"/>
                </a:lnTo>
                <a:lnTo>
                  <a:pt x="25016" y="1413"/>
                </a:lnTo>
                <a:lnTo>
                  <a:pt x="18009" y="0"/>
                </a:lnTo>
                <a:close/>
              </a:path>
              <a:path w="543559" h="741045">
                <a:moveTo>
                  <a:pt x="532329" y="84541"/>
                </a:moveTo>
                <a:lnTo>
                  <a:pt x="485178" y="84541"/>
                </a:lnTo>
                <a:lnTo>
                  <a:pt x="344764" y="250756"/>
                </a:lnTo>
                <a:lnTo>
                  <a:pt x="341572" y="256275"/>
                </a:lnTo>
                <a:lnTo>
                  <a:pt x="340508" y="262379"/>
                </a:lnTo>
                <a:lnTo>
                  <a:pt x="341572" y="268477"/>
                </a:lnTo>
                <a:lnTo>
                  <a:pt x="344764" y="274002"/>
                </a:lnTo>
                <a:lnTo>
                  <a:pt x="485178" y="440196"/>
                </a:lnTo>
                <a:lnTo>
                  <a:pt x="532332" y="440196"/>
                </a:lnTo>
                <a:lnTo>
                  <a:pt x="382103" y="262379"/>
                </a:lnTo>
                <a:lnTo>
                  <a:pt x="532329" y="8454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11702640" y="9243249"/>
            <a:ext cx="943610" cy="778510"/>
            <a:chOff x="11702640" y="9243249"/>
            <a:chExt cx="943610" cy="778510"/>
          </a:xfrm>
        </p:grpSpPr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43750" y="9365364"/>
              <a:ext cx="216852" cy="15638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1702631" y="9243257"/>
              <a:ext cx="943610" cy="778510"/>
            </a:xfrm>
            <a:custGeom>
              <a:avLst/>
              <a:gdLst/>
              <a:ahLst/>
              <a:cxnLst/>
              <a:rect l="l" t="t" r="r" b="b"/>
              <a:pathLst>
                <a:path w="943609" h="778509">
                  <a:moveTo>
                    <a:pt x="788670" y="360819"/>
                  </a:moveTo>
                  <a:lnTo>
                    <a:pt x="782396" y="326809"/>
                  </a:lnTo>
                  <a:lnTo>
                    <a:pt x="765657" y="298792"/>
                  </a:lnTo>
                  <a:lnTo>
                    <a:pt x="765556" y="298627"/>
                  </a:lnTo>
                  <a:lnTo>
                    <a:pt x="765048" y="297789"/>
                  </a:lnTo>
                  <a:lnTo>
                    <a:pt x="755548" y="290004"/>
                  </a:lnTo>
                  <a:lnTo>
                    <a:pt x="755548" y="360819"/>
                  </a:lnTo>
                  <a:lnTo>
                    <a:pt x="752411" y="380479"/>
                  </a:lnTo>
                  <a:lnTo>
                    <a:pt x="743559" y="397840"/>
                  </a:lnTo>
                  <a:lnTo>
                    <a:pt x="729818" y="411746"/>
                  </a:lnTo>
                  <a:lnTo>
                    <a:pt x="712038" y="421043"/>
                  </a:lnTo>
                  <a:lnTo>
                    <a:pt x="706196" y="423011"/>
                  </a:lnTo>
                  <a:lnTo>
                    <a:pt x="706564" y="416852"/>
                  </a:lnTo>
                  <a:lnTo>
                    <a:pt x="707326" y="402755"/>
                  </a:lnTo>
                  <a:lnTo>
                    <a:pt x="707872" y="388785"/>
                  </a:lnTo>
                  <a:lnTo>
                    <a:pt x="708190" y="374840"/>
                  </a:lnTo>
                  <a:lnTo>
                    <a:pt x="708190" y="346811"/>
                  </a:lnTo>
                  <a:lnTo>
                    <a:pt x="706564" y="304787"/>
                  </a:lnTo>
                  <a:lnTo>
                    <a:pt x="706310" y="300609"/>
                  </a:lnTo>
                  <a:lnTo>
                    <a:pt x="706196" y="298627"/>
                  </a:lnTo>
                  <a:lnTo>
                    <a:pt x="743559" y="323811"/>
                  </a:lnTo>
                  <a:lnTo>
                    <a:pt x="755548" y="360819"/>
                  </a:lnTo>
                  <a:lnTo>
                    <a:pt x="755548" y="290004"/>
                  </a:lnTo>
                  <a:lnTo>
                    <a:pt x="738898" y="276339"/>
                  </a:lnTo>
                  <a:lnTo>
                    <a:pt x="706158" y="265074"/>
                  </a:lnTo>
                  <a:lnTo>
                    <a:pt x="703033" y="264604"/>
                  </a:lnTo>
                  <a:lnTo>
                    <a:pt x="702665" y="261467"/>
                  </a:lnTo>
                  <a:lnTo>
                    <a:pt x="686841" y="178803"/>
                  </a:lnTo>
                  <a:lnTo>
                    <a:pt x="675170" y="147129"/>
                  </a:lnTo>
                  <a:lnTo>
                    <a:pt x="675170" y="360819"/>
                  </a:lnTo>
                  <a:lnTo>
                    <a:pt x="675017" y="374840"/>
                  </a:lnTo>
                  <a:lnTo>
                    <a:pt x="674954" y="380809"/>
                  </a:lnTo>
                  <a:lnTo>
                    <a:pt x="674547" y="393014"/>
                  </a:lnTo>
                  <a:lnTo>
                    <a:pt x="674497" y="394830"/>
                  </a:lnTo>
                  <a:lnTo>
                    <a:pt x="674395" y="397840"/>
                  </a:lnTo>
                  <a:lnTo>
                    <a:pt x="674306" y="400481"/>
                  </a:lnTo>
                  <a:lnTo>
                    <a:pt x="673227" y="419836"/>
                  </a:lnTo>
                  <a:lnTo>
                    <a:pt x="659561" y="516585"/>
                  </a:lnTo>
                  <a:lnTo>
                    <a:pt x="640918" y="576033"/>
                  </a:lnTo>
                  <a:lnTo>
                    <a:pt x="618159" y="619950"/>
                  </a:lnTo>
                  <a:lnTo>
                    <a:pt x="593661" y="650671"/>
                  </a:lnTo>
                  <a:lnTo>
                    <a:pt x="549033" y="681913"/>
                  </a:lnTo>
                  <a:lnTo>
                    <a:pt x="531596" y="687628"/>
                  </a:lnTo>
                  <a:lnTo>
                    <a:pt x="268490" y="459727"/>
                  </a:lnTo>
                  <a:lnTo>
                    <a:pt x="247573" y="441604"/>
                  </a:lnTo>
                  <a:lnTo>
                    <a:pt x="235153" y="430847"/>
                  </a:lnTo>
                  <a:lnTo>
                    <a:pt x="234607" y="430504"/>
                  </a:lnTo>
                  <a:lnTo>
                    <a:pt x="231051" y="428231"/>
                  </a:lnTo>
                  <a:lnTo>
                    <a:pt x="231978" y="425450"/>
                  </a:lnTo>
                  <a:lnTo>
                    <a:pt x="232067" y="425183"/>
                  </a:lnTo>
                  <a:lnTo>
                    <a:pt x="241515" y="387578"/>
                  </a:lnTo>
                  <a:lnTo>
                    <a:pt x="245364" y="349859"/>
                  </a:lnTo>
                  <a:lnTo>
                    <a:pt x="243586" y="313639"/>
                  </a:lnTo>
                  <a:lnTo>
                    <a:pt x="236207" y="280962"/>
                  </a:lnTo>
                  <a:lnTo>
                    <a:pt x="236118" y="280568"/>
                  </a:lnTo>
                  <a:lnTo>
                    <a:pt x="235216" y="277876"/>
                  </a:lnTo>
                  <a:lnTo>
                    <a:pt x="249961" y="265734"/>
                  </a:lnTo>
                  <a:lnTo>
                    <a:pt x="271970" y="247611"/>
                  </a:lnTo>
                  <a:lnTo>
                    <a:pt x="531342" y="34010"/>
                  </a:lnTo>
                  <a:lnTo>
                    <a:pt x="569556" y="51003"/>
                  </a:lnTo>
                  <a:lnTo>
                    <a:pt x="616737" y="99491"/>
                  </a:lnTo>
                  <a:lnTo>
                    <a:pt x="639076" y="141071"/>
                  </a:lnTo>
                  <a:lnTo>
                    <a:pt x="657682" y="197065"/>
                  </a:lnTo>
                  <a:lnTo>
                    <a:pt x="670433" y="269608"/>
                  </a:lnTo>
                  <a:lnTo>
                    <a:pt x="675170" y="360819"/>
                  </a:lnTo>
                  <a:lnTo>
                    <a:pt x="675170" y="147129"/>
                  </a:lnTo>
                  <a:lnTo>
                    <a:pt x="663587" y="115684"/>
                  </a:lnTo>
                  <a:lnTo>
                    <a:pt x="635762" y="69481"/>
                  </a:lnTo>
                  <a:lnTo>
                    <a:pt x="606209" y="37566"/>
                  </a:lnTo>
                  <a:lnTo>
                    <a:pt x="601218" y="34010"/>
                  </a:lnTo>
                  <a:lnTo>
                    <a:pt x="577761" y="17284"/>
                  </a:lnTo>
                  <a:lnTo>
                    <a:pt x="553288" y="6032"/>
                  </a:lnTo>
                  <a:lnTo>
                    <a:pt x="535609" y="1143"/>
                  </a:lnTo>
                  <a:lnTo>
                    <a:pt x="527583" y="0"/>
                  </a:lnTo>
                  <a:lnTo>
                    <a:pt x="522490" y="0"/>
                  </a:lnTo>
                  <a:lnTo>
                    <a:pt x="518947" y="1282"/>
                  </a:lnTo>
                  <a:lnTo>
                    <a:pt x="219875" y="247611"/>
                  </a:lnTo>
                  <a:lnTo>
                    <a:pt x="213664" y="239534"/>
                  </a:lnTo>
                  <a:lnTo>
                    <a:pt x="212547" y="238328"/>
                  </a:lnTo>
                  <a:lnTo>
                    <a:pt x="212547" y="340461"/>
                  </a:lnTo>
                  <a:lnTo>
                    <a:pt x="208064" y="387311"/>
                  </a:lnTo>
                  <a:lnTo>
                    <a:pt x="207937" y="388594"/>
                  </a:lnTo>
                  <a:lnTo>
                    <a:pt x="191058" y="439242"/>
                  </a:lnTo>
                  <a:lnTo>
                    <a:pt x="189941" y="441604"/>
                  </a:lnTo>
                  <a:lnTo>
                    <a:pt x="176834" y="441604"/>
                  </a:lnTo>
                  <a:lnTo>
                    <a:pt x="176834" y="474713"/>
                  </a:lnTo>
                  <a:lnTo>
                    <a:pt x="121996" y="741730"/>
                  </a:lnTo>
                  <a:lnTo>
                    <a:pt x="121932" y="742022"/>
                  </a:lnTo>
                  <a:lnTo>
                    <a:pt x="119557" y="744474"/>
                  </a:lnTo>
                  <a:lnTo>
                    <a:pt x="117436" y="745375"/>
                  </a:lnTo>
                  <a:lnTo>
                    <a:pt x="57607" y="745375"/>
                  </a:lnTo>
                  <a:lnTo>
                    <a:pt x="55194" y="744080"/>
                  </a:lnTo>
                  <a:lnTo>
                    <a:pt x="52108" y="739279"/>
                  </a:lnTo>
                  <a:lnTo>
                    <a:pt x="51904" y="736549"/>
                  </a:lnTo>
                  <a:lnTo>
                    <a:pt x="53619" y="732739"/>
                  </a:lnTo>
                  <a:lnTo>
                    <a:pt x="54013" y="731456"/>
                  </a:lnTo>
                  <a:lnTo>
                    <a:pt x="100571" y="474713"/>
                  </a:lnTo>
                  <a:lnTo>
                    <a:pt x="176834" y="474713"/>
                  </a:lnTo>
                  <a:lnTo>
                    <a:pt x="176834" y="441604"/>
                  </a:lnTo>
                  <a:lnTo>
                    <a:pt x="112915" y="441604"/>
                  </a:lnTo>
                  <a:lnTo>
                    <a:pt x="115062" y="435978"/>
                  </a:lnTo>
                  <a:lnTo>
                    <a:pt x="117271" y="428231"/>
                  </a:lnTo>
                  <a:lnTo>
                    <a:pt x="117309" y="428091"/>
                  </a:lnTo>
                  <a:lnTo>
                    <a:pt x="127355" y="393014"/>
                  </a:lnTo>
                  <a:lnTo>
                    <a:pt x="132232" y="349859"/>
                  </a:lnTo>
                  <a:lnTo>
                    <a:pt x="132194" y="348907"/>
                  </a:lnTo>
                  <a:lnTo>
                    <a:pt x="129755" y="309905"/>
                  </a:lnTo>
                  <a:lnTo>
                    <a:pt x="129654" y="308444"/>
                  </a:lnTo>
                  <a:lnTo>
                    <a:pt x="121462" y="278498"/>
                  </a:lnTo>
                  <a:lnTo>
                    <a:pt x="119545" y="271449"/>
                  </a:lnTo>
                  <a:lnTo>
                    <a:pt x="117208" y="265734"/>
                  </a:lnTo>
                  <a:lnTo>
                    <a:pt x="192252" y="265734"/>
                  </a:lnTo>
                  <a:lnTo>
                    <a:pt x="193484" y="267550"/>
                  </a:lnTo>
                  <a:lnTo>
                    <a:pt x="206946" y="298627"/>
                  </a:lnTo>
                  <a:lnTo>
                    <a:pt x="207010" y="298792"/>
                  </a:lnTo>
                  <a:lnTo>
                    <a:pt x="212547" y="340461"/>
                  </a:lnTo>
                  <a:lnTo>
                    <a:pt x="212547" y="238328"/>
                  </a:lnTo>
                  <a:lnTo>
                    <a:pt x="209105" y="234581"/>
                  </a:lnTo>
                  <a:lnTo>
                    <a:pt x="204660" y="232613"/>
                  </a:lnTo>
                  <a:lnTo>
                    <a:pt x="99021" y="232613"/>
                  </a:lnTo>
                  <a:lnTo>
                    <a:pt x="99021" y="349859"/>
                  </a:lnTo>
                  <a:lnTo>
                    <a:pt x="94742" y="387311"/>
                  </a:lnTo>
                  <a:lnTo>
                    <a:pt x="83667" y="425183"/>
                  </a:lnTo>
                  <a:lnTo>
                    <a:pt x="83591" y="425450"/>
                  </a:lnTo>
                  <a:lnTo>
                    <a:pt x="82550" y="428091"/>
                  </a:lnTo>
                  <a:lnTo>
                    <a:pt x="54889" y="428091"/>
                  </a:lnTo>
                  <a:lnTo>
                    <a:pt x="46431" y="426377"/>
                  </a:lnTo>
                  <a:lnTo>
                    <a:pt x="39509" y="421716"/>
                  </a:lnTo>
                  <a:lnTo>
                    <a:pt x="34848" y="414794"/>
                  </a:lnTo>
                  <a:lnTo>
                    <a:pt x="33134" y="406336"/>
                  </a:lnTo>
                  <a:lnTo>
                    <a:pt x="33210" y="312661"/>
                  </a:lnTo>
                  <a:lnTo>
                    <a:pt x="35217" y="301409"/>
                  </a:lnTo>
                  <a:lnTo>
                    <a:pt x="40500" y="290220"/>
                  </a:lnTo>
                  <a:lnTo>
                    <a:pt x="47548" y="281813"/>
                  </a:lnTo>
                  <a:lnTo>
                    <a:pt x="54889" y="278498"/>
                  </a:lnTo>
                  <a:lnTo>
                    <a:pt x="86347" y="278498"/>
                  </a:lnTo>
                  <a:lnTo>
                    <a:pt x="87439" y="280962"/>
                  </a:lnTo>
                  <a:lnTo>
                    <a:pt x="96723" y="312661"/>
                  </a:lnTo>
                  <a:lnTo>
                    <a:pt x="98996" y="346811"/>
                  </a:lnTo>
                  <a:lnTo>
                    <a:pt x="99021" y="349859"/>
                  </a:lnTo>
                  <a:lnTo>
                    <a:pt x="99021" y="232613"/>
                  </a:lnTo>
                  <a:lnTo>
                    <a:pt x="80276" y="232613"/>
                  </a:lnTo>
                  <a:lnTo>
                    <a:pt x="74383" y="236385"/>
                  </a:lnTo>
                  <a:lnTo>
                    <a:pt x="71716" y="242176"/>
                  </a:lnTo>
                  <a:lnTo>
                    <a:pt x="71666" y="242443"/>
                  </a:lnTo>
                  <a:lnTo>
                    <a:pt x="70446" y="245364"/>
                  </a:lnTo>
                  <a:lnTo>
                    <a:pt x="54889" y="245364"/>
                  </a:lnTo>
                  <a:lnTo>
                    <a:pt x="32181" y="252056"/>
                  </a:lnTo>
                  <a:lnTo>
                    <a:pt x="14884" y="268871"/>
                  </a:lnTo>
                  <a:lnTo>
                    <a:pt x="3873" y="290868"/>
                  </a:lnTo>
                  <a:lnTo>
                    <a:pt x="76" y="312661"/>
                  </a:lnTo>
                  <a:lnTo>
                    <a:pt x="0" y="406336"/>
                  </a:lnTo>
                  <a:lnTo>
                    <a:pt x="4318" y="427672"/>
                  </a:lnTo>
                  <a:lnTo>
                    <a:pt x="16103" y="445122"/>
                  </a:lnTo>
                  <a:lnTo>
                    <a:pt x="33553" y="456895"/>
                  </a:lnTo>
                  <a:lnTo>
                    <a:pt x="54889" y="461213"/>
                  </a:lnTo>
                  <a:lnTo>
                    <a:pt x="69367" y="461213"/>
                  </a:lnTo>
                  <a:lnTo>
                    <a:pt x="21971" y="722490"/>
                  </a:lnTo>
                  <a:lnTo>
                    <a:pt x="21831" y="722833"/>
                  </a:lnTo>
                  <a:lnTo>
                    <a:pt x="19494" y="732243"/>
                  </a:lnTo>
                  <a:lnTo>
                    <a:pt x="19481" y="742022"/>
                  </a:lnTo>
                  <a:lnTo>
                    <a:pt x="21539" y="750989"/>
                  </a:lnTo>
                  <a:lnTo>
                    <a:pt x="50177" y="777227"/>
                  </a:lnTo>
                  <a:lnTo>
                    <a:pt x="60426" y="778510"/>
                  </a:lnTo>
                  <a:lnTo>
                    <a:pt x="115252" y="778510"/>
                  </a:lnTo>
                  <a:lnTo>
                    <a:pt x="152844" y="754176"/>
                  </a:lnTo>
                  <a:lnTo>
                    <a:pt x="155054" y="745375"/>
                  </a:lnTo>
                  <a:lnTo>
                    <a:pt x="210667" y="474713"/>
                  </a:lnTo>
                  <a:lnTo>
                    <a:pt x="211658" y="469861"/>
                  </a:lnTo>
                  <a:lnTo>
                    <a:pt x="212407" y="469036"/>
                  </a:lnTo>
                  <a:lnTo>
                    <a:pt x="213995" y="467156"/>
                  </a:lnTo>
                  <a:lnTo>
                    <a:pt x="214604" y="466051"/>
                  </a:lnTo>
                  <a:lnTo>
                    <a:pt x="215290" y="464667"/>
                  </a:lnTo>
                  <a:lnTo>
                    <a:pt x="217893" y="459727"/>
                  </a:lnTo>
                  <a:lnTo>
                    <a:pt x="518680" y="720267"/>
                  </a:lnTo>
                  <a:lnTo>
                    <a:pt x="522528" y="721702"/>
                  </a:lnTo>
                  <a:lnTo>
                    <a:pt x="527367" y="721702"/>
                  </a:lnTo>
                  <a:lnTo>
                    <a:pt x="535647" y="720509"/>
                  </a:lnTo>
                  <a:lnTo>
                    <a:pt x="553313" y="715606"/>
                  </a:lnTo>
                  <a:lnTo>
                    <a:pt x="577786" y="704316"/>
                  </a:lnTo>
                  <a:lnTo>
                    <a:pt x="601179" y="687628"/>
                  </a:lnTo>
                  <a:lnTo>
                    <a:pt x="606221" y="684034"/>
                  </a:lnTo>
                  <a:lnTo>
                    <a:pt x="635774" y="652094"/>
                  </a:lnTo>
                  <a:lnTo>
                    <a:pt x="663600" y="605891"/>
                  </a:lnTo>
                  <a:lnTo>
                    <a:pt x="686841" y="542798"/>
                  </a:lnTo>
                  <a:lnTo>
                    <a:pt x="702665" y="460171"/>
                  </a:lnTo>
                  <a:lnTo>
                    <a:pt x="703033" y="457034"/>
                  </a:lnTo>
                  <a:lnTo>
                    <a:pt x="706158" y="456565"/>
                  </a:lnTo>
                  <a:lnTo>
                    <a:pt x="738898" y="445300"/>
                  </a:lnTo>
                  <a:lnTo>
                    <a:pt x="765048" y="423862"/>
                  </a:lnTo>
                  <a:lnTo>
                    <a:pt x="765556" y="423011"/>
                  </a:lnTo>
                  <a:lnTo>
                    <a:pt x="782396" y="394830"/>
                  </a:lnTo>
                  <a:lnTo>
                    <a:pt x="788670" y="360819"/>
                  </a:lnTo>
                  <a:close/>
                </a:path>
                <a:path w="943609" h="778509">
                  <a:moveTo>
                    <a:pt x="943457" y="351688"/>
                  </a:moveTo>
                  <a:lnTo>
                    <a:pt x="936015" y="344258"/>
                  </a:lnTo>
                  <a:lnTo>
                    <a:pt x="825588" y="344258"/>
                  </a:lnTo>
                  <a:lnTo>
                    <a:pt x="818159" y="351688"/>
                  </a:lnTo>
                  <a:lnTo>
                    <a:pt x="818159" y="369951"/>
                  </a:lnTo>
                  <a:lnTo>
                    <a:pt x="825588" y="377380"/>
                  </a:lnTo>
                  <a:lnTo>
                    <a:pt x="834720" y="377380"/>
                  </a:lnTo>
                  <a:lnTo>
                    <a:pt x="936015" y="377380"/>
                  </a:lnTo>
                  <a:lnTo>
                    <a:pt x="943457" y="369951"/>
                  </a:lnTo>
                  <a:lnTo>
                    <a:pt x="943457" y="35168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492042" y="9438549"/>
              <a:ext cx="98290" cy="9829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492039" y="9671312"/>
              <a:ext cx="98290" cy="98290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6299582" y="7637753"/>
            <a:ext cx="876300" cy="876300"/>
            <a:chOff x="6299582" y="7637753"/>
            <a:chExt cx="876300" cy="876300"/>
          </a:xfrm>
        </p:grpSpPr>
        <p:sp>
          <p:nvSpPr>
            <p:cNvPr id="44" name="object 44"/>
            <p:cNvSpPr/>
            <p:nvPr/>
          </p:nvSpPr>
          <p:spPr>
            <a:xfrm>
              <a:off x="6392393" y="7637761"/>
              <a:ext cx="783590" cy="783590"/>
            </a:xfrm>
            <a:custGeom>
              <a:avLst/>
              <a:gdLst/>
              <a:ahLst/>
              <a:cxnLst/>
              <a:rect l="l" t="t" r="r" b="b"/>
              <a:pathLst>
                <a:path w="783590" h="783590">
                  <a:moveTo>
                    <a:pt x="684352" y="391706"/>
                  </a:moveTo>
                  <a:lnTo>
                    <a:pt x="681558" y="351205"/>
                  </a:lnTo>
                  <a:lnTo>
                    <a:pt x="673252" y="311645"/>
                  </a:lnTo>
                  <a:lnTo>
                    <a:pt x="659041" y="299466"/>
                  </a:lnTo>
                  <a:lnTo>
                    <a:pt x="652373" y="299999"/>
                  </a:lnTo>
                  <a:lnTo>
                    <a:pt x="646391" y="303072"/>
                  </a:lnTo>
                  <a:lnTo>
                    <a:pt x="642213" y="308025"/>
                  </a:lnTo>
                  <a:lnTo>
                    <a:pt x="640194" y="314185"/>
                  </a:lnTo>
                  <a:lnTo>
                    <a:pt x="640715" y="320890"/>
                  </a:lnTo>
                  <a:lnTo>
                    <a:pt x="644994" y="338239"/>
                  </a:lnTo>
                  <a:lnTo>
                    <a:pt x="648055" y="355866"/>
                  </a:lnTo>
                  <a:lnTo>
                    <a:pt x="649897" y="373710"/>
                  </a:lnTo>
                  <a:lnTo>
                    <a:pt x="650519" y="391706"/>
                  </a:lnTo>
                  <a:lnTo>
                    <a:pt x="646341" y="438162"/>
                  </a:lnTo>
                  <a:lnTo>
                    <a:pt x="634301" y="481914"/>
                  </a:lnTo>
                  <a:lnTo>
                    <a:pt x="615137" y="522224"/>
                  </a:lnTo>
                  <a:lnTo>
                    <a:pt x="589572" y="558355"/>
                  </a:lnTo>
                  <a:lnTo>
                    <a:pt x="558355" y="589572"/>
                  </a:lnTo>
                  <a:lnTo>
                    <a:pt x="522224" y="615124"/>
                  </a:lnTo>
                  <a:lnTo>
                    <a:pt x="481914" y="634288"/>
                  </a:lnTo>
                  <a:lnTo>
                    <a:pt x="438162" y="646328"/>
                  </a:lnTo>
                  <a:lnTo>
                    <a:pt x="391693" y="650506"/>
                  </a:lnTo>
                  <a:lnTo>
                    <a:pt x="345236" y="646328"/>
                  </a:lnTo>
                  <a:lnTo>
                    <a:pt x="301485" y="634288"/>
                  </a:lnTo>
                  <a:lnTo>
                    <a:pt x="261175" y="615124"/>
                  </a:lnTo>
                  <a:lnTo>
                    <a:pt x="225044" y="589572"/>
                  </a:lnTo>
                  <a:lnTo>
                    <a:pt x="193827" y="558355"/>
                  </a:lnTo>
                  <a:lnTo>
                    <a:pt x="168275" y="522224"/>
                  </a:lnTo>
                  <a:lnTo>
                    <a:pt x="149110" y="481914"/>
                  </a:lnTo>
                  <a:lnTo>
                    <a:pt x="137071" y="438162"/>
                  </a:lnTo>
                  <a:lnTo>
                    <a:pt x="132892" y="391706"/>
                  </a:lnTo>
                  <a:lnTo>
                    <a:pt x="136855" y="346659"/>
                  </a:lnTo>
                  <a:lnTo>
                    <a:pt x="148336" y="303885"/>
                  </a:lnTo>
                  <a:lnTo>
                    <a:pt x="166700" y="264134"/>
                  </a:lnTo>
                  <a:lnTo>
                    <a:pt x="191300" y="228193"/>
                  </a:lnTo>
                  <a:lnTo>
                    <a:pt x="221513" y="196862"/>
                  </a:lnTo>
                  <a:lnTo>
                    <a:pt x="256717" y="170878"/>
                  </a:lnTo>
                  <a:lnTo>
                    <a:pt x="296265" y="151053"/>
                  </a:lnTo>
                  <a:lnTo>
                    <a:pt x="339521" y="138150"/>
                  </a:lnTo>
                  <a:lnTo>
                    <a:pt x="378536" y="133210"/>
                  </a:lnTo>
                  <a:lnTo>
                    <a:pt x="391693" y="132880"/>
                  </a:lnTo>
                  <a:lnTo>
                    <a:pt x="401040" y="132880"/>
                  </a:lnTo>
                  <a:lnTo>
                    <a:pt x="408622" y="125310"/>
                  </a:lnTo>
                  <a:lnTo>
                    <a:pt x="408622" y="106616"/>
                  </a:lnTo>
                  <a:lnTo>
                    <a:pt x="401040" y="99047"/>
                  </a:lnTo>
                  <a:lnTo>
                    <a:pt x="391693" y="99047"/>
                  </a:lnTo>
                  <a:lnTo>
                    <a:pt x="347294" y="102412"/>
                  </a:lnTo>
                  <a:lnTo>
                    <a:pt x="289064" y="117576"/>
                  </a:lnTo>
                  <a:lnTo>
                    <a:pt x="248640" y="136410"/>
                  </a:lnTo>
                  <a:lnTo>
                    <a:pt x="211975" y="160883"/>
                  </a:lnTo>
                  <a:lnTo>
                    <a:pt x="179565" y="190385"/>
                  </a:lnTo>
                  <a:lnTo>
                    <a:pt x="151930" y="224307"/>
                  </a:lnTo>
                  <a:lnTo>
                    <a:pt x="129552" y="262013"/>
                  </a:lnTo>
                  <a:lnTo>
                    <a:pt x="112941" y="302895"/>
                  </a:lnTo>
                  <a:lnTo>
                    <a:pt x="102616" y="346329"/>
                  </a:lnTo>
                  <a:lnTo>
                    <a:pt x="99060" y="391706"/>
                  </a:lnTo>
                  <a:lnTo>
                    <a:pt x="102895" y="439102"/>
                  </a:lnTo>
                  <a:lnTo>
                    <a:pt x="113995" y="484098"/>
                  </a:lnTo>
                  <a:lnTo>
                    <a:pt x="131775" y="526072"/>
                  </a:lnTo>
                  <a:lnTo>
                    <a:pt x="155587" y="564413"/>
                  </a:lnTo>
                  <a:lnTo>
                    <a:pt x="184861" y="598525"/>
                  </a:lnTo>
                  <a:lnTo>
                    <a:pt x="218973" y="627799"/>
                  </a:lnTo>
                  <a:lnTo>
                    <a:pt x="257327" y="651624"/>
                  </a:lnTo>
                  <a:lnTo>
                    <a:pt x="299300" y="669391"/>
                  </a:lnTo>
                  <a:lnTo>
                    <a:pt x="344297" y="680504"/>
                  </a:lnTo>
                  <a:lnTo>
                    <a:pt x="391693" y="684339"/>
                  </a:lnTo>
                  <a:lnTo>
                    <a:pt x="439102" y="680504"/>
                  </a:lnTo>
                  <a:lnTo>
                    <a:pt x="484098" y="669391"/>
                  </a:lnTo>
                  <a:lnTo>
                    <a:pt x="526072" y="651624"/>
                  </a:lnTo>
                  <a:lnTo>
                    <a:pt x="564426" y="627799"/>
                  </a:lnTo>
                  <a:lnTo>
                    <a:pt x="598538" y="598525"/>
                  </a:lnTo>
                  <a:lnTo>
                    <a:pt x="627811" y="564413"/>
                  </a:lnTo>
                  <a:lnTo>
                    <a:pt x="651637" y="526072"/>
                  </a:lnTo>
                  <a:lnTo>
                    <a:pt x="669404" y="484098"/>
                  </a:lnTo>
                  <a:lnTo>
                    <a:pt x="680516" y="439102"/>
                  </a:lnTo>
                  <a:lnTo>
                    <a:pt x="684352" y="391706"/>
                  </a:lnTo>
                  <a:close/>
                </a:path>
                <a:path w="783590" h="783590">
                  <a:moveTo>
                    <a:pt x="783399" y="391693"/>
                  </a:moveTo>
                  <a:lnTo>
                    <a:pt x="780376" y="343204"/>
                  </a:lnTo>
                  <a:lnTo>
                    <a:pt x="771410" y="295363"/>
                  </a:lnTo>
                  <a:lnTo>
                    <a:pt x="756983" y="250266"/>
                  </a:lnTo>
                  <a:lnTo>
                    <a:pt x="749579" y="234149"/>
                  </a:lnTo>
                  <a:lnTo>
                    <a:pt x="749579" y="391693"/>
                  </a:lnTo>
                  <a:lnTo>
                    <a:pt x="746302" y="440194"/>
                  </a:lnTo>
                  <a:lnTo>
                    <a:pt x="736765" y="486727"/>
                  </a:lnTo>
                  <a:lnTo>
                    <a:pt x="721410" y="530872"/>
                  </a:lnTo>
                  <a:lnTo>
                    <a:pt x="700646" y="572185"/>
                  </a:lnTo>
                  <a:lnTo>
                    <a:pt x="674916" y="610247"/>
                  </a:lnTo>
                  <a:lnTo>
                    <a:pt x="644639" y="644639"/>
                  </a:lnTo>
                  <a:lnTo>
                    <a:pt x="610260" y="674916"/>
                  </a:lnTo>
                  <a:lnTo>
                    <a:pt x="572185" y="700646"/>
                  </a:lnTo>
                  <a:lnTo>
                    <a:pt x="530872" y="721410"/>
                  </a:lnTo>
                  <a:lnTo>
                    <a:pt x="486727" y="736777"/>
                  </a:lnTo>
                  <a:lnTo>
                    <a:pt x="440194" y="746302"/>
                  </a:lnTo>
                  <a:lnTo>
                    <a:pt x="391706" y="749579"/>
                  </a:lnTo>
                  <a:lnTo>
                    <a:pt x="343204" y="746302"/>
                  </a:lnTo>
                  <a:lnTo>
                    <a:pt x="296672" y="736777"/>
                  </a:lnTo>
                  <a:lnTo>
                    <a:pt x="252526" y="721410"/>
                  </a:lnTo>
                  <a:lnTo>
                    <a:pt x="211213" y="700646"/>
                  </a:lnTo>
                  <a:lnTo>
                    <a:pt x="173139" y="674916"/>
                  </a:lnTo>
                  <a:lnTo>
                    <a:pt x="138760" y="644639"/>
                  </a:lnTo>
                  <a:lnTo>
                    <a:pt x="108483" y="610247"/>
                  </a:lnTo>
                  <a:lnTo>
                    <a:pt x="82753" y="572185"/>
                  </a:lnTo>
                  <a:lnTo>
                    <a:pt x="61988" y="530872"/>
                  </a:lnTo>
                  <a:lnTo>
                    <a:pt x="46621" y="486727"/>
                  </a:lnTo>
                  <a:lnTo>
                    <a:pt x="37211" y="440753"/>
                  </a:lnTo>
                  <a:lnTo>
                    <a:pt x="33820" y="391693"/>
                  </a:lnTo>
                  <a:lnTo>
                    <a:pt x="37096" y="343204"/>
                  </a:lnTo>
                  <a:lnTo>
                    <a:pt x="46621" y="296672"/>
                  </a:lnTo>
                  <a:lnTo>
                    <a:pt x="61988" y="252526"/>
                  </a:lnTo>
                  <a:lnTo>
                    <a:pt x="82753" y="211213"/>
                  </a:lnTo>
                  <a:lnTo>
                    <a:pt x="108483" y="173151"/>
                  </a:lnTo>
                  <a:lnTo>
                    <a:pt x="138760" y="138760"/>
                  </a:lnTo>
                  <a:lnTo>
                    <a:pt x="173139" y="108496"/>
                  </a:lnTo>
                  <a:lnTo>
                    <a:pt x="211213" y="82753"/>
                  </a:lnTo>
                  <a:lnTo>
                    <a:pt x="252526" y="62001"/>
                  </a:lnTo>
                  <a:lnTo>
                    <a:pt x="296672" y="46634"/>
                  </a:lnTo>
                  <a:lnTo>
                    <a:pt x="343204" y="37096"/>
                  </a:lnTo>
                  <a:lnTo>
                    <a:pt x="391706" y="33832"/>
                  </a:lnTo>
                  <a:lnTo>
                    <a:pt x="440194" y="37096"/>
                  </a:lnTo>
                  <a:lnTo>
                    <a:pt x="486727" y="46634"/>
                  </a:lnTo>
                  <a:lnTo>
                    <a:pt x="530872" y="62001"/>
                  </a:lnTo>
                  <a:lnTo>
                    <a:pt x="572185" y="82753"/>
                  </a:lnTo>
                  <a:lnTo>
                    <a:pt x="610260" y="108496"/>
                  </a:lnTo>
                  <a:lnTo>
                    <a:pt x="644639" y="138760"/>
                  </a:lnTo>
                  <a:lnTo>
                    <a:pt x="674916" y="173151"/>
                  </a:lnTo>
                  <a:lnTo>
                    <a:pt x="700646" y="211213"/>
                  </a:lnTo>
                  <a:lnTo>
                    <a:pt x="721410" y="252526"/>
                  </a:lnTo>
                  <a:lnTo>
                    <a:pt x="736765" y="296672"/>
                  </a:lnTo>
                  <a:lnTo>
                    <a:pt x="746188" y="342633"/>
                  </a:lnTo>
                  <a:lnTo>
                    <a:pt x="749579" y="391693"/>
                  </a:lnTo>
                  <a:lnTo>
                    <a:pt x="749579" y="234149"/>
                  </a:lnTo>
                  <a:lnTo>
                    <a:pt x="713130" y="168059"/>
                  </a:lnTo>
                  <a:lnTo>
                    <a:pt x="684428" y="131686"/>
                  </a:lnTo>
                  <a:lnTo>
                    <a:pt x="651700" y="98971"/>
                  </a:lnTo>
                  <a:lnTo>
                    <a:pt x="615340" y="70269"/>
                  </a:lnTo>
                  <a:lnTo>
                    <a:pt x="575691" y="45961"/>
                  </a:lnTo>
                  <a:lnTo>
                    <a:pt x="549287" y="33832"/>
                  </a:lnTo>
                  <a:lnTo>
                    <a:pt x="533133" y="26403"/>
                  </a:lnTo>
                  <a:lnTo>
                    <a:pt x="488035" y="11976"/>
                  </a:lnTo>
                  <a:lnTo>
                    <a:pt x="440766" y="3060"/>
                  </a:lnTo>
                  <a:lnTo>
                    <a:pt x="391706" y="0"/>
                  </a:lnTo>
                  <a:lnTo>
                    <a:pt x="342633" y="3060"/>
                  </a:lnTo>
                  <a:lnTo>
                    <a:pt x="295363" y="11976"/>
                  </a:lnTo>
                  <a:lnTo>
                    <a:pt x="250266" y="26403"/>
                  </a:lnTo>
                  <a:lnTo>
                    <a:pt x="207708" y="45961"/>
                  </a:lnTo>
                  <a:lnTo>
                    <a:pt x="168059" y="70269"/>
                  </a:lnTo>
                  <a:lnTo>
                    <a:pt x="131686" y="98971"/>
                  </a:lnTo>
                  <a:lnTo>
                    <a:pt x="98971" y="131686"/>
                  </a:lnTo>
                  <a:lnTo>
                    <a:pt x="70269" y="168059"/>
                  </a:lnTo>
                  <a:lnTo>
                    <a:pt x="45961" y="207708"/>
                  </a:lnTo>
                  <a:lnTo>
                    <a:pt x="26403" y="250266"/>
                  </a:lnTo>
                  <a:lnTo>
                    <a:pt x="11976" y="295363"/>
                  </a:lnTo>
                  <a:lnTo>
                    <a:pt x="3060" y="342633"/>
                  </a:lnTo>
                  <a:lnTo>
                    <a:pt x="0" y="391693"/>
                  </a:lnTo>
                  <a:lnTo>
                    <a:pt x="3022" y="440194"/>
                  </a:lnTo>
                  <a:lnTo>
                    <a:pt x="11976" y="488022"/>
                  </a:lnTo>
                  <a:lnTo>
                    <a:pt x="26403" y="533120"/>
                  </a:lnTo>
                  <a:lnTo>
                    <a:pt x="45961" y="575678"/>
                  </a:lnTo>
                  <a:lnTo>
                    <a:pt x="70269" y="615327"/>
                  </a:lnTo>
                  <a:lnTo>
                    <a:pt x="98971" y="651700"/>
                  </a:lnTo>
                  <a:lnTo>
                    <a:pt x="131686" y="684415"/>
                  </a:lnTo>
                  <a:lnTo>
                    <a:pt x="168059" y="713117"/>
                  </a:lnTo>
                  <a:lnTo>
                    <a:pt x="207708" y="737425"/>
                  </a:lnTo>
                  <a:lnTo>
                    <a:pt x="250266" y="756983"/>
                  </a:lnTo>
                  <a:lnTo>
                    <a:pt x="295363" y="771410"/>
                  </a:lnTo>
                  <a:lnTo>
                    <a:pt x="342633" y="780326"/>
                  </a:lnTo>
                  <a:lnTo>
                    <a:pt x="391706" y="783386"/>
                  </a:lnTo>
                  <a:lnTo>
                    <a:pt x="440766" y="780326"/>
                  </a:lnTo>
                  <a:lnTo>
                    <a:pt x="488035" y="771410"/>
                  </a:lnTo>
                  <a:lnTo>
                    <a:pt x="533133" y="756983"/>
                  </a:lnTo>
                  <a:lnTo>
                    <a:pt x="549236" y="749579"/>
                  </a:lnTo>
                  <a:lnTo>
                    <a:pt x="575691" y="737425"/>
                  </a:lnTo>
                  <a:lnTo>
                    <a:pt x="615340" y="713117"/>
                  </a:lnTo>
                  <a:lnTo>
                    <a:pt x="651700" y="684415"/>
                  </a:lnTo>
                  <a:lnTo>
                    <a:pt x="684428" y="651700"/>
                  </a:lnTo>
                  <a:lnTo>
                    <a:pt x="713130" y="615327"/>
                  </a:lnTo>
                  <a:lnTo>
                    <a:pt x="737438" y="575678"/>
                  </a:lnTo>
                  <a:lnTo>
                    <a:pt x="756983" y="533120"/>
                  </a:lnTo>
                  <a:lnTo>
                    <a:pt x="771410" y="488022"/>
                  </a:lnTo>
                  <a:lnTo>
                    <a:pt x="780338" y="440753"/>
                  </a:lnTo>
                  <a:lnTo>
                    <a:pt x="783399" y="391693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99582" y="8294511"/>
              <a:ext cx="219459" cy="21945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726450" y="7823834"/>
              <a:ext cx="113030" cy="281940"/>
            </a:xfrm>
            <a:custGeom>
              <a:avLst/>
              <a:gdLst/>
              <a:ahLst/>
              <a:cxnLst/>
              <a:rect l="l" t="t" r="r" b="b"/>
              <a:pathLst>
                <a:path w="113029" h="281940">
                  <a:moveTo>
                    <a:pt x="55977" y="0"/>
                  </a:moveTo>
                  <a:lnTo>
                    <a:pt x="34208" y="4407"/>
                  </a:lnTo>
                  <a:lnTo>
                    <a:pt x="16413" y="16418"/>
                  </a:lnTo>
                  <a:lnTo>
                    <a:pt x="4405" y="34217"/>
                  </a:lnTo>
                  <a:lnTo>
                    <a:pt x="0" y="55987"/>
                  </a:lnTo>
                  <a:lnTo>
                    <a:pt x="0" y="225898"/>
                  </a:lnTo>
                  <a:lnTo>
                    <a:pt x="4405" y="247666"/>
                  </a:lnTo>
                  <a:lnTo>
                    <a:pt x="16413" y="265457"/>
                  </a:lnTo>
                  <a:lnTo>
                    <a:pt x="34208" y="277461"/>
                  </a:lnTo>
                  <a:lnTo>
                    <a:pt x="55977" y="281865"/>
                  </a:lnTo>
                  <a:lnTo>
                    <a:pt x="56773" y="281865"/>
                  </a:lnTo>
                  <a:lnTo>
                    <a:pt x="78536" y="277461"/>
                  </a:lnTo>
                  <a:lnTo>
                    <a:pt x="96328" y="265457"/>
                  </a:lnTo>
                  <a:lnTo>
                    <a:pt x="108079" y="248044"/>
                  </a:lnTo>
                  <a:lnTo>
                    <a:pt x="55977" y="248044"/>
                  </a:lnTo>
                  <a:lnTo>
                    <a:pt x="47364" y="246302"/>
                  </a:lnTo>
                  <a:lnTo>
                    <a:pt x="40320" y="241554"/>
                  </a:lnTo>
                  <a:lnTo>
                    <a:pt x="35565" y="234514"/>
                  </a:lnTo>
                  <a:lnTo>
                    <a:pt x="33820" y="225898"/>
                  </a:lnTo>
                  <a:lnTo>
                    <a:pt x="33820" y="55987"/>
                  </a:lnTo>
                  <a:lnTo>
                    <a:pt x="35578" y="47370"/>
                  </a:lnTo>
                  <a:lnTo>
                    <a:pt x="40420" y="40327"/>
                  </a:lnTo>
                  <a:lnTo>
                    <a:pt x="47700" y="35574"/>
                  </a:lnTo>
                  <a:lnTo>
                    <a:pt x="56773" y="33831"/>
                  </a:lnTo>
                  <a:lnTo>
                    <a:pt x="108060" y="33831"/>
                  </a:lnTo>
                  <a:lnTo>
                    <a:pt x="96228" y="16418"/>
                  </a:lnTo>
                  <a:lnTo>
                    <a:pt x="78200" y="4407"/>
                  </a:lnTo>
                  <a:lnTo>
                    <a:pt x="55977" y="0"/>
                  </a:lnTo>
                  <a:close/>
                </a:path>
                <a:path w="113029" h="281940">
                  <a:moveTo>
                    <a:pt x="108060" y="33831"/>
                  </a:moveTo>
                  <a:lnTo>
                    <a:pt x="56773" y="33831"/>
                  </a:lnTo>
                  <a:lnTo>
                    <a:pt x="65384" y="35574"/>
                  </a:lnTo>
                  <a:lnTo>
                    <a:pt x="72424" y="40327"/>
                  </a:lnTo>
                  <a:lnTo>
                    <a:pt x="77175" y="47370"/>
                  </a:lnTo>
                  <a:lnTo>
                    <a:pt x="78919" y="55987"/>
                  </a:lnTo>
                  <a:lnTo>
                    <a:pt x="78919" y="225898"/>
                  </a:lnTo>
                  <a:lnTo>
                    <a:pt x="77175" y="234514"/>
                  </a:lnTo>
                  <a:lnTo>
                    <a:pt x="72424" y="241554"/>
                  </a:lnTo>
                  <a:lnTo>
                    <a:pt x="65384" y="246302"/>
                  </a:lnTo>
                  <a:lnTo>
                    <a:pt x="56773" y="248044"/>
                  </a:lnTo>
                  <a:lnTo>
                    <a:pt x="108079" y="248044"/>
                  </a:lnTo>
                  <a:lnTo>
                    <a:pt x="108334" y="247666"/>
                  </a:lnTo>
                  <a:lnTo>
                    <a:pt x="112740" y="225898"/>
                  </a:lnTo>
                  <a:lnTo>
                    <a:pt x="112740" y="55987"/>
                  </a:lnTo>
                  <a:lnTo>
                    <a:pt x="108322" y="34217"/>
                  </a:lnTo>
                  <a:lnTo>
                    <a:pt x="108060" y="33831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26447" y="8122320"/>
              <a:ext cx="112750" cy="112740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2195115" y="2940904"/>
            <a:ext cx="930275" cy="930275"/>
            <a:chOff x="2195115" y="2940904"/>
            <a:chExt cx="930275" cy="930275"/>
          </a:xfrm>
        </p:grpSpPr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53374" y="3299237"/>
              <a:ext cx="213616" cy="21361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195115" y="2940904"/>
              <a:ext cx="930275" cy="930275"/>
            </a:xfrm>
            <a:custGeom>
              <a:avLst/>
              <a:gdLst/>
              <a:ahLst/>
              <a:cxnLst/>
              <a:rect l="l" t="t" r="r" b="b"/>
              <a:pathLst>
                <a:path w="930275" h="930275">
                  <a:moveTo>
                    <a:pt x="88887" y="482100"/>
                  </a:moveTo>
                  <a:lnTo>
                    <a:pt x="55066" y="482100"/>
                  </a:lnTo>
                  <a:lnTo>
                    <a:pt x="59846" y="529800"/>
                  </a:lnTo>
                  <a:lnTo>
                    <a:pt x="59909" y="530431"/>
                  </a:lnTo>
                  <a:lnTo>
                    <a:pt x="70201" y="576962"/>
                  </a:lnTo>
                  <a:lnTo>
                    <a:pt x="85610" y="621362"/>
                  </a:lnTo>
                  <a:lnTo>
                    <a:pt x="105805" y="663298"/>
                  </a:lnTo>
                  <a:lnTo>
                    <a:pt x="130453" y="702440"/>
                  </a:lnTo>
                  <a:lnTo>
                    <a:pt x="159223" y="738456"/>
                  </a:lnTo>
                  <a:lnTo>
                    <a:pt x="191784" y="771013"/>
                  </a:lnTo>
                  <a:lnTo>
                    <a:pt x="227803" y="799779"/>
                  </a:lnTo>
                  <a:lnTo>
                    <a:pt x="266948" y="824424"/>
                  </a:lnTo>
                  <a:lnTo>
                    <a:pt x="308889" y="844615"/>
                  </a:lnTo>
                  <a:lnTo>
                    <a:pt x="353293" y="860020"/>
                  </a:lnTo>
                  <a:lnTo>
                    <a:pt x="399829" y="870307"/>
                  </a:lnTo>
                  <a:lnTo>
                    <a:pt x="448164" y="875146"/>
                  </a:lnTo>
                  <a:lnTo>
                    <a:pt x="448164" y="922694"/>
                  </a:lnTo>
                  <a:lnTo>
                    <a:pt x="455724" y="930264"/>
                  </a:lnTo>
                  <a:lnTo>
                    <a:pt x="474404" y="930264"/>
                  </a:lnTo>
                  <a:lnTo>
                    <a:pt x="481974" y="922694"/>
                  </a:lnTo>
                  <a:lnTo>
                    <a:pt x="481974" y="875146"/>
                  </a:lnTo>
                  <a:lnTo>
                    <a:pt x="530310" y="870307"/>
                  </a:lnTo>
                  <a:lnTo>
                    <a:pt x="576845" y="860020"/>
                  </a:lnTo>
                  <a:lnTo>
                    <a:pt x="621249" y="844615"/>
                  </a:lnTo>
                  <a:lnTo>
                    <a:pt x="628083" y="841325"/>
                  </a:lnTo>
                  <a:lnTo>
                    <a:pt x="448164" y="841325"/>
                  </a:lnTo>
                  <a:lnTo>
                    <a:pt x="400459" y="836153"/>
                  </a:lnTo>
                  <a:lnTo>
                    <a:pt x="354712" y="825206"/>
                  </a:lnTo>
                  <a:lnTo>
                    <a:pt x="311305" y="808866"/>
                  </a:lnTo>
                  <a:lnTo>
                    <a:pt x="270618" y="787514"/>
                  </a:lnTo>
                  <a:lnTo>
                    <a:pt x="233034" y="761533"/>
                  </a:lnTo>
                  <a:lnTo>
                    <a:pt x="198935" y="731303"/>
                  </a:lnTo>
                  <a:lnTo>
                    <a:pt x="168701" y="697208"/>
                  </a:lnTo>
                  <a:lnTo>
                    <a:pt x="142716" y="659628"/>
                  </a:lnTo>
                  <a:lnTo>
                    <a:pt x="121360" y="618945"/>
                  </a:lnTo>
                  <a:lnTo>
                    <a:pt x="105015" y="575542"/>
                  </a:lnTo>
                  <a:lnTo>
                    <a:pt x="94064" y="529800"/>
                  </a:lnTo>
                  <a:lnTo>
                    <a:pt x="88887" y="482100"/>
                  </a:lnTo>
                  <a:close/>
                </a:path>
                <a:path w="930275" h="930275">
                  <a:moveTo>
                    <a:pt x="481974" y="88960"/>
                  </a:moveTo>
                  <a:lnTo>
                    <a:pt x="448164" y="88960"/>
                  </a:lnTo>
                  <a:lnTo>
                    <a:pt x="448164" y="221113"/>
                  </a:lnTo>
                  <a:lnTo>
                    <a:pt x="403867" y="228285"/>
                  </a:lnTo>
                  <a:lnTo>
                    <a:pt x="362594" y="243041"/>
                  </a:lnTo>
                  <a:lnTo>
                    <a:pt x="325106" y="264621"/>
                  </a:lnTo>
                  <a:lnTo>
                    <a:pt x="292162" y="292265"/>
                  </a:lnTo>
                  <a:lnTo>
                    <a:pt x="264523" y="325214"/>
                  </a:lnTo>
                  <a:lnTo>
                    <a:pt x="242947" y="362706"/>
                  </a:lnTo>
                  <a:lnTo>
                    <a:pt x="228196" y="403981"/>
                  </a:lnTo>
                  <a:lnTo>
                    <a:pt x="221029" y="448279"/>
                  </a:lnTo>
                  <a:lnTo>
                    <a:pt x="7559" y="448279"/>
                  </a:lnTo>
                  <a:lnTo>
                    <a:pt x="0" y="455860"/>
                  </a:lnTo>
                  <a:lnTo>
                    <a:pt x="0" y="474530"/>
                  </a:lnTo>
                  <a:lnTo>
                    <a:pt x="7559" y="482100"/>
                  </a:lnTo>
                  <a:lnTo>
                    <a:pt x="221040" y="482100"/>
                  </a:lnTo>
                  <a:lnTo>
                    <a:pt x="228220" y="526382"/>
                  </a:lnTo>
                  <a:lnTo>
                    <a:pt x="242978" y="567641"/>
                  </a:lnTo>
                  <a:lnTo>
                    <a:pt x="264556" y="605118"/>
                  </a:lnTo>
                  <a:lnTo>
                    <a:pt x="292195" y="638052"/>
                  </a:lnTo>
                  <a:lnTo>
                    <a:pt x="325134" y="665685"/>
                  </a:lnTo>
                  <a:lnTo>
                    <a:pt x="362615" y="687258"/>
                  </a:lnTo>
                  <a:lnTo>
                    <a:pt x="403878" y="702010"/>
                  </a:lnTo>
                  <a:lnTo>
                    <a:pt x="448164" y="709182"/>
                  </a:lnTo>
                  <a:lnTo>
                    <a:pt x="448164" y="841325"/>
                  </a:lnTo>
                  <a:lnTo>
                    <a:pt x="481974" y="841325"/>
                  </a:lnTo>
                  <a:lnTo>
                    <a:pt x="481974" y="709182"/>
                  </a:lnTo>
                  <a:lnTo>
                    <a:pt x="526261" y="702010"/>
                  </a:lnTo>
                  <a:lnTo>
                    <a:pt x="567525" y="687258"/>
                  </a:lnTo>
                  <a:lnTo>
                    <a:pt x="587085" y="676000"/>
                  </a:lnTo>
                  <a:lnTo>
                    <a:pt x="465074" y="676000"/>
                  </a:lnTo>
                  <a:lnTo>
                    <a:pt x="416807" y="670427"/>
                  </a:lnTo>
                  <a:lnTo>
                    <a:pt x="372466" y="654557"/>
                  </a:lnTo>
                  <a:lnTo>
                    <a:pt x="333325" y="629664"/>
                  </a:lnTo>
                  <a:lnTo>
                    <a:pt x="300657" y="597021"/>
                  </a:lnTo>
                  <a:lnTo>
                    <a:pt x="275736" y="557902"/>
                  </a:lnTo>
                  <a:lnTo>
                    <a:pt x="259833" y="513579"/>
                  </a:lnTo>
                  <a:lnTo>
                    <a:pt x="254222" y="465326"/>
                  </a:lnTo>
                  <a:lnTo>
                    <a:pt x="254212" y="465022"/>
                  </a:lnTo>
                  <a:lnTo>
                    <a:pt x="259815" y="416759"/>
                  </a:lnTo>
                  <a:lnTo>
                    <a:pt x="275714" y="372426"/>
                  </a:lnTo>
                  <a:lnTo>
                    <a:pt x="300636" y="333297"/>
                  </a:lnTo>
                  <a:lnTo>
                    <a:pt x="333305" y="300645"/>
                  </a:lnTo>
                  <a:lnTo>
                    <a:pt x="372451" y="275745"/>
                  </a:lnTo>
                  <a:lnTo>
                    <a:pt x="416798" y="259870"/>
                  </a:lnTo>
                  <a:lnTo>
                    <a:pt x="465074" y="254295"/>
                  </a:lnTo>
                  <a:lnTo>
                    <a:pt x="587093" y="254295"/>
                  </a:lnTo>
                  <a:lnTo>
                    <a:pt x="567543" y="243041"/>
                  </a:lnTo>
                  <a:lnTo>
                    <a:pt x="526271" y="228285"/>
                  </a:lnTo>
                  <a:lnTo>
                    <a:pt x="481974" y="221113"/>
                  </a:lnTo>
                  <a:lnTo>
                    <a:pt x="481974" y="88960"/>
                  </a:lnTo>
                  <a:close/>
                </a:path>
                <a:path w="930275" h="930275">
                  <a:moveTo>
                    <a:pt x="875072" y="482100"/>
                  </a:moveTo>
                  <a:lnTo>
                    <a:pt x="841251" y="482100"/>
                  </a:lnTo>
                  <a:lnTo>
                    <a:pt x="836072" y="529800"/>
                  </a:lnTo>
                  <a:lnTo>
                    <a:pt x="825119" y="575542"/>
                  </a:lnTo>
                  <a:lnTo>
                    <a:pt x="808774" y="618945"/>
                  </a:lnTo>
                  <a:lnTo>
                    <a:pt x="787418" y="659628"/>
                  </a:lnTo>
                  <a:lnTo>
                    <a:pt x="761433" y="697208"/>
                  </a:lnTo>
                  <a:lnTo>
                    <a:pt x="731200" y="731303"/>
                  </a:lnTo>
                  <a:lnTo>
                    <a:pt x="697101" y="761533"/>
                  </a:lnTo>
                  <a:lnTo>
                    <a:pt x="659518" y="787514"/>
                  </a:lnTo>
                  <a:lnTo>
                    <a:pt x="618832" y="808866"/>
                  </a:lnTo>
                  <a:lnTo>
                    <a:pt x="575425" y="825206"/>
                  </a:lnTo>
                  <a:lnTo>
                    <a:pt x="529679" y="836153"/>
                  </a:lnTo>
                  <a:lnTo>
                    <a:pt x="481974" y="841325"/>
                  </a:lnTo>
                  <a:lnTo>
                    <a:pt x="628083" y="841325"/>
                  </a:lnTo>
                  <a:lnTo>
                    <a:pt x="663190" y="824424"/>
                  </a:lnTo>
                  <a:lnTo>
                    <a:pt x="702335" y="799779"/>
                  </a:lnTo>
                  <a:lnTo>
                    <a:pt x="738354" y="771013"/>
                  </a:lnTo>
                  <a:lnTo>
                    <a:pt x="770915" y="738456"/>
                  </a:lnTo>
                  <a:lnTo>
                    <a:pt x="799685" y="702440"/>
                  </a:lnTo>
                  <a:lnTo>
                    <a:pt x="824334" y="663298"/>
                  </a:lnTo>
                  <a:lnTo>
                    <a:pt x="844528" y="621362"/>
                  </a:lnTo>
                  <a:lnTo>
                    <a:pt x="859937" y="576962"/>
                  </a:lnTo>
                  <a:lnTo>
                    <a:pt x="870229" y="530431"/>
                  </a:lnTo>
                  <a:lnTo>
                    <a:pt x="875072" y="482100"/>
                  </a:lnTo>
                  <a:close/>
                </a:path>
                <a:path w="930275" h="930275">
                  <a:moveTo>
                    <a:pt x="587093" y="254295"/>
                  </a:moveTo>
                  <a:lnTo>
                    <a:pt x="465074" y="254295"/>
                  </a:lnTo>
                  <a:lnTo>
                    <a:pt x="513344" y="259870"/>
                  </a:lnTo>
                  <a:lnTo>
                    <a:pt x="557688" y="275745"/>
                  </a:lnTo>
                  <a:lnTo>
                    <a:pt x="596833" y="300645"/>
                  </a:lnTo>
                  <a:lnTo>
                    <a:pt x="629503" y="333297"/>
                  </a:lnTo>
                  <a:lnTo>
                    <a:pt x="654423" y="372426"/>
                  </a:lnTo>
                  <a:lnTo>
                    <a:pt x="670319" y="416759"/>
                  </a:lnTo>
                  <a:lnTo>
                    <a:pt x="675916" y="465022"/>
                  </a:lnTo>
                  <a:lnTo>
                    <a:pt x="675916" y="465326"/>
                  </a:lnTo>
                  <a:lnTo>
                    <a:pt x="670305" y="513579"/>
                  </a:lnTo>
                  <a:lnTo>
                    <a:pt x="654401" y="557902"/>
                  </a:lnTo>
                  <a:lnTo>
                    <a:pt x="629478" y="597021"/>
                  </a:lnTo>
                  <a:lnTo>
                    <a:pt x="596811" y="629664"/>
                  </a:lnTo>
                  <a:lnTo>
                    <a:pt x="557672" y="654557"/>
                  </a:lnTo>
                  <a:lnTo>
                    <a:pt x="513335" y="670427"/>
                  </a:lnTo>
                  <a:lnTo>
                    <a:pt x="465074" y="676000"/>
                  </a:lnTo>
                  <a:lnTo>
                    <a:pt x="587085" y="676000"/>
                  </a:lnTo>
                  <a:lnTo>
                    <a:pt x="637946" y="638052"/>
                  </a:lnTo>
                  <a:lnTo>
                    <a:pt x="665584" y="605118"/>
                  </a:lnTo>
                  <a:lnTo>
                    <a:pt x="687160" y="567641"/>
                  </a:lnTo>
                  <a:lnTo>
                    <a:pt x="701914" y="526382"/>
                  </a:lnTo>
                  <a:lnTo>
                    <a:pt x="709088" y="482100"/>
                  </a:lnTo>
                  <a:lnTo>
                    <a:pt x="922568" y="482100"/>
                  </a:lnTo>
                  <a:lnTo>
                    <a:pt x="930139" y="474530"/>
                  </a:lnTo>
                  <a:lnTo>
                    <a:pt x="930139" y="455860"/>
                  </a:lnTo>
                  <a:lnTo>
                    <a:pt x="922568" y="448279"/>
                  </a:lnTo>
                  <a:lnTo>
                    <a:pt x="709098" y="448279"/>
                  </a:lnTo>
                  <a:lnTo>
                    <a:pt x="701932" y="403981"/>
                  </a:lnTo>
                  <a:lnTo>
                    <a:pt x="687182" y="362706"/>
                  </a:lnTo>
                  <a:lnTo>
                    <a:pt x="665608" y="325214"/>
                  </a:lnTo>
                  <a:lnTo>
                    <a:pt x="637971" y="292265"/>
                  </a:lnTo>
                  <a:lnTo>
                    <a:pt x="605029" y="264621"/>
                  </a:lnTo>
                  <a:lnTo>
                    <a:pt x="587093" y="254295"/>
                  </a:lnTo>
                  <a:close/>
                </a:path>
                <a:path w="930275" h="930275">
                  <a:moveTo>
                    <a:pt x="474404" y="0"/>
                  </a:moveTo>
                  <a:lnTo>
                    <a:pt x="455724" y="0"/>
                  </a:lnTo>
                  <a:lnTo>
                    <a:pt x="448164" y="7570"/>
                  </a:lnTo>
                  <a:lnTo>
                    <a:pt x="448164" y="55139"/>
                  </a:lnTo>
                  <a:lnTo>
                    <a:pt x="399822" y="59978"/>
                  </a:lnTo>
                  <a:lnTo>
                    <a:pt x="353280" y="70269"/>
                  </a:lnTo>
                  <a:lnTo>
                    <a:pt x="308871" y="85678"/>
                  </a:lnTo>
                  <a:lnTo>
                    <a:pt x="266926" y="105874"/>
                  </a:lnTo>
                  <a:lnTo>
                    <a:pt x="227778" y="130525"/>
                  </a:lnTo>
                  <a:lnTo>
                    <a:pt x="191757" y="159299"/>
                  </a:lnTo>
                  <a:lnTo>
                    <a:pt x="159196" y="191865"/>
                  </a:lnTo>
                  <a:lnTo>
                    <a:pt x="130426" y="227889"/>
                  </a:lnTo>
                  <a:lnTo>
                    <a:pt x="105780" y="267041"/>
                  </a:lnTo>
                  <a:lnTo>
                    <a:pt x="85589" y="308988"/>
                  </a:lnTo>
                  <a:lnTo>
                    <a:pt x="70185" y="353397"/>
                  </a:lnTo>
                  <a:lnTo>
                    <a:pt x="59900" y="399939"/>
                  </a:lnTo>
                  <a:lnTo>
                    <a:pt x="55066" y="448279"/>
                  </a:lnTo>
                  <a:lnTo>
                    <a:pt x="88887" y="448279"/>
                  </a:lnTo>
                  <a:lnTo>
                    <a:pt x="94054" y="400567"/>
                  </a:lnTo>
                  <a:lnTo>
                    <a:pt x="104999" y="354813"/>
                  </a:lnTo>
                  <a:lnTo>
                    <a:pt x="121339" y="311399"/>
                  </a:lnTo>
                  <a:lnTo>
                    <a:pt x="142692" y="270706"/>
                  </a:lnTo>
                  <a:lnTo>
                    <a:pt x="168677" y="233117"/>
                  </a:lnTo>
                  <a:lnTo>
                    <a:pt x="198911" y="199013"/>
                  </a:lnTo>
                  <a:lnTo>
                    <a:pt x="233012" y="168776"/>
                  </a:lnTo>
                  <a:lnTo>
                    <a:pt x="270599" y="142788"/>
                  </a:lnTo>
                  <a:lnTo>
                    <a:pt x="311290" y="121431"/>
                  </a:lnTo>
                  <a:lnTo>
                    <a:pt x="354702" y="105086"/>
                  </a:lnTo>
                  <a:lnTo>
                    <a:pt x="400454" y="94135"/>
                  </a:lnTo>
                  <a:lnTo>
                    <a:pt x="448164" y="88960"/>
                  </a:lnTo>
                  <a:lnTo>
                    <a:pt x="628084" y="88960"/>
                  </a:lnTo>
                  <a:lnTo>
                    <a:pt x="621267" y="85678"/>
                  </a:lnTo>
                  <a:lnTo>
                    <a:pt x="576858" y="70269"/>
                  </a:lnTo>
                  <a:lnTo>
                    <a:pt x="530316" y="59978"/>
                  </a:lnTo>
                  <a:lnTo>
                    <a:pt x="481974" y="55139"/>
                  </a:lnTo>
                  <a:lnTo>
                    <a:pt x="481974" y="7570"/>
                  </a:lnTo>
                  <a:lnTo>
                    <a:pt x="474404" y="0"/>
                  </a:lnTo>
                  <a:close/>
                </a:path>
                <a:path w="930275" h="930275">
                  <a:moveTo>
                    <a:pt x="628084" y="88960"/>
                  </a:moveTo>
                  <a:lnTo>
                    <a:pt x="481974" y="88960"/>
                  </a:lnTo>
                  <a:lnTo>
                    <a:pt x="529686" y="94135"/>
                  </a:lnTo>
                  <a:lnTo>
                    <a:pt x="575439" y="105086"/>
                  </a:lnTo>
                  <a:lnTo>
                    <a:pt x="618851" y="121431"/>
                  </a:lnTo>
                  <a:lnTo>
                    <a:pt x="659542" y="142788"/>
                  </a:lnTo>
                  <a:lnTo>
                    <a:pt x="697128" y="168776"/>
                  </a:lnTo>
                  <a:lnTo>
                    <a:pt x="731229" y="199013"/>
                  </a:lnTo>
                  <a:lnTo>
                    <a:pt x="761462" y="233117"/>
                  </a:lnTo>
                  <a:lnTo>
                    <a:pt x="787447" y="270706"/>
                  </a:lnTo>
                  <a:lnTo>
                    <a:pt x="808800" y="311399"/>
                  </a:lnTo>
                  <a:lnTo>
                    <a:pt x="825142" y="354813"/>
                  </a:lnTo>
                  <a:lnTo>
                    <a:pt x="836090" y="400567"/>
                  </a:lnTo>
                  <a:lnTo>
                    <a:pt x="841262" y="448279"/>
                  </a:lnTo>
                  <a:lnTo>
                    <a:pt x="875072" y="448279"/>
                  </a:lnTo>
                  <a:lnTo>
                    <a:pt x="870301" y="400567"/>
                  </a:lnTo>
                  <a:lnTo>
                    <a:pt x="859953" y="353397"/>
                  </a:lnTo>
                  <a:lnTo>
                    <a:pt x="844549" y="308988"/>
                  </a:lnTo>
                  <a:lnTo>
                    <a:pt x="824358" y="267041"/>
                  </a:lnTo>
                  <a:lnTo>
                    <a:pt x="799712" y="227889"/>
                  </a:lnTo>
                  <a:lnTo>
                    <a:pt x="770943" y="191865"/>
                  </a:lnTo>
                  <a:lnTo>
                    <a:pt x="738381" y="159299"/>
                  </a:lnTo>
                  <a:lnTo>
                    <a:pt x="702361" y="130525"/>
                  </a:lnTo>
                  <a:lnTo>
                    <a:pt x="663212" y="105874"/>
                  </a:lnTo>
                  <a:lnTo>
                    <a:pt x="628084" y="8896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9011918" y="5964261"/>
            <a:ext cx="889635" cy="1109980"/>
            <a:chOff x="9011918" y="5964261"/>
            <a:chExt cx="889635" cy="1109980"/>
          </a:xfrm>
        </p:grpSpPr>
        <p:sp>
          <p:nvSpPr>
            <p:cNvPr id="52" name="object 52"/>
            <p:cNvSpPr/>
            <p:nvPr/>
          </p:nvSpPr>
          <p:spPr>
            <a:xfrm>
              <a:off x="9011918" y="6023957"/>
              <a:ext cx="889635" cy="1050290"/>
            </a:xfrm>
            <a:custGeom>
              <a:avLst/>
              <a:gdLst/>
              <a:ahLst/>
              <a:cxnLst/>
              <a:rect l="l" t="t" r="r" b="b"/>
              <a:pathLst>
                <a:path w="889634" h="1050290">
                  <a:moveTo>
                    <a:pt x="693971" y="1022350"/>
                  </a:moveTo>
                  <a:lnTo>
                    <a:pt x="570799" y="1022350"/>
                  </a:lnTo>
                  <a:lnTo>
                    <a:pt x="572464" y="1023620"/>
                  </a:lnTo>
                  <a:lnTo>
                    <a:pt x="585229" y="1035050"/>
                  </a:lnTo>
                  <a:lnTo>
                    <a:pt x="599942" y="1043940"/>
                  </a:lnTo>
                  <a:lnTo>
                    <a:pt x="616072" y="1049020"/>
                  </a:lnTo>
                  <a:lnTo>
                    <a:pt x="633090" y="1050290"/>
                  </a:lnTo>
                  <a:lnTo>
                    <a:pt x="663774" y="1045210"/>
                  </a:lnTo>
                  <a:lnTo>
                    <a:pt x="689269" y="1028700"/>
                  </a:lnTo>
                  <a:lnTo>
                    <a:pt x="693971" y="1022350"/>
                  </a:lnTo>
                  <a:close/>
                </a:path>
                <a:path w="889634" h="1050290">
                  <a:moveTo>
                    <a:pt x="316942" y="984250"/>
                  </a:moveTo>
                  <a:lnTo>
                    <a:pt x="284179" y="984250"/>
                  </a:lnTo>
                  <a:lnTo>
                    <a:pt x="285970" y="988060"/>
                  </a:lnTo>
                  <a:lnTo>
                    <a:pt x="287520" y="991870"/>
                  </a:lnTo>
                  <a:lnTo>
                    <a:pt x="312201" y="1024890"/>
                  </a:lnTo>
                  <a:lnTo>
                    <a:pt x="350135" y="1033780"/>
                  </a:lnTo>
                  <a:lnTo>
                    <a:pt x="357790" y="1033780"/>
                  </a:lnTo>
                  <a:lnTo>
                    <a:pt x="382035" y="1031240"/>
                  </a:lnTo>
                  <a:lnTo>
                    <a:pt x="400197" y="1023620"/>
                  </a:lnTo>
                  <a:lnTo>
                    <a:pt x="413953" y="1013460"/>
                  </a:lnTo>
                  <a:lnTo>
                    <a:pt x="423756" y="1003300"/>
                  </a:lnTo>
                  <a:lnTo>
                    <a:pt x="351664" y="1003300"/>
                  </a:lnTo>
                  <a:lnTo>
                    <a:pt x="344816" y="1002030"/>
                  </a:lnTo>
                  <a:lnTo>
                    <a:pt x="337330" y="1000760"/>
                  </a:lnTo>
                  <a:lnTo>
                    <a:pt x="328447" y="999490"/>
                  </a:lnTo>
                  <a:lnTo>
                    <a:pt x="322898" y="995680"/>
                  </a:lnTo>
                  <a:lnTo>
                    <a:pt x="319348" y="990600"/>
                  </a:lnTo>
                  <a:lnTo>
                    <a:pt x="316942" y="984250"/>
                  </a:lnTo>
                  <a:close/>
                </a:path>
                <a:path w="889634" h="1050290">
                  <a:moveTo>
                    <a:pt x="516771" y="991870"/>
                  </a:moveTo>
                  <a:lnTo>
                    <a:pt x="445159" y="991870"/>
                  </a:lnTo>
                  <a:lnTo>
                    <a:pt x="451139" y="994410"/>
                  </a:lnTo>
                  <a:lnTo>
                    <a:pt x="458966" y="998220"/>
                  </a:lnTo>
                  <a:lnTo>
                    <a:pt x="479740" y="1010920"/>
                  </a:lnTo>
                  <a:lnTo>
                    <a:pt x="495681" y="1017270"/>
                  </a:lnTo>
                  <a:lnTo>
                    <a:pt x="516325" y="1023620"/>
                  </a:lnTo>
                  <a:lnTo>
                    <a:pt x="540863" y="1026160"/>
                  </a:lnTo>
                  <a:lnTo>
                    <a:pt x="547813" y="1026160"/>
                  </a:lnTo>
                  <a:lnTo>
                    <a:pt x="568401" y="1022350"/>
                  </a:lnTo>
                  <a:lnTo>
                    <a:pt x="693971" y="1022350"/>
                  </a:lnTo>
                  <a:lnTo>
                    <a:pt x="695851" y="1019810"/>
                  </a:lnTo>
                  <a:lnTo>
                    <a:pt x="633090" y="1019810"/>
                  </a:lnTo>
                  <a:lnTo>
                    <a:pt x="620070" y="1018540"/>
                  </a:lnTo>
                  <a:lnTo>
                    <a:pt x="608122" y="1013460"/>
                  </a:lnTo>
                  <a:lnTo>
                    <a:pt x="597745" y="1005840"/>
                  </a:lnTo>
                  <a:lnTo>
                    <a:pt x="589437" y="995680"/>
                  </a:lnTo>
                  <a:lnTo>
                    <a:pt x="540873" y="995680"/>
                  </a:lnTo>
                  <a:lnTo>
                    <a:pt x="522094" y="993140"/>
                  </a:lnTo>
                  <a:lnTo>
                    <a:pt x="516771" y="991870"/>
                  </a:lnTo>
                  <a:close/>
                </a:path>
                <a:path w="889634" h="1050290">
                  <a:moveTo>
                    <a:pt x="696773" y="916940"/>
                  </a:moveTo>
                  <a:lnTo>
                    <a:pt x="633090" y="916940"/>
                  </a:lnTo>
                  <a:lnTo>
                    <a:pt x="650544" y="920750"/>
                  </a:lnTo>
                  <a:lnTo>
                    <a:pt x="665596" y="928370"/>
                  </a:lnTo>
                  <a:lnTo>
                    <a:pt x="677009" y="942340"/>
                  </a:lnTo>
                  <a:lnTo>
                    <a:pt x="683549" y="958850"/>
                  </a:lnTo>
                  <a:lnTo>
                    <a:pt x="684230" y="961390"/>
                  </a:lnTo>
                  <a:lnTo>
                    <a:pt x="684349" y="962660"/>
                  </a:lnTo>
                  <a:lnTo>
                    <a:pt x="684467" y="963930"/>
                  </a:lnTo>
                  <a:lnTo>
                    <a:pt x="669483" y="1005840"/>
                  </a:lnTo>
                  <a:lnTo>
                    <a:pt x="633090" y="1019810"/>
                  </a:lnTo>
                  <a:lnTo>
                    <a:pt x="695851" y="1019810"/>
                  </a:lnTo>
                  <a:lnTo>
                    <a:pt x="707135" y="1004570"/>
                  </a:lnTo>
                  <a:lnTo>
                    <a:pt x="714931" y="974090"/>
                  </a:lnTo>
                  <a:lnTo>
                    <a:pt x="715000" y="972820"/>
                  </a:lnTo>
                  <a:lnTo>
                    <a:pt x="715070" y="971550"/>
                  </a:lnTo>
                  <a:lnTo>
                    <a:pt x="715140" y="970280"/>
                  </a:lnTo>
                  <a:lnTo>
                    <a:pt x="718679" y="970280"/>
                  </a:lnTo>
                  <a:lnTo>
                    <a:pt x="736755" y="966470"/>
                  </a:lnTo>
                  <a:lnTo>
                    <a:pt x="752508" y="961390"/>
                  </a:lnTo>
                  <a:lnTo>
                    <a:pt x="766043" y="952500"/>
                  </a:lnTo>
                  <a:lnTo>
                    <a:pt x="777463" y="941070"/>
                  </a:lnTo>
                  <a:lnTo>
                    <a:pt x="778635" y="939800"/>
                  </a:lnTo>
                  <a:lnTo>
                    <a:pt x="709831" y="939800"/>
                  </a:lnTo>
                  <a:lnTo>
                    <a:pt x="708669" y="937260"/>
                  </a:lnTo>
                  <a:lnTo>
                    <a:pt x="696773" y="916940"/>
                  </a:lnTo>
                  <a:close/>
                </a:path>
                <a:path w="889634" h="1050290">
                  <a:moveTo>
                    <a:pt x="223218" y="666750"/>
                  </a:moveTo>
                  <a:lnTo>
                    <a:pt x="189434" y="674370"/>
                  </a:lnTo>
                  <a:lnTo>
                    <a:pt x="161815" y="692150"/>
                  </a:lnTo>
                  <a:lnTo>
                    <a:pt x="143179" y="720090"/>
                  </a:lnTo>
                  <a:lnTo>
                    <a:pt x="136341" y="754380"/>
                  </a:lnTo>
                  <a:lnTo>
                    <a:pt x="136341" y="758190"/>
                  </a:lnTo>
                  <a:lnTo>
                    <a:pt x="136655" y="762000"/>
                  </a:lnTo>
                  <a:lnTo>
                    <a:pt x="136760" y="763270"/>
                  </a:lnTo>
                  <a:lnTo>
                    <a:pt x="138519" y="773430"/>
                  </a:lnTo>
                  <a:lnTo>
                    <a:pt x="112406" y="773430"/>
                  </a:lnTo>
                  <a:lnTo>
                    <a:pt x="103606" y="774700"/>
                  </a:lnTo>
                  <a:lnTo>
                    <a:pt x="66918" y="802640"/>
                  </a:lnTo>
                  <a:lnTo>
                    <a:pt x="44270" y="852170"/>
                  </a:lnTo>
                  <a:lnTo>
                    <a:pt x="42951" y="853440"/>
                  </a:lnTo>
                  <a:lnTo>
                    <a:pt x="24892" y="867410"/>
                  </a:lnTo>
                  <a:lnTo>
                    <a:pt x="11388" y="885190"/>
                  </a:lnTo>
                  <a:lnTo>
                    <a:pt x="2928" y="906780"/>
                  </a:lnTo>
                  <a:lnTo>
                    <a:pt x="0" y="929640"/>
                  </a:lnTo>
                  <a:lnTo>
                    <a:pt x="197" y="932180"/>
                  </a:lnTo>
                  <a:lnTo>
                    <a:pt x="296" y="933450"/>
                  </a:lnTo>
                  <a:lnTo>
                    <a:pt x="395" y="934720"/>
                  </a:lnTo>
                  <a:lnTo>
                    <a:pt x="494" y="935990"/>
                  </a:lnTo>
                  <a:lnTo>
                    <a:pt x="593" y="937260"/>
                  </a:lnTo>
                  <a:lnTo>
                    <a:pt x="692" y="938530"/>
                  </a:lnTo>
                  <a:lnTo>
                    <a:pt x="790" y="939800"/>
                  </a:lnTo>
                  <a:lnTo>
                    <a:pt x="889" y="941070"/>
                  </a:lnTo>
                  <a:lnTo>
                    <a:pt x="3529" y="953770"/>
                  </a:lnTo>
                  <a:lnTo>
                    <a:pt x="28208" y="994410"/>
                  </a:lnTo>
                  <a:lnTo>
                    <a:pt x="66815" y="1016000"/>
                  </a:lnTo>
                  <a:lnTo>
                    <a:pt x="89379" y="1018540"/>
                  </a:lnTo>
                  <a:lnTo>
                    <a:pt x="110665" y="1016000"/>
                  </a:lnTo>
                  <a:lnTo>
                    <a:pt x="130461" y="1008380"/>
                  </a:lnTo>
                  <a:lnTo>
                    <a:pt x="147933" y="995680"/>
                  </a:lnTo>
                  <a:lnTo>
                    <a:pt x="155090" y="988060"/>
                  </a:lnTo>
                  <a:lnTo>
                    <a:pt x="89379" y="988060"/>
                  </a:lnTo>
                  <a:lnTo>
                    <a:pt x="74562" y="985520"/>
                  </a:lnTo>
                  <a:lnTo>
                    <a:pt x="39757" y="960120"/>
                  </a:lnTo>
                  <a:lnTo>
                    <a:pt x="30606" y="929640"/>
                  </a:lnTo>
                  <a:lnTo>
                    <a:pt x="32902" y="913130"/>
                  </a:lnTo>
                  <a:lnTo>
                    <a:pt x="39479" y="897890"/>
                  </a:lnTo>
                  <a:lnTo>
                    <a:pt x="49870" y="885190"/>
                  </a:lnTo>
                  <a:lnTo>
                    <a:pt x="63610" y="876300"/>
                  </a:lnTo>
                  <a:lnTo>
                    <a:pt x="65160" y="876300"/>
                  </a:lnTo>
                  <a:lnTo>
                    <a:pt x="65380" y="875030"/>
                  </a:lnTo>
                  <a:lnTo>
                    <a:pt x="72866" y="872490"/>
                  </a:lnTo>
                  <a:lnTo>
                    <a:pt x="80929" y="869950"/>
                  </a:lnTo>
                  <a:lnTo>
                    <a:pt x="154399" y="869950"/>
                  </a:lnTo>
                  <a:lnTo>
                    <a:pt x="145598" y="859790"/>
                  </a:lnTo>
                  <a:lnTo>
                    <a:pt x="119469" y="845820"/>
                  </a:lnTo>
                  <a:lnTo>
                    <a:pt x="95188" y="840740"/>
                  </a:lnTo>
                  <a:lnTo>
                    <a:pt x="81463" y="840740"/>
                  </a:lnTo>
                  <a:lnTo>
                    <a:pt x="84520" y="834390"/>
                  </a:lnTo>
                  <a:lnTo>
                    <a:pt x="90161" y="824230"/>
                  </a:lnTo>
                  <a:lnTo>
                    <a:pt x="95845" y="815340"/>
                  </a:lnTo>
                  <a:lnTo>
                    <a:pt x="101206" y="808990"/>
                  </a:lnTo>
                  <a:lnTo>
                    <a:pt x="105881" y="805180"/>
                  </a:lnTo>
                  <a:lnTo>
                    <a:pt x="106960" y="805180"/>
                  </a:lnTo>
                  <a:lnTo>
                    <a:pt x="111462" y="803910"/>
                  </a:lnTo>
                  <a:lnTo>
                    <a:pt x="198215" y="803910"/>
                  </a:lnTo>
                  <a:lnTo>
                    <a:pt x="195563" y="802640"/>
                  </a:lnTo>
                  <a:lnTo>
                    <a:pt x="184105" y="795020"/>
                  </a:lnTo>
                  <a:lnTo>
                    <a:pt x="166947" y="754380"/>
                  </a:lnTo>
                  <a:lnTo>
                    <a:pt x="171377" y="731520"/>
                  </a:lnTo>
                  <a:lnTo>
                    <a:pt x="183448" y="713740"/>
                  </a:lnTo>
                  <a:lnTo>
                    <a:pt x="201337" y="702310"/>
                  </a:lnTo>
                  <a:lnTo>
                    <a:pt x="223218" y="697230"/>
                  </a:lnTo>
                  <a:lnTo>
                    <a:pt x="309080" y="697230"/>
                  </a:lnTo>
                  <a:lnTo>
                    <a:pt x="312912" y="694690"/>
                  </a:lnTo>
                  <a:lnTo>
                    <a:pt x="321579" y="685800"/>
                  </a:lnTo>
                  <a:lnTo>
                    <a:pt x="322951" y="683260"/>
                  </a:lnTo>
                  <a:lnTo>
                    <a:pt x="273845" y="683260"/>
                  </a:lnTo>
                  <a:lnTo>
                    <a:pt x="260418" y="675640"/>
                  </a:lnTo>
                  <a:lnTo>
                    <a:pt x="248510" y="670560"/>
                  </a:lnTo>
                  <a:lnTo>
                    <a:pt x="236053" y="668020"/>
                  </a:lnTo>
                  <a:lnTo>
                    <a:pt x="223218" y="666750"/>
                  </a:lnTo>
                  <a:close/>
                </a:path>
                <a:path w="889634" h="1050290">
                  <a:moveTo>
                    <a:pt x="437965" y="961390"/>
                  </a:moveTo>
                  <a:lnTo>
                    <a:pt x="401631" y="981710"/>
                  </a:lnTo>
                  <a:lnTo>
                    <a:pt x="394763" y="989330"/>
                  </a:lnTo>
                  <a:lnTo>
                    <a:pt x="386200" y="995680"/>
                  </a:lnTo>
                  <a:lnTo>
                    <a:pt x="374358" y="1000760"/>
                  </a:lnTo>
                  <a:lnTo>
                    <a:pt x="357654" y="1003300"/>
                  </a:lnTo>
                  <a:lnTo>
                    <a:pt x="423756" y="1003300"/>
                  </a:lnTo>
                  <a:lnTo>
                    <a:pt x="424981" y="1002030"/>
                  </a:lnTo>
                  <a:lnTo>
                    <a:pt x="433431" y="991870"/>
                  </a:lnTo>
                  <a:lnTo>
                    <a:pt x="516771" y="991870"/>
                  </a:lnTo>
                  <a:lnTo>
                    <a:pt x="506127" y="989330"/>
                  </a:lnTo>
                  <a:lnTo>
                    <a:pt x="493711" y="982980"/>
                  </a:lnTo>
                  <a:lnTo>
                    <a:pt x="485587" y="977900"/>
                  </a:lnTo>
                  <a:lnTo>
                    <a:pt x="471579" y="970280"/>
                  </a:lnTo>
                  <a:lnTo>
                    <a:pt x="459027" y="965200"/>
                  </a:lnTo>
                  <a:lnTo>
                    <a:pt x="447850" y="962660"/>
                  </a:lnTo>
                  <a:lnTo>
                    <a:pt x="437965" y="961390"/>
                  </a:lnTo>
                  <a:close/>
                </a:path>
                <a:path w="889634" h="1050290">
                  <a:moveTo>
                    <a:pt x="633090" y="886460"/>
                  </a:moveTo>
                  <a:lnTo>
                    <a:pt x="601110" y="892810"/>
                  </a:lnTo>
                  <a:lnTo>
                    <a:pt x="574970" y="910590"/>
                  </a:lnTo>
                  <a:lnTo>
                    <a:pt x="557333" y="937260"/>
                  </a:lnTo>
                  <a:lnTo>
                    <a:pt x="550862" y="969010"/>
                  </a:lnTo>
                  <a:lnTo>
                    <a:pt x="550862" y="975360"/>
                  </a:lnTo>
                  <a:lnTo>
                    <a:pt x="551815" y="982980"/>
                  </a:lnTo>
                  <a:lnTo>
                    <a:pt x="554956" y="994410"/>
                  </a:lnTo>
                  <a:lnTo>
                    <a:pt x="547093" y="995680"/>
                  </a:lnTo>
                  <a:lnTo>
                    <a:pt x="589437" y="995680"/>
                  </a:lnTo>
                  <a:lnTo>
                    <a:pt x="585992" y="989330"/>
                  </a:lnTo>
                  <a:lnTo>
                    <a:pt x="583497" y="982980"/>
                  </a:lnTo>
                  <a:lnTo>
                    <a:pt x="581980" y="976630"/>
                  </a:lnTo>
                  <a:lnTo>
                    <a:pt x="581895" y="975360"/>
                  </a:lnTo>
                  <a:lnTo>
                    <a:pt x="581810" y="974090"/>
                  </a:lnTo>
                  <a:lnTo>
                    <a:pt x="581725" y="972820"/>
                  </a:lnTo>
                  <a:lnTo>
                    <a:pt x="581639" y="971550"/>
                  </a:lnTo>
                  <a:lnTo>
                    <a:pt x="581554" y="970280"/>
                  </a:lnTo>
                  <a:lnTo>
                    <a:pt x="596603" y="932180"/>
                  </a:lnTo>
                  <a:lnTo>
                    <a:pt x="633090" y="916940"/>
                  </a:lnTo>
                  <a:lnTo>
                    <a:pt x="696773" y="916940"/>
                  </a:lnTo>
                  <a:lnTo>
                    <a:pt x="696029" y="915670"/>
                  </a:lnTo>
                  <a:lnTo>
                    <a:pt x="678379" y="900430"/>
                  </a:lnTo>
                  <a:lnTo>
                    <a:pt x="656979" y="890270"/>
                  </a:lnTo>
                  <a:lnTo>
                    <a:pt x="633090" y="886460"/>
                  </a:lnTo>
                  <a:close/>
                </a:path>
                <a:path w="889634" h="1050290">
                  <a:moveTo>
                    <a:pt x="313999" y="976630"/>
                  </a:moveTo>
                  <a:lnTo>
                    <a:pt x="164748" y="976630"/>
                  </a:lnTo>
                  <a:lnTo>
                    <a:pt x="168193" y="979170"/>
                  </a:lnTo>
                  <a:lnTo>
                    <a:pt x="177731" y="985520"/>
                  </a:lnTo>
                  <a:lnTo>
                    <a:pt x="188364" y="989330"/>
                  </a:lnTo>
                  <a:lnTo>
                    <a:pt x="200174" y="991870"/>
                  </a:lnTo>
                  <a:lnTo>
                    <a:pt x="213239" y="993140"/>
                  </a:lnTo>
                  <a:lnTo>
                    <a:pt x="224300" y="993140"/>
                  </a:lnTo>
                  <a:lnTo>
                    <a:pt x="235030" y="991870"/>
                  </a:lnTo>
                  <a:lnTo>
                    <a:pt x="245181" y="989330"/>
                  </a:lnTo>
                  <a:lnTo>
                    <a:pt x="261244" y="986790"/>
                  </a:lnTo>
                  <a:lnTo>
                    <a:pt x="267860" y="985520"/>
                  </a:lnTo>
                  <a:lnTo>
                    <a:pt x="274115" y="984250"/>
                  </a:lnTo>
                  <a:lnTo>
                    <a:pt x="316942" y="984250"/>
                  </a:lnTo>
                  <a:lnTo>
                    <a:pt x="313999" y="976630"/>
                  </a:lnTo>
                  <a:close/>
                </a:path>
                <a:path w="889634" h="1050290">
                  <a:moveTo>
                    <a:pt x="154399" y="869950"/>
                  </a:moveTo>
                  <a:lnTo>
                    <a:pt x="89379" y="869950"/>
                  </a:lnTo>
                  <a:lnTo>
                    <a:pt x="109196" y="873760"/>
                  </a:lnTo>
                  <a:lnTo>
                    <a:pt x="126293" y="883920"/>
                  </a:lnTo>
                  <a:lnTo>
                    <a:pt x="139265" y="897890"/>
                  </a:lnTo>
                  <a:lnTo>
                    <a:pt x="146707" y="916940"/>
                  </a:lnTo>
                  <a:lnTo>
                    <a:pt x="147524" y="922020"/>
                  </a:lnTo>
                  <a:lnTo>
                    <a:pt x="147911" y="925830"/>
                  </a:lnTo>
                  <a:lnTo>
                    <a:pt x="147911" y="933450"/>
                  </a:lnTo>
                  <a:lnTo>
                    <a:pt x="125595" y="975360"/>
                  </a:lnTo>
                  <a:lnTo>
                    <a:pt x="89379" y="988060"/>
                  </a:lnTo>
                  <a:lnTo>
                    <a:pt x="155090" y="988060"/>
                  </a:lnTo>
                  <a:lnTo>
                    <a:pt x="162246" y="980440"/>
                  </a:lnTo>
                  <a:lnTo>
                    <a:pt x="164748" y="976630"/>
                  </a:lnTo>
                  <a:lnTo>
                    <a:pt x="313999" y="976630"/>
                  </a:lnTo>
                  <a:lnTo>
                    <a:pt x="313015" y="974090"/>
                  </a:lnTo>
                  <a:lnTo>
                    <a:pt x="306927" y="963930"/>
                  </a:lnTo>
                  <a:lnTo>
                    <a:pt x="305220" y="962660"/>
                  </a:lnTo>
                  <a:lnTo>
                    <a:pt x="212862" y="962660"/>
                  </a:lnTo>
                  <a:lnTo>
                    <a:pt x="201713" y="961390"/>
                  </a:lnTo>
                  <a:lnTo>
                    <a:pt x="192356" y="958850"/>
                  </a:lnTo>
                  <a:lnTo>
                    <a:pt x="184548" y="952500"/>
                  </a:lnTo>
                  <a:lnTo>
                    <a:pt x="178046" y="944880"/>
                  </a:lnTo>
                  <a:lnTo>
                    <a:pt x="177167" y="943610"/>
                  </a:lnTo>
                  <a:lnTo>
                    <a:pt x="178151" y="937260"/>
                  </a:lnTo>
                  <a:lnTo>
                    <a:pt x="178270" y="935990"/>
                  </a:lnTo>
                  <a:lnTo>
                    <a:pt x="178388" y="934720"/>
                  </a:lnTo>
                  <a:lnTo>
                    <a:pt x="178507" y="923290"/>
                  </a:lnTo>
                  <a:lnTo>
                    <a:pt x="177952" y="918210"/>
                  </a:lnTo>
                  <a:lnTo>
                    <a:pt x="176759" y="910590"/>
                  </a:lnTo>
                  <a:lnTo>
                    <a:pt x="165400" y="882650"/>
                  </a:lnTo>
                  <a:lnTo>
                    <a:pt x="154399" y="869950"/>
                  </a:lnTo>
                  <a:close/>
                </a:path>
                <a:path w="889634" h="1050290">
                  <a:moveTo>
                    <a:pt x="280776" y="953770"/>
                  </a:moveTo>
                  <a:lnTo>
                    <a:pt x="271479" y="953770"/>
                  </a:lnTo>
                  <a:lnTo>
                    <a:pt x="248474" y="957580"/>
                  </a:lnTo>
                  <a:lnTo>
                    <a:pt x="239216" y="960120"/>
                  </a:lnTo>
                  <a:lnTo>
                    <a:pt x="221153" y="962660"/>
                  </a:lnTo>
                  <a:lnTo>
                    <a:pt x="305220" y="962660"/>
                  </a:lnTo>
                  <a:lnTo>
                    <a:pt x="296686" y="956310"/>
                  </a:lnTo>
                  <a:lnTo>
                    <a:pt x="280776" y="953770"/>
                  </a:lnTo>
                  <a:close/>
                </a:path>
                <a:path w="889634" h="1050290">
                  <a:moveTo>
                    <a:pt x="481840" y="609600"/>
                  </a:moveTo>
                  <a:lnTo>
                    <a:pt x="430929" y="609600"/>
                  </a:lnTo>
                  <a:lnTo>
                    <a:pt x="454508" y="623570"/>
                  </a:lnTo>
                  <a:lnTo>
                    <a:pt x="474886" y="650240"/>
                  </a:lnTo>
                  <a:lnTo>
                    <a:pt x="489342" y="678180"/>
                  </a:lnTo>
                  <a:lnTo>
                    <a:pt x="495157" y="698500"/>
                  </a:lnTo>
                  <a:lnTo>
                    <a:pt x="498223" y="709930"/>
                  </a:lnTo>
                  <a:lnTo>
                    <a:pt x="506336" y="717550"/>
                  </a:lnTo>
                  <a:lnTo>
                    <a:pt x="517867" y="721360"/>
                  </a:lnTo>
                  <a:lnTo>
                    <a:pt x="531188" y="723900"/>
                  </a:lnTo>
                  <a:lnTo>
                    <a:pt x="547499" y="726440"/>
                  </a:lnTo>
                  <a:lnTo>
                    <a:pt x="564689" y="731520"/>
                  </a:lnTo>
                  <a:lnTo>
                    <a:pt x="580827" y="740410"/>
                  </a:lnTo>
                  <a:lnTo>
                    <a:pt x="593981" y="756920"/>
                  </a:lnTo>
                  <a:lnTo>
                    <a:pt x="618879" y="791210"/>
                  </a:lnTo>
                  <a:lnTo>
                    <a:pt x="647726" y="812800"/>
                  </a:lnTo>
                  <a:lnTo>
                    <a:pt x="676004" y="825500"/>
                  </a:lnTo>
                  <a:lnTo>
                    <a:pt x="699203" y="829310"/>
                  </a:lnTo>
                  <a:lnTo>
                    <a:pt x="705402" y="829310"/>
                  </a:lnTo>
                  <a:lnTo>
                    <a:pt x="706711" y="830580"/>
                  </a:lnTo>
                  <a:lnTo>
                    <a:pt x="731187" y="863600"/>
                  </a:lnTo>
                  <a:lnTo>
                    <a:pt x="750039" y="924560"/>
                  </a:lnTo>
                  <a:lnTo>
                    <a:pt x="750207" y="925830"/>
                  </a:lnTo>
                  <a:lnTo>
                    <a:pt x="748584" y="927100"/>
                  </a:lnTo>
                  <a:lnTo>
                    <a:pt x="741731" y="932180"/>
                  </a:lnTo>
                  <a:lnTo>
                    <a:pt x="733586" y="935990"/>
                  </a:lnTo>
                  <a:lnTo>
                    <a:pt x="723989" y="938530"/>
                  </a:lnTo>
                  <a:lnTo>
                    <a:pt x="712784" y="939800"/>
                  </a:lnTo>
                  <a:lnTo>
                    <a:pt x="778635" y="939800"/>
                  </a:lnTo>
                  <a:lnTo>
                    <a:pt x="779808" y="938530"/>
                  </a:lnTo>
                  <a:lnTo>
                    <a:pt x="781075" y="934720"/>
                  </a:lnTo>
                  <a:lnTo>
                    <a:pt x="781023" y="932180"/>
                  </a:lnTo>
                  <a:lnTo>
                    <a:pt x="775112" y="890270"/>
                  </a:lnTo>
                  <a:lnTo>
                    <a:pt x="761084" y="853440"/>
                  </a:lnTo>
                  <a:lnTo>
                    <a:pt x="724197" y="805180"/>
                  </a:lnTo>
                  <a:lnTo>
                    <a:pt x="714925" y="798830"/>
                  </a:lnTo>
                  <a:lnTo>
                    <a:pt x="698575" y="798830"/>
                  </a:lnTo>
                  <a:lnTo>
                    <a:pt x="683417" y="796290"/>
                  </a:lnTo>
                  <a:lnTo>
                    <a:pt x="662761" y="786130"/>
                  </a:lnTo>
                  <a:lnTo>
                    <a:pt x="640591" y="769620"/>
                  </a:lnTo>
                  <a:lnTo>
                    <a:pt x="620892" y="742950"/>
                  </a:lnTo>
                  <a:lnTo>
                    <a:pt x="601331" y="717550"/>
                  </a:lnTo>
                  <a:lnTo>
                    <a:pt x="578156" y="703580"/>
                  </a:lnTo>
                  <a:lnTo>
                    <a:pt x="554959" y="695960"/>
                  </a:lnTo>
                  <a:lnTo>
                    <a:pt x="535334" y="693420"/>
                  </a:lnTo>
                  <a:lnTo>
                    <a:pt x="530193" y="692150"/>
                  </a:lnTo>
                  <a:lnTo>
                    <a:pt x="524999" y="692150"/>
                  </a:lnTo>
                  <a:lnTo>
                    <a:pt x="524392" y="688340"/>
                  </a:lnTo>
                  <a:lnTo>
                    <a:pt x="513572" y="657860"/>
                  </a:lnTo>
                  <a:lnTo>
                    <a:pt x="494063" y="622300"/>
                  </a:lnTo>
                  <a:lnTo>
                    <a:pt x="481840" y="609600"/>
                  </a:lnTo>
                  <a:close/>
                </a:path>
                <a:path w="889634" h="1050290">
                  <a:moveTo>
                    <a:pt x="89117" y="839470"/>
                  </a:moveTo>
                  <a:lnTo>
                    <a:pt x="88311" y="839470"/>
                  </a:lnTo>
                  <a:lnTo>
                    <a:pt x="81463" y="840740"/>
                  </a:lnTo>
                  <a:lnTo>
                    <a:pt x="95188" y="840740"/>
                  </a:lnTo>
                  <a:lnTo>
                    <a:pt x="89117" y="839470"/>
                  </a:lnTo>
                  <a:close/>
                </a:path>
                <a:path w="889634" h="1050290">
                  <a:moveTo>
                    <a:pt x="198215" y="803910"/>
                  </a:moveTo>
                  <a:lnTo>
                    <a:pt x="143948" y="803910"/>
                  </a:lnTo>
                  <a:lnTo>
                    <a:pt x="153283" y="805180"/>
                  </a:lnTo>
                  <a:lnTo>
                    <a:pt x="154372" y="806450"/>
                  </a:lnTo>
                  <a:lnTo>
                    <a:pt x="168243" y="821690"/>
                  </a:lnTo>
                  <a:lnTo>
                    <a:pt x="184864" y="831850"/>
                  </a:lnTo>
                  <a:lnTo>
                    <a:pt x="203451" y="838200"/>
                  </a:lnTo>
                  <a:lnTo>
                    <a:pt x="223218" y="840740"/>
                  </a:lnTo>
                  <a:lnTo>
                    <a:pt x="256996" y="834390"/>
                  </a:lnTo>
                  <a:lnTo>
                    <a:pt x="284611" y="815340"/>
                  </a:lnTo>
                  <a:lnTo>
                    <a:pt x="287999" y="810260"/>
                  </a:lnTo>
                  <a:lnTo>
                    <a:pt x="223218" y="810260"/>
                  </a:lnTo>
                  <a:lnTo>
                    <a:pt x="208825" y="808990"/>
                  </a:lnTo>
                  <a:lnTo>
                    <a:pt x="198215" y="803910"/>
                  </a:lnTo>
                  <a:close/>
                </a:path>
                <a:path w="889634" h="1050290">
                  <a:moveTo>
                    <a:pt x="309080" y="697230"/>
                  </a:moveTo>
                  <a:lnTo>
                    <a:pt x="223218" y="697230"/>
                  </a:lnTo>
                  <a:lnTo>
                    <a:pt x="234140" y="698500"/>
                  </a:lnTo>
                  <a:lnTo>
                    <a:pt x="244534" y="702310"/>
                  </a:lnTo>
                  <a:lnTo>
                    <a:pt x="275170" y="732790"/>
                  </a:lnTo>
                  <a:lnTo>
                    <a:pt x="279488" y="754380"/>
                  </a:lnTo>
                  <a:lnTo>
                    <a:pt x="275059" y="775970"/>
                  </a:lnTo>
                  <a:lnTo>
                    <a:pt x="262988" y="793750"/>
                  </a:lnTo>
                  <a:lnTo>
                    <a:pt x="245099" y="806450"/>
                  </a:lnTo>
                  <a:lnTo>
                    <a:pt x="223218" y="810260"/>
                  </a:lnTo>
                  <a:lnTo>
                    <a:pt x="287999" y="810260"/>
                  </a:lnTo>
                  <a:lnTo>
                    <a:pt x="303246" y="787400"/>
                  </a:lnTo>
                  <a:lnTo>
                    <a:pt x="310084" y="754380"/>
                  </a:lnTo>
                  <a:lnTo>
                    <a:pt x="309375" y="742950"/>
                  </a:lnTo>
                  <a:lnTo>
                    <a:pt x="295603" y="706120"/>
                  </a:lnTo>
                  <a:lnTo>
                    <a:pt x="309080" y="697230"/>
                  </a:lnTo>
                  <a:close/>
                </a:path>
                <a:path w="889634" h="1050290">
                  <a:moveTo>
                    <a:pt x="711925" y="797560"/>
                  </a:moveTo>
                  <a:lnTo>
                    <a:pt x="702931" y="797560"/>
                  </a:lnTo>
                  <a:lnTo>
                    <a:pt x="701308" y="798830"/>
                  </a:lnTo>
                  <a:lnTo>
                    <a:pt x="714925" y="798830"/>
                  </a:lnTo>
                  <a:lnTo>
                    <a:pt x="711925" y="797560"/>
                  </a:lnTo>
                  <a:close/>
                </a:path>
                <a:path w="889634" h="1050290">
                  <a:moveTo>
                    <a:pt x="418804" y="0"/>
                  </a:moveTo>
                  <a:lnTo>
                    <a:pt x="401924" y="0"/>
                  </a:lnTo>
                  <a:lnTo>
                    <a:pt x="395056" y="6350"/>
                  </a:lnTo>
                  <a:lnTo>
                    <a:pt x="395108" y="580390"/>
                  </a:lnTo>
                  <a:lnTo>
                    <a:pt x="391778" y="581660"/>
                  </a:lnTo>
                  <a:lnTo>
                    <a:pt x="336260" y="605790"/>
                  </a:lnTo>
                  <a:lnTo>
                    <a:pt x="308126" y="638810"/>
                  </a:lnTo>
                  <a:lnTo>
                    <a:pt x="302423" y="656590"/>
                  </a:lnTo>
                  <a:lnTo>
                    <a:pt x="297920" y="665480"/>
                  </a:lnTo>
                  <a:lnTo>
                    <a:pt x="293122" y="671830"/>
                  </a:lnTo>
                  <a:lnTo>
                    <a:pt x="284347" y="676910"/>
                  </a:lnTo>
                  <a:lnTo>
                    <a:pt x="280755" y="679450"/>
                  </a:lnTo>
                  <a:lnTo>
                    <a:pt x="273845" y="683260"/>
                  </a:lnTo>
                  <a:lnTo>
                    <a:pt x="322951" y="683260"/>
                  </a:lnTo>
                  <a:lnTo>
                    <a:pt x="329126" y="671830"/>
                  </a:lnTo>
                  <a:lnTo>
                    <a:pt x="337267" y="648970"/>
                  </a:lnTo>
                  <a:lnTo>
                    <a:pt x="345672" y="637540"/>
                  </a:lnTo>
                  <a:lnTo>
                    <a:pt x="363653" y="624840"/>
                  </a:lnTo>
                  <a:lnTo>
                    <a:pt x="389056" y="613410"/>
                  </a:lnTo>
                  <a:lnTo>
                    <a:pt x="419725" y="609600"/>
                  </a:lnTo>
                  <a:lnTo>
                    <a:pt x="481840" y="609600"/>
                  </a:lnTo>
                  <a:lnTo>
                    <a:pt x="467172" y="594360"/>
                  </a:lnTo>
                  <a:lnTo>
                    <a:pt x="434206" y="579120"/>
                  </a:lnTo>
                  <a:lnTo>
                    <a:pt x="425714" y="579120"/>
                  </a:lnTo>
                  <a:lnTo>
                    <a:pt x="425714" y="365760"/>
                  </a:lnTo>
                  <a:lnTo>
                    <a:pt x="586896" y="365760"/>
                  </a:lnTo>
                  <a:lnTo>
                    <a:pt x="570433" y="359410"/>
                  </a:lnTo>
                  <a:lnTo>
                    <a:pt x="520704" y="347980"/>
                  </a:lnTo>
                  <a:lnTo>
                    <a:pt x="471300" y="340360"/>
                  </a:lnTo>
                  <a:lnTo>
                    <a:pt x="429473" y="335280"/>
                  </a:lnTo>
                  <a:lnTo>
                    <a:pt x="425662" y="335280"/>
                  </a:lnTo>
                  <a:lnTo>
                    <a:pt x="425662" y="74930"/>
                  </a:lnTo>
                  <a:lnTo>
                    <a:pt x="587697" y="74930"/>
                  </a:lnTo>
                  <a:lnTo>
                    <a:pt x="564570" y="66040"/>
                  </a:lnTo>
                  <a:lnTo>
                    <a:pt x="516096" y="55880"/>
                  </a:lnTo>
                  <a:lnTo>
                    <a:pt x="468823" y="48260"/>
                  </a:lnTo>
                  <a:lnTo>
                    <a:pt x="429473" y="44450"/>
                  </a:lnTo>
                  <a:lnTo>
                    <a:pt x="425662" y="44450"/>
                  </a:lnTo>
                  <a:lnTo>
                    <a:pt x="425662" y="6350"/>
                  </a:lnTo>
                  <a:lnTo>
                    <a:pt x="418804" y="0"/>
                  </a:lnTo>
                  <a:close/>
                </a:path>
                <a:path w="889634" h="1050290">
                  <a:moveTo>
                    <a:pt x="586896" y="365760"/>
                  </a:moveTo>
                  <a:lnTo>
                    <a:pt x="425714" y="365760"/>
                  </a:lnTo>
                  <a:lnTo>
                    <a:pt x="430227" y="367030"/>
                  </a:lnTo>
                  <a:lnTo>
                    <a:pt x="498146" y="375920"/>
                  </a:lnTo>
                  <a:lnTo>
                    <a:pt x="558892" y="388620"/>
                  </a:lnTo>
                  <a:lnTo>
                    <a:pt x="602587" y="405130"/>
                  </a:lnTo>
                  <a:lnTo>
                    <a:pt x="619352" y="421640"/>
                  </a:lnTo>
                  <a:lnTo>
                    <a:pt x="619384" y="422910"/>
                  </a:lnTo>
                  <a:lnTo>
                    <a:pt x="619509" y="424180"/>
                  </a:lnTo>
                  <a:lnTo>
                    <a:pt x="619666" y="425450"/>
                  </a:lnTo>
                  <a:lnTo>
                    <a:pt x="620159" y="426720"/>
                  </a:lnTo>
                  <a:lnTo>
                    <a:pt x="620682" y="427990"/>
                  </a:lnTo>
                  <a:lnTo>
                    <a:pt x="621101" y="429260"/>
                  </a:lnTo>
                  <a:lnTo>
                    <a:pt x="621331" y="429260"/>
                  </a:lnTo>
                  <a:lnTo>
                    <a:pt x="621844" y="430530"/>
                  </a:lnTo>
                  <a:lnTo>
                    <a:pt x="622117" y="430530"/>
                  </a:lnTo>
                  <a:lnTo>
                    <a:pt x="622682" y="431800"/>
                  </a:lnTo>
                  <a:lnTo>
                    <a:pt x="623991" y="433070"/>
                  </a:lnTo>
                  <a:lnTo>
                    <a:pt x="625101" y="434340"/>
                  </a:lnTo>
                  <a:lnTo>
                    <a:pt x="626284" y="435610"/>
                  </a:lnTo>
                  <a:lnTo>
                    <a:pt x="627111" y="435610"/>
                  </a:lnTo>
                  <a:lnTo>
                    <a:pt x="628902" y="436880"/>
                  </a:lnTo>
                  <a:lnTo>
                    <a:pt x="633069" y="436880"/>
                  </a:lnTo>
                  <a:lnTo>
                    <a:pt x="633959" y="438150"/>
                  </a:lnTo>
                  <a:lnTo>
                    <a:pt x="642702" y="438150"/>
                  </a:lnTo>
                  <a:lnTo>
                    <a:pt x="663289" y="436880"/>
                  </a:lnTo>
                  <a:lnTo>
                    <a:pt x="694369" y="431800"/>
                  </a:lnTo>
                  <a:lnTo>
                    <a:pt x="733967" y="419100"/>
                  </a:lnTo>
                  <a:lnTo>
                    <a:pt x="758393" y="407670"/>
                  </a:lnTo>
                  <a:lnTo>
                    <a:pt x="649948" y="407670"/>
                  </a:lnTo>
                  <a:lnTo>
                    <a:pt x="649948" y="379730"/>
                  </a:lnTo>
                  <a:lnTo>
                    <a:pt x="619342" y="379730"/>
                  </a:lnTo>
                  <a:lnTo>
                    <a:pt x="613237" y="375920"/>
                  </a:lnTo>
                  <a:lnTo>
                    <a:pt x="586896" y="365760"/>
                  </a:lnTo>
                  <a:close/>
                </a:path>
                <a:path w="889634" h="1050290">
                  <a:moveTo>
                    <a:pt x="695048" y="226060"/>
                  </a:moveTo>
                  <a:lnTo>
                    <a:pt x="649948" y="226060"/>
                  </a:lnTo>
                  <a:lnTo>
                    <a:pt x="656964" y="232410"/>
                  </a:lnTo>
                  <a:lnTo>
                    <a:pt x="686189" y="257810"/>
                  </a:lnTo>
                  <a:lnTo>
                    <a:pt x="724449" y="281940"/>
                  </a:lnTo>
                  <a:lnTo>
                    <a:pt x="771928" y="302260"/>
                  </a:lnTo>
                  <a:lnTo>
                    <a:pt x="828812" y="314960"/>
                  </a:lnTo>
                  <a:lnTo>
                    <a:pt x="837754" y="316230"/>
                  </a:lnTo>
                  <a:lnTo>
                    <a:pt x="831032" y="322580"/>
                  </a:lnTo>
                  <a:lnTo>
                    <a:pt x="776201" y="364490"/>
                  </a:lnTo>
                  <a:lnTo>
                    <a:pt x="726875" y="388620"/>
                  </a:lnTo>
                  <a:lnTo>
                    <a:pt x="685469" y="402590"/>
                  </a:lnTo>
                  <a:lnTo>
                    <a:pt x="654398" y="406400"/>
                  </a:lnTo>
                  <a:lnTo>
                    <a:pt x="649948" y="407670"/>
                  </a:lnTo>
                  <a:lnTo>
                    <a:pt x="758393" y="407670"/>
                  </a:lnTo>
                  <a:lnTo>
                    <a:pt x="780105" y="397510"/>
                  </a:lnTo>
                  <a:lnTo>
                    <a:pt x="830808" y="363220"/>
                  </a:lnTo>
                  <a:lnTo>
                    <a:pt x="884098" y="313690"/>
                  </a:lnTo>
                  <a:lnTo>
                    <a:pt x="888276" y="308610"/>
                  </a:lnTo>
                  <a:lnTo>
                    <a:pt x="889386" y="302260"/>
                  </a:lnTo>
                  <a:lnTo>
                    <a:pt x="884528" y="290830"/>
                  </a:lnTo>
                  <a:lnTo>
                    <a:pt x="879020" y="288290"/>
                  </a:lnTo>
                  <a:lnTo>
                    <a:pt x="872643" y="288290"/>
                  </a:lnTo>
                  <a:lnTo>
                    <a:pt x="798244" y="278130"/>
                  </a:lnTo>
                  <a:lnTo>
                    <a:pt x="739142" y="255270"/>
                  </a:lnTo>
                  <a:lnTo>
                    <a:pt x="695048" y="226060"/>
                  </a:lnTo>
                  <a:close/>
                </a:path>
                <a:path w="889634" h="1050290">
                  <a:moveTo>
                    <a:pt x="587697" y="74930"/>
                  </a:moveTo>
                  <a:lnTo>
                    <a:pt x="430175" y="74930"/>
                  </a:lnTo>
                  <a:lnTo>
                    <a:pt x="498111" y="83820"/>
                  </a:lnTo>
                  <a:lnTo>
                    <a:pt x="558873" y="96520"/>
                  </a:lnTo>
                  <a:lnTo>
                    <a:pt x="602577" y="113030"/>
                  </a:lnTo>
                  <a:lnTo>
                    <a:pt x="619342" y="130810"/>
                  </a:lnTo>
                  <a:lnTo>
                    <a:pt x="619342" y="379730"/>
                  </a:lnTo>
                  <a:lnTo>
                    <a:pt x="649948" y="379730"/>
                  </a:lnTo>
                  <a:lnTo>
                    <a:pt x="649948" y="226060"/>
                  </a:lnTo>
                  <a:lnTo>
                    <a:pt x="695048" y="226060"/>
                  </a:lnTo>
                  <a:lnTo>
                    <a:pt x="665675" y="198120"/>
                  </a:lnTo>
                  <a:lnTo>
                    <a:pt x="650734" y="180340"/>
                  </a:lnTo>
                  <a:lnTo>
                    <a:pt x="649948" y="179070"/>
                  </a:lnTo>
                  <a:lnTo>
                    <a:pt x="649948" y="130810"/>
                  </a:lnTo>
                  <a:lnTo>
                    <a:pt x="638220" y="102870"/>
                  </a:lnTo>
                  <a:lnTo>
                    <a:pt x="607519" y="82550"/>
                  </a:lnTo>
                  <a:lnTo>
                    <a:pt x="587697" y="7493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06075" y="6248294"/>
              <a:ext cx="110834" cy="11082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73814" y="6026167"/>
              <a:ext cx="110844" cy="11082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124404" y="5964261"/>
              <a:ext cx="110834" cy="110834"/>
            </a:xfrm>
            <a:prstGeom prst="rect">
              <a:avLst/>
            </a:prstGeom>
          </p:spPr>
        </p:pic>
      </p:grpSp>
      <p:sp>
        <p:nvSpPr>
          <p:cNvPr id="56" name="object 56"/>
          <p:cNvSpPr/>
          <p:nvPr/>
        </p:nvSpPr>
        <p:spPr>
          <a:xfrm>
            <a:off x="17157586" y="7704842"/>
            <a:ext cx="907415" cy="742315"/>
          </a:xfrm>
          <a:custGeom>
            <a:avLst/>
            <a:gdLst/>
            <a:ahLst/>
            <a:cxnLst/>
            <a:rect l="l" t="t" r="r" b="b"/>
            <a:pathLst>
              <a:path w="907415" h="742315">
                <a:moveTo>
                  <a:pt x="460298" y="343789"/>
                </a:moveTo>
                <a:lnTo>
                  <a:pt x="458368" y="337718"/>
                </a:lnTo>
                <a:lnTo>
                  <a:pt x="454113" y="332676"/>
                </a:lnTo>
                <a:lnTo>
                  <a:pt x="448221" y="329666"/>
                </a:lnTo>
                <a:lnTo>
                  <a:pt x="441858" y="329184"/>
                </a:lnTo>
                <a:lnTo>
                  <a:pt x="435775" y="331114"/>
                </a:lnTo>
                <a:lnTo>
                  <a:pt x="430733" y="335381"/>
                </a:lnTo>
                <a:lnTo>
                  <a:pt x="274066" y="533247"/>
                </a:lnTo>
                <a:lnTo>
                  <a:pt x="197485" y="465645"/>
                </a:lnTo>
                <a:lnTo>
                  <a:pt x="169875" y="479145"/>
                </a:lnTo>
                <a:lnTo>
                  <a:pt x="171475" y="485317"/>
                </a:lnTo>
                <a:lnTo>
                  <a:pt x="175475" y="490588"/>
                </a:lnTo>
                <a:lnTo>
                  <a:pt x="268236" y="572503"/>
                </a:lnTo>
                <a:lnTo>
                  <a:pt x="272173" y="573989"/>
                </a:lnTo>
                <a:lnTo>
                  <a:pt x="277672" y="573925"/>
                </a:lnTo>
                <a:lnTo>
                  <a:pt x="282232" y="573519"/>
                </a:lnTo>
                <a:lnTo>
                  <a:pt x="286410" y="571258"/>
                </a:lnTo>
                <a:lnTo>
                  <a:pt x="456819" y="356031"/>
                </a:lnTo>
                <a:lnTo>
                  <a:pt x="459816" y="350151"/>
                </a:lnTo>
                <a:lnTo>
                  <a:pt x="460298" y="343789"/>
                </a:lnTo>
                <a:close/>
              </a:path>
              <a:path w="907415" h="742315">
                <a:moveTo>
                  <a:pt x="780884" y="290753"/>
                </a:moveTo>
                <a:lnTo>
                  <a:pt x="773430" y="283298"/>
                </a:lnTo>
                <a:lnTo>
                  <a:pt x="764247" y="283298"/>
                </a:lnTo>
                <a:lnTo>
                  <a:pt x="690600" y="283298"/>
                </a:lnTo>
                <a:lnTo>
                  <a:pt x="683145" y="290753"/>
                </a:lnTo>
                <a:lnTo>
                  <a:pt x="683145" y="309130"/>
                </a:lnTo>
                <a:lnTo>
                  <a:pt x="690600" y="316585"/>
                </a:lnTo>
                <a:lnTo>
                  <a:pt x="773430" y="316585"/>
                </a:lnTo>
                <a:lnTo>
                  <a:pt x="780884" y="309130"/>
                </a:lnTo>
                <a:lnTo>
                  <a:pt x="780884" y="290753"/>
                </a:lnTo>
                <a:close/>
              </a:path>
              <a:path w="907415" h="742315">
                <a:moveTo>
                  <a:pt x="780884" y="215290"/>
                </a:moveTo>
                <a:lnTo>
                  <a:pt x="773430" y="207835"/>
                </a:lnTo>
                <a:lnTo>
                  <a:pt x="764247" y="207835"/>
                </a:lnTo>
                <a:lnTo>
                  <a:pt x="664083" y="207835"/>
                </a:lnTo>
                <a:lnTo>
                  <a:pt x="656628" y="215290"/>
                </a:lnTo>
                <a:lnTo>
                  <a:pt x="656628" y="233667"/>
                </a:lnTo>
                <a:lnTo>
                  <a:pt x="664083" y="241122"/>
                </a:lnTo>
                <a:lnTo>
                  <a:pt x="773430" y="241122"/>
                </a:lnTo>
                <a:lnTo>
                  <a:pt x="780884" y="233667"/>
                </a:lnTo>
                <a:lnTo>
                  <a:pt x="780884" y="215290"/>
                </a:lnTo>
                <a:close/>
              </a:path>
              <a:path w="907415" h="742315">
                <a:moveTo>
                  <a:pt x="780884" y="137883"/>
                </a:moveTo>
                <a:lnTo>
                  <a:pt x="773430" y="130441"/>
                </a:lnTo>
                <a:lnTo>
                  <a:pt x="764247" y="130441"/>
                </a:lnTo>
                <a:lnTo>
                  <a:pt x="392493" y="130441"/>
                </a:lnTo>
                <a:lnTo>
                  <a:pt x="385038" y="137883"/>
                </a:lnTo>
                <a:lnTo>
                  <a:pt x="385038" y="156260"/>
                </a:lnTo>
                <a:lnTo>
                  <a:pt x="392493" y="163715"/>
                </a:lnTo>
                <a:lnTo>
                  <a:pt x="773430" y="163715"/>
                </a:lnTo>
                <a:lnTo>
                  <a:pt x="780884" y="156260"/>
                </a:lnTo>
                <a:lnTo>
                  <a:pt x="780884" y="137883"/>
                </a:lnTo>
                <a:close/>
              </a:path>
              <a:path w="907415" h="742315">
                <a:moveTo>
                  <a:pt x="906894" y="125691"/>
                </a:moveTo>
                <a:lnTo>
                  <a:pt x="897013" y="76809"/>
                </a:lnTo>
                <a:lnTo>
                  <a:pt x="873620" y="42138"/>
                </a:lnTo>
                <a:lnTo>
                  <a:pt x="873620" y="125691"/>
                </a:lnTo>
                <a:lnTo>
                  <a:pt x="873620" y="336511"/>
                </a:lnTo>
                <a:lnTo>
                  <a:pt x="870254" y="361213"/>
                </a:lnTo>
                <a:lnTo>
                  <a:pt x="860628" y="383743"/>
                </a:lnTo>
                <a:lnTo>
                  <a:pt x="845413" y="402945"/>
                </a:lnTo>
                <a:lnTo>
                  <a:pt x="825042" y="417830"/>
                </a:lnTo>
                <a:lnTo>
                  <a:pt x="824852" y="418007"/>
                </a:lnTo>
                <a:lnTo>
                  <a:pt x="816597" y="495071"/>
                </a:lnTo>
                <a:lnTo>
                  <a:pt x="758431" y="462140"/>
                </a:lnTo>
                <a:lnTo>
                  <a:pt x="703199" y="430872"/>
                </a:lnTo>
                <a:lnTo>
                  <a:pt x="703059" y="430872"/>
                </a:lnTo>
                <a:lnTo>
                  <a:pt x="701548" y="430136"/>
                </a:lnTo>
                <a:lnTo>
                  <a:pt x="700671" y="429818"/>
                </a:lnTo>
                <a:lnTo>
                  <a:pt x="698982" y="429336"/>
                </a:lnTo>
                <a:lnTo>
                  <a:pt x="663486" y="429336"/>
                </a:lnTo>
                <a:lnTo>
                  <a:pt x="663486" y="329603"/>
                </a:lnTo>
                <a:lnTo>
                  <a:pt x="653592" y="280720"/>
                </a:lnTo>
                <a:lnTo>
                  <a:pt x="630199" y="246049"/>
                </a:lnTo>
                <a:lnTo>
                  <a:pt x="630199" y="329603"/>
                </a:lnTo>
                <a:lnTo>
                  <a:pt x="630199" y="540423"/>
                </a:lnTo>
                <a:lnTo>
                  <a:pt x="622935" y="576338"/>
                </a:lnTo>
                <a:lnTo>
                  <a:pt x="603123" y="605688"/>
                </a:lnTo>
                <a:lnTo>
                  <a:pt x="573760" y="625500"/>
                </a:lnTo>
                <a:lnTo>
                  <a:pt x="537857" y="632764"/>
                </a:lnTo>
                <a:lnTo>
                  <a:pt x="203263" y="632764"/>
                </a:lnTo>
                <a:lnTo>
                  <a:pt x="200431" y="633501"/>
                </a:lnTo>
                <a:lnTo>
                  <a:pt x="88404" y="696899"/>
                </a:lnTo>
                <a:lnTo>
                  <a:pt x="88404" y="629208"/>
                </a:lnTo>
                <a:lnTo>
                  <a:pt x="85178" y="623620"/>
                </a:lnTo>
                <a:lnTo>
                  <a:pt x="45821" y="586828"/>
                </a:lnTo>
                <a:lnTo>
                  <a:pt x="33274" y="540423"/>
                </a:lnTo>
                <a:lnTo>
                  <a:pt x="33274" y="329603"/>
                </a:lnTo>
                <a:lnTo>
                  <a:pt x="40551" y="293662"/>
                </a:lnTo>
                <a:lnTo>
                  <a:pt x="60350" y="264287"/>
                </a:lnTo>
                <a:lnTo>
                  <a:pt x="89712" y="244449"/>
                </a:lnTo>
                <a:lnTo>
                  <a:pt x="125628" y="237185"/>
                </a:lnTo>
                <a:lnTo>
                  <a:pt x="537857" y="237185"/>
                </a:lnTo>
                <a:lnTo>
                  <a:pt x="573760" y="244449"/>
                </a:lnTo>
                <a:lnTo>
                  <a:pt x="603123" y="264287"/>
                </a:lnTo>
                <a:lnTo>
                  <a:pt x="622935" y="293662"/>
                </a:lnTo>
                <a:lnTo>
                  <a:pt x="630199" y="329603"/>
                </a:lnTo>
                <a:lnTo>
                  <a:pt x="630199" y="246049"/>
                </a:lnTo>
                <a:lnTo>
                  <a:pt x="626643" y="240766"/>
                </a:lnTo>
                <a:lnTo>
                  <a:pt x="621347" y="237185"/>
                </a:lnTo>
                <a:lnTo>
                  <a:pt x="586714" y="213791"/>
                </a:lnTo>
                <a:lnTo>
                  <a:pt x="537857" y="203898"/>
                </a:lnTo>
                <a:lnTo>
                  <a:pt x="276707" y="203898"/>
                </a:lnTo>
                <a:lnTo>
                  <a:pt x="276707" y="125691"/>
                </a:lnTo>
                <a:lnTo>
                  <a:pt x="283972" y="89750"/>
                </a:lnTo>
                <a:lnTo>
                  <a:pt x="303784" y="60375"/>
                </a:lnTo>
                <a:lnTo>
                  <a:pt x="333133" y="40551"/>
                </a:lnTo>
                <a:lnTo>
                  <a:pt x="369049" y="33286"/>
                </a:lnTo>
                <a:lnTo>
                  <a:pt x="781278" y="33286"/>
                </a:lnTo>
                <a:lnTo>
                  <a:pt x="817194" y="40551"/>
                </a:lnTo>
                <a:lnTo>
                  <a:pt x="846543" y="60375"/>
                </a:lnTo>
                <a:lnTo>
                  <a:pt x="866355" y="89750"/>
                </a:lnTo>
                <a:lnTo>
                  <a:pt x="873620" y="125691"/>
                </a:lnTo>
                <a:lnTo>
                  <a:pt x="873620" y="42138"/>
                </a:lnTo>
                <a:lnTo>
                  <a:pt x="870064" y="36855"/>
                </a:lnTo>
                <a:lnTo>
                  <a:pt x="864781" y="33286"/>
                </a:lnTo>
                <a:lnTo>
                  <a:pt x="830122" y="9893"/>
                </a:lnTo>
                <a:lnTo>
                  <a:pt x="781278" y="0"/>
                </a:lnTo>
                <a:lnTo>
                  <a:pt x="369049" y="0"/>
                </a:lnTo>
                <a:lnTo>
                  <a:pt x="320205" y="9893"/>
                </a:lnTo>
                <a:lnTo>
                  <a:pt x="280263" y="36855"/>
                </a:lnTo>
                <a:lnTo>
                  <a:pt x="253314" y="76809"/>
                </a:lnTo>
                <a:lnTo>
                  <a:pt x="243433" y="125691"/>
                </a:lnTo>
                <a:lnTo>
                  <a:pt x="243433" y="203898"/>
                </a:lnTo>
                <a:lnTo>
                  <a:pt x="125628" y="203898"/>
                </a:lnTo>
                <a:lnTo>
                  <a:pt x="76771" y="213791"/>
                </a:lnTo>
                <a:lnTo>
                  <a:pt x="36842" y="240766"/>
                </a:lnTo>
                <a:lnTo>
                  <a:pt x="9893" y="280720"/>
                </a:lnTo>
                <a:lnTo>
                  <a:pt x="0" y="329603"/>
                </a:lnTo>
                <a:lnTo>
                  <a:pt x="0" y="540423"/>
                </a:lnTo>
                <a:lnTo>
                  <a:pt x="3797" y="571017"/>
                </a:lnTo>
                <a:lnTo>
                  <a:pt x="14732" y="599338"/>
                </a:lnTo>
                <a:lnTo>
                  <a:pt x="32067" y="624192"/>
                </a:lnTo>
                <a:lnTo>
                  <a:pt x="55118" y="644347"/>
                </a:lnTo>
                <a:lnTo>
                  <a:pt x="55118" y="731329"/>
                </a:lnTo>
                <a:lnTo>
                  <a:pt x="58267" y="736815"/>
                </a:lnTo>
                <a:lnTo>
                  <a:pt x="66128" y="741349"/>
                </a:lnTo>
                <a:lnTo>
                  <a:pt x="68872" y="742061"/>
                </a:lnTo>
                <a:lnTo>
                  <a:pt x="74574" y="742061"/>
                </a:lnTo>
                <a:lnTo>
                  <a:pt x="77419" y="741349"/>
                </a:lnTo>
                <a:lnTo>
                  <a:pt x="155981" y="696899"/>
                </a:lnTo>
                <a:lnTo>
                  <a:pt x="210515" y="666051"/>
                </a:lnTo>
                <a:lnTo>
                  <a:pt x="537857" y="666051"/>
                </a:lnTo>
                <a:lnTo>
                  <a:pt x="586714" y="656158"/>
                </a:lnTo>
                <a:lnTo>
                  <a:pt x="626643" y="629208"/>
                </a:lnTo>
                <a:lnTo>
                  <a:pt x="653592" y="589280"/>
                </a:lnTo>
                <a:lnTo>
                  <a:pt x="663486" y="540423"/>
                </a:lnTo>
                <a:lnTo>
                  <a:pt x="663486" y="462140"/>
                </a:lnTo>
                <a:lnTo>
                  <a:pt x="690867" y="462140"/>
                </a:lnTo>
                <a:lnTo>
                  <a:pt x="827595" y="539521"/>
                </a:lnTo>
                <a:lnTo>
                  <a:pt x="830402" y="540245"/>
                </a:lnTo>
                <a:lnTo>
                  <a:pt x="836129" y="540245"/>
                </a:lnTo>
                <a:lnTo>
                  <a:pt x="838898" y="539521"/>
                </a:lnTo>
                <a:lnTo>
                  <a:pt x="846734" y="534987"/>
                </a:lnTo>
                <a:lnTo>
                  <a:pt x="849858" y="529513"/>
                </a:lnTo>
                <a:lnTo>
                  <a:pt x="849858" y="495071"/>
                </a:lnTo>
                <a:lnTo>
                  <a:pt x="849858" y="441706"/>
                </a:lnTo>
                <a:lnTo>
                  <a:pt x="891654" y="396455"/>
                </a:lnTo>
                <a:lnTo>
                  <a:pt x="906894" y="336511"/>
                </a:lnTo>
                <a:lnTo>
                  <a:pt x="906894" y="12569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704270" y="6105480"/>
            <a:ext cx="940435" cy="828040"/>
          </a:xfrm>
          <a:custGeom>
            <a:avLst/>
            <a:gdLst/>
            <a:ahLst/>
            <a:cxnLst/>
            <a:rect l="l" t="t" r="r" b="b"/>
            <a:pathLst>
              <a:path w="940434" h="828040">
                <a:moveTo>
                  <a:pt x="442264" y="100291"/>
                </a:moveTo>
                <a:lnTo>
                  <a:pt x="440334" y="94221"/>
                </a:lnTo>
                <a:lnTo>
                  <a:pt x="436067" y="89166"/>
                </a:lnTo>
                <a:lnTo>
                  <a:pt x="430174" y="86169"/>
                </a:lnTo>
                <a:lnTo>
                  <a:pt x="423824" y="85686"/>
                </a:lnTo>
                <a:lnTo>
                  <a:pt x="417741" y="87617"/>
                </a:lnTo>
                <a:lnTo>
                  <a:pt x="412686" y="91897"/>
                </a:lnTo>
                <a:lnTo>
                  <a:pt x="254596" y="291553"/>
                </a:lnTo>
                <a:lnTo>
                  <a:pt x="177279" y="223278"/>
                </a:lnTo>
                <a:lnTo>
                  <a:pt x="149669" y="236766"/>
                </a:lnTo>
                <a:lnTo>
                  <a:pt x="151269" y="242938"/>
                </a:lnTo>
                <a:lnTo>
                  <a:pt x="155257" y="248208"/>
                </a:lnTo>
                <a:lnTo>
                  <a:pt x="248780" y="330809"/>
                </a:lnTo>
                <a:lnTo>
                  <a:pt x="252704" y="332282"/>
                </a:lnTo>
                <a:lnTo>
                  <a:pt x="258229" y="332219"/>
                </a:lnTo>
                <a:lnTo>
                  <a:pt x="262775" y="331812"/>
                </a:lnTo>
                <a:lnTo>
                  <a:pt x="266966" y="329552"/>
                </a:lnTo>
                <a:lnTo>
                  <a:pt x="438785" y="112534"/>
                </a:lnTo>
                <a:lnTo>
                  <a:pt x="441782" y="106654"/>
                </a:lnTo>
                <a:lnTo>
                  <a:pt x="442264" y="100291"/>
                </a:lnTo>
                <a:close/>
              </a:path>
              <a:path w="940434" h="828040">
                <a:moveTo>
                  <a:pt x="589597" y="46469"/>
                </a:moveTo>
                <a:lnTo>
                  <a:pt x="561238" y="3657"/>
                </a:lnTo>
                <a:lnTo>
                  <a:pt x="556310" y="2667"/>
                </a:lnTo>
                <a:lnTo>
                  <a:pt x="556310" y="39192"/>
                </a:lnTo>
                <a:lnTo>
                  <a:pt x="556310" y="399808"/>
                </a:lnTo>
                <a:lnTo>
                  <a:pt x="550430" y="405688"/>
                </a:lnTo>
                <a:lnTo>
                  <a:pt x="154381" y="405688"/>
                </a:lnTo>
                <a:lnTo>
                  <a:pt x="151155" y="406679"/>
                </a:lnTo>
                <a:lnTo>
                  <a:pt x="33274" y="485622"/>
                </a:lnTo>
                <a:lnTo>
                  <a:pt x="33274" y="39192"/>
                </a:lnTo>
                <a:lnTo>
                  <a:pt x="39192" y="33286"/>
                </a:lnTo>
                <a:lnTo>
                  <a:pt x="550430" y="33286"/>
                </a:lnTo>
                <a:lnTo>
                  <a:pt x="556310" y="39192"/>
                </a:lnTo>
                <a:lnTo>
                  <a:pt x="556310" y="2667"/>
                </a:lnTo>
                <a:lnTo>
                  <a:pt x="543191" y="0"/>
                </a:lnTo>
                <a:lnTo>
                  <a:pt x="46456" y="0"/>
                </a:lnTo>
                <a:lnTo>
                  <a:pt x="28397" y="3657"/>
                </a:lnTo>
                <a:lnTo>
                  <a:pt x="13627" y="13627"/>
                </a:lnTo>
                <a:lnTo>
                  <a:pt x="3657" y="28397"/>
                </a:lnTo>
                <a:lnTo>
                  <a:pt x="0" y="46469"/>
                </a:lnTo>
                <a:lnTo>
                  <a:pt x="0" y="522922"/>
                </a:lnTo>
                <a:lnTo>
                  <a:pt x="3390" y="528561"/>
                </a:lnTo>
                <a:lnTo>
                  <a:pt x="11264" y="532777"/>
                </a:lnTo>
                <a:lnTo>
                  <a:pt x="13944" y="533425"/>
                </a:lnTo>
                <a:lnTo>
                  <a:pt x="19888" y="533425"/>
                </a:lnTo>
                <a:lnTo>
                  <a:pt x="23101" y="532472"/>
                </a:lnTo>
                <a:lnTo>
                  <a:pt x="93078" y="485622"/>
                </a:lnTo>
                <a:lnTo>
                  <a:pt x="162725" y="438975"/>
                </a:lnTo>
                <a:lnTo>
                  <a:pt x="543191" y="438975"/>
                </a:lnTo>
                <a:lnTo>
                  <a:pt x="561238" y="435317"/>
                </a:lnTo>
                <a:lnTo>
                  <a:pt x="575995" y="425361"/>
                </a:lnTo>
                <a:lnTo>
                  <a:pt x="585939" y="410616"/>
                </a:lnTo>
                <a:lnTo>
                  <a:pt x="589597" y="392569"/>
                </a:lnTo>
                <a:lnTo>
                  <a:pt x="589597" y="46469"/>
                </a:lnTo>
                <a:close/>
              </a:path>
              <a:path w="940434" h="828040">
                <a:moveTo>
                  <a:pt x="784948" y="635711"/>
                </a:moveTo>
                <a:lnTo>
                  <a:pt x="783196" y="629577"/>
                </a:lnTo>
                <a:lnTo>
                  <a:pt x="779068" y="624408"/>
                </a:lnTo>
                <a:lnTo>
                  <a:pt x="668083" y="531075"/>
                </a:lnTo>
                <a:lnTo>
                  <a:pt x="668083" y="353098"/>
                </a:lnTo>
                <a:lnTo>
                  <a:pt x="660628" y="345643"/>
                </a:lnTo>
                <a:lnTo>
                  <a:pt x="651433" y="345643"/>
                </a:lnTo>
                <a:lnTo>
                  <a:pt x="642251" y="345643"/>
                </a:lnTo>
                <a:lnTo>
                  <a:pt x="634796" y="353098"/>
                </a:lnTo>
                <a:lnTo>
                  <a:pt x="634796" y="543737"/>
                </a:lnTo>
                <a:lnTo>
                  <a:pt x="636955" y="548386"/>
                </a:lnTo>
                <a:lnTo>
                  <a:pt x="760780" y="652500"/>
                </a:lnTo>
                <a:lnTo>
                  <a:pt x="764590" y="653796"/>
                </a:lnTo>
                <a:lnTo>
                  <a:pt x="773112" y="653796"/>
                </a:lnTo>
                <a:lnTo>
                  <a:pt x="777811" y="651776"/>
                </a:lnTo>
                <a:lnTo>
                  <a:pt x="781113" y="647852"/>
                </a:lnTo>
                <a:lnTo>
                  <a:pt x="784275" y="642048"/>
                </a:lnTo>
                <a:lnTo>
                  <a:pt x="784948" y="635711"/>
                </a:lnTo>
                <a:close/>
              </a:path>
              <a:path w="940434" h="828040">
                <a:moveTo>
                  <a:pt x="940181" y="538822"/>
                </a:moveTo>
                <a:lnTo>
                  <a:pt x="936396" y="492048"/>
                </a:lnTo>
                <a:lnTo>
                  <a:pt x="925436" y="447649"/>
                </a:lnTo>
                <a:lnTo>
                  <a:pt x="907897" y="406234"/>
                </a:lnTo>
                <a:lnTo>
                  <a:pt x="884389" y="368401"/>
                </a:lnTo>
                <a:lnTo>
                  <a:pt x="855510" y="334746"/>
                </a:lnTo>
                <a:lnTo>
                  <a:pt x="821855" y="305854"/>
                </a:lnTo>
                <a:lnTo>
                  <a:pt x="784021" y="282359"/>
                </a:lnTo>
                <a:lnTo>
                  <a:pt x="742607" y="264820"/>
                </a:lnTo>
                <a:lnTo>
                  <a:pt x="698207" y="253860"/>
                </a:lnTo>
                <a:lnTo>
                  <a:pt x="651433" y="250075"/>
                </a:lnTo>
                <a:lnTo>
                  <a:pt x="632904" y="250494"/>
                </a:lnTo>
                <a:lnTo>
                  <a:pt x="625690" y="258165"/>
                </a:lnTo>
                <a:lnTo>
                  <a:pt x="626249" y="276542"/>
                </a:lnTo>
                <a:lnTo>
                  <a:pt x="633844" y="283756"/>
                </a:lnTo>
                <a:lnTo>
                  <a:pt x="651433" y="283349"/>
                </a:lnTo>
                <a:lnTo>
                  <a:pt x="700862" y="288150"/>
                </a:lnTo>
                <a:lnTo>
                  <a:pt x="747115" y="301942"/>
                </a:lnTo>
                <a:lnTo>
                  <a:pt x="789254" y="323811"/>
                </a:lnTo>
                <a:lnTo>
                  <a:pt x="826363" y="352844"/>
                </a:lnTo>
                <a:lnTo>
                  <a:pt x="857542" y="388112"/>
                </a:lnTo>
                <a:lnTo>
                  <a:pt x="881875" y="428701"/>
                </a:lnTo>
                <a:lnTo>
                  <a:pt x="898423" y="473697"/>
                </a:lnTo>
                <a:lnTo>
                  <a:pt x="906297" y="522185"/>
                </a:lnTo>
                <a:lnTo>
                  <a:pt x="853630" y="522185"/>
                </a:lnTo>
                <a:lnTo>
                  <a:pt x="846175" y="529628"/>
                </a:lnTo>
                <a:lnTo>
                  <a:pt x="846175" y="548017"/>
                </a:lnTo>
                <a:lnTo>
                  <a:pt x="853630" y="555459"/>
                </a:lnTo>
                <a:lnTo>
                  <a:pt x="906297" y="555459"/>
                </a:lnTo>
                <a:lnTo>
                  <a:pt x="898931" y="602005"/>
                </a:lnTo>
                <a:lnTo>
                  <a:pt x="883551" y="645363"/>
                </a:lnTo>
                <a:lnTo>
                  <a:pt x="860945" y="684745"/>
                </a:lnTo>
                <a:lnTo>
                  <a:pt x="831951" y="719340"/>
                </a:lnTo>
                <a:lnTo>
                  <a:pt x="797356" y="748334"/>
                </a:lnTo>
                <a:lnTo>
                  <a:pt x="757986" y="770928"/>
                </a:lnTo>
                <a:lnTo>
                  <a:pt x="714616" y="786307"/>
                </a:lnTo>
                <a:lnTo>
                  <a:pt x="668083" y="793686"/>
                </a:lnTo>
                <a:lnTo>
                  <a:pt x="668083" y="741019"/>
                </a:lnTo>
                <a:lnTo>
                  <a:pt x="660628" y="733564"/>
                </a:lnTo>
                <a:lnTo>
                  <a:pt x="642251" y="733564"/>
                </a:lnTo>
                <a:lnTo>
                  <a:pt x="634796" y="741019"/>
                </a:lnTo>
                <a:lnTo>
                  <a:pt x="634796" y="793686"/>
                </a:lnTo>
                <a:lnTo>
                  <a:pt x="588251" y="786307"/>
                </a:lnTo>
                <a:lnTo>
                  <a:pt x="544893" y="770928"/>
                </a:lnTo>
                <a:lnTo>
                  <a:pt x="505510" y="748334"/>
                </a:lnTo>
                <a:lnTo>
                  <a:pt x="470916" y="719340"/>
                </a:lnTo>
                <a:lnTo>
                  <a:pt x="441909" y="684745"/>
                </a:lnTo>
                <a:lnTo>
                  <a:pt x="419315" y="645363"/>
                </a:lnTo>
                <a:lnTo>
                  <a:pt x="403936" y="602005"/>
                </a:lnTo>
                <a:lnTo>
                  <a:pt x="396557" y="555459"/>
                </a:lnTo>
                <a:lnTo>
                  <a:pt x="449237" y="555459"/>
                </a:lnTo>
                <a:lnTo>
                  <a:pt x="456679" y="548017"/>
                </a:lnTo>
                <a:lnTo>
                  <a:pt x="456679" y="529628"/>
                </a:lnTo>
                <a:lnTo>
                  <a:pt x="449237" y="522185"/>
                </a:lnTo>
                <a:lnTo>
                  <a:pt x="396621" y="522185"/>
                </a:lnTo>
                <a:lnTo>
                  <a:pt x="397154" y="514057"/>
                </a:lnTo>
                <a:lnTo>
                  <a:pt x="397929" y="505955"/>
                </a:lnTo>
                <a:lnTo>
                  <a:pt x="400672" y="488899"/>
                </a:lnTo>
                <a:lnTo>
                  <a:pt x="394512" y="480352"/>
                </a:lnTo>
                <a:lnTo>
                  <a:pt x="385432" y="478904"/>
                </a:lnTo>
                <a:lnTo>
                  <a:pt x="378790" y="479132"/>
                </a:lnTo>
                <a:lnTo>
                  <a:pt x="372999" y="481825"/>
                </a:lnTo>
                <a:lnTo>
                  <a:pt x="362915" y="527240"/>
                </a:lnTo>
                <a:lnTo>
                  <a:pt x="362686" y="538822"/>
                </a:lnTo>
                <a:lnTo>
                  <a:pt x="366471" y="585597"/>
                </a:lnTo>
                <a:lnTo>
                  <a:pt x="377431" y="629983"/>
                </a:lnTo>
                <a:lnTo>
                  <a:pt x="394970" y="671398"/>
                </a:lnTo>
                <a:lnTo>
                  <a:pt x="418477" y="709231"/>
                </a:lnTo>
                <a:lnTo>
                  <a:pt x="447357" y="742899"/>
                </a:lnTo>
                <a:lnTo>
                  <a:pt x="481012" y="771779"/>
                </a:lnTo>
                <a:lnTo>
                  <a:pt x="518845" y="795286"/>
                </a:lnTo>
                <a:lnTo>
                  <a:pt x="560260" y="812812"/>
                </a:lnTo>
                <a:lnTo>
                  <a:pt x="604659" y="823772"/>
                </a:lnTo>
                <a:lnTo>
                  <a:pt x="651433" y="827557"/>
                </a:lnTo>
                <a:lnTo>
                  <a:pt x="698207" y="823772"/>
                </a:lnTo>
                <a:lnTo>
                  <a:pt x="742607" y="812812"/>
                </a:lnTo>
                <a:lnTo>
                  <a:pt x="784021" y="795286"/>
                </a:lnTo>
                <a:lnTo>
                  <a:pt x="821855" y="771779"/>
                </a:lnTo>
                <a:lnTo>
                  <a:pt x="855510" y="742899"/>
                </a:lnTo>
                <a:lnTo>
                  <a:pt x="884389" y="709231"/>
                </a:lnTo>
                <a:lnTo>
                  <a:pt x="907897" y="671398"/>
                </a:lnTo>
                <a:lnTo>
                  <a:pt x="925436" y="629983"/>
                </a:lnTo>
                <a:lnTo>
                  <a:pt x="936396" y="585597"/>
                </a:lnTo>
                <a:lnTo>
                  <a:pt x="940181" y="538822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794690" y="5006308"/>
            <a:ext cx="223520" cy="392430"/>
          </a:xfrm>
          <a:custGeom>
            <a:avLst/>
            <a:gdLst/>
            <a:ahLst/>
            <a:cxnLst/>
            <a:rect l="l" t="t" r="r" b="b"/>
            <a:pathLst>
              <a:path w="223520" h="392429">
                <a:moveTo>
                  <a:pt x="186318" y="0"/>
                </a:moveTo>
                <a:lnTo>
                  <a:pt x="36669" y="0"/>
                </a:lnTo>
                <a:lnTo>
                  <a:pt x="22409" y="2886"/>
                </a:lnTo>
                <a:lnTo>
                  <a:pt x="10752" y="10753"/>
                </a:lnTo>
                <a:lnTo>
                  <a:pt x="2886" y="22413"/>
                </a:lnTo>
                <a:lnTo>
                  <a:pt x="0" y="36679"/>
                </a:lnTo>
                <a:lnTo>
                  <a:pt x="0" y="384312"/>
                </a:lnTo>
                <a:lnTo>
                  <a:pt x="7528" y="391851"/>
                </a:lnTo>
                <a:lnTo>
                  <a:pt x="26135" y="391851"/>
                </a:lnTo>
                <a:lnTo>
                  <a:pt x="33674" y="384312"/>
                </a:lnTo>
                <a:lnTo>
                  <a:pt x="33674" y="35025"/>
                </a:lnTo>
                <a:lnTo>
                  <a:pt x="35014" y="33684"/>
                </a:lnTo>
                <a:lnTo>
                  <a:pt x="187983" y="33684"/>
                </a:lnTo>
                <a:lnTo>
                  <a:pt x="189324" y="35025"/>
                </a:lnTo>
                <a:lnTo>
                  <a:pt x="189324" y="384312"/>
                </a:lnTo>
                <a:lnTo>
                  <a:pt x="196852" y="391851"/>
                </a:lnTo>
                <a:lnTo>
                  <a:pt x="206161" y="391851"/>
                </a:lnTo>
                <a:lnTo>
                  <a:pt x="215469" y="391851"/>
                </a:lnTo>
                <a:lnTo>
                  <a:pt x="222998" y="384312"/>
                </a:lnTo>
                <a:lnTo>
                  <a:pt x="222998" y="36679"/>
                </a:lnTo>
                <a:lnTo>
                  <a:pt x="220112" y="22413"/>
                </a:lnTo>
                <a:lnTo>
                  <a:pt x="212244" y="10753"/>
                </a:lnTo>
                <a:lnTo>
                  <a:pt x="200584" y="2886"/>
                </a:lnTo>
                <a:lnTo>
                  <a:pt x="186318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352111" y="4971314"/>
            <a:ext cx="223520" cy="427355"/>
          </a:xfrm>
          <a:custGeom>
            <a:avLst/>
            <a:gdLst/>
            <a:ahLst/>
            <a:cxnLst/>
            <a:rect l="l" t="t" r="r" b="b"/>
            <a:pathLst>
              <a:path w="223520" h="427354">
                <a:moveTo>
                  <a:pt x="186318" y="0"/>
                </a:moveTo>
                <a:lnTo>
                  <a:pt x="36658" y="0"/>
                </a:lnTo>
                <a:lnTo>
                  <a:pt x="22400" y="2886"/>
                </a:lnTo>
                <a:lnTo>
                  <a:pt x="10747" y="10752"/>
                </a:lnTo>
                <a:lnTo>
                  <a:pt x="2884" y="22409"/>
                </a:lnTo>
                <a:lnTo>
                  <a:pt x="0" y="36669"/>
                </a:lnTo>
                <a:lnTo>
                  <a:pt x="0" y="419306"/>
                </a:lnTo>
                <a:lnTo>
                  <a:pt x="7528" y="426845"/>
                </a:lnTo>
                <a:lnTo>
                  <a:pt x="26135" y="426845"/>
                </a:lnTo>
                <a:lnTo>
                  <a:pt x="33674" y="419306"/>
                </a:lnTo>
                <a:lnTo>
                  <a:pt x="33674" y="35025"/>
                </a:lnTo>
                <a:lnTo>
                  <a:pt x="35014" y="33684"/>
                </a:lnTo>
                <a:lnTo>
                  <a:pt x="187973" y="33684"/>
                </a:lnTo>
                <a:lnTo>
                  <a:pt x="189313" y="35025"/>
                </a:lnTo>
                <a:lnTo>
                  <a:pt x="189313" y="419306"/>
                </a:lnTo>
                <a:lnTo>
                  <a:pt x="196852" y="426845"/>
                </a:lnTo>
                <a:lnTo>
                  <a:pt x="206150" y="426845"/>
                </a:lnTo>
                <a:lnTo>
                  <a:pt x="215459" y="426845"/>
                </a:lnTo>
                <a:lnTo>
                  <a:pt x="222987" y="419306"/>
                </a:lnTo>
                <a:lnTo>
                  <a:pt x="222987" y="36669"/>
                </a:lnTo>
                <a:lnTo>
                  <a:pt x="220103" y="22409"/>
                </a:lnTo>
                <a:lnTo>
                  <a:pt x="212239" y="10752"/>
                </a:lnTo>
                <a:lnTo>
                  <a:pt x="200582" y="2886"/>
                </a:lnTo>
                <a:lnTo>
                  <a:pt x="186318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758930" y="4527136"/>
            <a:ext cx="831215" cy="871219"/>
          </a:xfrm>
          <a:custGeom>
            <a:avLst/>
            <a:gdLst/>
            <a:ahLst/>
            <a:cxnLst/>
            <a:rect l="l" t="t" r="r" b="b"/>
            <a:pathLst>
              <a:path w="831215" h="871220">
                <a:moveTo>
                  <a:pt x="541235" y="323532"/>
                </a:moveTo>
                <a:lnTo>
                  <a:pt x="538340" y="309270"/>
                </a:lnTo>
                <a:lnTo>
                  <a:pt x="530479" y="297611"/>
                </a:lnTo>
                <a:lnTo>
                  <a:pt x="518820" y="289750"/>
                </a:lnTo>
                <a:lnTo>
                  <a:pt x="504558" y="286854"/>
                </a:lnTo>
                <a:lnTo>
                  <a:pt x="354901" y="286854"/>
                </a:lnTo>
                <a:lnTo>
                  <a:pt x="340639" y="289750"/>
                </a:lnTo>
                <a:lnTo>
                  <a:pt x="328980" y="297611"/>
                </a:lnTo>
                <a:lnTo>
                  <a:pt x="321119" y="309270"/>
                </a:lnTo>
                <a:lnTo>
                  <a:pt x="318236" y="323532"/>
                </a:lnTo>
                <a:lnTo>
                  <a:pt x="318236" y="863485"/>
                </a:lnTo>
                <a:lnTo>
                  <a:pt x="325767" y="871029"/>
                </a:lnTo>
                <a:lnTo>
                  <a:pt x="344373" y="871029"/>
                </a:lnTo>
                <a:lnTo>
                  <a:pt x="351904" y="863485"/>
                </a:lnTo>
                <a:lnTo>
                  <a:pt x="351904" y="321881"/>
                </a:lnTo>
                <a:lnTo>
                  <a:pt x="353263" y="320548"/>
                </a:lnTo>
                <a:lnTo>
                  <a:pt x="506222" y="320548"/>
                </a:lnTo>
                <a:lnTo>
                  <a:pt x="507555" y="321881"/>
                </a:lnTo>
                <a:lnTo>
                  <a:pt x="507555" y="863485"/>
                </a:lnTo>
                <a:lnTo>
                  <a:pt x="515086" y="871029"/>
                </a:lnTo>
                <a:lnTo>
                  <a:pt x="524395" y="871029"/>
                </a:lnTo>
                <a:lnTo>
                  <a:pt x="533692" y="871029"/>
                </a:lnTo>
                <a:lnTo>
                  <a:pt x="541235" y="863485"/>
                </a:lnTo>
                <a:lnTo>
                  <a:pt x="541235" y="323532"/>
                </a:lnTo>
                <a:close/>
              </a:path>
              <a:path w="831215" h="871220">
                <a:moveTo>
                  <a:pt x="830859" y="263029"/>
                </a:moveTo>
                <a:lnTo>
                  <a:pt x="823442" y="226364"/>
                </a:lnTo>
                <a:lnTo>
                  <a:pt x="807288" y="202425"/>
                </a:lnTo>
                <a:lnTo>
                  <a:pt x="803224" y="196392"/>
                </a:lnTo>
                <a:lnTo>
                  <a:pt x="797179" y="192316"/>
                </a:lnTo>
                <a:lnTo>
                  <a:pt x="797179" y="263029"/>
                </a:lnTo>
                <a:lnTo>
                  <a:pt x="792403" y="286588"/>
                </a:lnTo>
                <a:lnTo>
                  <a:pt x="779411" y="305854"/>
                </a:lnTo>
                <a:lnTo>
                  <a:pt x="760145" y="318846"/>
                </a:lnTo>
                <a:lnTo>
                  <a:pt x="736587" y="323621"/>
                </a:lnTo>
                <a:lnTo>
                  <a:pt x="713028" y="318846"/>
                </a:lnTo>
                <a:lnTo>
                  <a:pt x="693762" y="305854"/>
                </a:lnTo>
                <a:lnTo>
                  <a:pt x="680770" y="286588"/>
                </a:lnTo>
                <a:lnTo>
                  <a:pt x="675995" y="263029"/>
                </a:lnTo>
                <a:lnTo>
                  <a:pt x="680770" y="239458"/>
                </a:lnTo>
                <a:lnTo>
                  <a:pt x="693762" y="220192"/>
                </a:lnTo>
                <a:lnTo>
                  <a:pt x="713028" y="207200"/>
                </a:lnTo>
                <a:lnTo>
                  <a:pt x="719874" y="205816"/>
                </a:lnTo>
                <a:lnTo>
                  <a:pt x="736587" y="202425"/>
                </a:lnTo>
                <a:lnTo>
                  <a:pt x="760145" y="207200"/>
                </a:lnTo>
                <a:lnTo>
                  <a:pt x="779411" y="220192"/>
                </a:lnTo>
                <a:lnTo>
                  <a:pt x="792403" y="239458"/>
                </a:lnTo>
                <a:lnTo>
                  <a:pt x="797179" y="263029"/>
                </a:lnTo>
                <a:lnTo>
                  <a:pt x="797179" y="192316"/>
                </a:lnTo>
                <a:lnTo>
                  <a:pt x="773252" y="176161"/>
                </a:lnTo>
                <a:lnTo>
                  <a:pt x="736587" y="168744"/>
                </a:lnTo>
                <a:lnTo>
                  <a:pt x="714476" y="171373"/>
                </a:lnTo>
                <a:lnTo>
                  <a:pt x="694245" y="178841"/>
                </a:lnTo>
                <a:lnTo>
                  <a:pt x="676503" y="190538"/>
                </a:lnTo>
                <a:lnTo>
                  <a:pt x="661822" y="205816"/>
                </a:lnTo>
                <a:lnTo>
                  <a:pt x="559485" y="152196"/>
                </a:lnTo>
                <a:lnTo>
                  <a:pt x="502666" y="122428"/>
                </a:lnTo>
                <a:lnTo>
                  <a:pt x="504507" y="115658"/>
                </a:lnTo>
                <a:lnTo>
                  <a:pt x="505853" y="108699"/>
                </a:lnTo>
                <a:lnTo>
                  <a:pt x="506679" y="101561"/>
                </a:lnTo>
                <a:lnTo>
                  <a:pt x="506958" y="94284"/>
                </a:lnTo>
                <a:lnTo>
                  <a:pt x="499541" y="57619"/>
                </a:lnTo>
                <a:lnTo>
                  <a:pt x="483387" y="33680"/>
                </a:lnTo>
                <a:lnTo>
                  <a:pt x="479310" y="27635"/>
                </a:lnTo>
                <a:lnTo>
                  <a:pt x="473278" y="23571"/>
                </a:lnTo>
                <a:lnTo>
                  <a:pt x="473278" y="94284"/>
                </a:lnTo>
                <a:lnTo>
                  <a:pt x="468617" y="117322"/>
                </a:lnTo>
                <a:lnTo>
                  <a:pt x="468515" y="117843"/>
                </a:lnTo>
                <a:lnTo>
                  <a:pt x="455510" y="137109"/>
                </a:lnTo>
                <a:lnTo>
                  <a:pt x="436245" y="150114"/>
                </a:lnTo>
                <a:lnTo>
                  <a:pt x="412673" y="154876"/>
                </a:lnTo>
                <a:lnTo>
                  <a:pt x="389115" y="150114"/>
                </a:lnTo>
                <a:lnTo>
                  <a:pt x="369849" y="137109"/>
                </a:lnTo>
                <a:lnTo>
                  <a:pt x="356857" y="117843"/>
                </a:lnTo>
                <a:lnTo>
                  <a:pt x="352082" y="94284"/>
                </a:lnTo>
                <a:lnTo>
                  <a:pt x="356857" y="70713"/>
                </a:lnTo>
                <a:lnTo>
                  <a:pt x="369849" y="51447"/>
                </a:lnTo>
                <a:lnTo>
                  <a:pt x="389115" y="38455"/>
                </a:lnTo>
                <a:lnTo>
                  <a:pt x="412673" y="33680"/>
                </a:lnTo>
                <a:lnTo>
                  <a:pt x="436245" y="38455"/>
                </a:lnTo>
                <a:lnTo>
                  <a:pt x="455510" y="51447"/>
                </a:lnTo>
                <a:lnTo>
                  <a:pt x="468515" y="70713"/>
                </a:lnTo>
                <a:lnTo>
                  <a:pt x="473278" y="94284"/>
                </a:lnTo>
                <a:lnTo>
                  <a:pt x="473278" y="23571"/>
                </a:lnTo>
                <a:lnTo>
                  <a:pt x="449338" y="7416"/>
                </a:lnTo>
                <a:lnTo>
                  <a:pt x="412673" y="0"/>
                </a:lnTo>
                <a:lnTo>
                  <a:pt x="376021" y="7416"/>
                </a:lnTo>
                <a:lnTo>
                  <a:pt x="346049" y="27635"/>
                </a:lnTo>
                <a:lnTo>
                  <a:pt x="325818" y="57619"/>
                </a:lnTo>
                <a:lnTo>
                  <a:pt x="318401" y="94284"/>
                </a:lnTo>
                <a:lnTo>
                  <a:pt x="319125" y="106019"/>
                </a:lnTo>
                <a:lnTo>
                  <a:pt x="321271" y="117322"/>
                </a:lnTo>
                <a:lnTo>
                  <a:pt x="324713" y="128117"/>
                </a:lnTo>
                <a:lnTo>
                  <a:pt x="329374" y="138303"/>
                </a:lnTo>
                <a:lnTo>
                  <a:pt x="156730" y="275856"/>
                </a:lnTo>
                <a:lnTo>
                  <a:pt x="154876" y="274485"/>
                </a:lnTo>
                <a:lnTo>
                  <a:pt x="154876" y="346303"/>
                </a:lnTo>
                <a:lnTo>
                  <a:pt x="150101" y="369862"/>
                </a:lnTo>
                <a:lnTo>
                  <a:pt x="137109" y="389128"/>
                </a:lnTo>
                <a:lnTo>
                  <a:pt x="117843" y="402120"/>
                </a:lnTo>
                <a:lnTo>
                  <a:pt x="94272" y="406895"/>
                </a:lnTo>
                <a:lnTo>
                  <a:pt x="70713" y="402120"/>
                </a:lnTo>
                <a:lnTo>
                  <a:pt x="51460" y="389128"/>
                </a:lnTo>
                <a:lnTo>
                  <a:pt x="38455" y="369862"/>
                </a:lnTo>
                <a:lnTo>
                  <a:pt x="33680" y="346303"/>
                </a:lnTo>
                <a:lnTo>
                  <a:pt x="38277" y="323621"/>
                </a:lnTo>
                <a:lnTo>
                  <a:pt x="38341" y="323265"/>
                </a:lnTo>
                <a:lnTo>
                  <a:pt x="38455" y="322732"/>
                </a:lnTo>
                <a:lnTo>
                  <a:pt x="51460" y="303466"/>
                </a:lnTo>
                <a:lnTo>
                  <a:pt x="70713" y="290474"/>
                </a:lnTo>
                <a:lnTo>
                  <a:pt x="94272" y="285699"/>
                </a:lnTo>
                <a:lnTo>
                  <a:pt x="117843" y="290474"/>
                </a:lnTo>
                <a:lnTo>
                  <a:pt x="137109" y="303466"/>
                </a:lnTo>
                <a:lnTo>
                  <a:pt x="150101" y="322732"/>
                </a:lnTo>
                <a:lnTo>
                  <a:pt x="154876" y="346303"/>
                </a:lnTo>
                <a:lnTo>
                  <a:pt x="154876" y="274485"/>
                </a:lnTo>
                <a:lnTo>
                  <a:pt x="143319" y="265899"/>
                </a:lnTo>
                <a:lnTo>
                  <a:pt x="128244" y="258394"/>
                </a:lnTo>
                <a:lnTo>
                  <a:pt x="111810" y="253669"/>
                </a:lnTo>
                <a:lnTo>
                  <a:pt x="94272" y="252018"/>
                </a:lnTo>
                <a:lnTo>
                  <a:pt x="57619" y="259435"/>
                </a:lnTo>
                <a:lnTo>
                  <a:pt x="27647" y="279666"/>
                </a:lnTo>
                <a:lnTo>
                  <a:pt x="7416" y="309638"/>
                </a:lnTo>
                <a:lnTo>
                  <a:pt x="0" y="346303"/>
                </a:lnTo>
                <a:lnTo>
                  <a:pt x="7416" y="382968"/>
                </a:lnTo>
                <a:lnTo>
                  <a:pt x="27647" y="412940"/>
                </a:lnTo>
                <a:lnTo>
                  <a:pt x="57619" y="433158"/>
                </a:lnTo>
                <a:lnTo>
                  <a:pt x="94272" y="440575"/>
                </a:lnTo>
                <a:lnTo>
                  <a:pt x="130937" y="433158"/>
                </a:lnTo>
                <a:lnTo>
                  <a:pt x="160909" y="412940"/>
                </a:lnTo>
                <a:lnTo>
                  <a:pt x="164985" y="406895"/>
                </a:lnTo>
                <a:lnTo>
                  <a:pt x="181140" y="382968"/>
                </a:lnTo>
                <a:lnTo>
                  <a:pt x="188556" y="346303"/>
                </a:lnTo>
                <a:lnTo>
                  <a:pt x="187820" y="334568"/>
                </a:lnTo>
                <a:lnTo>
                  <a:pt x="185762" y="323621"/>
                </a:lnTo>
                <a:lnTo>
                  <a:pt x="185686" y="323265"/>
                </a:lnTo>
                <a:lnTo>
                  <a:pt x="182245" y="312483"/>
                </a:lnTo>
                <a:lnTo>
                  <a:pt x="177596" y="302298"/>
                </a:lnTo>
                <a:lnTo>
                  <a:pt x="198424" y="285699"/>
                </a:lnTo>
                <a:lnTo>
                  <a:pt x="210794" y="275856"/>
                </a:lnTo>
                <a:lnTo>
                  <a:pt x="350253" y="164731"/>
                </a:lnTo>
                <a:lnTo>
                  <a:pt x="363664" y="174688"/>
                </a:lnTo>
                <a:lnTo>
                  <a:pt x="378726" y="182181"/>
                </a:lnTo>
                <a:lnTo>
                  <a:pt x="395160" y="186918"/>
                </a:lnTo>
                <a:lnTo>
                  <a:pt x="412673" y="188569"/>
                </a:lnTo>
                <a:lnTo>
                  <a:pt x="434568" y="185991"/>
                </a:lnTo>
                <a:lnTo>
                  <a:pt x="454621" y="178663"/>
                </a:lnTo>
                <a:lnTo>
                  <a:pt x="472274" y="167195"/>
                </a:lnTo>
                <a:lnTo>
                  <a:pt x="474675" y="164731"/>
                </a:lnTo>
                <a:lnTo>
                  <a:pt x="484301" y="154876"/>
                </a:lnTo>
                <a:lnTo>
                  <a:pt x="486918" y="152196"/>
                </a:lnTo>
                <a:lnTo>
                  <a:pt x="646379" y="235737"/>
                </a:lnTo>
                <a:lnTo>
                  <a:pt x="644639" y="242316"/>
                </a:lnTo>
                <a:lnTo>
                  <a:pt x="643369" y="249072"/>
                </a:lnTo>
                <a:lnTo>
                  <a:pt x="642581" y="255968"/>
                </a:lnTo>
                <a:lnTo>
                  <a:pt x="642315" y="263029"/>
                </a:lnTo>
                <a:lnTo>
                  <a:pt x="649732" y="299681"/>
                </a:lnTo>
                <a:lnTo>
                  <a:pt x="669950" y="329653"/>
                </a:lnTo>
                <a:lnTo>
                  <a:pt x="699922" y="349885"/>
                </a:lnTo>
                <a:lnTo>
                  <a:pt x="736587" y="357301"/>
                </a:lnTo>
                <a:lnTo>
                  <a:pt x="773252" y="349885"/>
                </a:lnTo>
                <a:lnTo>
                  <a:pt x="803224" y="329653"/>
                </a:lnTo>
                <a:lnTo>
                  <a:pt x="807288" y="323621"/>
                </a:lnTo>
                <a:lnTo>
                  <a:pt x="823442" y="299681"/>
                </a:lnTo>
                <a:lnTo>
                  <a:pt x="830859" y="263029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837344" y="6087243"/>
            <a:ext cx="915669" cy="972819"/>
          </a:xfrm>
          <a:custGeom>
            <a:avLst/>
            <a:gdLst/>
            <a:ahLst/>
            <a:cxnLst/>
            <a:rect l="l" t="t" r="r" b="b"/>
            <a:pathLst>
              <a:path w="915669" h="972820">
                <a:moveTo>
                  <a:pt x="833894" y="407746"/>
                </a:moveTo>
                <a:lnTo>
                  <a:pt x="833323" y="407187"/>
                </a:lnTo>
                <a:lnTo>
                  <a:pt x="831088" y="368388"/>
                </a:lnTo>
                <a:lnTo>
                  <a:pt x="822871" y="321449"/>
                </a:lnTo>
                <a:lnTo>
                  <a:pt x="809548" y="276466"/>
                </a:lnTo>
                <a:lnTo>
                  <a:pt x="799566" y="252907"/>
                </a:lnTo>
                <a:lnTo>
                  <a:pt x="799566" y="400304"/>
                </a:lnTo>
                <a:lnTo>
                  <a:pt x="639076" y="400304"/>
                </a:lnTo>
                <a:lnTo>
                  <a:pt x="635266" y="337883"/>
                </a:lnTo>
                <a:lnTo>
                  <a:pt x="621982" y="268541"/>
                </a:lnTo>
                <a:lnTo>
                  <a:pt x="606145" y="220700"/>
                </a:lnTo>
                <a:lnTo>
                  <a:pt x="631494" y="213334"/>
                </a:lnTo>
                <a:lnTo>
                  <a:pt x="673430" y="195453"/>
                </a:lnTo>
                <a:lnTo>
                  <a:pt x="702424" y="178765"/>
                </a:lnTo>
                <a:lnTo>
                  <a:pt x="711428" y="172123"/>
                </a:lnTo>
                <a:lnTo>
                  <a:pt x="731774" y="197891"/>
                </a:lnTo>
                <a:lnTo>
                  <a:pt x="755586" y="236728"/>
                </a:lnTo>
                <a:lnTo>
                  <a:pt x="774750" y="278409"/>
                </a:lnTo>
                <a:lnTo>
                  <a:pt x="788873" y="322580"/>
                </a:lnTo>
                <a:lnTo>
                  <a:pt x="797610" y="368884"/>
                </a:lnTo>
                <a:lnTo>
                  <a:pt x="799566" y="400304"/>
                </a:lnTo>
                <a:lnTo>
                  <a:pt x="799566" y="252907"/>
                </a:lnTo>
                <a:lnTo>
                  <a:pt x="791451" y="233743"/>
                </a:lnTo>
                <a:lnTo>
                  <a:pt x="768896" y="193586"/>
                </a:lnTo>
                <a:lnTo>
                  <a:pt x="742175" y="156311"/>
                </a:lnTo>
                <a:lnTo>
                  <a:pt x="729005" y="141630"/>
                </a:lnTo>
                <a:lnTo>
                  <a:pt x="725601" y="136702"/>
                </a:lnTo>
                <a:lnTo>
                  <a:pt x="723226" y="135191"/>
                </a:lnTo>
                <a:lnTo>
                  <a:pt x="711631" y="122250"/>
                </a:lnTo>
                <a:lnTo>
                  <a:pt x="688771" y="101752"/>
                </a:lnTo>
                <a:lnTo>
                  <a:pt x="688771" y="147383"/>
                </a:lnTo>
                <a:lnTo>
                  <a:pt x="674446" y="157048"/>
                </a:lnTo>
                <a:lnTo>
                  <a:pt x="637908" y="175196"/>
                </a:lnTo>
                <a:lnTo>
                  <a:pt x="606094" y="185851"/>
                </a:lnTo>
                <a:lnTo>
                  <a:pt x="606094" y="433578"/>
                </a:lnTo>
                <a:lnTo>
                  <a:pt x="604507" y="470242"/>
                </a:lnTo>
                <a:lnTo>
                  <a:pt x="597598" y="521055"/>
                </a:lnTo>
                <a:lnTo>
                  <a:pt x="586105" y="569290"/>
                </a:lnTo>
                <a:lnTo>
                  <a:pt x="573773" y="604291"/>
                </a:lnTo>
                <a:lnTo>
                  <a:pt x="549198" y="598944"/>
                </a:lnTo>
                <a:lnTo>
                  <a:pt x="507352" y="592810"/>
                </a:lnTo>
                <a:lnTo>
                  <a:pt x="463219" y="589127"/>
                </a:lnTo>
                <a:lnTo>
                  <a:pt x="433590" y="588340"/>
                </a:lnTo>
                <a:lnTo>
                  <a:pt x="433590" y="433578"/>
                </a:lnTo>
                <a:lnTo>
                  <a:pt x="606094" y="433578"/>
                </a:lnTo>
                <a:lnTo>
                  <a:pt x="606094" y="185851"/>
                </a:lnTo>
                <a:lnTo>
                  <a:pt x="605713" y="185978"/>
                </a:lnTo>
                <a:lnTo>
                  <a:pt x="605713" y="400304"/>
                </a:lnTo>
                <a:lnTo>
                  <a:pt x="433590" y="400304"/>
                </a:lnTo>
                <a:lnTo>
                  <a:pt x="433590" y="245122"/>
                </a:lnTo>
                <a:lnTo>
                  <a:pt x="504355" y="241414"/>
                </a:lnTo>
                <a:lnTo>
                  <a:pt x="573620" y="229908"/>
                </a:lnTo>
                <a:lnTo>
                  <a:pt x="587095" y="267233"/>
                </a:lnTo>
                <a:lnTo>
                  <a:pt x="601510" y="336638"/>
                </a:lnTo>
                <a:lnTo>
                  <a:pt x="605713" y="400304"/>
                </a:lnTo>
                <a:lnTo>
                  <a:pt x="605713" y="185978"/>
                </a:lnTo>
                <a:lnTo>
                  <a:pt x="593305" y="190131"/>
                </a:lnTo>
                <a:lnTo>
                  <a:pt x="577418" y="157022"/>
                </a:lnTo>
                <a:lnTo>
                  <a:pt x="560311" y="130327"/>
                </a:lnTo>
                <a:lnTo>
                  <a:pt x="560311" y="197764"/>
                </a:lnTo>
                <a:lnTo>
                  <a:pt x="510857" y="207149"/>
                </a:lnTo>
                <a:lnTo>
                  <a:pt x="433590" y="211721"/>
                </a:lnTo>
                <a:lnTo>
                  <a:pt x="433590" y="45897"/>
                </a:lnTo>
                <a:lnTo>
                  <a:pt x="482574" y="86423"/>
                </a:lnTo>
                <a:lnTo>
                  <a:pt x="511289" y="118313"/>
                </a:lnTo>
                <a:lnTo>
                  <a:pt x="539750" y="158673"/>
                </a:lnTo>
                <a:lnTo>
                  <a:pt x="560311" y="197764"/>
                </a:lnTo>
                <a:lnTo>
                  <a:pt x="560311" y="130327"/>
                </a:lnTo>
                <a:lnTo>
                  <a:pt x="549783" y="113893"/>
                </a:lnTo>
                <a:lnTo>
                  <a:pt x="521004" y="78549"/>
                </a:lnTo>
                <a:lnTo>
                  <a:pt x="492937" y="50495"/>
                </a:lnTo>
                <a:lnTo>
                  <a:pt x="478980" y="38912"/>
                </a:lnTo>
                <a:lnTo>
                  <a:pt x="511302" y="45008"/>
                </a:lnTo>
                <a:lnTo>
                  <a:pt x="555472" y="59131"/>
                </a:lnTo>
                <a:lnTo>
                  <a:pt x="597154" y="78282"/>
                </a:lnTo>
                <a:lnTo>
                  <a:pt x="635990" y="102108"/>
                </a:lnTo>
                <a:lnTo>
                  <a:pt x="671614" y="130213"/>
                </a:lnTo>
                <a:lnTo>
                  <a:pt x="688771" y="147383"/>
                </a:lnTo>
                <a:lnTo>
                  <a:pt x="688771" y="101752"/>
                </a:lnTo>
                <a:lnTo>
                  <a:pt x="640295" y="64998"/>
                </a:lnTo>
                <a:lnTo>
                  <a:pt x="600138" y="42443"/>
                </a:lnTo>
                <a:lnTo>
                  <a:pt x="557415" y="24345"/>
                </a:lnTo>
                <a:lnTo>
                  <a:pt x="512419" y="11036"/>
                </a:lnTo>
                <a:lnTo>
                  <a:pt x="465493" y="2806"/>
                </a:lnTo>
                <a:lnTo>
                  <a:pt x="426694" y="571"/>
                </a:lnTo>
                <a:lnTo>
                  <a:pt x="426135" y="0"/>
                </a:lnTo>
                <a:lnTo>
                  <a:pt x="417741" y="0"/>
                </a:lnTo>
                <a:lnTo>
                  <a:pt x="416941" y="0"/>
                </a:lnTo>
                <a:lnTo>
                  <a:pt x="416153" y="0"/>
                </a:lnTo>
                <a:lnTo>
                  <a:pt x="407758" y="0"/>
                </a:lnTo>
                <a:lnTo>
                  <a:pt x="407187" y="571"/>
                </a:lnTo>
                <a:lnTo>
                  <a:pt x="400304" y="977"/>
                </a:lnTo>
                <a:lnTo>
                  <a:pt x="400304" y="45897"/>
                </a:lnTo>
                <a:lnTo>
                  <a:pt x="400304" y="211721"/>
                </a:lnTo>
                <a:lnTo>
                  <a:pt x="400304" y="245122"/>
                </a:lnTo>
                <a:lnTo>
                  <a:pt x="400304" y="400304"/>
                </a:lnTo>
                <a:lnTo>
                  <a:pt x="400304" y="433578"/>
                </a:lnTo>
                <a:lnTo>
                  <a:pt x="400304" y="588772"/>
                </a:lnTo>
                <a:lnTo>
                  <a:pt x="329526" y="592455"/>
                </a:lnTo>
                <a:lnTo>
                  <a:pt x="260019" y="604012"/>
                </a:lnTo>
                <a:lnTo>
                  <a:pt x="236651" y="523290"/>
                </a:lnTo>
                <a:lnTo>
                  <a:pt x="229476" y="471487"/>
                </a:lnTo>
                <a:lnTo>
                  <a:pt x="227965" y="437311"/>
                </a:lnTo>
                <a:lnTo>
                  <a:pt x="227965" y="613117"/>
                </a:lnTo>
                <a:lnTo>
                  <a:pt x="202399" y="620547"/>
                </a:lnTo>
                <a:lnTo>
                  <a:pt x="160464" y="638429"/>
                </a:lnTo>
                <a:lnTo>
                  <a:pt x="131470" y="655116"/>
                </a:lnTo>
                <a:lnTo>
                  <a:pt x="122199" y="661974"/>
                </a:lnTo>
                <a:lnTo>
                  <a:pt x="99682" y="632650"/>
                </a:lnTo>
                <a:lnTo>
                  <a:pt x="76581" y="593979"/>
                </a:lnTo>
                <a:lnTo>
                  <a:pt x="58089" y="552665"/>
                </a:lnTo>
                <a:lnTo>
                  <a:pt x="44513" y="509143"/>
                </a:lnTo>
                <a:lnTo>
                  <a:pt x="36144" y="463765"/>
                </a:lnTo>
                <a:lnTo>
                  <a:pt x="34290" y="433578"/>
                </a:lnTo>
                <a:lnTo>
                  <a:pt x="194538" y="433578"/>
                </a:lnTo>
                <a:lnTo>
                  <a:pt x="196380" y="475056"/>
                </a:lnTo>
                <a:lnTo>
                  <a:pt x="204089" y="530326"/>
                </a:lnTo>
                <a:lnTo>
                  <a:pt x="216928" y="582688"/>
                </a:lnTo>
                <a:lnTo>
                  <a:pt x="227965" y="613117"/>
                </a:lnTo>
                <a:lnTo>
                  <a:pt x="227965" y="437311"/>
                </a:lnTo>
                <a:lnTo>
                  <a:pt x="227799" y="433578"/>
                </a:lnTo>
                <a:lnTo>
                  <a:pt x="400304" y="433578"/>
                </a:lnTo>
                <a:lnTo>
                  <a:pt x="400304" y="400304"/>
                </a:lnTo>
                <a:lnTo>
                  <a:pt x="228180" y="400304"/>
                </a:lnTo>
                <a:lnTo>
                  <a:pt x="232384" y="336638"/>
                </a:lnTo>
                <a:lnTo>
                  <a:pt x="246811" y="267233"/>
                </a:lnTo>
                <a:lnTo>
                  <a:pt x="260261" y="229908"/>
                </a:lnTo>
                <a:lnTo>
                  <a:pt x="329526" y="241414"/>
                </a:lnTo>
                <a:lnTo>
                  <a:pt x="400304" y="245122"/>
                </a:lnTo>
                <a:lnTo>
                  <a:pt x="400304" y="211721"/>
                </a:lnTo>
                <a:lnTo>
                  <a:pt x="323913" y="207175"/>
                </a:lnTo>
                <a:lnTo>
                  <a:pt x="273634" y="197637"/>
                </a:lnTo>
                <a:lnTo>
                  <a:pt x="294144" y="158673"/>
                </a:lnTo>
                <a:lnTo>
                  <a:pt x="322605" y="118313"/>
                </a:lnTo>
                <a:lnTo>
                  <a:pt x="351320" y="86423"/>
                </a:lnTo>
                <a:lnTo>
                  <a:pt x="400304" y="45897"/>
                </a:lnTo>
                <a:lnTo>
                  <a:pt x="400304" y="977"/>
                </a:lnTo>
                <a:lnTo>
                  <a:pt x="368376" y="2806"/>
                </a:lnTo>
                <a:lnTo>
                  <a:pt x="354901" y="5181"/>
                </a:lnTo>
                <a:lnTo>
                  <a:pt x="354901" y="38900"/>
                </a:lnTo>
                <a:lnTo>
                  <a:pt x="340956" y="50495"/>
                </a:lnTo>
                <a:lnTo>
                  <a:pt x="312877" y="78549"/>
                </a:lnTo>
                <a:lnTo>
                  <a:pt x="284111" y="113893"/>
                </a:lnTo>
                <a:lnTo>
                  <a:pt x="256476" y="157022"/>
                </a:lnTo>
                <a:lnTo>
                  <a:pt x="240690" y="189890"/>
                </a:lnTo>
                <a:lnTo>
                  <a:pt x="227723" y="185572"/>
                </a:lnTo>
                <a:lnTo>
                  <a:pt x="227723" y="220700"/>
                </a:lnTo>
                <a:lnTo>
                  <a:pt x="211899" y="268541"/>
                </a:lnTo>
                <a:lnTo>
                  <a:pt x="198628" y="337883"/>
                </a:lnTo>
                <a:lnTo>
                  <a:pt x="194805" y="400304"/>
                </a:lnTo>
                <a:lnTo>
                  <a:pt x="34315" y="400304"/>
                </a:lnTo>
                <a:lnTo>
                  <a:pt x="45021" y="322580"/>
                </a:lnTo>
                <a:lnTo>
                  <a:pt x="59156" y="278409"/>
                </a:lnTo>
                <a:lnTo>
                  <a:pt x="78308" y="236728"/>
                </a:lnTo>
                <a:lnTo>
                  <a:pt x="102120" y="197891"/>
                </a:lnTo>
                <a:lnTo>
                  <a:pt x="122453" y="172123"/>
                </a:lnTo>
                <a:lnTo>
                  <a:pt x="131470" y="178765"/>
                </a:lnTo>
                <a:lnTo>
                  <a:pt x="160464" y="195453"/>
                </a:lnTo>
                <a:lnTo>
                  <a:pt x="202399" y="213334"/>
                </a:lnTo>
                <a:lnTo>
                  <a:pt x="227723" y="220700"/>
                </a:lnTo>
                <a:lnTo>
                  <a:pt x="227723" y="185572"/>
                </a:lnTo>
                <a:lnTo>
                  <a:pt x="197053" y="175336"/>
                </a:lnTo>
                <a:lnTo>
                  <a:pt x="160159" y="157213"/>
                </a:lnTo>
                <a:lnTo>
                  <a:pt x="197904" y="102108"/>
                </a:lnTo>
                <a:lnTo>
                  <a:pt x="236728" y="78282"/>
                </a:lnTo>
                <a:lnTo>
                  <a:pt x="278409" y="59131"/>
                </a:lnTo>
                <a:lnTo>
                  <a:pt x="322580" y="45008"/>
                </a:lnTo>
                <a:lnTo>
                  <a:pt x="354901" y="38900"/>
                </a:lnTo>
                <a:lnTo>
                  <a:pt x="354901" y="5181"/>
                </a:lnTo>
                <a:lnTo>
                  <a:pt x="276466" y="24345"/>
                </a:lnTo>
                <a:lnTo>
                  <a:pt x="233743" y="42443"/>
                </a:lnTo>
                <a:lnTo>
                  <a:pt x="193586" y="64998"/>
                </a:lnTo>
                <a:lnTo>
                  <a:pt x="156324" y="91706"/>
                </a:lnTo>
                <a:lnTo>
                  <a:pt x="122262" y="122250"/>
                </a:lnTo>
                <a:lnTo>
                  <a:pt x="110667" y="135178"/>
                </a:lnTo>
                <a:lnTo>
                  <a:pt x="108292" y="136702"/>
                </a:lnTo>
                <a:lnTo>
                  <a:pt x="104876" y="141630"/>
                </a:lnTo>
                <a:lnTo>
                  <a:pt x="91719" y="156311"/>
                </a:lnTo>
                <a:lnTo>
                  <a:pt x="65011" y="193586"/>
                </a:lnTo>
                <a:lnTo>
                  <a:pt x="42443" y="233743"/>
                </a:lnTo>
                <a:lnTo>
                  <a:pt x="24358" y="276466"/>
                </a:lnTo>
                <a:lnTo>
                  <a:pt x="11036" y="321449"/>
                </a:lnTo>
                <a:lnTo>
                  <a:pt x="2819" y="368388"/>
                </a:lnTo>
                <a:lnTo>
                  <a:pt x="571" y="407174"/>
                </a:lnTo>
                <a:lnTo>
                  <a:pt x="0" y="407746"/>
                </a:lnTo>
                <a:lnTo>
                  <a:pt x="0" y="426135"/>
                </a:lnTo>
                <a:lnTo>
                  <a:pt x="546" y="426694"/>
                </a:lnTo>
                <a:lnTo>
                  <a:pt x="2616" y="463638"/>
                </a:lnTo>
                <a:lnTo>
                  <a:pt x="10287" y="509041"/>
                </a:lnTo>
                <a:lnTo>
                  <a:pt x="22758" y="552818"/>
                </a:lnTo>
                <a:lnTo>
                  <a:pt x="39789" y="594652"/>
                </a:lnTo>
                <a:lnTo>
                  <a:pt x="61125" y="634212"/>
                </a:lnTo>
                <a:lnTo>
                  <a:pt x="86499" y="671169"/>
                </a:lnTo>
                <a:lnTo>
                  <a:pt x="106451" y="694461"/>
                </a:lnTo>
                <a:lnTo>
                  <a:pt x="108254" y="697077"/>
                </a:lnTo>
                <a:lnTo>
                  <a:pt x="111137" y="699909"/>
                </a:lnTo>
                <a:lnTo>
                  <a:pt x="115684" y="705205"/>
                </a:lnTo>
                <a:lnTo>
                  <a:pt x="148412" y="735977"/>
                </a:lnTo>
                <a:lnTo>
                  <a:pt x="184442" y="763168"/>
                </a:lnTo>
                <a:lnTo>
                  <a:pt x="223520" y="786460"/>
                </a:lnTo>
                <a:lnTo>
                  <a:pt x="265391" y="805497"/>
                </a:lnTo>
                <a:lnTo>
                  <a:pt x="311238" y="820356"/>
                </a:lnTo>
                <a:lnTo>
                  <a:pt x="314071" y="820547"/>
                </a:lnTo>
                <a:lnTo>
                  <a:pt x="321437" y="820547"/>
                </a:lnTo>
                <a:lnTo>
                  <a:pt x="328180" y="815606"/>
                </a:lnTo>
                <a:lnTo>
                  <a:pt x="330149" y="808164"/>
                </a:lnTo>
                <a:lnTo>
                  <a:pt x="330542" y="801573"/>
                </a:lnTo>
                <a:lnTo>
                  <a:pt x="328447" y="795540"/>
                </a:lnTo>
                <a:lnTo>
                  <a:pt x="324256" y="790740"/>
                </a:lnTo>
                <a:lnTo>
                  <a:pt x="318325" y="787806"/>
                </a:lnTo>
                <a:lnTo>
                  <a:pt x="273862" y="773061"/>
                </a:lnTo>
                <a:lnTo>
                  <a:pt x="232206" y="753351"/>
                </a:lnTo>
                <a:lnTo>
                  <a:pt x="193649" y="729056"/>
                </a:lnTo>
                <a:lnTo>
                  <a:pt x="158521" y="700582"/>
                </a:lnTo>
                <a:lnTo>
                  <a:pt x="145021" y="686752"/>
                </a:lnTo>
                <a:lnTo>
                  <a:pt x="159804" y="676884"/>
                </a:lnTo>
                <a:lnTo>
                  <a:pt x="196634" y="658723"/>
                </a:lnTo>
                <a:lnTo>
                  <a:pt x="240753" y="643966"/>
                </a:lnTo>
                <a:lnTo>
                  <a:pt x="257822" y="678319"/>
                </a:lnTo>
                <a:lnTo>
                  <a:pt x="285851" y="721436"/>
                </a:lnTo>
                <a:lnTo>
                  <a:pt x="289102" y="725855"/>
                </a:lnTo>
                <a:lnTo>
                  <a:pt x="294157" y="728218"/>
                </a:lnTo>
                <a:lnTo>
                  <a:pt x="299262" y="728218"/>
                </a:lnTo>
                <a:lnTo>
                  <a:pt x="302691" y="728218"/>
                </a:lnTo>
                <a:lnTo>
                  <a:pt x="306146" y="727163"/>
                </a:lnTo>
                <a:lnTo>
                  <a:pt x="309105" y="724979"/>
                </a:lnTo>
                <a:lnTo>
                  <a:pt x="313550" y="720090"/>
                </a:lnTo>
                <a:lnTo>
                  <a:pt x="315696" y="714082"/>
                </a:lnTo>
                <a:lnTo>
                  <a:pt x="315442" y="707707"/>
                </a:lnTo>
                <a:lnTo>
                  <a:pt x="312661" y="701713"/>
                </a:lnTo>
                <a:lnTo>
                  <a:pt x="286600" y="661581"/>
                </a:lnTo>
                <a:lnTo>
                  <a:pt x="274015" y="636193"/>
                </a:lnTo>
                <a:lnTo>
                  <a:pt x="323659" y="626732"/>
                </a:lnTo>
                <a:lnTo>
                  <a:pt x="416941" y="621182"/>
                </a:lnTo>
                <a:lnTo>
                  <a:pt x="461149" y="622338"/>
                </a:lnTo>
                <a:lnTo>
                  <a:pt x="503199" y="625830"/>
                </a:lnTo>
                <a:lnTo>
                  <a:pt x="542975" y="631634"/>
                </a:lnTo>
                <a:lnTo>
                  <a:pt x="560158" y="635393"/>
                </a:lnTo>
                <a:lnTo>
                  <a:pt x="549503" y="657542"/>
                </a:lnTo>
                <a:lnTo>
                  <a:pt x="547522" y="663841"/>
                </a:lnTo>
                <a:lnTo>
                  <a:pt x="561327" y="682218"/>
                </a:lnTo>
                <a:lnTo>
                  <a:pt x="564057" y="682218"/>
                </a:lnTo>
                <a:lnTo>
                  <a:pt x="569912" y="682218"/>
                </a:lnTo>
                <a:lnTo>
                  <a:pt x="575602" y="679132"/>
                </a:lnTo>
                <a:lnTo>
                  <a:pt x="578637" y="673646"/>
                </a:lnTo>
                <a:lnTo>
                  <a:pt x="596290" y="636993"/>
                </a:lnTo>
                <a:lnTo>
                  <a:pt x="598639" y="635254"/>
                </a:lnTo>
                <a:lnTo>
                  <a:pt x="600367" y="628535"/>
                </a:lnTo>
                <a:lnTo>
                  <a:pt x="600684" y="627875"/>
                </a:lnTo>
                <a:lnTo>
                  <a:pt x="617880" y="579208"/>
                </a:lnTo>
                <a:lnTo>
                  <a:pt x="630199" y="527748"/>
                </a:lnTo>
                <a:lnTo>
                  <a:pt x="637616" y="473621"/>
                </a:lnTo>
                <a:lnTo>
                  <a:pt x="639356" y="433578"/>
                </a:lnTo>
                <a:lnTo>
                  <a:pt x="800150" y="433578"/>
                </a:lnTo>
                <a:lnTo>
                  <a:pt x="799731" y="443141"/>
                </a:lnTo>
                <a:lnTo>
                  <a:pt x="798220" y="460946"/>
                </a:lnTo>
                <a:lnTo>
                  <a:pt x="804976" y="469049"/>
                </a:lnTo>
                <a:lnTo>
                  <a:pt x="833475" y="435927"/>
                </a:lnTo>
                <a:lnTo>
                  <a:pt x="833793" y="426427"/>
                </a:lnTo>
                <a:lnTo>
                  <a:pt x="833793" y="426237"/>
                </a:lnTo>
                <a:lnTo>
                  <a:pt x="833894" y="416941"/>
                </a:lnTo>
                <a:lnTo>
                  <a:pt x="833894" y="407746"/>
                </a:lnTo>
                <a:close/>
              </a:path>
              <a:path w="915669" h="972820">
                <a:moveTo>
                  <a:pt x="915225" y="612749"/>
                </a:moveTo>
                <a:lnTo>
                  <a:pt x="914006" y="606488"/>
                </a:lnTo>
                <a:lnTo>
                  <a:pt x="910348" y="600976"/>
                </a:lnTo>
                <a:lnTo>
                  <a:pt x="875055" y="565696"/>
                </a:lnTo>
                <a:lnTo>
                  <a:pt x="875055" y="612749"/>
                </a:lnTo>
                <a:lnTo>
                  <a:pt x="555320" y="932497"/>
                </a:lnTo>
                <a:lnTo>
                  <a:pt x="371856" y="749033"/>
                </a:lnTo>
                <a:lnTo>
                  <a:pt x="444017" y="676948"/>
                </a:lnTo>
                <a:lnTo>
                  <a:pt x="543598" y="776541"/>
                </a:lnTo>
                <a:lnTo>
                  <a:pt x="549033" y="780046"/>
                </a:lnTo>
                <a:lnTo>
                  <a:pt x="555371" y="781227"/>
                </a:lnTo>
                <a:lnTo>
                  <a:pt x="561708" y="780046"/>
                </a:lnTo>
                <a:lnTo>
                  <a:pt x="567131" y="776541"/>
                </a:lnTo>
                <a:lnTo>
                  <a:pt x="602424" y="741248"/>
                </a:lnTo>
                <a:lnTo>
                  <a:pt x="802995" y="540689"/>
                </a:lnTo>
                <a:lnTo>
                  <a:pt x="875055" y="612749"/>
                </a:lnTo>
                <a:lnTo>
                  <a:pt x="875055" y="565696"/>
                </a:lnTo>
                <a:lnTo>
                  <a:pt x="850049" y="540689"/>
                </a:lnTo>
                <a:lnTo>
                  <a:pt x="814755" y="505383"/>
                </a:lnTo>
                <a:lnTo>
                  <a:pt x="809320" y="501878"/>
                </a:lnTo>
                <a:lnTo>
                  <a:pt x="802982" y="500710"/>
                </a:lnTo>
                <a:lnTo>
                  <a:pt x="796658" y="501878"/>
                </a:lnTo>
                <a:lnTo>
                  <a:pt x="791222" y="505383"/>
                </a:lnTo>
                <a:lnTo>
                  <a:pt x="555371" y="741248"/>
                </a:lnTo>
                <a:lnTo>
                  <a:pt x="491070" y="676948"/>
                </a:lnTo>
                <a:lnTo>
                  <a:pt x="455790" y="641654"/>
                </a:lnTo>
                <a:lnTo>
                  <a:pt x="333425" y="740371"/>
                </a:lnTo>
                <a:lnTo>
                  <a:pt x="331673" y="744601"/>
                </a:lnTo>
                <a:lnTo>
                  <a:pt x="331673" y="753427"/>
                </a:lnTo>
                <a:lnTo>
                  <a:pt x="333425" y="757656"/>
                </a:lnTo>
                <a:lnTo>
                  <a:pt x="546722" y="970953"/>
                </a:lnTo>
                <a:lnTo>
                  <a:pt x="550951" y="972705"/>
                </a:lnTo>
                <a:lnTo>
                  <a:pt x="559866" y="972705"/>
                </a:lnTo>
                <a:lnTo>
                  <a:pt x="563994" y="970953"/>
                </a:lnTo>
                <a:lnTo>
                  <a:pt x="602462" y="932497"/>
                </a:lnTo>
                <a:lnTo>
                  <a:pt x="910348" y="624509"/>
                </a:lnTo>
                <a:lnTo>
                  <a:pt x="914006" y="618998"/>
                </a:lnTo>
                <a:lnTo>
                  <a:pt x="915225" y="612749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36817" y="6158655"/>
            <a:ext cx="1002030" cy="721360"/>
          </a:xfrm>
          <a:custGeom>
            <a:avLst/>
            <a:gdLst/>
            <a:ahLst/>
            <a:cxnLst/>
            <a:rect l="l" t="t" r="r" b="b"/>
            <a:pathLst>
              <a:path w="1002029" h="721359">
                <a:moveTo>
                  <a:pt x="994994" y="629856"/>
                </a:moveTo>
                <a:lnTo>
                  <a:pt x="993178" y="625500"/>
                </a:lnTo>
                <a:lnTo>
                  <a:pt x="917803" y="551599"/>
                </a:lnTo>
                <a:lnTo>
                  <a:pt x="912202" y="547954"/>
                </a:lnTo>
                <a:lnTo>
                  <a:pt x="905852" y="546785"/>
                </a:lnTo>
                <a:lnTo>
                  <a:pt x="899528" y="548081"/>
                </a:lnTo>
                <a:lnTo>
                  <a:pt x="893991" y="551827"/>
                </a:lnTo>
                <a:lnTo>
                  <a:pt x="890346" y="557441"/>
                </a:lnTo>
                <a:lnTo>
                  <a:pt x="889177" y="563791"/>
                </a:lnTo>
                <a:lnTo>
                  <a:pt x="890473" y="570115"/>
                </a:lnTo>
                <a:lnTo>
                  <a:pt x="894232" y="575640"/>
                </a:lnTo>
                <a:lnTo>
                  <a:pt x="940041" y="620585"/>
                </a:lnTo>
                <a:lnTo>
                  <a:pt x="104394" y="620585"/>
                </a:lnTo>
                <a:lnTo>
                  <a:pt x="104394" y="58381"/>
                </a:lnTo>
                <a:lnTo>
                  <a:pt x="145491" y="100711"/>
                </a:lnTo>
                <a:lnTo>
                  <a:pt x="151003" y="104482"/>
                </a:lnTo>
                <a:lnTo>
                  <a:pt x="157327" y="105816"/>
                </a:lnTo>
                <a:lnTo>
                  <a:pt x="163690" y="104673"/>
                </a:lnTo>
                <a:lnTo>
                  <a:pt x="169303" y="101066"/>
                </a:lnTo>
                <a:lnTo>
                  <a:pt x="173088" y="95554"/>
                </a:lnTo>
                <a:lnTo>
                  <a:pt x="174421" y="89230"/>
                </a:lnTo>
                <a:lnTo>
                  <a:pt x="173278" y="82867"/>
                </a:lnTo>
                <a:lnTo>
                  <a:pt x="169672" y="77241"/>
                </a:lnTo>
                <a:lnTo>
                  <a:pt x="96494" y="1866"/>
                </a:lnTo>
                <a:lnTo>
                  <a:pt x="92151" y="12"/>
                </a:lnTo>
                <a:lnTo>
                  <a:pt x="83032" y="0"/>
                </a:lnTo>
                <a:lnTo>
                  <a:pt x="78714" y="1828"/>
                </a:lnTo>
                <a:lnTo>
                  <a:pt x="4813" y="77177"/>
                </a:lnTo>
                <a:lnTo>
                  <a:pt x="1168" y="82791"/>
                </a:lnTo>
                <a:lnTo>
                  <a:pt x="0" y="89141"/>
                </a:lnTo>
                <a:lnTo>
                  <a:pt x="1282" y="95478"/>
                </a:lnTo>
                <a:lnTo>
                  <a:pt x="5041" y="101015"/>
                </a:lnTo>
                <a:lnTo>
                  <a:pt x="8331" y="104216"/>
                </a:lnTo>
                <a:lnTo>
                  <a:pt x="12573" y="105816"/>
                </a:lnTo>
                <a:lnTo>
                  <a:pt x="21209" y="105816"/>
                </a:lnTo>
                <a:lnTo>
                  <a:pt x="25565" y="104127"/>
                </a:lnTo>
                <a:lnTo>
                  <a:pt x="70739" y="58077"/>
                </a:lnTo>
                <a:lnTo>
                  <a:pt x="70739" y="646722"/>
                </a:lnTo>
                <a:lnTo>
                  <a:pt x="78257" y="654265"/>
                </a:lnTo>
                <a:lnTo>
                  <a:pt x="933450" y="654265"/>
                </a:lnTo>
                <a:lnTo>
                  <a:pt x="894295" y="692277"/>
                </a:lnTo>
                <a:lnTo>
                  <a:pt x="890511" y="697801"/>
                </a:lnTo>
                <a:lnTo>
                  <a:pt x="889177" y="704113"/>
                </a:lnTo>
                <a:lnTo>
                  <a:pt x="890320" y="710463"/>
                </a:lnTo>
                <a:lnTo>
                  <a:pt x="893927" y="716089"/>
                </a:lnTo>
                <a:lnTo>
                  <a:pt x="897229" y="719493"/>
                </a:lnTo>
                <a:lnTo>
                  <a:pt x="901623" y="721194"/>
                </a:lnTo>
                <a:lnTo>
                  <a:pt x="910234" y="721194"/>
                </a:lnTo>
                <a:lnTo>
                  <a:pt x="914488" y="719632"/>
                </a:lnTo>
                <a:lnTo>
                  <a:pt x="993127" y="643280"/>
                </a:lnTo>
                <a:lnTo>
                  <a:pt x="994981" y="638924"/>
                </a:lnTo>
                <a:lnTo>
                  <a:pt x="994994" y="629856"/>
                </a:lnTo>
                <a:close/>
              </a:path>
              <a:path w="1002029" h="721359">
                <a:moveTo>
                  <a:pt x="1001737" y="181051"/>
                </a:moveTo>
                <a:lnTo>
                  <a:pt x="988656" y="141820"/>
                </a:lnTo>
                <a:lnTo>
                  <a:pt x="968057" y="121234"/>
                </a:lnTo>
                <a:lnTo>
                  <a:pt x="968057" y="181051"/>
                </a:lnTo>
                <a:lnTo>
                  <a:pt x="964971" y="196303"/>
                </a:lnTo>
                <a:lnTo>
                  <a:pt x="956551" y="208775"/>
                </a:lnTo>
                <a:lnTo>
                  <a:pt x="944079" y="217182"/>
                </a:lnTo>
                <a:lnTo>
                  <a:pt x="928827" y="220268"/>
                </a:lnTo>
                <a:lnTo>
                  <a:pt x="913574" y="217182"/>
                </a:lnTo>
                <a:lnTo>
                  <a:pt x="901115" y="208775"/>
                </a:lnTo>
                <a:lnTo>
                  <a:pt x="892695" y="196303"/>
                </a:lnTo>
                <a:lnTo>
                  <a:pt x="889609" y="181051"/>
                </a:lnTo>
                <a:lnTo>
                  <a:pt x="892695" y="165798"/>
                </a:lnTo>
                <a:lnTo>
                  <a:pt x="901115" y="153327"/>
                </a:lnTo>
                <a:lnTo>
                  <a:pt x="913574" y="144907"/>
                </a:lnTo>
                <a:lnTo>
                  <a:pt x="928827" y="141820"/>
                </a:lnTo>
                <a:lnTo>
                  <a:pt x="944079" y="144907"/>
                </a:lnTo>
                <a:lnTo>
                  <a:pt x="956551" y="153327"/>
                </a:lnTo>
                <a:lnTo>
                  <a:pt x="964971" y="165798"/>
                </a:lnTo>
                <a:lnTo>
                  <a:pt x="968057" y="181051"/>
                </a:lnTo>
                <a:lnTo>
                  <a:pt x="968057" y="121234"/>
                </a:lnTo>
                <a:lnTo>
                  <a:pt x="957186" y="113893"/>
                </a:lnTo>
                <a:lnTo>
                  <a:pt x="928827" y="108153"/>
                </a:lnTo>
                <a:lnTo>
                  <a:pt x="900480" y="113893"/>
                </a:lnTo>
                <a:lnTo>
                  <a:pt x="877303" y="129527"/>
                </a:lnTo>
                <a:lnTo>
                  <a:pt x="861656" y="152704"/>
                </a:lnTo>
                <a:lnTo>
                  <a:pt x="855916" y="181051"/>
                </a:lnTo>
                <a:lnTo>
                  <a:pt x="856678" y="191528"/>
                </a:lnTo>
                <a:lnTo>
                  <a:pt x="858888" y="201536"/>
                </a:lnTo>
                <a:lnTo>
                  <a:pt x="862418" y="210972"/>
                </a:lnTo>
                <a:lnTo>
                  <a:pt x="867156" y="219760"/>
                </a:lnTo>
                <a:lnTo>
                  <a:pt x="747052" y="341007"/>
                </a:lnTo>
                <a:lnTo>
                  <a:pt x="746620" y="340779"/>
                </a:lnTo>
                <a:lnTo>
                  <a:pt x="746620" y="402107"/>
                </a:lnTo>
                <a:lnTo>
                  <a:pt x="743534" y="417360"/>
                </a:lnTo>
                <a:lnTo>
                  <a:pt x="735126" y="429831"/>
                </a:lnTo>
                <a:lnTo>
                  <a:pt x="722668" y="438251"/>
                </a:lnTo>
                <a:lnTo>
                  <a:pt x="707415" y="441337"/>
                </a:lnTo>
                <a:lnTo>
                  <a:pt x="692150" y="438251"/>
                </a:lnTo>
                <a:lnTo>
                  <a:pt x="679678" y="429831"/>
                </a:lnTo>
                <a:lnTo>
                  <a:pt x="671271" y="417360"/>
                </a:lnTo>
                <a:lnTo>
                  <a:pt x="668172" y="402107"/>
                </a:lnTo>
                <a:lnTo>
                  <a:pt x="671271" y="386854"/>
                </a:lnTo>
                <a:lnTo>
                  <a:pt x="679678" y="374383"/>
                </a:lnTo>
                <a:lnTo>
                  <a:pt x="692150" y="365975"/>
                </a:lnTo>
                <a:lnTo>
                  <a:pt x="707415" y="362889"/>
                </a:lnTo>
                <a:lnTo>
                  <a:pt x="722668" y="365975"/>
                </a:lnTo>
                <a:lnTo>
                  <a:pt x="735126" y="374383"/>
                </a:lnTo>
                <a:lnTo>
                  <a:pt x="743534" y="386854"/>
                </a:lnTo>
                <a:lnTo>
                  <a:pt x="746620" y="402107"/>
                </a:lnTo>
                <a:lnTo>
                  <a:pt x="746620" y="340779"/>
                </a:lnTo>
                <a:lnTo>
                  <a:pt x="738098" y="336016"/>
                </a:lnTo>
                <a:lnTo>
                  <a:pt x="728649" y="332397"/>
                </a:lnTo>
                <a:lnTo>
                  <a:pt x="728802" y="332397"/>
                </a:lnTo>
                <a:lnTo>
                  <a:pt x="718261" y="330022"/>
                </a:lnTo>
                <a:lnTo>
                  <a:pt x="718451" y="330022"/>
                </a:lnTo>
                <a:lnTo>
                  <a:pt x="707415" y="329196"/>
                </a:lnTo>
                <a:lnTo>
                  <a:pt x="696506" y="330022"/>
                </a:lnTo>
                <a:lnTo>
                  <a:pt x="686092" y="332397"/>
                </a:lnTo>
                <a:lnTo>
                  <a:pt x="676300" y="336207"/>
                </a:lnTo>
                <a:lnTo>
                  <a:pt x="667258" y="341312"/>
                </a:lnTo>
                <a:lnTo>
                  <a:pt x="568490" y="245262"/>
                </a:lnTo>
                <a:lnTo>
                  <a:pt x="547471" y="224828"/>
                </a:lnTo>
                <a:lnTo>
                  <a:pt x="542607" y="220103"/>
                </a:lnTo>
                <a:lnTo>
                  <a:pt x="546315" y="212128"/>
                </a:lnTo>
                <a:lnTo>
                  <a:pt x="549046" y="203669"/>
                </a:lnTo>
                <a:lnTo>
                  <a:pt x="550748" y="194805"/>
                </a:lnTo>
                <a:lnTo>
                  <a:pt x="551319" y="185597"/>
                </a:lnTo>
                <a:lnTo>
                  <a:pt x="545579" y="157251"/>
                </a:lnTo>
                <a:lnTo>
                  <a:pt x="538251" y="146380"/>
                </a:lnTo>
                <a:lnTo>
                  <a:pt x="529945" y="134073"/>
                </a:lnTo>
                <a:lnTo>
                  <a:pt x="517652" y="125780"/>
                </a:lnTo>
                <a:lnTo>
                  <a:pt x="517652" y="185597"/>
                </a:lnTo>
                <a:lnTo>
                  <a:pt x="514565" y="200850"/>
                </a:lnTo>
                <a:lnTo>
                  <a:pt x="506145" y="213321"/>
                </a:lnTo>
                <a:lnTo>
                  <a:pt x="493674" y="221742"/>
                </a:lnTo>
                <a:lnTo>
                  <a:pt x="478409" y="224828"/>
                </a:lnTo>
                <a:lnTo>
                  <a:pt x="463169" y="221742"/>
                </a:lnTo>
                <a:lnTo>
                  <a:pt x="450697" y="213321"/>
                </a:lnTo>
                <a:lnTo>
                  <a:pt x="442277" y="200850"/>
                </a:lnTo>
                <a:lnTo>
                  <a:pt x="439191" y="185597"/>
                </a:lnTo>
                <a:lnTo>
                  <a:pt x="442277" y="170357"/>
                </a:lnTo>
                <a:lnTo>
                  <a:pt x="450697" y="157886"/>
                </a:lnTo>
                <a:lnTo>
                  <a:pt x="463169" y="149466"/>
                </a:lnTo>
                <a:lnTo>
                  <a:pt x="478409" y="146380"/>
                </a:lnTo>
                <a:lnTo>
                  <a:pt x="493674" y="149466"/>
                </a:lnTo>
                <a:lnTo>
                  <a:pt x="506145" y="157886"/>
                </a:lnTo>
                <a:lnTo>
                  <a:pt x="514565" y="170357"/>
                </a:lnTo>
                <a:lnTo>
                  <a:pt x="517652" y="185597"/>
                </a:lnTo>
                <a:lnTo>
                  <a:pt x="517652" y="125780"/>
                </a:lnTo>
                <a:lnTo>
                  <a:pt x="506768" y="118427"/>
                </a:lnTo>
                <a:lnTo>
                  <a:pt x="478409" y="112699"/>
                </a:lnTo>
                <a:lnTo>
                  <a:pt x="450062" y="118427"/>
                </a:lnTo>
                <a:lnTo>
                  <a:pt x="426885" y="134073"/>
                </a:lnTo>
                <a:lnTo>
                  <a:pt x="411251" y="157251"/>
                </a:lnTo>
                <a:lnTo>
                  <a:pt x="405511" y="185597"/>
                </a:lnTo>
                <a:lnTo>
                  <a:pt x="406095" y="194805"/>
                </a:lnTo>
                <a:lnTo>
                  <a:pt x="407784" y="203669"/>
                </a:lnTo>
                <a:lnTo>
                  <a:pt x="410514" y="212128"/>
                </a:lnTo>
                <a:lnTo>
                  <a:pt x="414223" y="220103"/>
                </a:lnTo>
                <a:lnTo>
                  <a:pt x="286156" y="344601"/>
                </a:lnTo>
                <a:lnTo>
                  <a:pt x="286156" y="406311"/>
                </a:lnTo>
                <a:lnTo>
                  <a:pt x="283070" y="421563"/>
                </a:lnTo>
                <a:lnTo>
                  <a:pt x="274650" y="434035"/>
                </a:lnTo>
                <a:lnTo>
                  <a:pt x="262191" y="442442"/>
                </a:lnTo>
                <a:lnTo>
                  <a:pt x="246938" y="445528"/>
                </a:lnTo>
                <a:lnTo>
                  <a:pt x="231686" y="442442"/>
                </a:lnTo>
                <a:lnTo>
                  <a:pt x="219214" y="434035"/>
                </a:lnTo>
                <a:lnTo>
                  <a:pt x="210794" y="421563"/>
                </a:lnTo>
                <a:lnTo>
                  <a:pt x="207708" y="406311"/>
                </a:lnTo>
                <a:lnTo>
                  <a:pt x="210743" y="391312"/>
                </a:lnTo>
                <a:lnTo>
                  <a:pt x="210794" y="391058"/>
                </a:lnTo>
                <a:lnTo>
                  <a:pt x="219138" y="378701"/>
                </a:lnTo>
                <a:lnTo>
                  <a:pt x="220141" y="377964"/>
                </a:lnTo>
                <a:lnTo>
                  <a:pt x="231635" y="370205"/>
                </a:lnTo>
                <a:lnTo>
                  <a:pt x="246938" y="367080"/>
                </a:lnTo>
                <a:lnTo>
                  <a:pt x="254863" y="367893"/>
                </a:lnTo>
                <a:lnTo>
                  <a:pt x="262242" y="370205"/>
                </a:lnTo>
                <a:lnTo>
                  <a:pt x="268922" y="373862"/>
                </a:lnTo>
                <a:lnTo>
                  <a:pt x="274739" y="378701"/>
                </a:lnTo>
                <a:lnTo>
                  <a:pt x="274878" y="378891"/>
                </a:lnTo>
                <a:lnTo>
                  <a:pt x="279641" y="384746"/>
                </a:lnTo>
                <a:lnTo>
                  <a:pt x="283159" y="391312"/>
                </a:lnTo>
                <a:lnTo>
                  <a:pt x="285381" y="398551"/>
                </a:lnTo>
                <a:lnTo>
                  <a:pt x="286156" y="406311"/>
                </a:lnTo>
                <a:lnTo>
                  <a:pt x="286156" y="344601"/>
                </a:lnTo>
                <a:lnTo>
                  <a:pt x="285927" y="344817"/>
                </a:lnTo>
                <a:lnTo>
                  <a:pt x="277088" y="340004"/>
                </a:lnTo>
                <a:lnTo>
                  <a:pt x="267576" y="336410"/>
                </a:lnTo>
                <a:lnTo>
                  <a:pt x="257492" y="334175"/>
                </a:lnTo>
                <a:lnTo>
                  <a:pt x="246938" y="333400"/>
                </a:lnTo>
                <a:lnTo>
                  <a:pt x="218579" y="339140"/>
                </a:lnTo>
                <a:lnTo>
                  <a:pt x="195402" y="354774"/>
                </a:lnTo>
                <a:lnTo>
                  <a:pt x="179768" y="377964"/>
                </a:lnTo>
                <a:lnTo>
                  <a:pt x="174028" y="406311"/>
                </a:lnTo>
                <a:lnTo>
                  <a:pt x="179641" y="434035"/>
                </a:lnTo>
                <a:lnTo>
                  <a:pt x="179768" y="434657"/>
                </a:lnTo>
                <a:lnTo>
                  <a:pt x="195402" y="457835"/>
                </a:lnTo>
                <a:lnTo>
                  <a:pt x="218579" y="473481"/>
                </a:lnTo>
                <a:lnTo>
                  <a:pt x="246938" y="479221"/>
                </a:lnTo>
                <a:lnTo>
                  <a:pt x="275285" y="473481"/>
                </a:lnTo>
                <a:lnTo>
                  <a:pt x="298462" y="457835"/>
                </a:lnTo>
                <a:lnTo>
                  <a:pt x="306768" y="445528"/>
                </a:lnTo>
                <a:lnTo>
                  <a:pt x="314109" y="434657"/>
                </a:lnTo>
                <a:lnTo>
                  <a:pt x="319849" y="406311"/>
                </a:lnTo>
                <a:lnTo>
                  <a:pt x="319138" y="396240"/>
                </a:lnTo>
                <a:lnTo>
                  <a:pt x="317144" y="386854"/>
                </a:lnTo>
                <a:lnTo>
                  <a:pt x="317093" y="386613"/>
                </a:lnTo>
                <a:lnTo>
                  <a:pt x="313817" y="377482"/>
                </a:lnTo>
                <a:lnTo>
                  <a:pt x="309422" y="368947"/>
                </a:lnTo>
                <a:lnTo>
                  <a:pt x="311340" y="367080"/>
                </a:lnTo>
                <a:lnTo>
                  <a:pt x="334251" y="344817"/>
                </a:lnTo>
                <a:lnTo>
                  <a:pt x="436651" y="245262"/>
                </a:lnTo>
                <a:lnTo>
                  <a:pt x="445998" y="250837"/>
                </a:lnTo>
                <a:lnTo>
                  <a:pt x="456158" y="255003"/>
                </a:lnTo>
                <a:lnTo>
                  <a:pt x="467004" y="257606"/>
                </a:lnTo>
                <a:lnTo>
                  <a:pt x="478409" y="258495"/>
                </a:lnTo>
                <a:lnTo>
                  <a:pt x="489826" y="257606"/>
                </a:lnTo>
                <a:lnTo>
                  <a:pt x="500684" y="255003"/>
                </a:lnTo>
                <a:lnTo>
                  <a:pt x="510844" y="250837"/>
                </a:lnTo>
                <a:lnTo>
                  <a:pt x="520179" y="245262"/>
                </a:lnTo>
                <a:lnTo>
                  <a:pt x="643699" y="365404"/>
                </a:lnTo>
                <a:lnTo>
                  <a:pt x="644169" y="365975"/>
                </a:lnTo>
                <a:lnTo>
                  <a:pt x="640105" y="374205"/>
                </a:lnTo>
                <a:lnTo>
                  <a:pt x="637146" y="382778"/>
                </a:lnTo>
                <a:lnTo>
                  <a:pt x="637057" y="383070"/>
                </a:lnTo>
                <a:lnTo>
                  <a:pt x="635190" y="392239"/>
                </a:lnTo>
                <a:lnTo>
                  <a:pt x="635152" y="392391"/>
                </a:lnTo>
                <a:lnTo>
                  <a:pt x="640245" y="430466"/>
                </a:lnTo>
                <a:lnTo>
                  <a:pt x="679056" y="469277"/>
                </a:lnTo>
                <a:lnTo>
                  <a:pt x="707415" y="475018"/>
                </a:lnTo>
                <a:lnTo>
                  <a:pt x="735761" y="469277"/>
                </a:lnTo>
                <a:lnTo>
                  <a:pt x="758926" y="453644"/>
                </a:lnTo>
                <a:lnTo>
                  <a:pt x="767232" y="441337"/>
                </a:lnTo>
                <a:lnTo>
                  <a:pt x="774560" y="430466"/>
                </a:lnTo>
                <a:lnTo>
                  <a:pt x="780300" y="402107"/>
                </a:lnTo>
                <a:lnTo>
                  <a:pt x="779640" y="392391"/>
                </a:lnTo>
                <a:lnTo>
                  <a:pt x="779627" y="392239"/>
                </a:lnTo>
                <a:lnTo>
                  <a:pt x="777722" y="383070"/>
                </a:lnTo>
                <a:lnTo>
                  <a:pt x="777671" y="382778"/>
                </a:lnTo>
                <a:lnTo>
                  <a:pt x="774725" y="374383"/>
                </a:lnTo>
                <a:lnTo>
                  <a:pt x="774661" y="374205"/>
                </a:lnTo>
                <a:lnTo>
                  <a:pt x="774534" y="373862"/>
                </a:lnTo>
                <a:lnTo>
                  <a:pt x="770293" y="365404"/>
                </a:lnTo>
                <a:lnTo>
                  <a:pt x="772795" y="362889"/>
                </a:lnTo>
                <a:lnTo>
                  <a:pt x="794156" y="341312"/>
                </a:lnTo>
                <a:lnTo>
                  <a:pt x="794473" y="341007"/>
                </a:lnTo>
                <a:lnTo>
                  <a:pt x="891171" y="243382"/>
                </a:lnTo>
                <a:lnTo>
                  <a:pt x="899769" y="247840"/>
                </a:lnTo>
                <a:lnTo>
                  <a:pt x="908964" y="251167"/>
                </a:lnTo>
                <a:lnTo>
                  <a:pt x="918679" y="253238"/>
                </a:lnTo>
                <a:lnTo>
                  <a:pt x="928827" y="253961"/>
                </a:lnTo>
                <a:lnTo>
                  <a:pt x="957186" y="248221"/>
                </a:lnTo>
                <a:lnTo>
                  <a:pt x="964349" y="243382"/>
                </a:lnTo>
                <a:lnTo>
                  <a:pt x="980363" y="232587"/>
                </a:lnTo>
                <a:lnTo>
                  <a:pt x="988669" y="220268"/>
                </a:lnTo>
                <a:lnTo>
                  <a:pt x="995997" y="209397"/>
                </a:lnTo>
                <a:lnTo>
                  <a:pt x="1001737" y="18105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706012" y="9765734"/>
            <a:ext cx="175219" cy="224579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3945701" y="9643078"/>
            <a:ext cx="175260" cy="347345"/>
          </a:xfrm>
          <a:custGeom>
            <a:avLst/>
            <a:gdLst/>
            <a:ahLst/>
            <a:cxnLst/>
            <a:rect l="l" t="t" r="r" b="b"/>
            <a:pathLst>
              <a:path w="175260" h="347345">
                <a:moveTo>
                  <a:pt x="167774" y="0"/>
                </a:moveTo>
                <a:lnTo>
                  <a:pt x="7444" y="0"/>
                </a:lnTo>
                <a:lnTo>
                  <a:pt x="0" y="7455"/>
                </a:lnTo>
                <a:lnTo>
                  <a:pt x="0" y="339780"/>
                </a:lnTo>
                <a:lnTo>
                  <a:pt x="7444" y="347235"/>
                </a:lnTo>
                <a:lnTo>
                  <a:pt x="167774" y="347235"/>
                </a:lnTo>
                <a:lnTo>
                  <a:pt x="175230" y="339780"/>
                </a:lnTo>
                <a:lnTo>
                  <a:pt x="175230" y="313959"/>
                </a:lnTo>
                <a:lnTo>
                  <a:pt x="33276" y="313959"/>
                </a:lnTo>
                <a:lnTo>
                  <a:pt x="33276" y="33276"/>
                </a:lnTo>
                <a:lnTo>
                  <a:pt x="175230" y="33276"/>
                </a:lnTo>
                <a:lnTo>
                  <a:pt x="175230" y="7455"/>
                </a:lnTo>
                <a:lnTo>
                  <a:pt x="167774" y="0"/>
                </a:lnTo>
                <a:close/>
              </a:path>
              <a:path w="175260" h="347345">
                <a:moveTo>
                  <a:pt x="175230" y="33276"/>
                </a:moveTo>
                <a:lnTo>
                  <a:pt x="141943" y="33276"/>
                </a:lnTo>
                <a:lnTo>
                  <a:pt x="141943" y="313959"/>
                </a:lnTo>
                <a:lnTo>
                  <a:pt x="175230" y="313959"/>
                </a:lnTo>
                <a:lnTo>
                  <a:pt x="175230" y="33276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84651" y="9274765"/>
            <a:ext cx="669925" cy="715645"/>
          </a:xfrm>
          <a:custGeom>
            <a:avLst/>
            <a:gdLst/>
            <a:ahLst/>
            <a:cxnLst/>
            <a:rect l="l" t="t" r="r" b="b"/>
            <a:pathLst>
              <a:path w="669925" h="715645">
                <a:moveTo>
                  <a:pt x="636460" y="37579"/>
                </a:moveTo>
                <a:lnTo>
                  <a:pt x="631355" y="29476"/>
                </a:lnTo>
                <a:lnTo>
                  <a:pt x="529818" y="520"/>
                </a:lnTo>
                <a:lnTo>
                  <a:pt x="523240" y="0"/>
                </a:lnTo>
                <a:lnTo>
                  <a:pt x="517169" y="1981"/>
                </a:lnTo>
                <a:lnTo>
                  <a:pt x="512292" y="6096"/>
                </a:lnTo>
                <a:lnTo>
                  <a:pt x="509257" y="11963"/>
                </a:lnTo>
                <a:lnTo>
                  <a:pt x="508749" y="18554"/>
                </a:lnTo>
                <a:lnTo>
                  <a:pt x="510730" y="24612"/>
                </a:lnTo>
                <a:lnTo>
                  <a:pt x="514832" y="29489"/>
                </a:lnTo>
                <a:lnTo>
                  <a:pt x="520700" y="32537"/>
                </a:lnTo>
                <a:lnTo>
                  <a:pt x="582790" y="50228"/>
                </a:lnTo>
                <a:lnTo>
                  <a:pt x="9105" y="339763"/>
                </a:lnTo>
                <a:lnTo>
                  <a:pt x="3911" y="343852"/>
                </a:lnTo>
                <a:lnTo>
                  <a:pt x="800" y="349427"/>
                </a:lnTo>
                <a:lnTo>
                  <a:pt x="0" y="355752"/>
                </a:lnTo>
                <a:lnTo>
                  <a:pt x="1739" y="362127"/>
                </a:lnTo>
                <a:lnTo>
                  <a:pt x="4686" y="367919"/>
                </a:lnTo>
                <a:lnTo>
                  <a:pt x="10541" y="371271"/>
                </a:lnTo>
                <a:lnTo>
                  <a:pt x="19138" y="371271"/>
                </a:lnTo>
                <a:lnTo>
                  <a:pt x="21704" y="370700"/>
                </a:lnTo>
                <a:lnTo>
                  <a:pt x="595223" y="81229"/>
                </a:lnTo>
                <a:lnTo>
                  <a:pt x="583526" y="149542"/>
                </a:lnTo>
                <a:lnTo>
                  <a:pt x="599935" y="168998"/>
                </a:lnTo>
                <a:lnTo>
                  <a:pt x="607898" y="168998"/>
                </a:lnTo>
                <a:lnTo>
                  <a:pt x="614934" y="163271"/>
                </a:lnTo>
                <a:lnTo>
                  <a:pt x="636460" y="37579"/>
                </a:lnTo>
                <a:close/>
              </a:path>
              <a:path w="669925" h="715645">
                <a:moveTo>
                  <a:pt x="669417" y="250494"/>
                </a:moveTo>
                <a:lnTo>
                  <a:pt x="661974" y="243052"/>
                </a:lnTo>
                <a:lnTo>
                  <a:pt x="636143" y="243052"/>
                </a:lnTo>
                <a:lnTo>
                  <a:pt x="636143" y="276326"/>
                </a:lnTo>
                <a:lnTo>
                  <a:pt x="636143" y="682282"/>
                </a:lnTo>
                <a:lnTo>
                  <a:pt x="527481" y="682282"/>
                </a:lnTo>
                <a:lnTo>
                  <a:pt x="527481" y="276326"/>
                </a:lnTo>
                <a:lnTo>
                  <a:pt x="636143" y="276326"/>
                </a:lnTo>
                <a:lnTo>
                  <a:pt x="636143" y="243052"/>
                </a:lnTo>
                <a:lnTo>
                  <a:pt x="501650" y="243052"/>
                </a:lnTo>
                <a:lnTo>
                  <a:pt x="494195" y="250494"/>
                </a:lnTo>
                <a:lnTo>
                  <a:pt x="494195" y="708101"/>
                </a:lnTo>
                <a:lnTo>
                  <a:pt x="501650" y="715556"/>
                </a:lnTo>
                <a:lnTo>
                  <a:pt x="661974" y="715556"/>
                </a:lnTo>
                <a:lnTo>
                  <a:pt x="669417" y="708101"/>
                </a:lnTo>
                <a:lnTo>
                  <a:pt x="669417" y="682282"/>
                </a:lnTo>
                <a:lnTo>
                  <a:pt x="669417" y="276326"/>
                </a:lnTo>
                <a:lnTo>
                  <a:pt x="669417" y="250494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74054" y="4487131"/>
            <a:ext cx="927735" cy="951230"/>
          </a:xfrm>
          <a:custGeom>
            <a:avLst/>
            <a:gdLst/>
            <a:ahLst/>
            <a:cxnLst/>
            <a:rect l="l" t="t" r="r" b="b"/>
            <a:pathLst>
              <a:path w="927734" h="951229">
                <a:moveTo>
                  <a:pt x="904113" y="786206"/>
                </a:moveTo>
                <a:lnTo>
                  <a:pt x="903097" y="780224"/>
                </a:lnTo>
                <a:lnTo>
                  <a:pt x="903020" y="779741"/>
                </a:lnTo>
                <a:lnTo>
                  <a:pt x="902906" y="779043"/>
                </a:lnTo>
                <a:lnTo>
                  <a:pt x="870610" y="748118"/>
                </a:lnTo>
                <a:lnTo>
                  <a:pt x="870610" y="789279"/>
                </a:lnTo>
                <a:lnTo>
                  <a:pt x="869823" y="790689"/>
                </a:lnTo>
                <a:lnTo>
                  <a:pt x="835685" y="854875"/>
                </a:lnTo>
                <a:lnTo>
                  <a:pt x="834796" y="856437"/>
                </a:lnTo>
                <a:lnTo>
                  <a:pt x="832065" y="856437"/>
                </a:lnTo>
                <a:lnTo>
                  <a:pt x="831037" y="855751"/>
                </a:lnTo>
                <a:lnTo>
                  <a:pt x="781621" y="824496"/>
                </a:lnTo>
                <a:lnTo>
                  <a:pt x="711606" y="780224"/>
                </a:lnTo>
                <a:lnTo>
                  <a:pt x="705827" y="779741"/>
                </a:lnTo>
                <a:lnTo>
                  <a:pt x="695680" y="783971"/>
                </a:lnTo>
                <a:lnTo>
                  <a:pt x="691959" y="788441"/>
                </a:lnTo>
                <a:lnTo>
                  <a:pt x="666673" y="905040"/>
                </a:lnTo>
                <a:lnTo>
                  <a:pt x="457098" y="575017"/>
                </a:lnTo>
                <a:lnTo>
                  <a:pt x="833170" y="620750"/>
                </a:lnTo>
                <a:lnTo>
                  <a:pt x="744156" y="694207"/>
                </a:lnTo>
                <a:lnTo>
                  <a:pt x="741895" y="699604"/>
                </a:lnTo>
                <a:lnTo>
                  <a:pt x="742848" y="710628"/>
                </a:lnTo>
                <a:lnTo>
                  <a:pt x="745985" y="715556"/>
                </a:lnTo>
                <a:lnTo>
                  <a:pt x="869861" y="786498"/>
                </a:lnTo>
                <a:lnTo>
                  <a:pt x="870242" y="787273"/>
                </a:lnTo>
                <a:lnTo>
                  <a:pt x="870546" y="788441"/>
                </a:lnTo>
                <a:lnTo>
                  <a:pt x="870610" y="789279"/>
                </a:lnTo>
                <a:lnTo>
                  <a:pt x="870610" y="748118"/>
                </a:lnTo>
                <a:lnTo>
                  <a:pt x="788657" y="701167"/>
                </a:lnTo>
                <a:lnTo>
                  <a:pt x="868680" y="635114"/>
                </a:lnTo>
                <a:lnTo>
                  <a:pt x="873760" y="629488"/>
                </a:lnTo>
                <a:lnTo>
                  <a:pt x="876935" y="622769"/>
                </a:lnTo>
                <a:lnTo>
                  <a:pt x="878078" y="615429"/>
                </a:lnTo>
                <a:lnTo>
                  <a:pt x="877023" y="607910"/>
                </a:lnTo>
                <a:lnTo>
                  <a:pt x="736142" y="575017"/>
                </a:lnTo>
                <a:lnTo>
                  <a:pt x="439178" y="538924"/>
                </a:lnTo>
                <a:lnTo>
                  <a:pt x="427596" y="538924"/>
                </a:lnTo>
                <a:lnTo>
                  <a:pt x="420116" y="543356"/>
                </a:lnTo>
                <a:lnTo>
                  <a:pt x="411962" y="558190"/>
                </a:lnTo>
                <a:lnTo>
                  <a:pt x="412254" y="567245"/>
                </a:lnTo>
                <a:lnTo>
                  <a:pt x="653224" y="946696"/>
                </a:lnTo>
                <a:lnTo>
                  <a:pt x="661365" y="951191"/>
                </a:lnTo>
                <a:lnTo>
                  <a:pt x="670229" y="951191"/>
                </a:lnTo>
                <a:lnTo>
                  <a:pt x="701141" y="905040"/>
                </a:lnTo>
                <a:lnTo>
                  <a:pt x="718616" y="824496"/>
                </a:lnTo>
                <a:lnTo>
                  <a:pt x="812774" y="884059"/>
                </a:lnTo>
                <a:lnTo>
                  <a:pt x="818794" y="888034"/>
                </a:lnTo>
                <a:lnTo>
                  <a:pt x="825779" y="890117"/>
                </a:lnTo>
                <a:lnTo>
                  <a:pt x="832980" y="890117"/>
                </a:lnTo>
                <a:lnTo>
                  <a:pt x="872998" y="856437"/>
                </a:lnTo>
                <a:lnTo>
                  <a:pt x="899287" y="806983"/>
                </a:lnTo>
                <a:lnTo>
                  <a:pt x="904011" y="789279"/>
                </a:lnTo>
                <a:lnTo>
                  <a:pt x="904113" y="786206"/>
                </a:lnTo>
                <a:close/>
              </a:path>
              <a:path w="927734" h="951229">
                <a:moveTo>
                  <a:pt x="927239" y="463550"/>
                </a:moveTo>
                <a:lnTo>
                  <a:pt x="926592" y="450850"/>
                </a:lnTo>
                <a:lnTo>
                  <a:pt x="924852" y="416560"/>
                </a:lnTo>
                <a:lnTo>
                  <a:pt x="917803" y="370840"/>
                </a:lnTo>
                <a:lnTo>
                  <a:pt x="906360" y="326390"/>
                </a:lnTo>
                <a:lnTo>
                  <a:pt x="893241" y="290106"/>
                </a:lnTo>
                <a:lnTo>
                  <a:pt x="893241" y="450850"/>
                </a:lnTo>
                <a:lnTo>
                  <a:pt x="708710" y="450850"/>
                </a:lnTo>
                <a:lnTo>
                  <a:pt x="705573" y="400050"/>
                </a:lnTo>
                <a:lnTo>
                  <a:pt x="705497" y="398780"/>
                </a:lnTo>
                <a:lnTo>
                  <a:pt x="698703" y="350520"/>
                </a:lnTo>
                <a:lnTo>
                  <a:pt x="688771" y="306070"/>
                </a:lnTo>
                <a:lnTo>
                  <a:pt x="681888" y="283210"/>
                </a:lnTo>
                <a:lnTo>
                  <a:pt x="676148" y="264160"/>
                </a:lnTo>
                <a:lnTo>
                  <a:pt x="703364" y="242570"/>
                </a:lnTo>
                <a:lnTo>
                  <a:pt x="715238" y="231140"/>
                </a:lnTo>
                <a:lnTo>
                  <a:pt x="728421" y="218440"/>
                </a:lnTo>
                <a:lnTo>
                  <a:pt x="751116" y="191770"/>
                </a:lnTo>
                <a:lnTo>
                  <a:pt x="771194" y="163830"/>
                </a:lnTo>
                <a:lnTo>
                  <a:pt x="805307" y="203200"/>
                </a:lnTo>
                <a:lnTo>
                  <a:pt x="834478" y="246380"/>
                </a:lnTo>
                <a:lnTo>
                  <a:pt x="858304" y="293370"/>
                </a:lnTo>
                <a:lnTo>
                  <a:pt x="876325" y="344170"/>
                </a:lnTo>
                <a:lnTo>
                  <a:pt x="888111" y="396240"/>
                </a:lnTo>
                <a:lnTo>
                  <a:pt x="893241" y="450850"/>
                </a:lnTo>
                <a:lnTo>
                  <a:pt x="893241" y="290106"/>
                </a:lnTo>
                <a:lnTo>
                  <a:pt x="871207" y="243840"/>
                </a:lnTo>
                <a:lnTo>
                  <a:pt x="847953" y="204470"/>
                </a:lnTo>
                <a:lnTo>
                  <a:pt x="821245" y="168910"/>
                </a:lnTo>
                <a:lnTo>
                  <a:pt x="816635" y="163830"/>
                </a:lnTo>
                <a:lnTo>
                  <a:pt x="791298" y="135890"/>
                </a:lnTo>
                <a:lnTo>
                  <a:pt x="758367" y="106680"/>
                </a:lnTo>
                <a:lnTo>
                  <a:pt x="746188" y="97586"/>
                </a:lnTo>
                <a:lnTo>
                  <a:pt x="746188" y="140970"/>
                </a:lnTo>
                <a:lnTo>
                  <a:pt x="728827" y="166370"/>
                </a:lnTo>
                <a:lnTo>
                  <a:pt x="709180" y="190500"/>
                </a:lnTo>
                <a:lnTo>
                  <a:pt x="687400" y="212090"/>
                </a:lnTo>
                <a:lnTo>
                  <a:pt x="675030" y="222021"/>
                </a:lnTo>
                <a:lnTo>
                  <a:pt x="675030" y="450850"/>
                </a:lnTo>
                <a:lnTo>
                  <a:pt x="480783" y="450850"/>
                </a:lnTo>
                <a:lnTo>
                  <a:pt x="480707" y="331470"/>
                </a:lnTo>
                <a:lnTo>
                  <a:pt x="524268" y="327660"/>
                </a:lnTo>
                <a:lnTo>
                  <a:pt x="566699" y="317500"/>
                </a:lnTo>
                <a:lnTo>
                  <a:pt x="607580" y="303530"/>
                </a:lnTo>
                <a:lnTo>
                  <a:pt x="617321" y="298450"/>
                </a:lnTo>
                <a:lnTo>
                  <a:pt x="646531" y="283210"/>
                </a:lnTo>
                <a:lnTo>
                  <a:pt x="657529" y="321310"/>
                </a:lnTo>
                <a:lnTo>
                  <a:pt x="666191" y="360680"/>
                </a:lnTo>
                <a:lnTo>
                  <a:pt x="672134" y="405130"/>
                </a:lnTo>
                <a:lnTo>
                  <a:pt x="675030" y="450850"/>
                </a:lnTo>
                <a:lnTo>
                  <a:pt x="675030" y="222021"/>
                </a:lnTo>
                <a:lnTo>
                  <a:pt x="663663" y="231140"/>
                </a:lnTo>
                <a:lnTo>
                  <a:pt x="636778" y="176530"/>
                </a:lnTo>
                <a:lnTo>
                  <a:pt x="634593" y="173177"/>
                </a:lnTo>
                <a:lnTo>
                  <a:pt x="634593" y="251460"/>
                </a:lnTo>
                <a:lnTo>
                  <a:pt x="598563" y="270510"/>
                </a:lnTo>
                <a:lnTo>
                  <a:pt x="560654" y="284480"/>
                </a:lnTo>
                <a:lnTo>
                  <a:pt x="521233" y="293370"/>
                </a:lnTo>
                <a:lnTo>
                  <a:pt x="480669" y="298450"/>
                </a:lnTo>
                <a:lnTo>
                  <a:pt x="480542" y="132080"/>
                </a:lnTo>
                <a:lnTo>
                  <a:pt x="480491" y="55880"/>
                </a:lnTo>
                <a:lnTo>
                  <a:pt x="480479" y="50800"/>
                </a:lnTo>
                <a:lnTo>
                  <a:pt x="537057" y="100330"/>
                </a:lnTo>
                <a:lnTo>
                  <a:pt x="570915" y="139700"/>
                </a:lnTo>
                <a:lnTo>
                  <a:pt x="604443" y="190500"/>
                </a:lnTo>
                <a:lnTo>
                  <a:pt x="634593" y="251460"/>
                </a:lnTo>
                <a:lnTo>
                  <a:pt x="634593" y="173177"/>
                </a:lnTo>
                <a:lnTo>
                  <a:pt x="607098" y="130810"/>
                </a:lnTo>
                <a:lnTo>
                  <a:pt x="576491" y="92710"/>
                </a:lnTo>
                <a:lnTo>
                  <a:pt x="546823" y="62230"/>
                </a:lnTo>
                <a:lnTo>
                  <a:pt x="534098" y="50800"/>
                </a:lnTo>
                <a:lnTo>
                  <a:pt x="519963" y="38100"/>
                </a:lnTo>
                <a:lnTo>
                  <a:pt x="570522" y="48260"/>
                </a:lnTo>
                <a:lnTo>
                  <a:pt x="618794" y="63500"/>
                </a:lnTo>
                <a:lnTo>
                  <a:pt x="664413" y="83820"/>
                </a:lnTo>
                <a:lnTo>
                  <a:pt x="706996" y="110490"/>
                </a:lnTo>
                <a:lnTo>
                  <a:pt x="746188" y="140970"/>
                </a:lnTo>
                <a:lnTo>
                  <a:pt x="746188" y="97586"/>
                </a:lnTo>
                <a:lnTo>
                  <a:pt x="684441" y="57150"/>
                </a:lnTo>
                <a:lnTo>
                  <a:pt x="646455" y="38100"/>
                </a:lnTo>
                <a:lnTo>
                  <a:pt x="601345" y="21590"/>
                </a:lnTo>
                <a:lnTo>
                  <a:pt x="556945" y="10160"/>
                </a:lnTo>
                <a:lnTo>
                  <a:pt x="510959" y="2540"/>
                </a:lnTo>
                <a:lnTo>
                  <a:pt x="463626" y="0"/>
                </a:lnTo>
                <a:lnTo>
                  <a:pt x="447103" y="889"/>
                </a:lnTo>
                <a:lnTo>
                  <a:pt x="447103" y="450850"/>
                </a:lnTo>
                <a:lnTo>
                  <a:pt x="258851" y="450850"/>
                </a:lnTo>
                <a:lnTo>
                  <a:pt x="261632" y="405130"/>
                </a:lnTo>
                <a:lnTo>
                  <a:pt x="267385" y="363220"/>
                </a:lnTo>
                <a:lnTo>
                  <a:pt x="275742" y="323850"/>
                </a:lnTo>
                <a:lnTo>
                  <a:pt x="286385" y="287020"/>
                </a:lnTo>
                <a:lnTo>
                  <a:pt x="324231" y="304800"/>
                </a:lnTo>
                <a:lnTo>
                  <a:pt x="363855" y="318770"/>
                </a:lnTo>
                <a:lnTo>
                  <a:pt x="404914" y="327660"/>
                </a:lnTo>
                <a:lnTo>
                  <a:pt x="447014" y="331470"/>
                </a:lnTo>
                <a:lnTo>
                  <a:pt x="447103" y="450850"/>
                </a:lnTo>
                <a:lnTo>
                  <a:pt x="447103" y="889"/>
                </a:lnTo>
                <a:lnTo>
                  <a:pt x="446989" y="298450"/>
                </a:lnTo>
                <a:lnTo>
                  <a:pt x="407873" y="294640"/>
                </a:lnTo>
                <a:lnTo>
                  <a:pt x="375234" y="287020"/>
                </a:lnTo>
                <a:lnTo>
                  <a:pt x="369798" y="285750"/>
                </a:lnTo>
                <a:lnTo>
                  <a:pt x="333108" y="271780"/>
                </a:lnTo>
                <a:lnTo>
                  <a:pt x="298157" y="254000"/>
                </a:lnTo>
                <a:lnTo>
                  <a:pt x="307403" y="234950"/>
                </a:lnTo>
                <a:lnTo>
                  <a:pt x="326517" y="195580"/>
                </a:lnTo>
                <a:lnTo>
                  <a:pt x="358165" y="147320"/>
                </a:lnTo>
                <a:lnTo>
                  <a:pt x="390499" y="107950"/>
                </a:lnTo>
                <a:lnTo>
                  <a:pt x="420928" y="77470"/>
                </a:lnTo>
                <a:lnTo>
                  <a:pt x="446824" y="55880"/>
                </a:lnTo>
                <a:lnTo>
                  <a:pt x="446874" y="130810"/>
                </a:lnTo>
                <a:lnTo>
                  <a:pt x="446989" y="298450"/>
                </a:lnTo>
                <a:lnTo>
                  <a:pt x="446989" y="901"/>
                </a:lnTo>
                <a:lnTo>
                  <a:pt x="416293" y="2540"/>
                </a:lnTo>
                <a:lnTo>
                  <a:pt x="415124" y="2743"/>
                </a:lnTo>
                <a:lnTo>
                  <a:pt x="415124" y="36830"/>
                </a:lnTo>
                <a:lnTo>
                  <a:pt x="387794" y="60960"/>
                </a:lnTo>
                <a:lnTo>
                  <a:pt x="357479" y="92710"/>
                </a:lnTo>
                <a:lnTo>
                  <a:pt x="326174" y="132080"/>
                </a:lnTo>
                <a:lnTo>
                  <a:pt x="295871" y="179070"/>
                </a:lnTo>
                <a:lnTo>
                  <a:pt x="268579" y="234950"/>
                </a:lnTo>
                <a:lnTo>
                  <a:pt x="256451" y="225209"/>
                </a:lnTo>
                <a:lnTo>
                  <a:pt x="256451" y="267970"/>
                </a:lnTo>
                <a:lnTo>
                  <a:pt x="256247" y="268655"/>
                </a:lnTo>
                <a:lnTo>
                  <a:pt x="256247" y="668020"/>
                </a:lnTo>
                <a:lnTo>
                  <a:pt x="228561" y="689610"/>
                </a:lnTo>
                <a:lnTo>
                  <a:pt x="203009" y="713740"/>
                </a:lnTo>
                <a:lnTo>
                  <a:pt x="179793" y="739140"/>
                </a:lnTo>
                <a:lnTo>
                  <a:pt x="159143" y="767080"/>
                </a:lnTo>
                <a:lnTo>
                  <a:pt x="124942" y="728980"/>
                </a:lnTo>
                <a:lnTo>
                  <a:pt x="95529" y="685800"/>
                </a:lnTo>
                <a:lnTo>
                  <a:pt x="71323" y="640080"/>
                </a:lnTo>
                <a:lnTo>
                  <a:pt x="52743" y="590550"/>
                </a:lnTo>
                <a:lnTo>
                  <a:pt x="40233" y="538480"/>
                </a:lnTo>
                <a:lnTo>
                  <a:pt x="34213" y="485140"/>
                </a:lnTo>
                <a:lnTo>
                  <a:pt x="225145" y="485140"/>
                </a:lnTo>
                <a:lnTo>
                  <a:pt x="228066" y="533400"/>
                </a:lnTo>
                <a:lnTo>
                  <a:pt x="228142" y="534670"/>
                </a:lnTo>
                <a:lnTo>
                  <a:pt x="228219" y="535940"/>
                </a:lnTo>
                <a:lnTo>
                  <a:pt x="234708" y="584200"/>
                </a:lnTo>
                <a:lnTo>
                  <a:pt x="244195" y="627380"/>
                </a:lnTo>
                <a:lnTo>
                  <a:pt x="256247" y="668020"/>
                </a:lnTo>
                <a:lnTo>
                  <a:pt x="256247" y="268655"/>
                </a:lnTo>
                <a:lnTo>
                  <a:pt x="244309" y="308610"/>
                </a:lnTo>
                <a:lnTo>
                  <a:pt x="234772" y="353060"/>
                </a:lnTo>
                <a:lnTo>
                  <a:pt x="228257" y="400050"/>
                </a:lnTo>
                <a:lnTo>
                  <a:pt x="225145" y="450850"/>
                </a:lnTo>
                <a:lnTo>
                  <a:pt x="34010" y="450850"/>
                </a:lnTo>
                <a:lnTo>
                  <a:pt x="39141" y="396240"/>
                </a:lnTo>
                <a:lnTo>
                  <a:pt x="50939" y="344170"/>
                </a:lnTo>
                <a:lnTo>
                  <a:pt x="68961" y="293370"/>
                </a:lnTo>
                <a:lnTo>
                  <a:pt x="92773" y="246380"/>
                </a:lnTo>
                <a:lnTo>
                  <a:pt x="121958" y="203200"/>
                </a:lnTo>
                <a:lnTo>
                  <a:pt x="156070" y="163830"/>
                </a:lnTo>
                <a:lnTo>
                  <a:pt x="177152" y="193040"/>
                </a:lnTo>
                <a:lnTo>
                  <a:pt x="201066" y="220980"/>
                </a:lnTo>
                <a:lnTo>
                  <a:pt x="227584" y="246380"/>
                </a:lnTo>
                <a:lnTo>
                  <a:pt x="256451" y="267970"/>
                </a:lnTo>
                <a:lnTo>
                  <a:pt x="256451" y="225209"/>
                </a:lnTo>
                <a:lnTo>
                  <a:pt x="243281" y="214630"/>
                </a:lnTo>
                <a:lnTo>
                  <a:pt x="220154" y="191770"/>
                </a:lnTo>
                <a:lnTo>
                  <a:pt x="199364" y="167640"/>
                </a:lnTo>
                <a:lnTo>
                  <a:pt x="196748" y="163830"/>
                </a:lnTo>
                <a:lnTo>
                  <a:pt x="181076" y="140970"/>
                </a:lnTo>
                <a:lnTo>
                  <a:pt x="221500" y="109220"/>
                </a:lnTo>
                <a:lnTo>
                  <a:pt x="265531" y="82550"/>
                </a:lnTo>
                <a:lnTo>
                  <a:pt x="312750" y="62230"/>
                </a:lnTo>
                <a:lnTo>
                  <a:pt x="362750" y="45720"/>
                </a:lnTo>
                <a:lnTo>
                  <a:pt x="415124" y="36830"/>
                </a:lnTo>
                <a:lnTo>
                  <a:pt x="415124" y="2743"/>
                </a:lnTo>
                <a:lnTo>
                  <a:pt x="370306" y="10160"/>
                </a:lnTo>
                <a:lnTo>
                  <a:pt x="325907" y="21590"/>
                </a:lnTo>
                <a:lnTo>
                  <a:pt x="283337" y="36830"/>
                </a:lnTo>
                <a:lnTo>
                  <a:pt x="242824" y="57150"/>
                </a:lnTo>
                <a:lnTo>
                  <a:pt x="204597" y="80010"/>
                </a:lnTo>
                <a:lnTo>
                  <a:pt x="168897" y="106680"/>
                </a:lnTo>
                <a:lnTo>
                  <a:pt x="135953" y="135890"/>
                </a:lnTo>
                <a:lnTo>
                  <a:pt x="106006" y="168910"/>
                </a:lnTo>
                <a:lnTo>
                  <a:pt x="79298" y="204470"/>
                </a:lnTo>
                <a:lnTo>
                  <a:pt x="56045" y="243840"/>
                </a:lnTo>
                <a:lnTo>
                  <a:pt x="36499" y="283210"/>
                </a:lnTo>
                <a:lnTo>
                  <a:pt x="20878" y="326390"/>
                </a:lnTo>
                <a:lnTo>
                  <a:pt x="9436" y="370840"/>
                </a:lnTo>
                <a:lnTo>
                  <a:pt x="2400" y="416560"/>
                </a:lnTo>
                <a:lnTo>
                  <a:pt x="0" y="463550"/>
                </a:lnTo>
                <a:lnTo>
                  <a:pt x="101" y="467360"/>
                </a:lnTo>
                <a:lnTo>
                  <a:pt x="3098" y="516890"/>
                </a:lnTo>
                <a:lnTo>
                  <a:pt x="10871" y="563880"/>
                </a:lnTo>
                <a:lnTo>
                  <a:pt x="23190" y="608330"/>
                </a:lnTo>
                <a:lnTo>
                  <a:pt x="39814" y="651510"/>
                </a:lnTo>
                <a:lnTo>
                  <a:pt x="60490" y="692150"/>
                </a:lnTo>
                <a:lnTo>
                  <a:pt x="84975" y="731520"/>
                </a:lnTo>
                <a:lnTo>
                  <a:pt x="113017" y="767080"/>
                </a:lnTo>
                <a:lnTo>
                  <a:pt x="144360" y="800100"/>
                </a:lnTo>
                <a:lnTo>
                  <a:pt x="145262" y="803910"/>
                </a:lnTo>
                <a:lnTo>
                  <a:pt x="148031" y="808990"/>
                </a:lnTo>
                <a:lnTo>
                  <a:pt x="154559" y="812800"/>
                </a:lnTo>
                <a:lnTo>
                  <a:pt x="159029" y="812800"/>
                </a:lnTo>
                <a:lnTo>
                  <a:pt x="195453" y="842010"/>
                </a:lnTo>
                <a:lnTo>
                  <a:pt x="234683" y="867410"/>
                </a:lnTo>
                <a:lnTo>
                  <a:pt x="276440" y="887730"/>
                </a:lnTo>
                <a:lnTo>
                  <a:pt x="320471" y="905510"/>
                </a:lnTo>
                <a:lnTo>
                  <a:pt x="366522" y="916940"/>
                </a:lnTo>
                <a:lnTo>
                  <a:pt x="414312" y="924560"/>
                </a:lnTo>
                <a:lnTo>
                  <a:pt x="463588" y="927100"/>
                </a:lnTo>
                <a:lnTo>
                  <a:pt x="491134" y="927100"/>
                </a:lnTo>
                <a:lnTo>
                  <a:pt x="539076" y="922020"/>
                </a:lnTo>
                <a:lnTo>
                  <a:pt x="575348" y="909320"/>
                </a:lnTo>
                <a:lnTo>
                  <a:pt x="577519" y="902970"/>
                </a:lnTo>
                <a:lnTo>
                  <a:pt x="577189" y="896620"/>
                </a:lnTo>
                <a:lnTo>
                  <a:pt x="547598" y="886460"/>
                </a:lnTo>
                <a:lnTo>
                  <a:pt x="522592" y="890270"/>
                </a:lnTo>
                <a:lnTo>
                  <a:pt x="527837" y="886460"/>
                </a:lnTo>
                <a:lnTo>
                  <a:pt x="533247" y="881380"/>
                </a:lnTo>
                <a:lnTo>
                  <a:pt x="535101" y="880110"/>
                </a:lnTo>
                <a:lnTo>
                  <a:pt x="538797" y="877570"/>
                </a:lnTo>
                <a:lnTo>
                  <a:pt x="544487" y="871220"/>
                </a:lnTo>
                <a:lnTo>
                  <a:pt x="548398" y="866140"/>
                </a:lnTo>
                <a:lnTo>
                  <a:pt x="549859" y="859790"/>
                </a:lnTo>
                <a:lnTo>
                  <a:pt x="548868" y="853440"/>
                </a:lnTo>
                <a:lnTo>
                  <a:pt x="545376" y="848360"/>
                </a:lnTo>
                <a:lnTo>
                  <a:pt x="539953" y="844550"/>
                </a:lnTo>
                <a:lnTo>
                  <a:pt x="533666" y="842010"/>
                </a:lnTo>
                <a:lnTo>
                  <a:pt x="527278" y="843280"/>
                </a:lnTo>
                <a:lnTo>
                  <a:pt x="521576" y="847090"/>
                </a:lnTo>
                <a:lnTo>
                  <a:pt x="510324" y="857250"/>
                </a:lnTo>
                <a:lnTo>
                  <a:pt x="499732" y="866140"/>
                </a:lnTo>
                <a:lnTo>
                  <a:pt x="489940" y="873760"/>
                </a:lnTo>
                <a:lnTo>
                  <a:pt x="481101" y="880110"/>
                </a:lnTo>
                <a:lnTo>
                  <a:pt x="480974" y="716280"/>
                </a:lnTo>
                <a:lnTo>
                  <a:pt x="473443" y="708660"/>
                </a:lnTo>
                <a:lnTo>
                  <a:pt x="454825" y="708660"/>
                </a:lnTo>
                <a:lnTo>
                  <a:pt x="447306" y="716280"/>
                </a:lnTo>
                <a:lnTo>
                  <a:pt x="447421" y="880110"/>
                </a:lnTo>
                <a:lnTo>
                  <a:pt x="422084" y="859790"/>
                </a:lnTo>
                <a:lnTo>
                  <a:pt x="405041" y="842721"/>
                </a:lnTo>
                <a:lnTo>
                  <a:pt x="405041" y="890270"/>
                </a:lnTo>
                <a:lnTo>
                  <a:pt x="355841" y="880110"/>
                </a:lnTo>
                <a:lnTo>
                  <a:pt x="308825" y="864870"/>
                </a:lnTo>
                <a:lnTo>
                  <a:pt x="264325" y="844550"/>
                </a:lnTo>
                <a:lnTo>
                  <a:pt x="222681" y="820420"/>
                </a:lnTo>
                <a:lnTo>
                  <a:pt x="184264" y="789940"/>
                </a:lnTo>
                <a:lnTo>
                  <a:pt x="201168" y="767080"/>
                </a:lnTo>
                <a:lnTo>
                  <a:pt x="202107" y="765810"/>
                </a:lnTo>
                <a:lnTo>
                  <a:pt x="222186" y="741680"/>
                </a:lnTo>
                <a:lnTo>
                  <a:pt x="244335" y="720090"/>
                </a:lnTo>
                <a:lnTo>
                  <a:pt x="268389" y="701040"/>
                </a:lnTo>
                <a:lnTo>
                  <a:pt x="293585" y="753110"/>
                </a:lnTo>
                <a:lnTo>
                  <a:pt x="321475" y="798830"/>
                </a:lnTo>
                <a:lnTo>
                  <a:pt x="350443" y="835660"/>
                </a:lnTo>
                <a:lnTo>
                  <a:pt x="378828" y="866140"/>
                </a:lnTo>
                <a:lnTo>
                  <a:pt x="405041" y="890270"/>
                </a:lnTo>
                <a:lnTo>
                  <a:pt x="405041" y="842721"/>
                </a:lnTo>
                <a:lnTo>
                  <a:pt x="391655" y="829310"/>
                </a:lnTo>
                <a:lnTo>
                  <a:pt x="358940" y="791210"/>
                </a:lnTo>
                <a:lnTo>
                  <a:pt x="326732" y="741680"/>
                </a:lnTo>
                <a:lnTo>
                  <a:pt x="307073" y="701040"/>
                </a:lnTo>
                <a:lnTo>
                  <a:pt x="297853" y="681990"/>
                </a:lnTo>
                <a:lnTo>
                  <a:pt x="339953" y="661670"/>
                </a:lnTo>
                <a:lnTo>
                  <a:pt x="384606" y="646430"/>
                </a:lnTo>
                <a:lnTo>
                  <a:pt x="390664" y="643890"/>
                </a:lnTo>
                <a:lnTo>
                  <a:pt x="395008" y="638810"/>
                </a:lnTo>
                <a:lnTo>
                  <a:pt x="397243" y="633730"/>
                </a:lnTo>
                <a:lnTo>
                  <a:pt x="397065" y="628650"/>
                </a:lnTo>
                <a:lnTo>
                  <a:pt x="396976" y="626110"/>
                </a:lnTo>
                <a:lnTo>
                  <a:pt x="394131" y="621030"/>
                </a:lnTo>
                <a:lnTo>
                  <a:pt x="389356" y="615950"/>
                </a:lnTo>
                <a:lnTo>
                  <a:pt x="383298" y="613410"/>
                </a:lnTo>
                <a:lnTo>
                  <a:pt x="376618" y="614680"/>
                </a:lnTo>
                <a:lnTo>
                  <a:pt x="353098" y="621030"/>
                </a:lnTo>
                <a:lnTo>
                  <a:pt x="330161" y="628650"/>
                </a:lnTo>
                <a:lnTo>
                  <a:pt x="307835" y="638810"/>
                </a:lnTo>
                <a:lnTo>
                  <a:pt x="286181" y="650240"/>
                </a:lnTo>
                <a:lnTo>
                  <a:pt x="275628" y="613410"/>
                </a:lnTo>
                <a:lnTo>
                  <a:pt x="267322" y="572770"/>
                </a:lnTo>
                <a:lnTo>
                  <a:pt x="261607" y="530860"/>
                </a:lnTo>
                <a:lnTo>
                  <a:pt x="258838" y="485140"/>
                </a:lnTo>
                <a:lnTo>
                  <a:pt x="447128" y="485140"/>
                </a:lnTo>
                <a:lnTo>
                  <a:pt x="447154" y="514350"/>
                </a:lnTo>
                <a:lnTo>
                  <a:pt x="454698" y="521970"/>
                </a:lnTo>
                <a:lnTo>
                  <a:pt x="473303" y="521970"/>
                </a:lnTo>
                <a:lnTo>
                  <a:pt x="480834" y="514350"/>
                </a:lnTo>
                <a:lnTo>
                  <a:pt x="480809" y="485140"/>
                </a:lnTo>
                <a:lnTo>
                  <a:pt x="675017" y="485140"/>
                </a:lnTo>
                <a:lnTo>
                  <a:pt x="672122" y="533400"/>
                </a:lnTo>
                <a:lnTo>
                  <a:pt x="672007" y="534670"/>
                </a:lnTo>
                <a:lnTo>
                  <a:pt x="671906" y="535940"/>
                </a:lnTo>
                <a:lnTo>
                  <a:pt x="671791" y="537210"/>
                </a:lnTo>
                <a:lnTo>
                  <a:pt x="678599" y="544830"/>
                </a:lnTo>
                <a:lnTo>
                  <a:pt x="687870" y="546100"/>
                </a:lnTo>
                <a:lnTo>
                  <a:pt x="698042" y="546100"/>
                </a:lnTo>
                <a:lnTo>
                  <a:pt x="707821" y="508000"/>
                </a:lnTo>
                <a:lnTo>
                  <a:pt x="708685" y="485140"/>
                </a:lnTo>
                <a:lnTo>
                  <a:pt x="893051" y="485140"/>
                </a:lnTo>
                <a:lnTo>
                  <a:pt x="891971" y="501650"/>
                </a:lnTo>
                <a:lnTo>
                  <a:pt x="890282" y="516890"/>
                </a:lnTo>
                <a:lnTo>
                  <a:pt x="887984" y="533400"/>
                </a:lnTo>
                <a:lnTo>
                  <a:pt x="885088" y="549910"/>
                </a:lnTo>
                <a:lnTo>
                  <a:pt x="885101" y="556260"/>
                </a:lnTo>
                <a:lnTo>
                  <a:pt x="887577" y="562610"/>
                </a:lnTo>
                <a:lnTo>
                  <a:pt x="892111" y="566420"/>
                </a:lnTo>
                <a:lnTo>
                  <a:pt x="898271" y="568960"/>
                </a:lnTo>
                <a:lnTo>
                  <a:pt x="904963" y="568960"/>
                </a:lnTo>
                <a:lnTo>
                  <a:pt x="921880" y="534670"/>
                </a:lnTo>
                <a:lnTo>
                  <a:pt x="926388" y="491490"/>
                </a:lnTo>
                <a:lnTo>
                  <a:pt x="926604" y="485140"/>
                </a:lnTo>
                <a:lnTo>
                  <a:pt x="927125" y="469900"/>
                </a:lnTo>
                <a:lnTo>
                  <a:pt x="927239" y="46355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467779" y="6477641"/>
            <a:ext cx="468630" cy="468630"/>
          </a:xfrm>
          <a:custGeom>
            <a:avLst/>
            <a:gdLst/>
            <a:ahLst/>
            <a:cxnLst/>
            <a:rect l="l" t="t" r="r" b="b"/>
            <a:pathLst>
              <a:path w="468630" h="468629">
                <a:moveTo>
                  <a:pt x="355701" y="150698"/>
                </a:moveTo>
                <a:lnTo>
                  <a:pt x="353771" y="144614"/>
                </a:lnTo>
                <a:lnTo>
                  <a:pt x="349504" y="139573"/>
                </a:lnTo>
                <a:lnTo>
                  <a:pt x="343623" y="136575"/>
                </a:lnTo>
                <a:lnTo>
                  <a:pt x="337261" y="136093"/>
                </a:lnTo>
                <a:lnTo>
                  <a:pt x="331190" y="138023"/>
                </a:lnTo>
                <a:lnTo>
                  <a:pt x="326136" y="142278"/>
                </a:lnTo>
                <a:lnTo>
                  <a:pt x="191401" y="312432"/>
                </a:lnTo>
                <a:lnTo>
                  <a:pt x="126606" y="255206"/>
                </a:lnTo>
                <a:lnTo>
                  <a:pt x="98983" y="268706"/>
                </a:lnTo>
                <a:lnTo>
                  <a:pt x="100584" y="274878"/>
                </a:lnTo>
                <a:lnTo>
                  <a:pt x="104571" y="280136"/>
                </a:lnTo>
                <a:lnTo>
                  <a:pt x="185597" y="351688"/>
                </a:lnTo>
                <a:lnTo>
                  <a:pt x="189509" y="353161"/>
                </a:lnTo>
                <a:lnTo>
                  <a:pt x="193548" y="353161"/>
                </a:lnTo>
                <a:lnTo>
                  <a:pt x="199580" y="352691"/>
                </a:lnTo>
                <a:lnTo>
                  <a:pt x="203771" y="350431"/>
                </a:lnTo>
                <a:lnTo>
                  <a:pt x="352221" y="162941"/>
                </a:lnTo>
                <a:lnTo>
                  <a:pt x="355219" y="157060"/>
                </a:lnTo>
                <a:lnTo>
                  <a:pt x="355701" y="150698"/>
                </a:lnTo>
                <a:close/>
              </a:path>
              <a:path w="468630" h="468629">
                <a:moveTo>
                  <a:pt x="468528" y="234276"/>
                </a:moveTo>
                <a:lnTo>
                  <a:pt x="463880" y="188239"/>
                </a:lnTo>
                <a:lnTo>
                  <a:pt x="463765" y="187121"/>
                </a:lnTo>
                <a:lnTo>
                  <a:pt x="450100" y="143167"/>
                </a:lnTo>
                <a:lnTo>
                  <a:pt x="435254" y="115862"/>
                </a:lnTo>
                <a:lnTo>
                  <a:pt x="435254" y="234276"/>
                </a:lnTo>
                <a:lnTo>
                  <a:pt x="429945" y="280301"/>
                </a:lnTo>
                <a:lnTo>
                  <a:pt x="414794" y="322580"/>
                </a:lnTo>
                <a:lnTo>
                  <a:pt x="391045" y="359905"/>
                </a:lnTo>
                <a:lnTo>
                  <a:pt x="359905" y="391058"/>
                </a:lnTo>
                <a:lnTo>
                  <a:pt x="322580" y="414807"/>
                </a:lnTo>
                <a:lnTo>
                  <a:pt x="280301" y="429945"/>
                </a:lnTo>
                <a:lnTo>
                  <a:pt x="234264" y="435267"/>
                </a:lnTo>
                <a:lnTo>
                  <a:pt x="188239" y="429945"/>
                </a:lnTo>
                <a:lnTo>
                  <a:pt x="145961" y="414807"/>
                </a:lnTo>
                <a:lnTo>
                  <a:pt x="108635" y="391058"/>
                </a:lnTo>
                <a:lnTo>
                  <a:pt x="77495" y="359905"/>
                </a:lnTo>
                <a:lnTo>
                  <a:pt x="53746" y="322580"/>
                </a:lnTo>
                <a:lnTo>
                  <a:pt x="38608" y="280301"/>
                </a:lnTo>
                <a:lnTo>
                  <a:pt x="33286" y="234276"/>
                </a:lnTo>
                <a:lnTo>
                  <a:pt x="38608" y="188239"/>
                </a:lnTo>
                <a:lnTo>
                  <a:pt x="53746" y="145948"/>
                </a:lnTo>
                <a:lnTo>
                  <a:pt x="77495" y="108635"/>
                </a:lnTo>
                <a:lnTo>
                  <a:pt x="108635" y="77495"/>
                </a:lnTo>
                <a:lnTo>
                  <a:pt x="145961" y="53746"/>
                </a:lnTo>
                <a:lnTo>
                  <a:pt x="188239" y="38595"/>
                </a:lnTo>
                <a:lnTo>
                  <a:pt x="234264" y="33286"/>
                </a:lnTo>
                <a:lnTo>
                  <a:pt x="280301" y="38595"/>
                </a:lnTo>
                <a:lnTo>
                  <a:pt x="322580" y="53746"/>
                </a:lnTo>
                <a:lnTo>
                  <a:pt x="359905" y="77495"/>
                </a:lnTo>
                <a:lnTo>
                  <a:pt x="391045" y="108635"/>
                </a:lnTo>
                <a:lnTo>
                  <a:pt x="414794" y="145948"/>
                </a:lnTo>
                <a:lnTo>
                  <a:pt x="429945" y="188239"/>
                </a:lnTo>
                <a:lnTo>
                  <a:pt x="435254" y="234276"/>
                </a:lnTo>
                <a:lnTo>
                  <a:pt x="435254" y="115862"/>
                </a:lnTo>
                <a:lnTo>
                  <a:pt x="428472" y="103378"/>
                </a:lnTo>
                <a:lnTo>
                  <a:pt x="399846" y="68694"/>
                </a:lnTo>
                <a:lnTo>
                  <a:pt x="365163" y="40068"/>
                </a:lnTo>
                <a:lnTo>
                  <a:pt x="352679" y="33286"/>
                </a:lnTo>
                <a:lnTo>
                  <a:pt x="325374" y="18440"/>
                </a:lnTo>
                <a:lnTo>
                  <a:pt x="281419" y="4775"/>
                </a:lnTo>
                <a:lnTo>
                  <a:pt x="234264" y="0"/>
                </a:lnTo>
                <a:lnTo>
                  <a:pt x="187121" y="4775"/>
                </a:lnTo>
                <a:lnTo>
                  <a:pt x="143167" y="18440"/>
                </a:lnTo>
                <a:lnTo>
                  <a:pt x="103378" y="40068"/>
                </a:lnTo>
                <a:lnTo>
                  <a:pt x="68694" y="68694"/>
                </a:lnTo>
                <a:lnTo>
                  <a:pt x="40068" y="103378"/>
                </a:lnTo>
                <a:lnTo>
                  <a:pt x="18440" y="143167"/>
                </a:lnTo>
                <a:lnTo>
                  <a:pt x="4775" y="187121"/>
                </a:lnTo>
                <a:lnTo>
                  <a:pt x="0" y="234276"/>
                </a:lnTo>
                <a:lnTo>
                  <a:pt x="4660" y="280301"/>
                </a:lnTo>
                <a:lnTo>
                  <a:pt x="18440" y="325374"/>
                </a:lnTo>
                <a:lnTo>
                  <a:pt x="40068" y="365163"/>
                </a:lnTo>
                <a:lnTo>
                  <a:pt x="68694" y="399846"/>
                </a:lnTo>
                <a:lnTo>
                  <a:pt x="103378" y="428472"/>
                </a:lnTo>
                <a:lnTo>
                  <a:pt x="143167" y="450100"/>
                </a:lnTo>
                <a:lnTo>
                  <a:pt x="187121" y="463765"/>
                </a:lnTo>
                <a:lnTo>
                  <a:pt x="234264" y="468541"/>
                </a:lnTo>
                <a:lnTo>
                  <a:pt x="281419" y="463765"/>
                </a:lnTo>
                <a:lnTo>
                  <a:pt x="325374" y="450100"/>
                </a:lnTo>
                <a:lnTo>
                  <a:pt x="352653" y="435267"/>
                </a:lnTo>
                <a:lnTo>
                  <a:pt x="365163" y="428472"/>
                </a:lnTo>
                <a:lnTo>
                  <a:pt x="399846" y="399846"/>
                </a:lnTo>
                <a:lnTo>
                  <a:pt x="428472" y="365163"/>
                </a:lnTo>
                <a:lnTo>
                  <a:pt x="450100" y="325374"/>
                </a:lnTo>
                <a:lnTo>
                  <a:pt x="463765" y="281419"/>
                </a:lnTo>
                <a:lnTo>
                  <a:pt x="468528" y="234276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130136" y="6092335"/>
            <a:ext cx="483870" cy="690245"/>
          </a:xfrm>
          <a:custGeom>
            <a:avLst/>
            <a:gdLst/>
            <a:ahLst/>
            <a:cxnLst/>
            <a:rect l="l" t="t" r="r" b="b"/>
            <a:pathLst>
              <a:path w="483869" h="690245">
                <a:moveTo>
                  <a:pt x="442341" y="363207"/>
                </a:moveTo>
                <a:lnTo>
                  <a:pt x="386600" y="333286"/>
                </a:lnTo>
                <a:lnTo>
                  <a:pt x="341464" y="326275"/>
                </a:lnTo>
                <a:lnTo>
                  <a:pt x="296443" y="326974"/>
                </a:lnTo>
                <a:lnTo>
                  <a:pt x="251383" y="335394"/>
                </a:lnTo>
                <a:lnTo>
                  <a:pt x="206133" y="351548"/>
                </a:lnTo>
                <a:lnTo>
                  <a:pt x="160578" y="375462"/>
                </a:lnTo>
                <a:lnTo>
                  <a:pt x="120662" y="403542"/>
                </a:lnTo>
                <a:lnTo>
                  <a:pt x="86779" y="435762"/>
                </a:lnTo>
                <a:lnTo>
                  <a:pt x="58737" y="472490"/>
                </a:lnTo>
                <a:lnTo>
                  <a:pt x="36309" y="514134"/>
                </a:lnTo>
                <a:lnTo>
                  <a:pt x="19291" y="561073"/>
                </a:lnTo>
                <a:lnTo>
                  <a:pt x="7480" y="613714"/>
                </a:lnTo>
                <a:lnTo>
                  <a:pt x="647" y="672414"/>
                </a:lnTo>
                <a:lnTo>
                  <a:pt x="0" y="681583"/>
                </a:lnTo>
                <a:lnTo>
                  <a:pt x="6908" y="689546"/>
                </a:lnTo>
                <a:lnTo>
                  <a:pt x="17259" y="690232"/>
                </a:lnTo>
                <a:lnTo>
                  <a:pt x="25920" y="690232"/>
                </a:lnTo>
                <a:lnTo>
                  <a:pt x="33223" y="683539"/>
                </a:lnTo>
                <a:lnTo>
                  <a:pt x="33845" y="674776"/>
                </a:lnTo>
                <a:lnTo>
                  <a:pt x="42443" y="608228"/>
                </a:lnTo>
                <a:lnTo>
                  <a:pt x="57061" y="553262"/>
                </a:lnTo>
                <a:lnTo>
                  <a:pt x="76479" y="508482"/>
                </a:lnTo>
                <a:lnTo>
                  <a:pt x="99491" y="472528"/>
                </a:lnTo>
                <a:lnTo>
                  <a:pt x="124866" y="444030"/>
                </a:lnTo>
                <a:lnTo>
                  <a:pt x="177850" y="403898"/>
                </a:lnTo>
                <a:lnTo>
                  <a:pt x="226682" y="379044"/>
                </a:lnTo>
                <a:lnTo>
                  <a:pt x="275043" y="364121"/>
                </a:lnTo>
                <a:lnTo>
                  <a:pt x="323138" y="359130"/>
                </a:lnTo>
                <a:lnTo>
                  <a:pt x="371195" y="364045"/>
                </a:lnTo>
                <a:lnTo>
                  <a:pt x="419430" y="378828"/>
                </a:lnTo>
                <a:lnTo>
                  <a:pt x="425919" y="380060"/>
                </a:lnTo>
                <a:lnTo>
                  <a:pt x="432155" y="378752"/>
                </a:lnTo>
                <a:lnTo>
                  <a:pt x="437451" y="375196"/>
                </a:lnTo>
                <a:lnTo>
                  <a:pt x="441109" y="369697"/>
                </a:lnTo>
                <a:lnTo>
                  <a:pt x="442341" y="363207"/>
                </a:lnTo>
                <a:close/>
              </a:path>
              <a:path w="483869" h="690245">
                <a:moveTo>
                  <a:pt x="483539" y="160477"/>
                </a:moveTo>
                <a:lnTo>
                  <a:pt x="475335" y="109816"/>
                </a:lnTo>
                <a:lnTo>
                  <a:pt x="452501" y="65760"/>
                </a:lnTo>
                <a:lnTo>
                  <a:pt x="450253" y="63525"/>
                </a:lnTo>
                <a:lnTo>
                  <a:pt x="450253" y="160477"/>
                </a:lnTo>
                <a:lnTo>
                  <a:pt x="449402" y="175374"/>
                </a:lnTo>
                <a:lnTo>
                  <a:pt x="436714" y="217766"/>
                </a:lnTo>
                <a:lnTo>
                  <a:pt x="389775" y="269024"/>
                </a:lnTo>
                <a:lnTo>
                  <a:pt x="322884" y="287858"/>
                </a:lnTo>
                <a:lnTo>
                  <a:pt x="287693" y="282994"/>
                </a:lnTo>
                <a:lnTo>
                  <a:pt x="229273" y="246964"/>
                </a:lnTo>
                <a:lnTo>
                  <a:pt x="203314" y="204063"/>
                </a:lnTo>
                <a:lnTo>
                  <a:pt x="195694" y="160477"/>
                </a:lnTo>
                <a:lnTo>
                  <a:pt x="205701" y="111023"/>
                </a:lnTo>
                <a:lnTo>
                  <a:pt x="232981" y="70586"/>
                </a:lnTo>
                <a:lnTo>
                  <a:pt x="273418" y="43294"/>
                </a:lnTo>
                <a:lnTo>
                  <a:pt x="322884" y="33286"/>
                </a:lnTo>
                <a:lnTo>
                  <a:pt x="372414" y="43294"/>
                </a:lnTo>
                <a:lnTo>
                  <a:pt x="412902" y="70586"/>
                </a:lnTo>
                <a:lnTo>
                  <a:pt x="440232" y="111023"/>
                </a:lnTo>
                <a:lnTo>
                  <a:pt x="450253" y="160477"/>
                </a:lnTo>
                <a:lnTo>
                  <a:pt x="450253" y="63525"/>
                </a:lnTo>
                <a:lnTo>
                  <a:pt x="419976" y="33286"/>
                </a:lnTo>
                <a:lnTo>
                  <a:pt x="417703" y="31013"/>
                </a:lnTo>
                <a:lnTo>
                  <a:pt x="373608" y="8204"/>
                </a:lnTo>
                <a:lnTo>
                  <a:pt x="322884" y="0"/>
                </a:lnTo>
                <a:lnTo>
                  <a:pt x="272211" y="8204"/>
                </a:lnTo>
                <a:lnTo>
                  <a:pt x="228168" y="31013"/>
                </a:lnTo>
                <a:lnTo>
                  <a:pt x="193421" y="65760"/>
                </a:lnTo>
                <a:lnTo>
                  <a:pt x="170611" y="109816"/>
                </a:lnTo>
                <a:lnTo>
                  <a:pt x="162407" y="160477"/>
                </a:lnTo>
                <a:lnTo>
                  <a:pt x="163487" y="179247"/>
                </a:lnTo>
                <a:lnTo>
                  <a:pt x="179451" y="232651"/>
                </a:lnTo>
                <a:lnTo>
                  <a:pt x="204774" y="269506"/>
                </a:lnTo>
                <a:lnTo>
                  <a:pt x="238467" y="297370"/>
                </a:lnTo>
                <a:lnTo>
                  <a:pt x="278511" y="314985"/>
                </a:lnTo>
                <a:lnTo>
                  <a:pt x="322884" y="321132"/>
                </a:lnTo>
                <a:lnTo>
                  <a:pt x="367220" y="314985"/>
                </a:lnTo>
                <a:lnTo>
                  <a:pt x="407276" y="297370"/>
                </a:lnTo>
                <a:lnTo>
                  <a:pt x="418795" y="287858"/>
                </a:lnTo>
                <a:lnTo>
                  <a:pt x="441032" y="269506"/>
                </a:lnTo>
                <a:lnTo>
                  <a:pt x="466496" y="232651"/>
                </a:lnTo>
                <a:lnTo>
                  <a:pt x="473925" y="215392"/>
                </a:lnTo>
                <a:lnTo>
                  <a:pt x="479247" y="197561"/>
                </a:lnTo>
                <a:lnTo>
                  <a:pt x="482460" y="179247"/>
                </a:lnTo>
                <a:lnTo>
                  <a:pt x="483539" y="160477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10280732" y="5316027"/>
            <a:ext cx="262255" cy="151130"/>
            <a:chOff x="10280732" y="5316027"/>
            <a:chExt cx="262255" cy="151130"/>
          </a:xfrm>
        </p:grpSpPr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280732" y="5316027"/>
              <a:ext cx="120509" cy="12050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22171" y="5346069"/>
              <a:ext cx="120478" cy="120509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324415" y="5075851"/>
            <a:ext cx="120509" cy="120509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10436835" y="4484105"/>
            <a:ext cx="810260" cy="895350"/>
            <a:chOff x="10436835" y="4484105"/>
            <a:chExt cx="810260" cy="895350"/>
          </a:xfrm>
        </p:grpSpPr>
        <p:pic>
          <p:nvPicPr>
            <p:cNvPr id="74" name="object 7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436835" y="4881567"/>
              <a:ext cx="120509" cy="12050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0480524" y="4484105"/>
              <a:ext cx="766445" cy="766445"/>
            </a:xfrm>
            <a:custGeom>
              <a:avLst/>
              <a:gdLst/>
              <a:ahLst/>
              <a:cxnLst/>
              <a:rect l="l" t="t" r="r" b="b"/>
              <a:pathLst>
                <a:path w="766445" h="766445">
                  <a:moveTo>
                    <a:pt x="211375" y="215490"/>
                  </a:moveTo>
                  <a:lnTo>
                    <a:pt x="155132" y="220416"/>
                  </a:lnTo>
                  <a:lnTo>
                    <a:pt x="100143" y="233930"/>
                  </a:lnTo>
                  <a:lnTo>
                    <a:pt x="52198" y="254134"/>
                  </a:lnTo>
                  <a:lnTo>
                    <a:pt x="17088" y="279132"/>
                  </a:lnTo>
                  <a:lnTo>
                    <a:pt x="12240" y="286420"/>
                  </a:lnTo>
                  <a:lnTo>
                    <a:pt x="12240" y="295258"/>
                  </a:lnTo>
                  <a:lnTo>
                    <a:pt x="13957" y="299425"/>
                  </a:lnTo>
                  <a:lnTo>
                    <a:pt x="127734" y="413191"/>
                  </a:lnTo>
                  <a:lnTo>
                    <a:pt x="120457" y="424740"/>
                  </a:lnTo>
                  <a:lnTo>
                    <a:pt x="117347" y="430070"/>
                  </a:lnTo>
                  <a:lnTo>
                    <a:pt x="116792" y="431054"/>
                  </a:lnTo>
                  <a:lnTo>
                    <a:pt x="113022" y="437536"/>
                  </a:lnTo>
                  <a:lnTo>
                    <a:pt x="114101" y="445777"/>
                  </a:lnTo>
                  <a:lnTo>
                    <a:pt x="126038" y="457724"/>
                  </a:lnTo>
                  <a:lnTo>
                    <a:pt x="75652" y="508099"/>
                  </a:lnTo>
                  <a:lnTo>
                    <a:pt x="73924" y="512267"/>
                  </a:lnTo>
                  <a:lnTo>
                    <a:pt x="73924" y="521115"/>
                  </a:lnTo>
                  <a:lnTo>
                    <a:pt x="75652" y="525271"/>
                  </a:lnTo>
                  <a:lnTo>
                    <a:pt x="92782" y="542391"/>
                  </a:lnTo>
                  <a:lnTo>
                    <a:pt x="90154" y="545313"/>
                  </a:lnTo>
                  <a:lnTo>
                    <a:pt x="46708" y="603287"/>
                  </a:lnTo>
                  <a:lnTo>
                    <a:pt x="23926" y="645922"/>
                  </a:lnTo>
                  <a:lnTo>
                    <a:pt x="6773" y="695305"/>
                  </a:lnTo>
                  <a:lnTo>
                    <a:pt x="65" y="749149"/>
                  </a:lnTo>
                  <a:lnTo>
                    <a:pt x="0" y="758804"/>
                  </a:lnTo>
                  <a:lnTo>
                    <a:pt x="7434" y="766238"/>
                  </a:lnTo>
                  <a:lnTo>
                    <a:pt x="16564" y="766238"/>
                  </a:lnTo>
                  <a:lnTo>
                    <a:pt x="70928" y="759464"/>
                  </a:lnTo>
                  <a:lnTo>
                    <a:pt x="120311" y="742312"/>
                  </a:lnTo>
                  <a:lnTo>
                    <a:pt x="139222" y="732208"/>
                  </a:lnTo>
                  <a:lnTo>
                    <a:pt x="34030" y="732208"/>
                  </a:lnTo>
                  <a:lnTo>
                    <a:pt x="34602" y="727622"/>
                  </a:lnTo>
                  <a:lnTo>
                    <a:pt x="51684" y="664220"/>
                  </a:lnTo>
                  <a:lnTo>
                    <a:pt x="78107" y="614468"/>
                  </a:lnTo>
                  <a:lnTo>
                    <a:pt x="90918" y="597384"/>
                  </a:lnTo>
                  <a:lnTo>
                    <a:pt x="93735" y="593447"/>
                  </a:lnTo>
                  <a:lnTo>
                    <a:pt x="94211" y="593447"/>
                  </a:lnTo>
                  <a:lnTo>
                    <a:pt x="103082" y="583712"/>
                  </a:lnTo>
                  <a:lnTo>
                    <a:pt x="110356" y="576600"/>
                  </a:lnTo>
                  <a:lnTo>
                    <a:pt x="115281" y="572260"/>
                  </a:lnTo>
                  <a:lnTo>
                    <a:pt x="117263" y="570663"/>
                  </a:lnTo>
                  <a:lnTo>
                    <a:pt x="120195" y="568432"/>
                  </a:lnTo>
                  <a:lnTo>
                    <a:pt x="165655" y="568432"/>
                  </a:lnTo>
                  <a:lnTo>
                    <a:pt x="113912" y="516685"/>
                  </a:lnTo>
                  <a:lnTo>
                    <a:pt x="149461" y="481137"/>
                  </a:lnTo>
                  <a:lnTo>
                    <a:pt x="196297" y="481137"/>
                  </a:lnTo>
                  <a:lnTo>
                    <a:pt x="152058" y="436897"/>
                  </a:lnTo>
                  <a:lnTo>
                    <a:pt x="153859" y="434091"/>
                  </a:lnTo>
                  <a:lnTo>
                    <a:pt x="166631" y="414660"/>
                  </a:lnTo>
                  <a:lnTo>
                    <a:pt x="183945" y="389795"/>
                  </a:lnTo>
                  <a:lnTo>
                    <a:pt x="187483" y="385024"/>
                  </a:lnTo>
                  <a:lnTo>
                    <a:pt x="146403" y="385024"/>
                  </a:lnTo>
                  <a:lnTo>
                    <a:pt x="53370" y="291991"/>
                  </a:lnTo>
                  <a:lnTo>
                    <a:pt x="57767" y="289216"/>
                  </a:lnTo>
                  <a:lnTo>
                    <a:pt x="90538" y="272830"/>
                  </a:lnTo>
                  <a:lnTo>
                    <a:pt x="129732" y="259886"/>
                  </a:lnTo>
                  <a:lnTo>
                    <a:pt x="171555" y="251384"/>
                  </a:lnTo>
                  <a:lnTo>
                    <a:pt x="212213" y="248327"/>
                  </a:lnTo>
                  <a:lnTo>
                    <a:pt x="304037" y="248327"/>
                  </a:lnTo>
                  <a:lnTo>
                    <a:pt x="327707" y="225354"/>
                  </a:lnTo>
                  <a:lnTo>
                    <a:pt x="278619" y="225354"/>
                  </a:lnTo>
                  <a:lnTo>
                    <a:pt x="276201" y="224569"/>
                  </a:lnTo>
                  <a:lnTo>
                    <a:pt x="261743" y="220610"/>
                  </a:lnTo>
                  <a:lnTo>
                    <a:pt x="246081" y="217772"/>
                  </a:lnTo>
                  <a:lnTo>
                    <a:pt x="229273" y="216062"/>
                  </a:lnTo>
                  <a:lnTo>
                    <a:pt x="211375" y="215490"/>
                  </a:lnTo>
                  <a:close/>
                </a:path>
                <a:path w="766445" h="766445">
                  <a:moveTo>
                    <a:pt x="399904" y="638514"/>
                  </a:moveTo>
                  <a:lnTo>
                    <a:pt x="353057" y="638514"/>
                  </a:lnTo>
                  <a:lnTo>
                    <a:pt x="466813" y="752280"/>
                  </a:lnTo>
                  <a:lnTo>
                    <a:pt x="470980" y="753997"/>
                  </a:lnTo>
                  <a:lnTo>
                    <a:pt x="479828" y="753997"/>
                  </a:lnTo>
                  <a:lnTo>
                    <a:pt x="483985" y="752280"/>
                  </a:lnTo>
                  <a:lnTo>
                    <a:pt x="487116" y="749149"/>
                  </a:lnTo>
                  <a:lnTo>
                    <a:pt x="509067" y="719564"/>
                  </a:lnTo>
                  <a:lnTo>
                    <a:pt x="512191" y="712868"/>
                  </a:lnTo>
                  <a:lnTo>
                    <a:pt x="474257" y="712868"/>
                  </a:lnTo>
                  <a:lnTo>
                    <a:pt x="399904" y="638514"/>
                  </a:lnTo>
                  <a:close/>
                </a:path>
                <a:path w="766445" h="766445">
                  <a:moveTo>
                    <a:pt x="165655" y="568432"/>
                  </a:moveTo>
                  <a:lnTo>
                    <a:pt x="120195" y="568432"/>
                  </a:lnTo>
                  <a:lnTo>
                    <a:pt x="160277" y="609897"/>
                  </a:lnTo>
                  <a:lnTo>
                    <a:pt x="164050" y="613577"/>
                  </a:lnTo>
                  <a:lnTo>
                    <a:pt x="172599" y="622062"/>
                  </a:lnTo>
                  <a:lnTo>
                    <a:pt x="185542" y="635144"/>
                  </a:lnTo>
                  <a:lnTo>
                    <a:pt x="202496" y="652618"/>
                  </a:lnTo>
                  <a:lnTo>
                    <a:pt x="206035" y="656315"/>
                  </a:lnTo>
                  <a:lnTo>
                    <a:pt x="201690" y="659016"/>
                  </a:lnTo>
                  <a:lnTo>
                    <a:pt x="152423" y="688557"/>
                  </a:lnTo>
                  <a:lnTo>
                    <a:pt x="116400" y="707758"/>
                  </a:lnTo>
                  <a:lnTo>
                    <a:pt x="68312" y="725590"/>
                  </a:lnTo>
                  <a:lnTo>
                    <a:pt x="34030" y="732208"/>
                  </a:lnTo>
                  <a:lnTo>
                    <a:pt x="139222" y="732208"/>
                  </a:lnTo>
                  <a:lnTo>
                    <a:pt x="162887" y="719564"/>
                  </a:lnTo>
                  <a:lnTo>
                    <a:pt x="197074" y="695875"/>
                  </a:lnTo>
                  <a:lnTo>
                    <a:pt x="220925" y="676094"/>
                  </a:lnTo>
                  <a:lnTo>
                    <a:pt x="223846" y="673466"/>
                  </a:lnTo>
                  <a:lnTo>
                    <a:pt x="275251" y="673466"/>
                  </a:lnTo>
                  <a:lnTo>
                    <a:pt x="296396" y="652325"/>
                  </a:lnTo>
                  <a:lnTo>
                    <a:pt x="249542" y="652325"/>
                  </a:lnTo>
                  <a:lnTo>
                    <a:pt x="165655" y="568432"/>
                  </a:lnTo>
                  <a:close/>
                </a:path>
                <a:path w="766445" h="766445">
                  <a:moveTo>
                    <a:pt x="546102" y="513356"/>
                  </a:moveTo>
                  <a:lnTo>
                    <a:pt x="514120" y="513356"/>
                  </a:lnTo>
                  <a:lnTo>
                    <a:pt x="515376" y="520895"/>
                  </a:lnTo>
                  <a:lnTo>
                    <a:pt x="517356" y="568432"/>
                  </a:lnTo>
                  <a:lnTo>
                    <a:pt x="509966" y="622062"/>
                  </a:lnTo>
                  <a:lnTo>
                    <a:pt x="495617" y="670082"/>
                  </a:lnTo>
                  <a:lnTo>
                    <a:pt x="477032" y="708460"/>
                  </a:lnTo>
                  <a:lnTo>
                    <a:pt x="474356" y="712711"/>
                  </a:lnTo>
                  <a:lnTo>
                    <a:pt x="474257" y="712868"/>
                  </a:lnTo>
                  <a:lnTo>
                    <a:pt x="512191" y="712868"/>
                  </a:lnTo>
                  <a:lnTo>
                    <a:pt x="527739" y="679550"/>
                  </a:lnTo>
                  <a:lnTo>
                    <a:pt x="541733" y="632851"/>
                  </a:lnTo>
                  <a:lnTo>
                    <a:pt x="549571" y="583712"/>
                  </a:lnTo>
                  <a:lnTo>
                    <a:pt x="549955" y="549868"/>
                  </a:lnTo>
                  <a:lnTo>
                    <a:pt x="550023" y="542391"/>
                  </a:lnTo>
                  <a:lnTo>
                    <a:pt x="550096" y="534358"/>
                  </a:lnTo>
                  <a:lnTo>
                    <a:pt x="546102" y="513356"/>
                  </a:lnTo>
                  <a:close/>
                </a:path>
                <a:path w="766445" h="766445">
                  <a:moveTo>
                    <a:pt x="275251" y="673466"/>
                  </a:moveTo>
                  <a:lnTo>
                    <a:pt x="223846" y="673466"/>
                  </a:lnTo>
                  <a:lnTo>
                    <a:pt x="240966" y="690586"/>
                  </a:lnTo>
                  <a:lnTo>
                    <a:pt x="245123" y="692313"/>
                  </a:lnTo>
                  <a:lnTo>
                    <a:pt x="253971" y="692313"/>
                  </a:lnTo>
                  <a:lnTo>
                    <a:pt x="258128" y="690586"/>
                  </a:lnTo>
                  <a:lnTo>
                    <a:pt x="275251" y="673466"/>
                  </a:lnTo>
                  <a:close/>
                </a:path>
                <a:path w="766445" h="766445">
                  <a:moveTo>
                    <a:pt x="196297" y="481137"/>
                  </a:moveTo>
                  <a:lnTo>
                    <a:pt x="149461" y="481137"/>
                  </a:lnTo>
                  <a:lnTo>
                    <a:pt x="285101" y="616777"/>
                  </a:lnTo>
                  <a:lnTo>
                    <a:pt x="249542" y="652325"/>
                  </a:lnTo>
                  <a:lnTo>
                    <a:pt x="296396" y="652325"/>
                  </a:lnTo>
                  <a:lnTo>
                    <a:pt x="308524" y="640200"/>
                  </a:lnTo>
                  <a:lnTo>
                    <a:pt x="350377" y="640200"/>
                  </a:lnTo>
                  <a:lnTo>
                    <a:pt x="353057" y="638514"/>
                  </a:lnTo>
                  <a:lnTo>
                    <a:pt x="399904" y="638514"/>
                  </a:lnTo>
                  <a:lnTo>
                    <a:pt x="381234" y="619845"/>
                  </a:lnTo>
                  <a:lnTo>
                    <a:pt x="385307" y="617017"/>
                  </a:lnTo>
                  <a:lnTo>
                    <a:pt x="389279" y="614180"/>
                  </a:lnTo>
                  <a:lnTo>
                    <a:pt x="329340" y="614180"/>
                  </a:lnTo>
                  <a:lnTo>
                    <a:pt x="196297" y="481137"/>
                  </a:lnTo>
                  <a:close/>
                </a:path>
                <a:path w="766445" h="766445">
                  <a:moveTo>
                    <a:pt x="350377" y="640200"/>
                  </a:moveTo>
                  <a:lnTo>
                    <a:pt x="308524" y="640200"/>
                  </a:lnTo>
                  <a:lnTo>
                    <a:pt x="318304" y="649969"/>
                  </a:lnTo>
                  <a:lnTo>
                    <a:pt x="322461" y="651697"/>
                  </a:lnTo>
                  <a:lnTo>
                    <a:pt x="329791" y="651697"/>
                  </a:lnTo>
                  <a:lnTo>
                    <a:pt x="332670" y="650922"/>
                  </a:lnTo>
                  <a:lnTo>
                    <a:pt x="342303" y="645278"/>
                  </a:lnTo>
                  <a:lnTo>
                    <a:pt x="350377" y="640200"/>
                  </a:lnTo>
                  <a:close/>
                </a:path>
                <a:path w="766445" h="766445">
                  <a:moveTo>
                    <a:pt x="626085" y="64060"/>
                  </a:moveTo>
                  <a:lnTo>
                    <a:pt x="579249" y="64060"/>
                  </a:lnTo>
                  <a:lnTo>
                    <a:pt x="702135" y="186957"/>
                  </a:lnTo>
                  <a:lnTo>
                    <a:pt x="701224" y="189449"/>
                  </a:lnTo>
                  <a:lnTo>
                    <a:pt x="677682" y="244610"/>
                  </a:lnTo>
                  <a:lnTo>
                    <a:pt x="649456" y="296611"/>
                  </a:lnTo>
                  <a:lnTo>
                    <a:pt x="617558" y="345314"/>
                  </a:lnTo>
                  <a:lnTo>
                    <a:pt x="582999" y="390581"/>
                  </a:lnTo>
                  <a:lnTo>
                    <a:pt x="546792" y="432272"/>
                  </a:lnTo>
                  <a:lnTo>
                    <a:pt x="509947" y="470250"/>
                  </a:lnTo>
                  <a:lnTo>
                    <a:pt x="473477" y="504375"/>
                  </a:lnTo>
                  <a:lnTo>
                    <a:pt x="438393" y="534511"/>
                  </a:lnTo>
                  <a:lnTo>
                    <a:pt x="405706" y="560517"/>
                  </a:lnTo>
                  <a:lnTo>
                    <a:pt x="351571" y="599590"/>
                  </a:lnTo>
                  <a:lnTo>
                    <a:pt x="329340" y="614180"/>
                  </a:lnTo>
                  <a:lnTo>
                    <a:pt x="389279" y="614180"/>
                  </a:lnTo>
                  <a:lnTo>
                    <a:pt x="439633" y="576871"/>
                  </a:lnTo>
                  <a:lnTo>
                    <a:pt x="472822" y="549868"/>
                  </a:lnTo>
                  <a:lnTo>
                    <a:pt x="508487" y="518528"/>
                  </a:lnTo>
                  <a:lnTo>
                    <a:pt x="514120" y="513356"/>
                  </a:lnTo>
                  <a:lnTo>
                    <a:pt x="546102" y="513356"/>
                  </a:lnTo>
                  <a:lnTo>
                    <a:pt x="541669" y="490047"/>
                  </a:lnTo>
                  <a:lnTo>
                    <a:pt x="540884" y="487618"/>
                  </a:lnTo>
                  <a:lnTo>
                    <a:pt x="542674" y="485817"/>
                  </a:lnTo>
                  <a:lnTo>
                    <a:pt x="570871" y="456519"/>
                  </a:lnTo>
                  <a:lnTo>
                    <a:pt x="599402" y="424239"/>
                  </a:lnTo>
                  <a:lnTo>
                    <a:pt x="627632" y="389078"/>
                  </a:lnTo>
                  <a:lnTo>
                    <a:pt x="654923" y="351142"/>
                  </a:lnTo>
                  <a:lnTo>
                    <a:pt x="680641" y="310533"/>
                  </a:lnTo>
                  <a:lnTo>
                    <a:pt x="704147" y="267356"/>
                  </a:lnTo>
                  <a:lnTo>
                    <a:pt x="724807" y="221713"/>
                  </a:lnTo>
                  <a:lnTo>
                    <a:pt x="741983" y="173709"/>
                  </a:lnTo>
                  <a:lnTo>
                    <a:pt x="747708" y="151670"/>
                  </a:lnTo>
                  <a:lnTo>
                    <a:pt x="713695" y="151670"/>
                  </a:lnTo>
                  <a:lnTo>
                    <a:pt x="626085" y="64060"/>
                  </a:lnTo>
                  <a:close/>
                </a:path>
                <a:path w="766445" h="766445">
                  <a:moveTo>
                    <a:pt x="94211" y="593447"/>
                  </a:moveTo>
                  <a:lnTo>
                    <a:pt x="93735" y="593447"/>
                  </a:lnTo>
                  <a:lnTo>
                    <a:pt x="94049" y="593625"/>
                  </a:lnTo>
                  <a:lnTo>
                    <a:pt x="94211" y="593447"/>
                  </a:lnTo>
                  <a:close/>
                </a:path>
                <a:path w="766445" h="766445">
                  <a:moveTo>
                    <a:pt x="304037" y="248327"/>
                  </a:moveTo>
                  <a:lnTo>
                    <a:pt x="212213" y="248327"/>
                  </a:lnTo>
                  <a:lnTo>
                    <a:pt x="220949" y="248488"/>
                  </a:lnTo>
                  <a:lnTo>
                    <a:pt x="229404" y="248967"/>
                  </a:lnTo>
                  <a:lnTo>
                    <a:pt x="237548" y="249763"/>
                  </a:lnTo>
                  <a:lnTo>
                    <a:pt x="245353" y="250871"/>
                  </a:lnTo>
                  <a:lnTo>
                    <a:pt x="252892" y="252128"/>
                  </a:lnTo>
                  <a:lnTo>
                    <a:pt x="247730" y="257761"/>
                  </a:lnTo>
                  <a:lnTo>
                    <a:pt x="216399" y="293404"/>
                  </a:lnTo>
                  <a:lnTo>
                    <a:pt x="189393" y="326588"/>
                  </a:lnTo>
                  <a:lnTo>
                    <a:pt x="166928" y="356153"/>
                  </a:lnTo>
                  <a:lnTo>
                    <a:pt x="149220" y="380941"/>
                  </a:lnTo>
                  <a:lnTo>
                    <a:pt x="146403" y="385024"/>
                  </a:lnTo>
                  <a:lnTo>
                    <a:pt x="187483" y="385024"/>
                  </a:lnTo>
                  <a:lnTo>
                    <a:pt x="205664" y="360509"/>
                  </a:lnTo>
                  <a:lnTo>
                    <a:pt x="231651" y="327813"/>
                  </a:lnTo>
                  <a:lnTo>
                    <a:pt x="261769" y="292721"/>
                  </a:lnTo>
                  <a:lnTo>
                    <a:pt x="295881" y="256243"/>
                  </a:lnTo>
                  <a:lnTo>
                    <a:pt x="304037" y="248327"/>
                  </a:lnTo>
                  <a:close/>
                </a:path>
                <a:path w="766445" h="766445">
                  <a:moveTo>
                    <a:pt x="758814" y="0"/>
                  </a:moveTo>
                  <a:lnTo>
                    <a:pt x="749683" y="0"/>
                  </a:lnTo>
                  <a:lnTo>
                    <a:pt x="695217" y="2908"/>
                  </a:lnTo>
                  <a:lnTo>
                    <a:pt x="642800" y="11207"/>
                  </a:lnTo>
                  <a:lnTo>
                    <a:pt x="592538" y="24263"/>
                  </a:lnTo>
                  <a:lnTo>
                    <a:pt x="544534" y="41438"/>
                  </a:lnTo>
                  <a:lnTo>
                    <a:pt x="498891" y="62096"/>
                  </a:lnTo>
                  <a:lnTo>
                    <a:pt x="455713" y="85601"/>
                  </a:lnTo>
                  <a:lnTo>
                    <a:pt x="415103" y="111317"/>
                  </a:lnTo>
                  <a:lnTo>
                    <a:pt x="377166" y="138608"/>
                  </a:lnTo>
                  <a:lnTo>
                    <a:pt x="342004" y="166836"/>
                  </a:lnTo>
                  <a:lnTo>
                    <a:pt x="309721" y="195367"/>
                  </a:lnTo>
                  <a:lnTo>
                    <a:pt x="280420" y="223563"/>
                  </a:lnTo>
                  <a:lnTo>
                    <a:pt x="278619" y="225354"/>
                  </a:lnTo>
                  <a:lnTo>
                    <a:pt x="327707" y="225354"/>
                  </a:lnTo>
                  <a:lnTo>
                    <a:pt x="333849" y="219393"/>
                  </a:lnTo>
                  <a:lnTo>
                    <a:pt x="375537" y="183182"/>
                  </a:lnTo>
                  <a:lnTo>
                    <a:pt x="420808" y="148624"/>
                  </a:lnTo>
                  <a:lnTo>
                    <a:pt x="469525" y="116729"/>
                  </a:lnTo>
                  <a:lnTo>
                    <a:pt x="521550" y="88511"/>
                  </a:lnTo>
                  <a:lnTo>
                    <a:pt x="576746" y="64982"/>
                  </a:lnTo>
                  <a:lnTo>
                    <a:pt x="579249" y="64060"/>
                  </a:lnTo>
                  <a:lnTo>
                    <a:pt x="626085" y="64060"/>
                  </a:lnTo>
                  <a:lnTo>
                    <a:pt x="614546" y="52521"/>
                  </a:lnTo>
                  <a:lnTo>
                    <a:pt x="675115" y="39073"/>
                  </a:lnTo>
                  <a:lnTo>
                    <a:pt x="728312" y="33601"/>
                  </a:lnTo>
                  <a:lnTo>
                    <a:pt x="732846" y="33391"/>
                  </a:lnTo>
                  <a:lnTo>
                    <a:pt x="765350" y="33391"/>
                  </a:lnTo>
                  <a:lnTo>
                    <a:pt x="766248" y="16564"/>
                  </a:lnTo>
                  <a:lnTo>
                    <a:pt x="766248" y="7423"/>
                  </a:lnTo>
                  <a:lnTo>
                    <a:pt x="758814" y="0"/>
                  </a:lnTo>
                  <a:close/>
                </a:path>
                <a:path w="766445" h="766445">
                  <a:moveTo>
                    <a:pt x="765350" y="33391"/>
                  </a:moveTo>
                  <a:lnTo>
                    <a:pt x="732846" y="33391"/>
                  </a:lnTo>
                  <a:lnTo>
                    <a:pt x="732746" y="35568"/>
                  </a:lnTo>
                  <a:lnTo>
                    <a:pt x="732637" y="37936"/>
                  </a:lnTo>
                  <a:lnTo>
                    <a:pt x="730695" y="64060"/>
                  </a:lnTo>
                  <a:lnTo>
                    <a:pt x="722116" y="117932"/>
                  </a:lnTo>
                  <a:lnTo>
                    <a:pt x="713695" y="151670"/>
                  </a:lnTo>
                  <a:lnTo>
                    <a:pt x="747708" y="151670"/>
                  </a:lnTo>
                  <a:lnTo>
                    <a:pt x="755040" y="123447"/>
                  </a:lnTo>
                  <a:lnTo>
                    <a:pt x="763340" y="71031"/>
                  </a:lnTo>
                  <a:lnTo>
                    <a:pt x="764920" y="41438"/>
                  </a:lnTo>
                  <a:lnTo>
                    <a:pt x="765047" y="39073"/>
                  </a:lnTo>
                  <a:lnTo>
                    <a:pt x="765107" y="37936"/>
                  </a:lnTo>
                  <a:lnTo>
                    <a:pt x="765234" y="35568"/>
                  </a:lnTo>
                  <a:lnTo>
                    <a:pt x="765350" y="33391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644340" y="5258693"/>
              <a:ext cx="120498" cy="12050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884194" y="4651732"/>
              <a:ext cx="192371" cy="192433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14475045" y="2992196"/>
            <a:ext cx="956944" cy="828040"/>
            <a:chOff x="14475045" y="2992196"/>
            <a:chExt cx="956944" cy="828040"/>
          </a:xfrm>
        </p:grpSpPr>
        <p:sp>
          <p:nvSpPr>
            <p:cNvPr id="79" name="object 79"/>
            <p:cNvSpPr/>
            <p:nvPr/>
          </p:nvSpPr>
          <p:spPr>
            <a:xfrm>
              <a:off x="14475041" y="2992202"/>
              <a:ext cx="956944" cy="828040"/>
            </a:xfrm>
            <a:custGeom>
              <a:avLst/>
              <a:gdLst/>
              <a:ahLst/>
              <a:cxnLst/>
              <a:rect l="l" t="t" r="r" b="b"/>
              <a:pathLst>
                <a:path w="956944" h="828039">
                  <a:moveTo>
                    <a:pt x="703783" y="310857"/>
                  </a:moveTo>
                  <a:lnTo>
                    <a:pt x="698512" y="272313"/>
                  </a:lnTo>
                  <a:lnTo>
                    <a:pt x="683501" y="237147"/>
                  </a:lnTo>
                  <a:lnTo>
                    <a:pt x="674751" y="226034"/>
                  </a:lnTo>
                  <a:lnTo>
                    <a:pt x="668934" y="218655"/>
                  </a:lnTo>
                  <a:lnTo>
                    <a:pt x="668934" y="310857"/>
                  </a:lnTo>
                  <a:lnTo>
                    <a:pt x="666178" y="335267"/>
                  </a:lnTo>
                  <a:lnTo>
                    <a:pt x="658241" y="358063"/>
                  </a:lnTo>
                  <a:lnTo>
                    <a:pt x="645629" y="378498"/>
                  </a:lnTo>
                  <a:lnTo>
                    <a:pt x="628815" y="395770"/>
                  </a:lnTo>
                  <a:lnTo>
                    <a:pt x="628815" y="226034"/>
                  </a:lnTo>
                  <a:lnTo>
                    <a:pt x="645629" y="243306"/>
                  </a:lnTo>
                  <a:lnTo>
                    <a:pt x="658241" y="263702"/>
                  </a:lnTo>
                  <a:lnTo>
                    <a:pt x="666178" y="286486"/>
                  </a:lnTo>
                  <a:lnTo>
                    <a:pt x="668934" y="310857"/>
                  </a:lnTo>
                  <a:lnTo>
                    <a:pt x="668934" y="218655"/>
                  </a:lnTo>
                  <a:lnTo>
                    <a:pt x="659892" y="207175"/>
                  </a:lnTo>
                  <a:lnTo>
                    <a:pt x="628815" y="184137"/>
                  </a:lnTo>
                  <a:lnTo>
                    <a:pt x="628815" y="40297"/>
                  </a:lnTo>
                  <a:lnTo>
                    <a:pt x="628815" y="31229"/>
                  </a:lnTo>
                  <a:lnTo>
                    <a:pt x="626351" y="19075"/>
                  </a:lnTo>
                  <a:lnTo>
                    <a:pt x="619633" y="9156"/>
                  </a:lnTo>
                  <a:lnTo>
                    <a:pt x="609676" y="2451"/>
                  </a:lnTo>
                  <a:lnTo>
                    <a:pt x="597509" y="0"/>
                  </a:lnTo>
                  <a:lnTo>
                    <a:pt x="593966" y="0"/>
                  </a:lnTo>
                  <a:lnTo>
                    <a:pt x="593966" y="40297"/>
                  </a:lnTo>
                  <a:lnTo>
                    <a:pt x="593966" y="581431"/>
                  </a:lnTo>
                  <a:lnTo>
                    <a:pt x="541401" y="538721"/>
                  </a:lnTo>
                  <a:lnTo>
                    <a:pt x="504113" y="516750"/>
                  </a:lnTo>
                  <a:lnTo>
                    <a:pt x="458812" y="496417"/>
                  </a:lnTo>
                  <a:lnTo>
                    <a:pt x="404964" y="479209"/>
                  </a:lnTo>
                  <a:lnTo>
                    <a:pt x="342061" y="466636"/>
                  </a:lnTo>
                  <a:lnTo>
                    <a:pt x="269595" y="460235"/>
                  </a:lnTo>
                  <a:lnTo>
                    <a:pt x="268262" y="459917"/>
                  </a:lnTo>
                  <a:lnTo>
                    <a:pt x="266966" y="459740"/>
                  </a:lnTo>
                  <a:lnTo>
                    <a:pt x="215125" y="459740"/>
                  </a:lnTo>
                  <a:lnTo>
                    <a:pt x="215125" y="162077"/>
                  </a:lnTo>
                  <a:lnTo>
                    <a:pt x="241388" y="162077"/>
                  </a:lnTo>
                  <a:lnTo>
                    <a:pt x="311658" y="158813"/>
                  </a:lnTo>
                  <a:lnTo>
                    <a:pt x="373468" y="149834"/>
                  </a:lnTo>
                  <a:lnTo>
                    <a:pt x="427456" y="136283"/>
                  </a:lnTo>
                  <a:lnTo>
                    <a:pt x="474002" y="119303"/>
                  </a:lnTo>
                  <a:lnTo>
                    <a:pt x="513524" y="100063"/>
                  </a:lnTo>
                  <a:lnTo>
                    <a:pt x="546430" y="79705"/>
                  </a:lnTo>
                  <a:lnTo>
                    <a:pt x="593966" y="40297"/>
                  </a:lnTo>
                  <a:lnTo>
                    <a:pt x="593966" y="0"/>
                  </a:lnTo>
                  <a:lnTo>
                    <a:pt x="588975" y="0"/>
                  </a:lnTo>
                  <a:lnTo>
                    <a:pt x="581025" y="3441"/>
                  </a:lnTo>
                  <a:lnTo>
                    <a:pt x="575005" y="9779"/>
                  </a:lnTo>
                  <a:lnTo>
                    <a:pt x="553783" y="30099"/>
                  </a:lnTo>
                  <a:lnTo>
                    <a:pt x="487692" y="74409"/>
                  </a:lnTo>
                  <a:lnTo>
                    <a:pt x="441439" y="94805"/>
                  </a:lnTo>
                  <a:lnTo>
                    <a:pt x="385470" y="111607"/>
                  </a:lnTo>
                  <a:lnTo>
                    <a:pt x="319087" y="123012"/>
                  </a:lnTo>
                  <a:lnTo>
                    <a:pt x="241414" y="127228"/>
                  </a:lnTo>
                  <a:lnTo>
                    <a:pt x="180263" y="127228"/>
                  </a:lnTo>
                  <a:lnTo>
                    <a:pt x="180263" y="162077"/>
                  </a:lnTo>
                  <a:lnTo>
                    <a:pt x="180263" y="459740"/>
                  </a:lnTo>
                  <a:lnTo>
                    <a:pt x="111252" y="459740"/>
                  </a:lnTo>
                  <a:lnTo>
                    <a:pt x="81546" y="453732"/>
                  </a:lnTo>
                  <a:lnTo>
                    <a:pt x="57251" y="437349"/>
                  </a:lnTo>
                  <a:lnTo>
                    <a:pt x="40855" y="413054"/>
                  </a:lnTo>
                  <a:lnTo>
                    <a:pt x="34848" y="383349"/>
                  </a:lnTo>
                  <a:lnTo>
                    <a:pt x="34848" y="238480"/>
                  </a:lnTo>
                  <a:lnTo>
                    <a:pt x="40855" y="208775"/>
                  </a:lnTo>
                  <a:lnTo>
                    <a:pt x="57251" y="184480"/>
                  </a:lnTo>
                  <a:lnTo>
                    <a:pt x="81546" y="168097"/>
                  </a:lnTo>
                  <a:lnTo>
                    <a:pt x="111252" y="162077"/>
                  </a:lnTo>
                  <a:lnTo>
                    <a:pt x="180263" y="162077"/>
                  </a:lnTo>
                  <a:lnTo>
                    <a:pt x="180263" y="127228"/>
                  </a:lnTo>
                  <a:lnTo>
                    <a:pt x="111252" y="127228"/>
                  </a:lnTo>
                  <a:lnTo>
                    <a:pt x="67995" y="135991"/>
                  </a:lnTo>
                  <a:lnTo>
                    <a:pt x="32626" y="159854"/>
                  </a:lnTo>
                  <a:lnTo>
                    <a:pt x="8750" y="195224"/>
                  </a:lnTo>
                  <a:lnTo>
                    <a:pt x="0" y="238480"/>
                  </a:lnTo>
                  <a:lnTo>
                    <a:pt x="0" y="383349"/>
                  </a:lnTo>
                  <a:lnTo>
                    <a:pt x="7543" y="423595"/>
                  </a:lnTo>
                  <a:lnTo>
                    <a:pt x="28257" y="457301"/>
                  </a:lnTo>
                  <a:lnTo>
                    <a:pt x="59283" y="481609"/>
                  </a:lnTo>
                  <a:lnTo>
                    <a:pt x="97751" y="493699"/>
                  </a:lnTo>
                  <a:lnTo>
                    <a:pt x="189001" y="822452"/>
                  </a:lnTo>
                  <a:lnTo>
                    <a:pt x="195872" y="827671"/>
                  </a:lnTo>
                  <a:lnTo>
                    <a:pt x="367741" y="827671"/>
                  </a:lnTo>
                  <a:lnTo>
                    <a:pt x="375551" y="819886"/>
                  </a:lnTo>
                  <a:lnTo>
                    <a:pt x="375551" y="807643"/>
                  </a:lnTo>
                  <a:lnTo>
                    <a:pt x="374980" y="805167"/>
                  </a:lnTo>
                  <a:lnTo>
                    <a:pt x="373938" y="802944"/>
                  </a:lnTo>
                  <a:lnTo>
                    <a:pt x="371132" y="792822"/>
                  </a:lnTo>
                  <a:lnTo>
                    <a:pt x="334975" y="662559"/>
                  </a:lnTo>
                  <a:lnTo>
                    <a:pt x="334975" y="792822"/>
                  </a:lnTo>
                  <a:lnTo>
                    <a:pt x="216941" y="792822"/>
                  </a:lnTo>
                  <a:lnTo>
                    <a:pt x="134188" y="494652"/>
                  </a:lnTo>
                  <a:lnTo>
                    <a:pt x="252196" y="494652"/>
                  </a:lnTo>
                  <a:lnTo>
                    <a:pt x="334975" y="792822"/>
                  </a:lnTo>
                  <a:lnTo>
                    <a:pt x="334975" y="662559"/>
                  </a:lnTo>
                  <a:lnTo>
                    <a:pt x="288861" y="496417"/>
                  </a:lnTo>
                  <a:lnTo>
                    <a:pt x="288785" y="496150"/>
                  </a:lnTo>
                  <a:lnTo>
                    <a:pt x="364312" y="505764"/>
                  </a:lnTo>
                  <a:lnTo>
                    <a:pt x="427583" y="522236"/>
                  </a:lnTo>
                  <a:lnTo>
                    <a:pt x="479463" y="543356"/>
                  </a:lnTo>
                  <a:lnTo>
                    <a:pt x="520776" y="566839"/>
                  </a:lnTo>
                  <a:lnTo>
                    <a:pt x="552348" y="590461"/>
                  </a:lnTo>
                  <a:lnTo>
                    <a:pt x="580974" y="618299"/>
                  </a:lnTo>
                  <a:lnTo>
                    <a:pt x="588975" y="621779"/>
                  </a:lnTo>
                  <a:lnTo>
                    <a:pt x="597560" y="621779"/>
                  </a:lnTo>
                  <a:lnTo>
                    <a:pt x="609714" y="619328"/>
                  </a:lnTo>
                  <a:lnTo>
                    <a:pt x="619645" y="612635"/>
                  </a:lnTo>
                  <a:lnTo>
                    <a:pt x="626351" y="602716"/>
                  </a:lnTo>
                  <a:lnTo>
                    <a:pt x="628815" y="590588"/>
                  </a:lnTo>
                  <a:lnTo>
                    <a:pt x="628815" y="581431"/>
                  </a:lnTo>
                  <a:lnTo>
                    <a:pt x="628815" y="437680"/>
                  </a:lnTo>
                  <a:lnTo>
                    <a:pt x="659892" y="414642"/>
                  </a:lnTo>
                  <a:lnTo>
                    <a:pt x="674738" y="395770"/>
                  </a:lnTo>
                  <a:lnTo>
                    <a:pt x="683501" y="384632"/>
                  </a:lnTo>
                  <a:lnTo>
                    <a:pt x="698512" y="349453"/>
                  </a:lnTo>
                  <a:lnTo>
                    <a:pt x="703783" y="310857"/>
                  </a:lnTo>
                  <a:close/>
                </a:path>
                <a:path w="956944" h="828039">
                  <a:moveTo>
                    <a:pt x="956424" y="301269"/>
                  </a:moveTo>
                  <a:lnTo>
                    <a:pt x="948626" y="293458"/>
                  </a:lnTo>
                  <a:lnTo>
                    <a:pt x="938999" y="293458"/>
                  </a:lnTo>
                  <a:lnTo>
                    <a:pt x="737565" y="293458"/>
                  </a:lnTo>
                  <a:lnTo>
                    <a:pt x="729767" y="301269"/>
                  </a:lnTo>
                  <a:lnTo>
                    <a:pt x="729767" y="320522"/>
                  </a:lnTo>
                  <a:lnTo>
                    <a:pt x="737565" y="328307"/>
                  </a:lnTo>
                  <a:lnTo>
                    <a:pt x="948626" y="328307"/>
                  </a:lnTo>
                  <a:lnTo>
                    <a:pt x="956424" y="320522"/>
                  </a:lnTo>
                  <a:lnTo>
                    <a:pt x="956424" y="30126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186674" y="3051615"/>
              <a:ext cx="170486" cy="17048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186672" y="3384078"/>
              <a:ext cx="170494" cy="170492"/>
            </a:xfrm>
            <a:prstGeom prst="rect">
              <a:avLst/>
            </a:prstGeom>
          </p:spPr>
        </p:pic>
      </p:grpSp>
      <p:sp>
        <p:nvSpPr>
          <p:cNvPr id="82" name="object 82"/>
          <p:cNvSpPr/>
          <p:nvPr/>
        </p:nvSpPr>
        <p:spPr>
          <a:xfrm>
            <a:off x="10399200" y="7368125"/>
            <a:ext cx="935990" cy="1221740"/>
          </a:xfrm>
          <a:custGeom>
            <a:avLst/>
            <a:gdLst/>
            <a:ahLst/>
            <a:cxnLst/>
            <a:rect l="l" t="t" r="r" b="b"/>
            <a:pathLst>
              <a:path w="935990" h="1221740">
                <a:moveTo>
                  <a:pt x="416374" y="1181100"/>
                </a:moveTo>
                <a:lnTo>
                  <a:pt x="384585" y="1181100"/>
                </a:lnTo>
                <a:lnTo>
                  <a:pt x="384585" y="1215390"/>
                </a:lnTo>
                <a:lnTo>
                  <a:pt x="391726" y="1221740"/>
                </a:lnTo>
                <a:lnTo>
                  <a:pt x="409244" y="1221740"/>
                </a:lnTo>
                <a:lnTo>
                  <a:pt x="416374" y="1215390"/>
                </a:lnTo>
                <a:lnTo>
                  <a:pt x="416374" y="1181100"/>
                </a:lnTo>
                <a:close/>
              </a:path>
              <a:path w="935990" h="1221740">
                <a:moveTo>
                  <a:pt x="73390" y="838200"/>
                </a:moveTo>
                <a:lnTo>
                  <a:pt x="41548" y="838200"/>
                </a:lnTo>
                <a:lnTo>
                  <a:pt x="41695" y="840740"/>
                </a:lnTo>
                <a:lnTo>
                  <a:pt x="41768" y="842010"/>
                </a:lnTo>
                <a:lnTo>
                  <a:pt x="48491" y="894080"/>
                </a:lnTo>
                <a:lnTo>
                  <a:pt x="62660" y="943610"/>
                </a:lnTo>
                <a:lnTo>
                  <a:pt x="83947" y="991870"/>
                </a:lnTo>
                <a:lnTo>
                  <a:pt x="112024" y="1036320"/>
                </a:lnTo>
                <a:lnTo>
                  <a:pt x="146560" y="1075690"/>
                </a:lnTo>
                <a:lnTo>
                  <a:pt x="186545" y="1109980"/>
                </a:lnTo>
                <a:lnTo>
                  <a:pt x="230681" y="1137920"/>
                </a:lnTo>
                <a:lnTo>
                  <a:pt x="278236" y="1159510"/>
                </a:lnTo>
                <a:lnTo>
                  <a:pt x="328476" y="1173480"/>
                </a:lnTo>
                <a:lnTo>
                  <a:pt x="380669" y="1181100"/>
                </a:lnTo>
                <a:lnTo>
                  <a:pt x="420290" y="1181100"/>
                </a:lnTo>
                <a:lnTo>
                  <a:pt x="472483" y="1173480"/>
                </a:lnTo>
                <a:lnTo>
                  <a:pt x="522722" y="1159510"/>
                </a:lnTo>
                <a:lnTo>
                  <a:pt x="545100" y="1149350"/>
                </a:lnTo>
                <a:lnTo>
                  <a:pt x="380187" y="1149350"/>
                </a:lnTo>
                <a:lnTo>
                  <a:pt x="331874" y="1141730"/>
                </a:lnTo>
                <a:lnTo>
                  <a:pt x="286065" y="1129030"/>
                </a:lnTo>
                <a:lnTo>
                  <a:pt x="243292" y="1108710"/>
                </a:lnTo>
                <a:lnTo>
                  <a:pt x="204089" y="1083310"/>
                </a:lnTo>
                <a:lnTo>
                  <a:pt x="168988" y="1052830"/>
                </a:lnTo>
                <a:lnTo>
                  <a:pt x="138522" y="1018540"/>
                </a:lnTo>
                <a:lnTo>
                  <a:pt x="113223" y="979170"/>
                </a:lnTo>
                <a:lnTo>
                  <a:pt x="93625" y="935990"/>
                </a:lnTo>
                <a:lnTo>
                  <a:pt x="80261" y="890270"/>
                </a:lnTo>
                <a:lnTo>
                  <a:pt x="73662" y="842010"/>
                </a:lnTo>
                <a:lnTo>
                  <a:pt x="73390" y="838200"/>
                </a:lnTo>
                <a:close/>
              </a:path>
              <a:path w="935990" h="1221740">
                <a:moveTo>
                  <a:pt x="416374" y="1050290"/>
                </a:moveTo>
                <a:lnTo>
                  <a:pt x="384585" y="1050290"/>
                </a:lnTo>
                <a:lnTo>
                  <a:pt x="384585" y="1149350"/>
                </a:lnTo>
                <a:lnTo>
                  <a:pt x="416374" y="1149350"/>
                </a:lnTo>
                <a:lnTo>
                  <a:pt x="416374" y="1050290"/>
                </a:lnTo>
                <a:close/>
              </a:path>
              <a:path w="935990" h="1221740">
                <a:moveTo>
                  <a:pt x="759411" y="838200"/>
                </a:moveTo>
                <a:lnTo>
                  <a:pt x="727569" y="838200"/>
                </a:lnTo>
                <a:lnTo>
                  <a:pt x="727380" y="840740"/>
                </a:lnTo>
                <a:lnTo>
                  <a:pt x="727286" y="842010"/>
                </a:lnTo>
                <a:lnTo>
                  <a:pt x="720694" y="890270"/>
                </a:lnTo>
                <a:lnTo>
                  <a:pt x="707334" y="935990"/>
                </a:lnTo>
                <a:lnTo>
                  <a:pt x="687739" y="979170"/>
                </a:lnTo>
                <a:lnTo>
                  <a:pt x="662443" y="1018540"/>
                </a:lnTo>
                <a:lnTo>
                  <a:pt x="631978" y="1052830"/>
                </a:lnTo>
                <a:lnTo>
                  <a:pt x="596877" y="1083310"/>
                </a:lnTo>
                <a:lnTo>
                  <a:pt x="557673" y="1108710"/>
                </a:lnTo>
                <a:lnTo>
                  <a:pt x="514899" y="1129030"/>
                </a:lnTo>
                <a:lnTo>
                  <a:pt x="469088" y="1141730"/>
                </a:lnTo>
                <a:lnTo>
                  <a:pt x="420772" y="1149350"/>
                </a:lnTo>
                <a:lnTo>
                  <a:pt x="545100" y="1149350"/>
                </a:lnTo>
                <a:lnTo>
                  <a:pt x="614409" y="1109980"/>
                </a:lnTo>
                <a:lnTo>
                  <a:pt x="654388" y="1075690"/>
                </a:lnTo>
                <a:lnTo>
                  <a:pt x="688930" y="1036320"/>
                </a:lnTo>
                <a:lnTo>
                  <a:pt x="717009" y="991870"/>
                </a:lnTo>
                <a:lnTo>
                  <a:pt x="738298" y="943610"/>
                </a:lnTo>
                <a:lnTo>
                  <a:pt x="752468" y="894080"/>
                </a:lnTo>
                <a:lnTo>
                  <a:pt x="759191" y="842010"/>
                </a:lnTo>
                <a:lnTo>
                  <a:pt x="759411" y="838200"/>
                </a:lnTo>
                <a:close/>
              </a:path>
              <a:path w="935990" h="1221740">
                <a:moveTo>
                  <a:pt x="204004" y="838200"/>
                </a:moveTo>
                <a:lnTo>
                  <a:pt x="172204" y="838200"/>
                </a:lnTo>
                <a:lnTo>
                  <a:pt x="172420" y="840740"/>
                </a:lnTo>
                <a:lnTo>
                  <a:pt x="172528" y="842010"/>
                </a:lnTo>
                <a:lnTo>
                  <a:pt x="181228" y="887730"/>
                </a:lnTo>
                <a:lnTo>
                  <a:pt x="198535" y="929640"/>
                </a:lnTo>
                <a:lnTo>
                  <a:pt x="223495" y="967740"/>
                </a:lnTo>
                <a:lnTo>
                  <a:pt x="255155" y="999490"/>
                </a:lnTo>
                <a:lnTo>
                  <a:pt x="292562" y="1023620"/>
                </a:lnTo>
                <a:lnTo>
                  <a:pt x="334763" y="1041400"/>
                </a:lnTo>
                <a:lnTo>
                  <a:pt x="380805" y="1050290"/>
                </a:lnTo>
                <a:lnTo>
                  <a:pt x="420165" y="1050290"/>
                </a:lnTo>
                <a:lnTo>
                  <a:pt x="466202" y="1041400"/>
                </a:lnTo>
                <a:lnTo>
                  <a:pt x="508400" y="1023620"/>
                </a:lnTo>
                <a:lnTo>
                  <a:pt x="516275" y="1018540"/>
                </a:lnTo>
                <a:lnTo>
                  <a:pt x="380009" y="1018540"/>
                </a:lnTo>
                <a:lnTo>
                  <a:pt x="335672" y="1008380"/>
                </a:lnTo>
                <a:lnTo>
                  <a:pt x="295667" y="988060"/>
                </a:lnTo>
                <a:lnTo>
                  <a:pt x="261269" y="961390"/>
                </a:lnTo>
                <a:lnTo>
                  <a:pt x="233754" y="927100"/>
                </a:lnTo>
                <a:lnTo>
                  <a:pt x="214397" y="886460"/>
                </a:lnTo>
                <a:lnTo>
                  <a:pt x="204475" y="842010"/>
                </a:lnTo>
                <a:lnTo>
                  <a:pt x="204004" y="838200"/>
                </a:lnTo>
                <a:close/>
              </a:path>
              <a:path w="935990" h="1221740">
                <a:moveTo>
                  <a:pt x="416374" y="920750"/>
                </a:moveTo>
                <a:lnTo>
                  <a:pt x="384585" y="920750"/>
                </a:lnTo>
                <a:lnTo>
                  <a:pt x="384585" y="1018540"/>
                </a:lnTo>
                <a:lnTo>
                  <a:pt x="416374" y="1018540"/>
                </a:lnTo>
                <a:lnTo>
                  <a:pt x="416374" y="920750"/>
                </a:lnTo>
                <a:close/>
              </a:path>
              <a:path w="935990" h="1221740">
                <a:moveTo>
                  <a:pt x="628755" y="838200"/>
                </a:moveTo>
                <a:lnTo>
                  <a:pt x="596955" y="838200"/>
                </a:lnTo>
                <a:lnTo>
                  <a:pt x="596484" y="842010"/>
                </a:lnTo>
                <a:lnTo>
                  <a:pt x="586562" y="886460"/>
                </a:lnTo>
                <a:lnTo>
                  <a:pt x="567205" y="927100"/>
                </a:lnTo>
                <a:lnTo>
                  <a:pt x="539690" y="961390"/>
                </a:lnTo>
                <a:lnTo>
                  <a:pt x="505292" y="988060"/>
                </a:lnTo>
                <a:lnTo>
                  <a:pt x="465287" y="1008380"/>
                </a:lnTo>
                <a:lnTo>
                  <a:pt x="420950" y="1018540"/>
                </a:lnTo>
                <a:lnTo>
                  <a:pt x="516275" y="1018540"/>
                </a:lnTo>
                <a:lnTo>
                  <a:pt x="577465" y="967740"/>
                </a:lnTo>
                <a:lnTo>
                  <a:pt x="602424" y="929640"/>
                </a:lnTo>
                <a:lnTo>
                  <a:pt x="619731" y="887730"/>
                </a:lnTo>
                <a:lnTo>
                  <a:pt x="628431" y="842010"/>
                </a:lnTo>
                <a:lnTo>
                  <a:pt x="628755" y="838200"/>
                </a:lnTo>
                <a:close/>
              </a:path>
              <a:path w="935990" h="1221740">
                <a:moveTo>
                  <a:pt x="419725" y="722630"/>
                </a:moveTo>
                <a:lnTo>
                  <a:pt x="381244" y="722630"/>
                </a:lnTo>
                <a:lnTo>
                  <a:pt x="353152" y="732790"/>
                </a:lnTo>
                <a:lnTo>
                  <a:pt x="329531" y="750570"/>
                </a:lnTo>
                <a:lnTo>
                  <a:pt x="311915" y="774700"/>
                </a:lnTo>
                <a:lnTo>
                  <a:pt x="301833" y="802640"/>
                </a:lnTo>
                <a:lnTo>
                  <a:pt x="301174" y="806450"/>
                </a:lnTo>
                <a:lnTo>
                  <a:pt x="7130" y="806450"/>
                </a:lnTo>
                <a:lnTo>
                  <a:pt x="0" y="812800"/>
                </a:lnTo>
                <a:lnTo>
                  <a:pt x="0" y="830580"/>
                </a:lnTo>
                <a:lnTo>
                  <a:pt x="7130" y="838200"/>
                </a:lnTo>
                <a:lnTo>
                  <a:pt x="301174" y="838200"/>
                </a:lnTo>
                <a:lnTo>
                  <a:pt x="301833" y="840740"/>
                </a:lnTo>
                <a:lnTo>
                  <a:pt x="311915" y="868680"/>
                </a:lnTo>
                <a:lnTo>
                  <a:pt x="329530" y="892810"/>
                </a:lnTo>
                <a:lnTo>
                  <a:pt x="353147" y="910590"/>
                </a:lnTo>
                <a:lnTo>
                  <a:pt x="381234" y="920750"/>
                </a:lnTo>
                <a:lnTo>
                  <a:pt x="419725" y="920750"/>
                </a:lnTo>
                <a:lnTo>
                  <a:pt x="447812" y="910590"/>
                </a:lnTo>
                <a:lnTo>
                  <a:pt x="471429" y="892810"/>
                </a:lnTo>
                <a:lnTo>
                  <a:pt x="473283" y="890270"/>
                </a:lnTo>
                <a:lnTo>
                  <a:pt x="400479" y="890270"/>
                </a:lnTo>
                <a:lnTo>
                  <a:pt x="373740" y="885190"/>
                </a:lnTo>
                <a:lnTo>
                  <a:pt x="351880" y="869950"/>
                </a:lnTo>
                <a:lnTo>
                  <a:pt x="337129" y="848360"/>
                </a:lnTo>
                <a:lnTo>
                  <a:pt x="331717" y="821690"/>
                </a:lnTo>
                <a:lnTo>
                  <a:pt x="335138" y="800100"/>
                </a:lnTo>
                <a:lnTo>
                  <a:pt x="344793" y="781050"/>
                </a:lnTo>
                <a:lnTo>
                  <a:pt x="359768" y="767080"/>
                </a:lnTo>
                <a:lnTo>
                  <a:pt x="379150" y="756920"/>
                </a:lnTo>
                <a:lnTo>
                  <a:pt x="384585" y="754380"/>
                </a:lnTo>
                <a:lnTo>
                  <a:pt x="474210" y="754380"/>
                </a:lnTo>
                <a:lnTo>
                  <a:pt x="471429" y="750570"/>
                </a:lnTo>
                <a:lnTo>
                  <a:pt x="447812" y="732790"/>
                </a:lnTo>
                <a:lnTo>
                  <a:pt x="419725" y="722630"/>
                </a:lnTo>
                <a:close/>
              </a:path>
              <a:path w="935990" h="1221740">
                <a:moveTo>
                  <a:pt x="474210" y="754380"/>
                </a:moveTo>
                <a:lnTo>
                  <a:pt x="416374" y="754380"/>
                </a:lnTo>
                <a:lnTo>
                  <a:pt x="421809" y="756920"/>
                </a:lnTo>
                <a:lnTo>
                  <a:pt x="441191" y="767080"/>
                </a:lnTo>
                <a:lnTo>
                  <a:pt x="456166" y="781050"/>
                </a:lnTo>
                <a:lnTo>
                  <a:pt x="465821" y="800100"/>
                </a:lnTo>
                <a:lnTo>
                  <a:pt x="469242" y="821690"/>
                </a:lnTo>
                <a:lnTo>
                  <a:pt x="463829" y="848360"/>
                </a:lnTo>
                <a:lnTo>
                  <a:pt x="449079" y="869950"/>
                </a:lnTo>
                <a:lnTo>
                  <a:pt x="427219" y="885190"/>
                </a:lnTo>
                <a:lnTo>
                  <a:pt x="400479" y="890270"/>
                </a:lnTo>
                <a:lnTo>
                  <a:pt x="473283" y="890270"/>
                </a:lnTo>
                <a:lnTo>
                  <a:pt x="489044" y="868680"/>
                </a:lnTo>
                <a:lnTo>
                  <a:pt x="499126" y="840740"/>
                </a:lnTo>
                <a:lnTo>
                  <a:pt x="499785" y="838200"/>
                </a:lnTo>
                <a:lnTo>
                  <a:pt x="793829" y="838200"/>
                </a:lnTo>
                <a:lnTo>
                  <a:pt x="800959" y="830580"/>
                </a:lnTo>
                <a:lnTo>
                  <a:pt x="800959" y="812800"/>
                </a:lnTo>
                <a:lnTo>
                  <a:pt x="793829" y="806450"/>
                </a:lnTo>
                <a:lnTo>
                  <a:pt x="499785" y="806450"/>
                </a:lnTo>
                <a:lnTo>
                  <a:pt x="499126" y="802640"/>
                </a:lnTo>
                <a:lnTo>
                  <a:pt x="489044" y="774700"/>
                </a:lnTo>
                <a:lnTo>
                  <a:pt x="474210" y="754380"/>
                </a:lnTo>
                <a:close/>
              </a:path>
              <a:path w="935990" h="1221740">
                <a:moveTo>
                  <a:pt x="416374" y="754380"/>
                </a:moveTo>
                <a:lnTo>
                  <a:pt x="384585" y="754380"/>
                </a:lnTo>
                <a:lnTo>
                  <a:pt x="384585" y="830580"/>
                </a:lnTo>
                <a:lnTo>
                  <a:pt x="391726" y="838200"/>
                </a:lnTo>
                <a:lnTo>
                  <a:pt x="409244" y="838200"/>
                </a:lnTo>
                <a:lnTo>
                  <a:pt x="416374" y="830580"/>
                </a:lnTo>
                <a:lnTo>
                  <a:pt x="416374" y="754380"/>
                </a:lnTo>
                <a:close/>
              </a:path>
              <a:path w="935990" h="1221740">
                <a:moveTo>
                  <a:pt x="420290" y="463550"/>
                </a:moveTo>
                <a:lnTo>
                  <a:pt x="380669" y="463550"/>
                </a:lnTo>
                <a:lnTo>
                  <a:pt x="328476" y="469900"/>
                </a:lnTo>
                <a:lnTo>
                  <a:pt x="278236" y="483870"/>
                </a:lnTo>
                <a:lnTo>
                  <a:pt x="230681" y="505460"/>
                </a:lnTo>
                <a:lnTo>
                  <a:pt x="186545" y="533400"/>
                </a:lnTo>
                <a:lnTo>
                  <a:pt x="146560" y="567690"/>
                </a:lnTo>
                <a:lnTo>
                  <a:pt x="112024" y="608330"/>
                </a:lnTo>
                <a:lnTo>
                  <a:pt x="83947" y="651510"/>
                </a:lnTo>
                <a:lnTo>
                  <a:pt x="62660" y="699770"/>
                </a:lnTo>
                <a:lnTo>
                  <a:pt x="48491" y="749300"/>
                </a:lnTo>
                <a:lnTo>
                  <a:pt x="41768" y="802640"/>
                </a:lnTo>
                <a:lnTo>
                  <a:pt x="41548" y="806450"/>
                </a:lnTo>
                <a:lnTo>
                  <a:pt x="73390" y="806450"/>
                </a:lnTo>
                <a:lnTo>
                  <a:pt x="73594" y="802640"/>
                </a:lnTo>
                <a:lnTo>
                  <a:pt x="73662" y="801370"/>
                </a:lnTo>
                <a:lnTo>
                  <a:pt x="80258" y="753110"/>
                </a:lnTo>
                <a:lnTo>
                  <a:pt x="93620" y="707390"/>
                </a:lnTo>
                <a:lnTo>
                  <a:pt x="113216" y="664210"/>
                </a:lnTo>
                <a:lnTo>
                  <a:pt x="138514" y="626110"/>
                </a:lnTo>
                <a:lnTo>
                  <a:pt x="168980" y="590550"/>
                </a:lnTo>
                <a:lnTo>
                  <a:pt x="204081" y="560070"/>
                </a:lnTo>
                <a:lnTo>
                  <a:pt x="243286" y="534670"/>
                </a:lnTo>
                <a:lnTo>
                  <a:pt x="286060" y="515620"/>
                </a:lnTo>
                <a:lnTo>
                  <a:pt x="331871" y="501650"/>
                </a:lnTo>
                <a:lnTo>
                  <a:pt x="380187" y="495300"/>
                </a:lnTo>
                <a:lnTo>
                  <a:pt x="547898" y="495300"/>
                </a:lnTo>
                <a:lnTo>
                  <a:pt x="522722" y="483870"/>
                </a:lnTo>
                <a:lnTo>
                  <a:pt x="472483" y="469900"/>
                </a:lnTo>
                <a:lnTo>
                  <a:pt x="420290" y="463550"/>
                </a:lnTo>
                <a:close/>
              </a:path>
              <a:path w="935990" h="1221740">
                <a:moveTo>
                  <a:pt x="416374" y="495300"/>
                </a:moveTo>
                <a:lnTo>
                  <a:pt x="384585" y="495300"/>
                </a:lnTo>
                <a:lnTo>
                  <a:pt x="384585" y="593090"/>
                </a:lnTo>
                <a:lnTo>
                  <a:pt x="380805" y="594360"/>
                </a:lnTo>
                <a:lnTo>
                  <a:pt x="334763" y="603250"/>
                </a:lnTo>
                <a:lnTo>
                  <a:pt x="292562" y="619760"/>
                </a:lnTo>
                <a:lnTo>
                  <a:pt x="255155" y="645160"/>
                </a:lnTo>
                <a:lnTo>
                  <a:pt x="223495" y="676910"/>
                </a:lnTo>
                <a:lnTo>
                  <a:pt x="198535" y="713740"/>
                </a:lnTo>
                <a:lnTo>
                  <a:pt x="181228" y="755650"/>
                </a:lnTo>
                <a:lnTo>
                  <a:pt x="172528" y="802640"/>
                </a:lnTo>
                <a:lnTo>
                  <a:pt x="172204" y="806450"/>
                </a:lnTo>
                <a:lnTo>
                  <a:pt x="204004" y="806450"/>
                </a:lnTo>
                <a:lnTo>
                  <a:pt x="204357" y="802640"/>
                </a:lnTo>
                <a:lnTo>
                  <a:pt x="204475" y="801370"/>
                </a:lnTo>
                <a:lnTo>
                  <a:pt x="214397" y="756920"/>
                </a:lnTo>
                <a:lnTo>
                  <a:pt x="233754" y="717550"/>
                </a:lnTo>
                <a:lnTo>
                  <a:pt x="261269" y="683260"/>
                </a:lnTo>
                <a:lnTo>
                  <a:pt x="295667" y="655320"/>
                </a:lnTo>
                <a:lnTo>
                  <a:pt x="335672" y="636270"/>
                </a:lnTo>
                <a:lnTo>
                  <a:pt x="380009" y="626110"/>
                </a:lnTo>
                <a:lnTo>
                  <a:pt x="384585" y="624840"/>
                </a:lnTo>
                <a:lnTo>
                  <a:pt x="515881" y="624840"/>
                </a:lnTo>
                <a:lnTo>
                  <a:pt x="508400" y="619760"/>
                </a:lnTo>
                <a:lnTo>
                  <a:pt x="466202" y="603250"/>
                </a:lnTo>
                <a:lnTo>
                  <a:pt x="420165" y="594360"/>
                </a:lnTo>
                <a:lnTo>
                  <a:pt x="416374" y="593090"/>
                </a:lnTo>
                <a:lnTo>
                  <a:pt x="416374" y="495300"/>
                </a:lnTo>
                <a:close/>
              </a:path>
              <a:path w="935990" h="1221740">
                <a:moveTo>
                  <a:pt x="515881" y="624840"/>
                </a:moveTo>
                <a:lnTo>
                  <a:pt x="416374" y="624840"/>
                </a:lnTo>
                <a:lnTo>
                  <a:pt x="420950" y="626110"/>
                </a:lnTo>
                <a:lnTo>
                  <a:pt x="465287" y="636270"/>
                </a:lnTo>
                <a:lnTo>
                  <a:pt x="505292" y="655320"/>
                </a:lnTo>
                <a:lnTo>
                  <a:pt x="539690" y="683260"/>
                </a:lnTo>
                <a:lnTo>
                  <a:pt x="567205" y="717550"/>
                </a:lnTo>
                <a:lnTo>
                  <a:pt x="586562" y="756920"/>
                </a:lnTo>
                <a:lnTo>
                  <a:pt x="596484" y="801370"/>
                </a:lnTo>
                <a:lnTo>
                  <a:pt x="596955" y="806450"/>
                </a:lnTo>
                <a:lnTo>
                  <a:pt x="628755" y="806450"/>
                </a:lnTo>
                <a:lnTo>
                  <a:pt x="619731" y="755650"/>
                </a:lnTo>
                <a:lnTo>
                  <a:pt x="602424" y="713740"/>
                </a:lnTo>
                <a:lnTo>
                  <a:pt x="577465" y="676910"/>
                </a:lnTo>
                <a:lnTo>
                  <a:pt x="545806" y="645160"/>
                </a:lnTo>
                <a:lnTo>
                  <a:pt x="515881" y="624840"/>
                </a:lnTo>
                <a:close/>
              </a:path>
              <a:path w="935990" h="1221740">
                <a:moveTo>
                  <a:pt x="547898" y="495300"/>
                </a:moveTo>
                <a:lnTo>
                  <a:pt x="420772" y="495300"/>
                </a:lnTo>
                <a:lnTo>
                  <a:pt x="469088" y="501650"/>
                </a:lnTo>
                <a:lnTo>
                  <a:pt x="514899" y="515620"/>
                </a:lnTo>
                <a:lnTo>
                  <a:pt x="557673" y="534670"/>
                </a:lnTo>
                <a:lnTo>
                  <a:pt x="596877" y="560070"/>
                </a:lnTo>
                <a:lnTo>
                  <a:pt x="631978" y="590550"/>
                </a:lnTo>
                <a:lnTo>
                  <a:pt x="662443" y="626110"/>
                </a:lnTo>
                <a:lnTo>
                  <a:pt x="687739" y="664210"/>
                </a:lnTo>
                <a:lnTo>
                  <a:pt x="707334" y="707390"/>
                </a:lnTo>
                <a:lnTo>
                  <a:pt x="720694" y="753110"/>
                </a:lnTo>
                <a:lnTo>
                  <a:pt x="727286" y="801370"/>
                </a:lnTo>
                <a:lnTo>
                  <a:pt x="727569" y="806450"/>
                </a:lnTo>
                <a:lnTo>
                  <a:pt x="759411" y="806450"/>
                </a:lnTo>
                <a:lnTo>
                  <a:pt x="752468" y="749300"/>
                </a:lnTo>
                <a:lnTo>
                  <a:pt x="738298" y="699770"/>
                </a:lnTo>
                <a:lnTo>
                  <a:pt x="717009" y="651510"/>
                </a:lnTo>
                <a:lnTo>
                  <a:pt x="688930" y="608330"/>
                </a:lnTo>
                <a:lnTo>
                  <a:pt x="654388" y="567690"/>
                </a:lnTo>
                <a:lnTo>
                  <a:pt x="614409" y="533400"/>
                </a:lnTo>
                <a:lnTo>
                  <a:pt x="570276" y="505460"/>
                </a:lnTo>
                <a:lnTo>
                  <a:pt x="547898" y="495300"/>
                </a:lnTo>
                <a:close/>
              </a:path>
              <a:path w="935990" h="1221740">
                <a:moveTo>
                  <a:pt x="416374" y="624840"/>
                </a:moveTo>
                <a:lnTo>
                  <a:pt x="384585" y="624840"/>
                </a:lnTo>
                <a:lnTo>
                  <a:pt x="384585" y="722630"/>
                </a:lnTo>
                <a:lnTo>
                  <a:pt x="416374" y="722630"/>
                </a:lnTo>
                <a:lnTo>
                  <a:pt x="416374" y="624840"/>
                </a:lnTo>
                <a:close/>
              </a:path>
              <a:path w="935990" h="1221740">
                <a:moveTo>
                  <a:pt x="591169" y="407670"/>
                </a:moveTo>
                <a:lnTo>
                  <a:pt x="416374" y="407670"/>
                </a:lnTo>
                <a:lnTo>
                  <a:pt x="420877" y="408940"/>
                </a:lnTo>
                <a:lnTo>
                  <a:pt x="482905" y="415290"/>
                </a:lnTo>
                <a:lnTo>
                  <a:pt x="541154" y="426720"/>
                </a:lnTo>
                <a:lnTo>
                  <a:pt x="589878" y="440690"/>
                </a:lnTo>
                <a:lnTo>
                  <a:pt x="635760" y="472440"/>
                </a:lnTo>
                <a:lnTo>
                  <a:pt x="636012" y="474980"/>
                </a:lnTo>
                <a:lnTo>
                  <a:pt x="636315" y="476250"/>
                </a:lnTo>
                <a:lnTo>
                  <a:pt x="636587" y="477520"/>
                </a:lnTo>
                <a:lnTo>
                  <a:pt x="636954" y="477520"/>
                </a:lnTo>
                <a:lnTo>
                  <a:pt x="637352" y="478790"/>
                </a:lnTo>
                <a:lnTo>
                  <a:pt x="637813" y="480060"/>
                </a:lnTo>
                <a:lnTo>
                  <a:pt x="638640" y="481330"/>
                </a:lnTo>
                <a:lnTo>
                  <a:pt x="639226" y="482600"/>
                </a:lnTo>
                <a:lnTo>
                  <a:pt x="640242" y="482600"/>
                </a:lnTo>
                <a:lnTo>
                  <a:pt x="640954" y="483870"/>
                </a:lnTo>
                <a:lnTo>
                  <a:pt x="641729" y="485140"/>
                </a:lnTo>
                <a:lnTo>
                  <a:pt x="642975" y="485140"/>
                </a:lnTo>
                <a:lnTo>
                  <a:pt x="643833" y="486410"/>
                </a:lnTo>
                <a:lnTo>
                  <a:pt x="645687" y="486410"/>
                </a:lnTo>
                <a:lnTo>
                  <a:pt x="646681" y="487680"/>
                </a:lnTo>
                <a:lnTo>
                  <a:pt x="650702" y="487680"/>
                </a:lnTo>
                <a:lnTo>
                  <a:pt x="654398" y="488950"/>
                </a:lnTo>
                <a:lnTo>
                  <a:pt x="660744" y="488950"/>
                </a:lnTo>
                <a:lnTo>
                  <a:pt x="683698" y="487680"/>
                </a:lnTo>
                <a:lnTo>
                  <a:pt x="718360" y="481330"/>
                </a:lnTo>
                <a:lnTo>
                  <a:pt x="762533" y="467360"/>
                </a:lnTo>
                <a:lnTo>
                  <a:pt x="786919" y="455930"/>
                </a:lnTo>
                <a:lnTo>
                  <a:pt x="667529" y="455930"/>
                </a:lnTo>
                <a:lnTo>
                  <a:pt x="667529" y="426720"/>
                </a:lnTo>
                <a:lnTo>
                  <a:pt x="635750" y="426720"/>
                </a:lnTo>
                <a:lnTo>
                  <a:pt x="629582" y="422910"/>
                </a:lnTo>
                <a:lnTo>
                  <a:pt x="591169" y="407670"/>
                </a:lnTo>
                <a:close/>
              </a:path>
              <a:path w="935990" h="1221740">
                <a:moveTo>
                  <a:pt x="409244" y="0"/>
                </a:moveTo>
                <a:lnTo>
                  <a:pt x="391726" y="0"/>
                </a:lnTo>
                <a:lnTo>
                  <a:pt x="384585" y="6350"/>
                </a:lnTo>
                <a:lnTo>
                  <a:pt x="384585" y="463550"/>
                </a:lnTo>
                <a:lnTo>
                  <a:pt x="416374" y="463550"/>
                </a:lnTo>
                <a:lnTo>
                  <a:pt x="416374" y="407670"/>
                </a:lnTo>
                <a:lnTo>
                  <a:pt x="591169" y="407670"/>
                </a:lnTo>
                <a:lnTo>
                  <a:pt x="581565" y="403860"/>
                </a:lnTo>
                <a:lnTo>
                  <a:pt x="524986" y="389890"/>
                </a:lnTo>
                <a:lnTo>
                  <a:pt x="468356" y="381000"/>
                </a:lnTo>
                <a:lnTo>
                  <a:pt x="420186" y="375920"/>
                </a:lnTo>
                <a:lnTo>
                  <a:pt x="416374" y="375920"/>
                </a:lnTo>
                <a:lnTo>
                  <a:pt x="416374" y="81280"/>
                </a:lnTo>
                <a:lnTo>
                  <a:pt x="590280" y="81280"/>
                </a:lnTo>
                <a:lnTo>
                  <a:pt x="571748" y="74930"/>
                </a:lnTo>
                <a:lnTo>
                  <a:pt x="517367" y="62230"/>
                </a:lnTo>
                <a:lnTo>
                  <a:pt x="464332" y="54610"/>
                </a:lnTo>
                <a:lnTo>
                  <a:pt x="420186" y="49530"/>
                </a:lnTo>
                <a:lnTo>
                  <a:pt x="416374" y="49530"/>
                </a:lnTo>
                <a:lnTo>
                  <a:pt x="416374" y="6350"/>
                </a:lnTo>
                <a:lnTo>
                  <a:pt x="409244" y="0"/>
                </a:lnTo>
                <a:close/>
              </a:path>
              <a:path w="935990" h="1221740">
                <a:moveTo>
                  <a:pt x="715029" y="248920"/>
                </a:moveTo>
                <a:lnTo>
                  <a:pt x="667529" y="248920"/>
                </a:lnTo>
                <a:lnTo>
                  <a:pt x="674586" y="256540"/>
                </a:lnTo>
                <a:lnTo>
                  <a:pt x="733226" y="302260"/>
                </a:lnTo>
                <a:lnTo>
                  <a:pt x="772740" y="323850"/>
                </a:lnTo>
                <a:lnTo>
                  <a:pt x="819250" y="340360"/>
                </a:lnTo>
                <a:lnTo>
                  <a:pt x="872905" y="351790"/>
                </a:lnTo>
                <a:lnTo>
                  <a:pt x="881920" y="353060"/>
                </a:lnTo>
                <a:lnTo>
                  <a:pt x="875177" y="359410"/>
                </a:lnTo>
                <a:lnTo>
                  <a:pt x="824683" y="398780"/>
                </a:lnTo>
                <a:lnTo>
                  <a:pt x="777623" y="425450"/>
                </a:lnTo>
                <a:lnTo>
                  <a:pt x="735490" y="443230"/>
                </a:lnTo>
                <a:lnTo>
                  <a:pt x="671990" y="455930"/>
                </a:lnTo>
                <a:lnTo>
                  <a:pt x="786919" y="455930"/>
                </a:lnTo>
                <a:lnTo>
                  <a:pt x="814014" y="443230"/>
                </a:lnTo>
                <a:lnTo>
                  <a:pt x="870606" y="405130"/>
                </a:lnTo>
                <a:lnTo>
                  <a:pt x="930107" y="349250"/>
                </a:lnTo>
                <a:lnTo>
                  <a:pt x="934432" y="345440"/>
                </a:lnTo>
                <a:lnTo>
                  <a:pt x="935594" y="337820"/>
                </a:lnTo>
                <a:lnTo>
                  <a:pt x="930537" y="326390"/>
                </a:lnTo>
                <a:lnTo>
                  <a:pt x="924820" y="322580"/>
                </a:lnTo>
                <a:lnTo>
                  <a:pt x="918202" y="322580"/>
                </a:lnTo>
                <a:lnTo>
                  <a:pt x="847134" y="314960"/>
                </a:lnTo>
                <a:lnTo>
                  <a:pt x="788097" y="295910"/>
                </a:lnTo>
                <a:lnTo>
                  <a:pt x="740894" y="269240"/>
                </a:lnTo>
                <a:lnTo>
                  <a:pt x="715029" y="248920"/>
                </a:lnTo>
                <a:close/>
              </a:path>
              <a:path w="935990" h="1221740">
                <a:moveTo>
                  <a:pt x="590280" y="81280"/>
                </a:moveTo>
                <a:lnTo>
                  <a:pt x="416374" y="81280"/>
                </a:lnTo>
                <a:lnTo>
                  <a:pt x="420877" y="82550"/>
                </a:lnTo>
                <a:lnTo>
                  <a:pt x="482905" y="88900"/>
                </a:lnTo>
                <a:lnTo>
                  <a:pt x="541154" y="100330"/>
                </a:lnTo>
                <a:lnTo>
                  <a:pt x="589876" y="114300"/>
                </a:lnTo>
                <a:lnTo>
                  <a:pt x="623323" y="129540"/>
                </a:lnTo>
                <a:lnTo>
                  <a:pt x="635750" y="146050"/>
                </a:lnTo>
                <a:lnTo>
                  <a:pt x="635750" y="426720"/>
                </a:lnTo>
                <a:lnTo>
                  <a:pt x="667529" y="426720"/>
                </a:lnTo>
                <a:lnTo>
                  <a:pt x="667529" y="248920"/>
                </a:lnTo>
                <a:lnTo>
                  <a:pt x="715029" y="248920"/>
                </a:lnTo>
                <a:lnTo>
                  <a:pt x="705330" y="241300"/>
                </a:lnTo>
                <a:lnTo>
                  <a:pt x="681205" y="217170"/>
                </a:lnTo>
                <a:lnTo>
                  <a:pt x="668325" y="200660"/>
                </a:lnTo>
                <a:lnTo>
                  <a:pt x="667529" y="199390"/>
                </a:lnTo>
                <a:lnTo>
                  <a:pt x="667529" y="146050"/>
                </a:lnTo>
                <a:lnTo>
                  <a:pt x="654372" y="115570"/>
                </a:lnTo>
                <a:lnTo>
                  <a:pt x="619931" y="91440"/>
                </a:lnTo>
                <a:lnTo>
                  <a:pt x="590280" y="8128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83"/>
          <p:cNvGrpSpPr/>
          <p:nvPr/>
        </p:nvGrpSpPr>
        <p:grpSpPr>
          <a:xfrm>
            <a:off x="4845813" y="3052676"/>
            <a:ext cx="1065530" cy="706755"/>
            <a:chOff x="4845813" y="3052676"/>
            <a:chExt cx="1065530" cy="706755"/>
          </a:xfrm>
        </p:grpSpPr>
        <p:pic>
          <p:nvPicPr>
            <p:cNvPr id="84" name="object 8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287354" y="3505369"/>
              <a:ext cx="199826" cy="113395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845812" y="3052679"/>
              <a:ext cx="1065530" cy="706755"/>
            </a:xfrm>
            <a:custGeom>
              <a:avLst/>
              <a:gdLst/>
              <a:ahLst/>
              <a:cxnLst/>
              <a:rect l="l" t="t" r="r" b="b"/>
              <a:pathLst>
                <a:path w="1065529" h="706754">
                  <a:moveTo>
                    <a:pt x="829538" y="525437"/>
                  </a:moveTo>
                  <a:lnTo>
                    <a:pt x="810348" y="443496"/>
                  </a:lnTo>
                  <a:lnTo>
                    <a:pt x="771766" y="409549"/>
                  </a:lnTo>
                  <a:lnTo>
                    <a:pt x="753364" y="410718"/>
                  </a:lnTo>
                  <a:lnTo>
                    <a:pt x="721055" y="419455"/>
                  </a:lnTo>
                  <a:lnTo>
                    <a:pt x="714641" y="411111"/>
                  </a:lnTo>
                  <a:lnTo>
                    <a:pt x="731291" y="382143"/>
                  </a:lnTo>
                  <a:lnTo>
                    <a:pt x="735063" y="373773"/>
                  </a:lnTo>
                  <a:lnTo>
                    <a:pt x="737108" y="364959"/>
                  </a:lnTo>
                  <a:lnTo>
                    <a:pt x="737387" y="355917"/>
                  </a:lnTo>
                  <a:lnTo>
                    <a:pt x="735876" y="346862"/>
                  </a:lnTo>
                  <a:lnTo>
                    <a:pt x="655167" y="284772"/>
                  </a:lnTo>
                  <a:lnTo>
                    <a:pt x="628942" y="278676"/>
                  </a:lnTo>
                  <a:lnTo>
                    <a:pt x="619899" y="280187"/>
                  </a:lnTo>
                  <a:lnTo>
                    <a:pt x="574954" y="331063"/>
                  </a:lnTo>
                  <a:lnTo>
                    <a:pt x="564591" y="329717"/>
                  </a:lnTo>
                  <a:lnTo>
                    <a:pt x="555815" y="297230"/>
                  </a:lnTo>
                  <a:lnTo>
                    <a:pt x="547585" y="280746"/>
                  </a:lnTo>
                  <a:lnTo>
                    <a:pt x="534111" y="269087"/>
                  </a:lnTo>
                  <a:lnTo>
                    <a:pt x="517232" y="263309"/>
                  </a:lnTo>
                  <a:lnTo>
                    <a:pt x="498830" y="264477"/>
                  </a:lnTo>
                  <a:lnTo>
                    <a:pt x="433184" y="282219"/>
                  </a:lnTo>
                  <a:lnTo>
                    <a:pt x="401205" y="312280"/>
                  </a:lnTo>
                  <a:lnTo>
                    <a:pt x="398881" y="330149"/>
                  </a:lnTo>
                  <a:lnTo>
                    <a:pt x="400405" y="339191"/>
                  </a:lnTo>
                  <a:lnTo>
                    <a:pt x="409219" y="371881"/>
                  </a:lnTo>
                  <a:lnTo>
                    <a:pt x="401104" y="378167"/>
                  </a:lnTo>
                  <a:lnTo>
                    <a:pt x="371741" y="361289"/>
                  </a:lnTo>
                  <a:lnTo>
                    <a:pt x="363372" y="357505"/>
                  </a:lnTo>
                  <a:lnTo>
                    <a:pt x="354558" y="355460"/>
                  </a:lnTo>
                  <a:lnTo>
                    <a:pt x="345516" y="355180"/>
                  </a:lnTo>
                  <a:lnTo>
                    <a:pt x="336461" y="356717"/>
                  </a:lnTo>
                  <a:lnTo>
                    <a:pt x="274370" y="437413"/>
                  </a:lnTo>
                  <a:lnTo>
                    <a:pt x="268274" y="463638"/>
                  </a:lnTo>
                  <a:lnTo>
                    <a:pt x="269786" y="472694"/>
                  </a:lnTo>
                  <a:lnTo>
                    <a:pt x="320979" y="517817"/>
                  </a:lnTo>
                  <a:lnTo>
                    <a:pt x="319811" y="525297"/>
                  </a:lnTo>
                  <a:lnTo>
                    <a:pt x="318909" y="532765"/>
                  </a:lnTo>
                  <a:lnTo>
                    <a:pt x="318173" y="549300"/>
                  </a:lnTo>
                  <a:lnTo>
                    <a:pt x="325297" y="557072"/>
                  </a:lnTo>
                  <a:lnTo>
                    <a:pt x="335229" y="557491"/>
                  </a:lnTo>
                  <a:lnTo>
                    <a:pt x="344068" y="557491"/>
                  </a:lnTo>
                  <a:lnTo>
                    <a:pt x="351447" y="550532"/>
                  </a:lnTo>
                  <a:lnTo>
                    <a:pt x="352298" y="534428"/>
                  </a:lnTo>
                  <a:lnTo>
                    <a:pt x="353085" y="527202"/>
                  </a:lnTo>
                  <a:lnTo>
                    <a:pt x="354190" y="519925"/>
                  </a:lnTo>
                  <a:lnTo>
                    <a:pt x="355879" y="508076"/>
                  </a:lnTo>
                  <a:lnTo>
                    <a:pt x="354253" y="501916"/>
                  </a:lnTo>
                  <a:lnTo>
                    <a:pt x="350431" y="496836"/>
                  </a:lnTo>
                  <a:lnTo>
                    <a:pt x="347611" y="494741"/>
                  </a:lnTo>
                  <a:lnTo>
                    <a:pt x="305028" y="470268"/>
                  </a:lnTo>
                  <a:lnTo>
                    <a:pt x="302844" y="467423"/>
                  </a:lnTo>
                  <a:lnTo>
                    <a:pt x="300990" y="460616"/>
                  </a:lnTo>
                  <a:lnTo>
                    <a:pt x="301459" y="457060"/>
                  </a:lnTo>
                  <a:lnTo>
                    <a:pt x="338899" y="391934"/>
                  </a:lnTo>
                  <a:lnTo>
                    <a:pt x="341731" y="389763"/>
                  </a:lnTo>
                  <a:lnTo>
                    <a:pt x="348538" y="387908"/>
                  </a:lnTo>
                  <a:lnTo>
                    <a:pt x="352094" y="388378"/>
                  </a:lnTo>
                  <a:lnTo>
                    <a:pt x="397510" y="414070"/>
                  </a:lnTo>
                  <a:lnTo>
                    <a:pt x="404799" y="414832"/>
                  </a:lnTo>
                  <a:lnTo>
                    <a:pt x="411276" y="412686"/>
                  </a:lnTo>
                  <a:lnTo>
                    <a:pt x="414045" y="410679"/>
                  </a:lnTo>
                  <a:lnTo>
                    <a:pt x="419760" y="405714"/>
                  </a:lnTo>
                  <a:lnTo>
                    <a:pt x="425551" y="401053"/>
                  </a:lnTo>
                  <a:lnTo>
                    <a:pt x="431393" y="396735"/>
                  </a:lnTo>
                  <a:lnTo>
                    <a:pt x="440766" y="389737"/>
                  </a:lnTo>
                  <a:lnTo>
                    <a:pt x="443611" y="385241"/>
                  </a:lnTo>
                  <a:lnTo>
                    <a:pt x="444919" y="378993"/>
                  </a:lnTo>
                  <a:lnTo>
                    <a:pt x="444385" y="374421"/>
                  </a:lnTo>
                  <a:lnTo>
                    <a:pt x="431609" y="327113"/>
                  </a:lnTo>
                  <a:lnTo>
                    <a:pt x="432066" y="323557"/>
                  </a:lnTo>
                  <a:lnTo>
                    <a:pt x="435584" y="317449"/>
                  </a:lnTo>
                  <a:lnTo>
                    <a:pt x="438429" y="315252"/>
                  </a:lnTo>
                  <a:lnTo>
                    <a:pt x="514527" y="294690"/>
                  </a:lnTo>
                  <a:lnTo>
                    <a:pt x="521779" y="298869"/>
                  </a:lnTo>
                  <a:lnTo>
                    <a:pt x="536790" y="352844"/>
                  </a:lnTo>
                  <a:lnTo>
                    <a:pt x="541134" y="358165"/>
                  </a:lnTo>
                  <a:lnTo>
                    <a:pt x="547281" y="361276"/>
                  </a:lnTo>
                  <a:lnTo>
                    <a:pt x="550735" y="361861"/>
                  </a:lnTo>
                  <a:lnTo>
                    <a:pt x="558215" y="362381"/>
                  </a:lnTo>
                  <a:lnTo>
                    <a:pt x="565607" y="363194"/>
                  </a:lnTo>
                  <a:lnTo>
                    <a:pt x="572897" y="364299"/>
                  </a:lnTo>
                  <a:lnTo>
                    <a:pt x="585089" y="365950"/>
                  </a:lnTo>
                  <a:lnTo>
                    <a:pt x="591820" y="363867"/>
                  </a:lnTo>
                  <a:lnTo>
                    <a:pt x="595337" y="361251"/>
                  </a:lnTo>
                  <a:lnTo>
                    <a:pt x="598017" y="357720"/>
                  </a:lnTo>
                  <a:lnTo>
                    <a:pt x="622312" y="315442"/>
                  </a:lnTo>
                  <a:lnTo>
                    <a:pt x="625157" y="313245"/>
                  </a:lnTo>
                  <a:lnTo>
                    <a:pt x="631964" y="311404"/>
                  </a:lnTo>
                  <a:lnTo>
                    <a:pt x="635533" y="311873"/>
                  </a:lnTo>
                  <a:lnTo>
                    <a:pt x="700633" y="349288"/>
                  </a:lnTo>
                  <a:lnTo>
                    <a:pt x="702830" y="352132"/>
                  </a:lnTo>
                  <a:lnTo>
                    <a:pt x="704659" y="358940"/>
                  </a:lnTo>
                  <a:lnTo>
                    <a:pt x="704202" y="362508"/>
                  </a:lnTo>
                  <a:lnTo>
                    <a:pt x="678624" y="407835"/>
                  </a:lnTo>
                  <a:lnTo>
                    <a:pt x="677887" y="414147"/>
                  </a:lnTo>
                  <a:lnTo>
                    <a:pt x="679589" y="420306"/>
                  </a:lnTo>
                  <a:lnTo>
                    <a:pt x="682155" y="424091"/>
                  </a:lnTo>
                  <a:lnTo>
                    <a:pt x="686981" y="429615"/>
                  </a:lnTo>
                  <a:lnTo>
                    <a:pt x="691603" y="435381"/>
                  </a:lnTo>
                  <a:lnTo>
                    <a:pt x="696023" y="441375"/>
                  </a:lnTo>
                  <a:lnTo>
                    <a:pt x="701840" y="449668"/>
                  </a:lnTo>
                  <a:lnTo>
                    <a:pt x="704049" y="451764"/>
                  </a:lnTo>
                  <a:lnTo>
                    <a:pt x="708736" y="454215"/>
                  </a:lnTo>
                  <a:lnTo>
                    <a:pt x="712508" y="455041"/>
                  </a:lnTo>
                  <a:lnTo>
                    <a:pt x="715899" y="455091"/>
                  </a:lnTo>
                  <a:lnTo>
                    <a:pt x="717207" y="454964"/>
                  </a:lnTo>
                  <a:lnTo>
                    <a:pt x="769048" y="440956"/>
                  </a:lnTo>
                  <a:lnTo>
                    <a:pt x="776338" y="445122"/>
                  </a:lnTo>
                  <a:lnTo>
                    <a:pt x="797623" y="524052"/>
                  </a:lnTo>
                  <a:lnTo>
                    <a:pt x="794689" y="530504"/>
                  </a:lnTo>
                  <a:lnTo>
                    <a:pt x="788962" y="533247"/>
                  </a:lnTo>
                  <a:lnTo>
                    <a:pt x="783691" y="537222"/>
                  </a:lnTo>
                  <a:lnTo>
                    <a:pt x="780453" y="542721"/>
                  </a:lnTo>
                  <a:lnTo>
                    <a:pt x="779526" y="549021"/>
                  </a:lnTo>
                  <a:lnTo>
                    <a:pt x="781151" y="555434"/>
                  </a:lnTo>
                  <a:lnTo>
                    <a:pt x="783996" y="561416"/>
                  </a:lnTo>
                  <a:lnTo>
                    <a:pt x="789952" y="564896"/>
                  </a:lnTo>
                  <a:lnTo>
                    <a:pt x="798576" y="564896"/>
                  </a:lnTo>
                  <a:lnTo>
                    <a:pt x="801014" y="564375"/>
                  </a:lnTo>
                  <a:lnTo>
                    <a:pt x="803338" y="563257"/>
                  </a:lnTo>
                  <a:lnTo>
                    <a:pt x="816546" y="553783"/>
                  </a:lnTo>
                  <a:lnTo>
                    <a:pt x="825474" y="540727"/>
                  </a:lnTo>
                  <a:lnTo>
                    <a:pt x="829538" y="525437"/>
                  </a:lnTo>
                  <a:close/>
                </a:path>
                <a:path w="1065529" h="706754">
                  <a:moveTo>
                    <a:pt x="910590" y="93091"/>
                  </a:moveTo>
                  <a:lnTo>
                    <a:pt x="903147" y="85636"/>
                  </a:lnTo>
                  <a:lnTo>
                    <a:pt x="893953" y="85636"/>
                  </a:lnTo>
                  <a:lnTo>
                    <a:pt x="162255" y="85636"/>
                  </a:lnTo>
                  <a:lnTo>
                    <a:pt x="154813" y="93091"/>
                  </a:lnTo>
                  <a:lnTo>
                    <a:pt x="154813" y="111467"/>
                  </a:lnTo>
                  <a:lnTo>
                    <a:pt x="162255" y="118922"/>
                  </a:lnTo>
                  <a:lnTo>
                    <a:pt x="903147" y="118922"/>
                  </a:lnTo>
                  <a:lnTo>
                    <a:pt x="910590" y="111467"/>
                  </a:lnTo>
                  <a:lnTo>
                    <a:pt x="910590" y="93091"/>
                  </a:lnTo>
                  <a:close/>
                </a:path>
                <a:path w="1065529" h="706754">
                  <a:moveTo>
                    <a:pt x="1065415" y="645528"/>
                  </a:moveTo>
                  <a:lnTo>
                    <a:pt x="1060665" y="622058"/>
                  </a:lnTo>
                  <a:lnTo>
                    <a:pt x="1058252" y="618490"/>
                  </a:lnTo>
                  <a:lnTo>
                    <a:pt x="1047737" y="602894"/>
                  </a:lnTo>
                  <a:lnTo>
                    <a:pt x="1032129" y="592366"/>
                  </a:lnTo>
                  <a:lnTo>
                    <a:pt x="1032129" y="645528"/>
                  </a:lnTo>
                  <a:lnTo>
                    <a:pt x="1032129" y="646404"/>
                  </a:lnTo>
                  <a:lnTo>
                    <a:pt x="1030008" y="656920"/>
                  </a:lnTo>
                  <a:lnTo>
                    <a:pt x="1024204" y="665518"/>
                  </a:lnTo>
                  <a:lnTo>
                    <a:pt x="1015606" y="671322"/>
                  </a:lnTo>
                  <a:lnTo>
                    <a:pt x="1005090" y="673442"/>
                  </a:lnTo>
                  <a:lnTo>
                    <a:pt x="60312" y="673442"/>
                  </a:lnTo>
                  <a:lnTo>
                    <a:pt x="49796" y="671322"/>
                  </a:lnTo>
                  <a:lnTo>
                    <a:pt x="41198" y="665518"/>
                  </a:lnTo>
                  <a:lnTo>
                    <a:pt x="35394" y="656920"/>
                  </a:lnTo>
                  <a:lnTo>
                    <a:pt x="33261" y="646404"/>
                  </a:lnTo>
                  <a:lnTo>
                    <a:pt x="33261" y="645528"/>
                  </a:lnTo>
                  <a:lnTo>
                    <a:pt x="35394" y="635012"/>
                  </a:lnTo>
                  <a:lnTo>
                    <a:pt x="41198" y="626414"/>
                  </a:lnTo>
                  <a:lnTo>
                    <a:pt x="49796" y="620610"/>
                  </a:lnTo>
                  <a:lnTo>
                    <a:pt x="60312" y="618490"/>
                  </a:lnTo>
                  <a:lnTo>
                    <a:pt x="1005090" y="618490"/>
                  </a:lnTo>
                  <a:lnTo>
                    <a:pt x="1015606" y="620610"/>
                  </a:lnTo>
                  <a:lnTo>
                    <a:pt x="1024204" y="626414"/>
                  </a:lnTo>
                  <a:lnTo>
                    <a:pt x="1030008" y="635012"/>
                  </a:lnTo>
                  <a:lnTo>
                    <a:pt x="1032129" y="645528"/>
                  </a:lnTo>
                  <a:lnTo>
                    <a:pt x="1032129" y="592366"/>
                  </a:lnTo>
                  <a:lnTo>
                    <a:pt x="1028560" y="589953"/>
                  </a:lnTo>
                  <a:lnTo>
                    <a:pt x="1005090" y="585216"/>
                  </a:lnTo>
                  <a:lnTo>
                    <a:pt x="998397" y="585216"/>
                  </a:lnTo>
                  <a:lnTo>
                    <a:pt x="998397" y="117538"/>
                  </a:lnTo>
                  <a:lnTo>
                    <a:pt x="989139" y="71831"/>
                  </a:lnTo>
                  <a:lnTo>
                    <a:pt x="965123" y="36258"/>
                  </a:lnTo>
                  <a:lnTo>
                    <a:pt x="965123" y="117538"/>
                  </a:lnTo>
                  <a:lnTo>
                    <a:pt x="965123" y="585216"/>
                  </a:lnTo>
                  <a:lnTo>
                    <a:pt x="118173" y="585216"/>
                  </a:lnTo>
                  <a:lnTo>
                    <a:pt x="118173" y="117538"/>
                  </a:lnTo>
                  <a:lnTo>
                    <a:pt x="124802" y="84772"/>
                  </a:lnTo>
                  <a:lnTo>
                    <a:pt x="142875" y="57975"/>
                  </a:lnTo>
                  <a:lnTo>
                    <a:pt x="169672" y="39903"/>
                  </a:lnTo>
                  <a:lnTo>
                    <a:pt x="202438" y="33274"/>
                  </a:lnTo>
                  <a:lnTo>
                    <a:pt x="880846" y="33274"/>
                  </a:lnTo>
                  <a:lnTo>
                    <a:pt x="913612" y="39903"/>
                  </a:lnTo>
                  <a:lnTo>
                    <a:pt x="940409" y="57975"/>
                  </a:lnTo>
                  <a:lnTo>
                    <a:pt x="958481" y="84772"/>
                  </a:lnTo>
                  <a:lnTo>
                    <a:pt x="965123" y="117538"/>
                  </a:lnTo>
                  <a:lnTo>
                    <a:pt x="965123" y="36258"/>
                  </a:lnTo>
                  <a:lnTo>
                    <a:pt x="963917" y="34467"/>
                  </a:lnTo>
                  <a:lnTo>
                    <a:pt x="962139" y="33274"/>
                  </a:lnTo>
                  <a:lnTo>
                    <a:pt x="926553" y="9258"/>
                  </a:lnTo>
                  <a:lnTo>
                    <a:pt x="880846" y="0"/>
                  </a:lnTo>
                  <a:lnTo>
                    <a:pt x="202438" y="0"/>
                  </a:lnTo>
                  <a:lnTo>
                    <a:pt x="156730" y="9258"/>
                  </a:lnTo>
                  <a:lnTo>
                    <a:pt x="119354" y="34467"/>
                  </a:lnTo>
                  <a:lnTo>
                    <a:pt x="94145" y="71831"/>
                  </a:lnTo>
                  <a:lnTo>
                    <a:pt x="84899" y="117538"/>
                  </a:lnTo>
                  <a:lnTo>
                    <a:pt x="84899" y="585216"/>
                  </a:lnTo>
                  <a:lnTo>
                    <a:pt x="60312" y="585216"/>
                  </a:lnTo>
                  <a:lnTo>
                    <a:pt x="36855" y="589953"/>
                  </a:lnTo>
                  <a:lnTo>
                    <a:pt x="17678" y="602894"/>
                  </a:lnTo>
                  <a:lnTo>
                    <a:pt x="4749" y="622058"/>
                  </a:lnTo>
                  <a:lnTo>
                    <a:pt x="0" y="645528"/>
                  </a:lnTo>
                  <a:lnTo>
                    <a:pt x="0" y="646404"/>
                  </a:lnTo>
                  <a:lnTo>
                    <a:pt x="4749" y="669861"/>
                  </a:lnTo>
                  <a:lnTo>
                    <a:pt x="17678" y="689038"/>
                  </a:lnTo>
                  <a:lnTo>
                    <a:pt x="36855" y="701992"/>
                  </a:lnTo>
                  <a:lnTo>
                    <a:pt x="60312" y="706729"/>
                  </a:lnTo>
                  <a:lnTo>
                    <a:pt x="1005090" y="706729"/>
                  </a:lnTo>
                  <a:lnTo>
                    <a:pt x="1047737" y="689038"/>
                  </a:lnTo>
                  <a:lnTo>
                    <a:pt x="1065415" y="646404"/>
                  </a:lnTo>
                  <a:lnTo>
                    <a:pt x="1065415" y="64552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090831" y="3256145"/>
              <a:ext cx="115472" cy="11548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632432" y="3324062"/>
              <a:ext cx="115483" cy="115483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5047107" y="3207225"/>
              <a:ext cx="702945" cy="333375"/>
            </a:xfrm>
            <a:custGeom>
              <a:avLst/>
              <a:gdLst/>
              <a:ahLst/>
              <a:cxnLst/>
              <a:rect l="l" t="t" r="r" b="b"/>
              <a:pathLst>
                <a:path w="702945" h="333375">
                  <a:moveTo>
                    <a:pt x="57175" y="221551"/>
                  </a:moveTo>
                  <a:lnTo>
                    <a:pt x="57023" y="215176"/>
                  </a:lnTo>
                  <a:lnTo>
                    <a:pt x="54483" y="209321"/>
                  </a:lnTo>
                  <a:lnTo>
                    <a:pt x="49733" y="204736"/>
                  </a:lnTo>
                  <a:lnTo>
                    <a:pt x="43573" y="202349"/>
                  </a:lnTo>
                  <a:lnTo>
                    <a:pt x="37198" y="202501"/>
                  </a:lnTo>
                  <a:lnTo>
                    <a:pt x="11772" y="237185"/>
                  </a:lnTo>
                  <a:lnTo>
                    <a:pt x="0" y="272872"/>
                  </a:lnTo>
                  <a:lnTo>
                    <a:pt x="1866" y="278980"/>
                  </a:lnTo>
                  <a:lnTo>
                    <a:pt x="5880" y="283933"/>
                  </a:lnTo>
                  <a:lnTo>
                    <a:pt x="11696" y="287083"/>
                  </a:lnTo>
                  <a:lnTo>
                    <a:pt x="13309" y="287566"/>
                  </a:lnTo>
                  <a:lnTo>
                    <a:pt x="14947" y="287807"/>
                  </a:lnTo>
                  <a:lnTo>
                    <a:pt x="23698" y="287807"/>
                  </a:lnTo>
                  <a:lnTo>
                    <a:pt x="30276" y="283197"/>
                  </a:lnTo>
                  <a:lnTo>
                    <a:pt x="32461" y="276034"/>
                  </a:lnTo>
                  <a:lnTo>
                    <a:pt x="36804" y="263423"/>
                  </a:lnTo>
                  <a:lnTo>
                    <a:pt x="41973" y="251129"/>
                  </a:lnTo>
                  <a:lnTo>
                    <a:pt x="47980" y="239217"/>
                  </a:lnTo>
                  <a:lnTo>
                    <a:pt x="54787" y="227711"/>
                  </a:lnTo>
                  <a:lnTo>
                    <a:pt x="57175" y="221551"/>
                  </a:lnTo>
                  <a:close/>
                </a:path>
                <a:path w="702945" h="333375">
                  <a:moveTo>
                    <a:pt x="329285" y="7454"/>
                  </a:moveTo>
                  <a:lnTo>
                    <a:pt x="321843" y="0"/>
                  </a:lnTo>
                  <a:lnTo>
                    <a:pt x="312648" y="0"/>
                  </a:lnTo>
                  <a:lnTo>
                    <a:pt x="272529" y="4927"/>
                  </a:lnTo>
                  <a:lnTo>
                    <a:pt x="260134" y="18516"/>
                  </a:lnTo>
                  <a:lnTo>
                    <a:pt x="260438" y="25120"/>
                  </a:lnTo>
                  <a:lnTo>
                    <a:pt x="262331" y="32677"/>
                  </a:lnTo>
                  <a:lnTo>
                    <a:pt x="269113" y="37706"/>
                  </a:lnTo>
                  <a:lnTo>
                    <a:pt x="276567" y="37706"/>
                  </a:lnTo>
                  <a:lnTo>
                    <a:pt x="277901" y="37706"/>
                  </a:lnTo>
                  <a:lnTo>
                    <a:pt x="279273" y="37541"/>
                  </a:lnTo>
                  <a:lnTo>
                    <a:pt x="288493" y="35496"/>
                  </a:lnTo>
                  <a:lnTo>
                    <a:pt x="296481" y="34264"/>
                  </a:lnTo>
                  <a:lnTo>
                    <a:pt x="304533" y="33515"/>
                  </a:lnTo>
                  <a:lnTo>
                    <a:pt x="312648" y="33274"/>
                  </a:lnTo>
                  <a:lnTo>
                    <a:pt x="321843" y="33274"/>
                  </a:lnTo>
                  <a:lnTo>
                    <a:pt x="329285" y="25831"/>
                  </a:lnTo>
                  <a:lnTo>
                    <a:pt x="329285" y="7454"/>
                  </a:lnTo>
                  <a:close/>
                </a:path>
                <a:path w="702945" h="333375">
                  <a:moveTo>
                    <a:pt x="624890" y="46837"/>
                  </a:moveTo>
                  <a:lnTo>
                    <a:pt x="598411" y="19646"/>
                  </a:lnTo>
                  <a:lnTo>
                    <a:pt x="592035" y="19812"/>
                  </a:lnTo>
                  <a:lnTo>
                    <a:pt x="586193" y="22364"/>
                  </a:lnTo>
                  <a:lnTo>
                    <a:pt x="581621" y="27139"/>
                  </a:lnTo>
                  <a:lnTo>
                    <a:pt x="579259" y="33312"/>
                  </a:lnTo>
                  <a:lnTo>
                    <a:pt x="579437" y="39687"/>
                  </a:lnTo>
                  <a:lnTo>
                    <a:pt x="581990" y="45529"/>
                  </a:lnTo>
                  <a:lnTo>
                    <a:pt x="586752" y="50101"/>
                  </a:lnTo>
                  <a:lnTo>
                    <a:pt x="590194" y="52285"/>
                  </a:lnTo>
                  <a:lnTo>
                    <a:pt x="593369" y="54902"/>
                  </a:lnTo>
                  <a:lnTo>
                    <a:pt x="596201" y="57873"/>
                  </a:lnTo>
                  <a:lnTo>
                    <a:pt x="599465" y="61315"/>
                  </a:lnTo>
                  <a:lnTo>
                    <a:pt x="603859" y="63042"/>
                  </a:lnTo>
                  <a:lnTo>
                    <a:pt x="612368" y="63042"/>
                  </a:lnTo>
                  <a:lnTo>
                    <a:pt x="616496" y="61544"/>
                  </a:lnTo>
                  <a:lnTo>
                    <a:pt x="619721" y="58470"/>
                  </a:lnTo>
                  <a:lnTo>
                    <a:pt x="623506" y="53060"/>
                  </a:lnTo>
                  <a:lnTo>
                    <a:pt x="624890" y="46837"/>
                  </a:lnTo>
                  <a:close/>
                </a:path>
                <a:path w="702945" h="333375">
                  <a:moveTo>
                    <a:pt x="702475" y="324345"/>
                  </a:moveTo>
                  <a:lnTo>
                    <a:pt x="685419" y="290233"/>
                  </a:lnTo>
                  <a:lnTo>
                    <a:pt x="678815" y="290677"/>
                  </a:lnTo>
                  <a:lnTo>
                    <a:pt x="672922" y="293662"/>
                  </a:lnTo>
                  <a:lnTo>
                    <a:pt x="668769" y="298513"/>
                  </a:lnTo>
                  <a:lnTo>
                    <a:pt x="666750" y="304571"/>
                  </a:lnTo>
                  <a:lnTo>
                    <a:pt x="667207" y="311162"/>
                  </a:lnTo>
                  <a:lnTo>
                    <a:pt x="667854" y="313448"/>
                  </a:lnTo>
                  <a:lnTo>
                    <a:pt x="668286" y="315823"/>
                  </a:lnTo>
                  <a:lnTo>
                    <a:pt x="669290" y="326859"/>
                  </a:lnTo>
                  <a:lnTo>
                    <a:pt x="676541" y="333336"/>
                  </a:lnTo>
                  <a:lnTo>
                    <a:pt x="686574" y="333273"/>
                  </a:lnTo>
                  <a:lnTo>
                    <a:pt x="695731" y="332435"/>
                  </a:lnTo>
                  <a:lnTo>
                    <a:pt x="702475" y="324345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493514" y="3256160"/>
              <a:ext cx="93273" cy="65106"/>
            </a:xfrm>
            <a:prstGeom prst="rect">
              <a:avLst/>
            </a:prstGeom>
          </p:spPr>
        </p:pic>
      </p:grpSp>
      <p:sp>
        <p:nvSpPr>
          <p:cNvPr id="90" name="object 90"/>
          <p:cNvSpPr/>
          <p:nvPr/>
        </p:nvSpPr>
        <p:spPr>
          <a:xfrm>
            <a:off x="17268508" y="2928841"/>
            <a:ext cx="685800" cy="954405"/>
          </a:xfrm>
          <a:custGeom>
            <a:avLst/>
            <a:gdLst/>
            <a:ahLst/>
            <a:cxnLst/>
            <a:rect l="l" t="t" r="r" b="b"/>
            <a:pathLst>
              <a:path w="685800" h="954404">
                <a:moveTo>
                  <a:pt x="499046" y="307708"/>
                </a:moveTo>
                <a:lnTo>
                  <a:pt x="494995" y="295236"/>
                </a:lnTo>
                <a:lnTo>
                  <a:pt x="489597" y="290690"/>
                </a:lnTo>
                <a:lnTo>
                  <a:pt x="443572" y="284010"/>
                </a:lnTo>
                <a:lnTo>
                  <a:pt x="443572" y="318833"/>
                </a:lnTo>
                <a:lnTo>
                  <a:pt x="397243" y="364020"/>
                </a:lnTo>
                <a:lnTo>
                  <a:pt x="395389" y="369709"/>
                </a:lnTo>
                <a:lnTo>
                  <a:pt x="406336" y="433501"/>
                </a:lnTo>
                <a:lnTo>
                  <a:pt x="351548" y="404698"/>
                </a:lnTo>
                <a:lnTo>
                  <a:pt x="348792" y="404050"/>
                </a:lnTo>
                <a:lnTo>
                  <a:pt x="343281" y="404050"/>
                </a:lnTo>
                <a:lnTo>
                  <a:pt x="340537" y="404698"/>
                </a:lnTo>
                <a:lnTo>
                  <a:pt x="285750" y="433501"/>
                </a:lnTo>
                <a:lnTo>
                  <a:pt x="296697" y="369709"/>
                </a:lnTo>
                <a:lnTo>
                  <a:pt x="294843" y="364020"/>
                </a:lnTo>
                <a:lnTo>
                  <a:pt x="248500" y="318833"/>
                </a:lnTo>
                <a:lnTo>
                  <a:pt x="312547" y="309537"/>
                </a:lnTo>
                <a:lnTo>
                  <a:pt x="317398" y="306006"/>
                </a:lnTo>
                <a:lnTo>
                  <a:pt x="346036" y="247967"/>
                </a:lnTo>
                <a:lnTo>
                  <a:pt x="374675" y="306006"/>
                </a:lnTo>
                <a:lnTo>
                  <a:pt x="379539" y="309537"/>
                </a:lnTo>
                <a:lnTo>
                  <a:pt x="443572" y="318833"/>
                </a:lnTo>
                <a:lnTo>
                  <a:pt x="443572" y="284010"/>
                </a:lnTo>
                <a:lnTo>
                  <a:pt x="399072" y="277533"/>
                </a:lnTo>
                <a:lnTo>
                  <a:pt x="384492" y="247967"/>
                </a:lnTo>
                <a:lnTo>
                  <a:pt x="361505" y="201396"/>
                </a:lnTo>
                <a:lnTo>
                  <a:pt x="358584" y="195503"/>
                </a:lnTo>
                <a:lnTo>
                  <a:pt x="352590" y="191795"/>
                </a:lnTo>
                <a:lnTo>
                  <a:pt x="339483" y="191795"/>
                </a:lnTo>
                <a:lnTo>
                  <a:pt x="333502" y="195503"/>
                </a:lnTo>
                <a:lnTo>
                  <a:pt x="330581" y="201396"/>
                </a:lnTo>
                <a:lnTo>
                  <a:pt x="293014" y="277533"/>
                </a:lnTo>
                <a:lnTo>
                  <a:pt x="202488" y="290690"/>
                </a:lnTo>
                <a:lnTo>
                  <a:pt x="197091" y="295236"/>
                </a:lnTo>
                <a:lnTo>
                  <a:pt x="193040" y="307708"/>
                </a:lnTo>
                <a:lnTo>
                  <a:pt x="194741" y="314566"/>
                </a:lnTo>
                <a:lnTo>
                  <a:pt x="260235" y="378409"/>
                </a:lnTo>
                <a:lnTo>
                  <a:pt x="244767" y="468566"/>
                </a:lnTo>
                <a:lnTo>
                  <a:pt x="247421" y="475094"/>
                </a:lnTo>
                <a:lnTo>
                  <a:pt x="258038" y="482790"/>
                </a:lnTo>
                <a:lnTo>
                  <a:pt x="265074" y="483323"/>
                </a:lnTo>
                <a:lnTo>
                  <a:pt x="346036" y="440740"/>
                </a:lnTo>
                <a:lnTo>
                  <a:pt x="423722" y="481596"/>
                </a:lnTo>
                <a:lnTo>
                  <a:pt x="426478" y="482244"/>
                </a:lnTo>
                <a:lnTo>
                  <a:pt x="438785" y="482244"/>
                </a:lnTo>
                <a:lnTo>
                  <a:pt x="446671" y="474560"/>
                </a:lnTo>
                <a:lnTo>
                  <a:pt x="446671" y="463042"/>
                </a:lnTo>
                <a:lnTo>
                  <a:pt x="446354" y="461124"/>
                </a:lnTo>
                <a:lnTo>
                  <a:pt x="445731" y="459359"/>
                </a:lnTo>
                <a:lnTo>
                  <a:pt x="442544" y="440740"/>
                </a:lnTo>
                <a:lnTo>
                  <a:pt x="441299" y="433501"/>
                </a:lnTo>
                <a:lnTo>
                  <a:pt x="431850" y="378409"/>
                </a:lnTo>
                <a:lnTo>
                  <a:pt x="497357" y="314566"/>
                </a:lnTo>
                <a:lnTo>
                  <a:pt x="499046" y="307708"/>
                </a:lnTo>
                <a:close/>
              </a:path>
              <a:path w="685800" h="954404">
                <a:moveTo>
                  <a:pt x="685292" y="344906"/>
                </a:moveTo>
                <a:lnTo>
                  <a:pt x="684936" y="336956"/>
                </a:lnTo>
                <a:lnTo>
                  <a:pt x="684911" y="336473"/>
                </a:lnTo>
                <a:lnTo>
                  <a:pt x="647839" y="295973"/>
                </a:lnTo>
                <a:lnTo>
                  <a:pt x="647839" y="341884"/>
                </a:lnTo>
                <a:lnTo>
                  <a:pt x="568756" y="440372"/>
                </a:lnTo>
                <a:lnTo>
                  <a:pt x="558177" y="557403"/>
                </a:lnTo>
                <a:lnTo>
                  <a:pt x="558165" y="557669"/>
                </a:lnTo>
                <a:lnTo>
                  <a:pt x="499389" y="564337"/>
                </a:lnTo>
                <a:lnTo>
                  <a:pt x="498652" y="564337"/>
                </a:lnTo>
                <a:lnTo>
                  <a:pt x="433070" y="571779"/>
                </a:lnTo>
                <a:lnTo>
                  <a:pt x="430047" y="573176"/>
                </a:lnTo>
                <a:lnTo>
                  <a:pt x="427520" y="575449"/>
                </a:lnTo>
                <a:lnTo>
                  <a:pt x="347052" y="649084"/>
                </a:lnTo>
                <a:lnTo>
                  <a:pt x="347052" y="649224"/>
                </a:lnTo>
                <a:lnTo>
                  <a:pt x="342392" y="653376"/>
                </a:lnTo>
                <a:lnTo>
                  <a:pt x="338239" y="649732"/>
                </a:lnTo>
                <a:lnTo>
                  <a:pt x="315785" y="629704"/>
                </a:lnTo>
                <a:lnTo>
                  <a:pt x="315785" y="671410"/>
                </a:lnTo>
                <a:lnTo>
                  <a:pt x="313385" y="677595"/>
                </a:lnTo>
                <a:lnTo>
                  <a:pt x="224980" y="902195"/>
                </a:lnTo>
                <a:lnTo>
                  <a:pt x="203542" y="863104"/>
                </a:lnTo>
                <a:lnTo>
                  <a:pt x="197942" y="852893"/>
                </a:lnTo>
                <a:lnTo>
                  <a:pt x="186397" y="831824"/>
                </a:lnTo>
                <a:lnTo>
                  <a:pt x="181102" y="828802"/>
                </a:lnTo>
                <a:lnTo>
                  <a:pt x="173774" y="828802"/>
                </a:lnTo>
                <a:lnTo>
                  <a:pt x="172135" y="829056"/>
                </a:lnTo>
                <a:lnTo>
                  <a:pt x="99745" y="852893"/>
                </a:lnTo>
                <a:lnTo>
                  <a:pt x="198374" y="602424"/>
                </a:lnTo>
                <a:lnTo>
                  <a:pt x="200723" y="596506"/>
                </a:lnTo>
                <a:lnTo>
                  <a:pt x="202018" y="596506"/>
                </a:lnTo>
                <a:lnTo>
                  <a:pt x="235699" y="599909"/>
                </a:lnTo>
                <a:lnTo>
                  <a:pt x="315785" y="671410"/>
                </a:lnTo>
                <a:lnTo>
                  <a:pt x="315785" y="629704"/>
                </a:lnTo>
                <a:lnTo>
                  <a:pt x="278599" y="596506"/>
                </a:lnTo>
                <a:lnTo>
                  <a:pt x="250202" y="571157"/>
                </a:lnTo>
                <a:lnTo>
                  <a:pt x="247180" y="569772"/>
                </a:lnTo>
                <a:lnTo>
                  <a:pt x="243903" y="569506"/>
                </a:lnTo>
                <a:lnTo>
                  <a:pt x="193446" y="564337"/>
                </a:lnTo>
                <a:lnTo>
                  <a:pt x="192836" y="564337"/>
                </a:lnTo>
                <a:lnTo>
                  <a:pt x="126492" y="557403"/>
                </a:lnTo>
                <a:lnTo>
                  <a:pt x="115735" y="440372"/>
                </a:lnTo>
                <a:lnTo>
                  <a:pt x="115392" y="436219"/>
                </a:lnTo>
                <a:lnTo>
                  <a:pt x="114122" y="433184"/>
                </a:lnTo>
                <a:lnTo>
                  <a:pt x="37084" y="341249"/>
                </a:lnTo>
                <a:lnTo>
                  <a:pt x="116268" y="247294"/>
                </a:lnTo>
                <a:lnTo>
                  <a:pt x="118414" y="244652"/>
                </a:lnTo>
                <a:lnTo>
                  <a:pt x="119672" y="241617"/>
                </a:lnTo>
                <a:lnTo>
                  <a:pt x="119938" y="238226"/>
                </a:lnTo>
                <a:lnTo>
                  <a:pt x="126847" y="125730"/>
                </a:lnTo>
                <a:lnTo>
                  <a:pt x="126873" y="125476"/>
                </a:lnTo>
                <a:lnTo>
                  <a:pt x="246176" y="117411"/>
                </a:lnTo>
                <a:lnTo>
                  <a:pt x="249275" y="117411"/>
                </a:lnTo>
                <a:lnTo>
                  <a:pt x="252857" y="115887"/>
                </a:lnTo>
                <a:lnTo>
                  <a:pt x="255498" y="113614"/>
                </a:lnTo>
                <a:lnTo>
                  <a:pt x="342646" y="36195"/>
                </a:lnTo>
                <a:lnTo>
                  <a:pt x="438492" y="118541"/>
                </a:lnTo>
                <a:lnTo>
                  <a:pt x="441769" y="119799"/>
                </a:lnTo>
                <a:lnTo>
                  <a:pt x="445173" y="120053"/>
                </a:lnTo>
                <a:lnTo>
                  <a:pt x="558673" y="125730"/>
                </a:lnTo>
                <a:lnTo>
                  <a:pt x="571284" y="253847"/>
                </a:lnTo>
                <a:lnTo>
                  <a:pt x="571677" y="257136"/>
                </a:lnTo>
                <a:lnTo>
                  <a:pt x="573049" y="260286"/>
                </a:lnTo>
                <a:lnTo>
                  <a:pt x="575310" y="262801"/>
                </a:lnTo>
                <a:lnTo>
                  <a:pt x="647839" y="341884"/>
                </a:lnTo>
                <a:lnTo>
                  <a:pt x="647839" y="295973"/>
                </a:lnTo>
                <a:lnTo>
                  <a:pt x="601802" y="245668"/>
                </a:lnTo>
                <a:lnTo>
                  <a:pt x="587590" y="102146"/>
                </a:lnTo>
                <a:lnTo>
                  <a:pt x="587552" y="101777"/>
                </a:lnTo>
                <a:lnTo>
                  <a:pt x="581380" y="95834"/>
                </a:lnTo>
                <a:lnTo>
                  <a:pt x="583730" y="95834"/>
                </a:lnTo>
                <a:lnTo>
                  <a:pt x="452120" y="89141"/>
                </a:lnTo>
                <a:lnTo>
                  <a:pt x="390499" y="36195"/>
                </a:lnTo>
                <a:lnTo>
                  <a:pt x="349834" y="1257"/>
                </a:lnTo>
                <a:lnTo>
                  <a:pt x="346176" y="0"/>
                </a:lnTo>
                <a:lnTo>
                  <a:pt x="338734" y="0"/>
                </a:lnTo>
                <a:lnTo>
                  <a:pt x="335076" y="1384"/>
                </a:lnTo>
                <a:lnTo>
                  <a:pt x="332168" y="3898"/>
                </a:lnTo>
                <a:lnTo>
                  <a:pt x="238734" y="86753"/>
                </a:lnTo>
                <a:lnTo>
                  <a:pt x="103276" y="95834"/>
                </a:lnTo>
                <a:lnTo>
                  <a:pt x="97104" y="102146"/>
                </a:lnTo>
                <a:lnTo>
                  <a:pt x="95643" y="125476"/>
                </a:lnTo>
                <a:lnTo>
                  <a:pt x="89154" y="231152"/>
                </a:lnTo>
                <a:lnTo>
                  <a:pt x="0" y="336956"/>
                </a:lnTo>
                <a:lnTo>
                  <a:pt x="0" y="345414"/>
                </a:lnTo>
                <a:lnTo>
                  <a:pt x="4787" y="351205"/>
                </a:lnTo>
                <a:lnTo>
                  <a:pt x="85128" y="447065"/>
                </a:lnTo>
                <a:lnTo>
                  <a:pt x="96545" y="571157"/>
                </a:lnTo>
                <a:lnTo>
                  <a:pt x="97332" y="580110"/>
                </a:lnTo>
                <a:lnTo>
                  <a:pt x="97358" y="580364"/>
                </a:lnTo>
                <a:lnTo>
                  <a:pt x="103149" y="586282"/>
                </a:lnTo>
                <a:lnTo>
                  <a:pt x="168605" y="592975"/>
                </a:lnTo>
                <a:lnTo>
                  <a:pt x="166217" y="599147"/>
                </a:lnTo>
                <a:lnTo>
                  <a:pt x="58635" y="872426"/>
                </a:lnTo>
                <a:lnTo>
                  <a:pt x="56375" y="878103"/>
                </a:lnTo>
                <a:lnTo>
                  <a:pt x="57632" y="884542"/>
                </a:lnTo>
                <a:lnTo>
                  <a:pt x="61798" y="888834"/>
                </a:lnTo>
                <a:lnTo>
                  <a:pt x="64706" y="891984"/>
                </a:lnTo>
                <a:lnTo>
                  <a:pt x="68859" y="893737"/>
                </a:lnTo>
                <a:lnTo>
                  <a:pt x="74777" y="893737"/>
                </a:lnTo>
                <a:lnTo>
                  <a:pt x="76428" y="893495"/>
                </a:lnTo>
                <a:lnTo>
                  <a:pt x="168097" y="863104"/>
                </a:lnTo>
                <a:lnTo>
                  <a:pt x="213626" y="946340"/>
                </a:lnTo>
                <a:lnTo>
                  <a:pt x="216281" y="951242"/>
                </a:lnTo>
                <a:lnTo>
                  <a:pt x="221576" y="954405"/>
                </a:lnTo>
                <a:lnTo>
                  <a:pt x="228269" y="954405"/>
                </a:lnTo>
                <a:lnTo>
                  <a:pt x="234188" y="954036"/>
                </a:lnTo>
                <a:lnTo>
                  <a:pt x="239483" y="950112"/>
                </a:lnTo>
                <a:lnTo>
                  <a:pt x="241757" y="944575"/>
                </a:lnTo>
                <a:lnTo>
                  <a:pt x="258419" y="902195"/>
                </a:lnTo>
                <a:lnTo>
                  <a:pt x="341884" y="689940"/>
                </a:lnTo>
                <a:lnTo>
                  <a:pt x="344220" y="689940"/>
                </a:lnTo>
                <a:lnTo>
                  <a:pt x="345668" y="689571"/>
                </a:lnTo>
                <a:lnTo>
                  <a:pt x="346938" y="689317"/>
                </a:lnTo>
                <a:lnTo>
                  <a:pt x="348195" y="688936"/>
                </a:lnTo>
                <a:lnTo>
                  <a:pt x="349453" y="688187"/>
                </a:lnTo>
                <a:lnTo>
                  <a:pt x="350075" y="687933"/>
                </a:lnTo>
                <a:lnTo>
                  <a:pt x="350710" y="687552"/>
                </a:lnTo>
                <a:lnTo>
                  <a:pt x="351345" y="687044"/>
                </a:lnTo>
                <a:lnTo>
                  <a:pt x="354241" y="692861"/>
                </a:lnTo>
                <a:lnTo>
                  <a:pt x="471779" y="929817"/>
                </a:lnTo>
                <a:lnTo>
                  <a:pt x="477202" y="933094"/>
                </a:lnTo>
                <a:lnTo>
                  <a:pt x="489381" y="933094"/>
                </a:lnTo>
                <a:lnTo>
                  <a:pt x="494982" y="929309"/>
                </a:lnTo>
                <a:lnTo>
                  <a:pt x="516318" y="880884"/>
                </a:lnTo>
                <a:lnTo>
                  <a:pt x="535584" y="837120"/>
                </a:lnTo>
                <a:lnTo>
                  <a:pt x="627913" y="859066"/>
                </a:lnTo>
                <a:lnTo>
                  <a:pt x="629043" y="859447"/>
                </a:lnTo>
                <a:lnTo>
                  <a:pt x="640270" y="859447"/>
                </a:lnTo>
                <a:lnTo>
                  <a:pt x="647077" y="852512"/>
                </a:lnTo>
                <a:lnTo>
                  <a:pt x="647077" y="841159"/>
                </a:lnTo>
                <a:lnTo>
                  <a:pt x="646315" y="838377"/>
                </a:lnTo>
                <a:lnTo>
                  <a:pt x="645604" y="837120"/>
                </a:lnTo>
                <a:lnTo>
                  <a:pt x="644690" y="835494"/>
                </a:lnTo>
                <a:lnTo>
                  <a:pt x="637552" y="821118"/>
                </a:lnTo>
                <a:lnTo>
                  <a:pt x="602818" y="751103"/>
                </a:lnTo>
                <a:lnTo>
                  <a:pt x="602818" y="821118"/>
                </a:lnTo>
                <a:lnTo>
                  <a:pt x="530174" y="803821"/>
                </a:lnTo>
                <a:lnTo>
                  <a:pt x="529031" y="803579"/>
                </a:lnTo>
                <a:lnTo>
                  <a:pt x="520268" y="803579"/>
                </a:lnTo>
                <a:lnTo>
                  <a:pt x="514921" y="807110"/>
                </a:lnTo>
                <a:lnTo>
                  <a:pt x="512381" y="812647"/>
                </a:lnTo>
                <a:lnTo>
                  <a:pt x="482244" y="880884"/>
                </a:lnTo>
                <a:lnTo>
                  <a:pt x="386207" y="687044"/>
                </a:lnTo>
                <a:lnTo>
                  <a:pt x="378333" y="671144"/>
                </a:lnTo>
                <a:lnTo>
                  <a:pt x="375424" y="665365"/>
                </a:lnTo>
                <a:lnTo>
                  <a:pt x="388493" y="653376"/>
                </a:lnTo>
                <a:lnTo>
                  <a:pt x="444792" y="601789"/>
                </a:lnTo>
                <a:lnTo>
                  <a:pt x="491337" y="596506"/>
                </a:lnTo>
                <a:lnTo>
                  <a:pt x="494233" y="602424"/>
                </a:lnTo>
                <a:lnTo>
                  <a:pt x="602818" y="821118"/>
                </a:lnTo>
                <a:lnTo>
                  <a:pt x="602818" y="751103"/>
                </a:lnTo>
                <a:lnTo>
                  <a:pt x="526135" y="596506"/>
                </a:lnTo>
                <a:lnTo>
                  <a:pt x="524243" y="592709"/>
                </a:lnTo>
                <a:lnTo>
                  <a:pt x="581050" y="586282"/>
                </a:lnTo>
                <a:lnTo>
                  <a:pt x="582015" y="586282"/>
                </a:lnTo>
                <a:lnTo>
                  <a:pt x="587933" y="580110"/>
                </a:lnTo>
                <a:lnTo>
                  <a:pt x="596125" y="456018"/>
                </a:lnTo>
                <a:lnTo>
                  <a:pt x="680364" y="350964"/>
                </a:lnTo>
                <a:lnTo>
                  <a:pt x="685292" y="344906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835752" y="6566186"/>
            <a:ext cx="337820" cy="503555"/>
          </a:xfrm>
          <a:custGeom>
            <a:avLst/>
            <a:gdLst/>
            <a:ahLst/>
            <a:cxnLst/>
            <a:rect l="l" t="t" r="r" b="b"/>
            <a:pathLst>
              <a:path w="337820" h="503554">
                <a:moveTo>
                  <a:pt x="219323" y="0"/>
                </a:moveTo>
                <a:lnTo>
                  <a:pt x="176151" y="8737"/>
                </a:lnTo>
                <a:lnTo>
                  <a:pt x="140856" y="32551"/>
                </a:lnTo>
                <a:lnTo>
                  <a:pt x="117039" y="67842"/>
                </a:lnTo>
                <a:lnTo>
                  <a:pt x="108300" y="111012"/>
                </a:lnTo>
                <a:lnTo>
                  <a:pt x="109042" y="123984"/>
                </a:lnTo>
                <a:lnTo>
                  <a:pt x="120090" y="160927"/>
                </a:lnTo>
                <a:lnTo>
                  <a:pt x="143290" y="192080"/>
                </a:lnTo>
                <a:lnTo>
                  <a:pt x="175795" y="213260"/>
                </a:lnTo>
                <a:lnTo>
                  <a:pt x="187313" y="218139"/>
                </a:lnTo>
                <a:lnTo>
                  <a:pt x="175156" y="221113"/>
                </a:lnTo>
                <a:lnTo>
                  <a:pt x="125754" y="239830"/>
                </a:lnTo>
                <a:lnTo>
                  <a:pt x="75092" y="274348"/>
                </a:lnTo>
                <a:lnTo>
                  <a:pt x="47449" y="304797"/>
                </a:lnTo>
                <a:lnTo>
                  <a:pt x="26347" y="340794"/>
                </a:lnTo>
                <a:lnTo>
                  <a:pt x="11557" y="382836"/>
                </a:lnTo>
                <a:lnTo>
                  <a:pt x="2851" y="431417"/>
                </a:lnTo>
                <a:lnTo>
                  <a:pt x="0" y="487032"/>
                </a:lnTo>
                <a:lnTo>
                  <a:pt x="0" y="495817"/>
                </a:lnTo>
                <a:lnTo>
                  <a:pt x="7130" y="502948"/>
                </a:lnTo>
                <a:lnTo>
                  <a:pt x="24690" y="502948"/>
                </a:lnTo>
                <a:lnTo>
                  <a:pt x="31841" y="495817"/>
                </a:lnTo>
                <a:lnTo>
                  <a:pt x="31841" y="487032"/>
                </a:lnTo>
                <a:lnTo>
                  <a:pt x="37167" y="415852"/>
                </a:lnTo>
                <a:lnTo>
                  <a:pt x="51586" y="362500"/>
                </a:lnTo>
                <a:lnTo>
                  <a:pt x="72763" y="323652"/>
                </a:lnTo>
                <a:lnTo>
                  <a:pt x="126048" y="276169"/>
                </a:lnTo>
                <a:lnTo>
                  <a:pt x="173323" y="254310"/>
                </a:lnTo>
                <a:lnTo>
                  <a:pt x="196288" y="248955"/>
                </a:lnTo>
                <a:lnTo>
                  <a:pt x="195841" y="248955"/>
                </a:lnTo>
                <a:lnTo>
                  <a:pt x="219616" y="247112"/>
                </a:lnTo>
                <a:lnTo>
                  <a:pt x="326474" y="247112"/>
                </a:lnTo>
                <a:lnTo>
                  <a:pt x="313492" y="239830"/>
                </a:lnTo>
                <a:lnTo>
                  <a:pt x="297088" y="232132"/>
                </a:lnTo>
                <a:lnTo>
                  <a:pt x="280604" y="225886"/>
                </a:lnTo>
                <a:lnTo>
                  <a:pt x="264094" y="221113"/>
                </a:lnTo>
                <a:lnTo>
                  <a:pt x="251844" y="218139"/>
                </a:lnTo>
                <a:lnTo>
                  <a:pt x="251436" y="218139"/>
                </a:lnTo>
                <a:lnTo>
                  <a:pt x="262870" y="213260"/>
                </a:lnTo>
                <a:lnTo>
                  <a:pt x="280059" y="204079"/>
                </a:lnTo>
                <a:lnTo>
                  <a:pt x="295344" y="192080"/>
                </a:lnTo>
                <a:lnTo>
                  <a:pt x="296969" y="190297"/>
                </a:lnTo>
                <a:lnTo>
                  <a:pt x="219323" y="190297"/>
                </a:lnTo>
                <a:lnTo>
                  <a:pt x="197424" y="187266"/>
                </a:lnTo>
                <a:lnTo>
                  <a:pt x="161057" y="164849"/>
                </a:lnTo>
                <a:lnTo>
                  <a:pt x="142265" y="129340"/>
                </a:lnTo>
                <a:lnTo>
                  <a:pt x="140152" y="111012"/>
                </a:lnTo>
                <a:lnTo>
                  <a:pt x="146384" y="80225"/>
                </a:lnTo>
                <a:lnTo>
                  <a:pt x="163368" y="55057"/>
                </a:lnTo>
                <a:lnTo>
                  <a:pt x="188536" y="38073"/>
                </a:lnTo>
                <a:lnTo>
                  <a:pt x="219323" y="31841"/>
                </a:lnTo>
                <a:lnTo>
                  <a:pt x="296816" y="31841"/>
                </a:lnTo>
                <a:lnTo>
                  <a:pt x="262541" y="8737"/>
                </a:lnTo>
                <a:lnTo>
                  <a:pt x="219323" y="0"/>
                </a:lnTo>
                <a:close/>
              </a:path>
              <a:path w="337820" h="503554">
                <a:moveTo>
                  <a:pt x="326474" y="247112"/>
                </a:moveTo>
                <a:lnTo>
                  <a:pt x="219616" y="247112"/>
                </a:lnTo>
                <a:lnTo>
                  <a:pt x="243393" y="248955"/>
                </a:lnTo>
                <a:lnTo>
                  <a:pt x="242946" y="248955"/>
                </a:lnTo>
                <a:lnTo>
                  <a:pt x="265917" y="254310"/>
                </a:lnTo>
                <a:lnTo>
                  <a:pt x="289359" y="263382"/>
                </a:lnTo>
                <a:lnTo>
                  <a:pt x="313215" y="276169"/>
                </a:lnTo>
                <a:lnTo>
                  <a:pt x="315718" y="277687"/>
                </a:lnTo>
                <a:lnTo>
                  <a:pt x="318576" y="278494"/>
                </a:lnTo>
                <a:lnTo>
                  <a:pt x="327099" y="278494"/>
                </a:lnTo>
                <a:lnTo>
                  <a:pt x="332178" y="275625"/>
                </a:lnTo>
                <a:lnTo>
                  <a:pt x="335089" y="270829"/>
                </a:lnTo>
                <a:lnTo>
                  <a:pt x="337232" y="264890"/>
                </a:lnTo>
                <a:lnTo>
                  <a:pt x="336943" y="258793"/>
                </a:lnTo>
                <a:lnTo>
                  <a:pt x="334395" y="253245"/>
                </a:lnTo>
                <a:lnTo>
                  <a:pt x="329759" y="248955"/>
                </a:lnTo>
                <a:lnTo>
                  <a:pt x="326474" y="247112"/>
                </a:lnTo>
                <a:close/>
              </a:path>
              <a:path w="337820" h="503554">
                <a:moveTo>
                  <a:pt x="296816" y="31841"/>
                </a:moveTo>
                <a:lnTo>
                  <a:pt x="219323" y="31841"/>
                </a:lnTo>
                <a:lnTo>
                  <a:pt x="250158" y="38073"/>
                </a:lnTo>
                <a:lnTo>
                  <a:pt x="275363" y="55057"/>
                </a:lnTo>
                <a:lnTo>
                  <a:pt x="292369" y="80225"/>
                </a:lnTo>
                <a:lnTo>
                  <a:pt x="298608" y="111012"/>
                </a:lnTo>
                <a:lnTo>
                  <a:pt x="298080" y="120283"/>
                </a:lnTo>
                <a:lnTo>
                  <a:pt x="277622" y="164849"/>
                </a:lnTo>
                <a:lnTo>
                  <a:pt x="241187" y="187266"/>
                </a:lnTo>
                <a:lnTo>
                  <a:pt x="219323" y="190297"/>
                </a:lnTo>
                <a:lnTo>
                  <a:pt x="296969" y="190297"/>
                </a:lnTo>
                <a:lnTo>
                  <a:pt x="323802" y="148985"/>
                </a:lnTo>
                <a:lnTo>
                  <a:pt x="330450" y="111012"/>
                </a:lnTo>
                <a:lnTo>
                  <a:pt x="321705" y="67842"/>
                </a:lnTo>
                <a:lnTo>
                  <a:pt x="297869" y="32551"/>
                </a:lnTo>
                <a:lnTo>
                  <a:pt x="296816" y="3184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159184" y="6566198"/>
            <a:ext cx="762635" cy="503555"/>
          </a:xfrm>
          <a:custGeom>
            <a:avLst/>
            <a:gdLst/>
            <a:ahLst/>
            <a:cxnLst/>
            <a:rect l="l" t="t" r="r" b="b"/>
            <a:pathLst>
              <a:path w="762635" h="503554">
                <a:moveTo>
                  <a:pt x="439280" y="487032"/>
                </a:moveTo>
                <a:lnTo>
                  <a:pt x="436422" y="431406"/>
                </a:lnTo>
                <a:lnTo>
                  <a:pt x="427710" y="382828"/>
                </a:lnTo>
                <a:lnTo>
                  <a:pt x="412927" y="340791"/>
                </a:lnTo>
                <a:lnTo>
                  <a:pt x="391820" y="304787"/>
                </a:lnTo>
                <a:lnTo>
                  <a:pt x="364172" y="274345"/>
                </a:lnTo>
                <a:lnTo>
                  <a:pt x="329768" y="248945"/>
                </a:lnTo>
                <a:lnTo>
                  <a:pt x="326478" y="247103"/>
                </a:lnTo>
                <a:lnTo>
                  <a:pt x="313499" y="239826"/>
                </a:lnTo>
                <a:lnTo>
                  <a:pt x="297091" y="232130"/>
                </a:lnTo>
                <a:lnTo>
                  <a:pt x="280606" y="225882"/>
                </a:lnTo>
                <a:lnTo>
                  <a:pt x="264109" y="221107"/>
                </a:lnTo>
                <a:lnTo>
                  <a:pt x="251853" y="218135"/>
                </a:lnTo>
                <a:lnTo>
                  <a:pt x="251434" y="218135"/>
                </a:lnTo>
                <a:lnTo>
                  <a:pt x="262877" y="213258"/>
                </a:lnTo>
                <a:lnTo>
                  <a:pt x="295351" y="192074"/>
                </a:lnTo>
                <a:lnTo>
                  <a:pt x="318668" y="160921"/>
                </a:lnTo>
                <a:lnTo>
                  <a:pt x="329717" y="123977"/>
                </a:lnTo>
                <a:lnTo>
                  <a:pt x="330466" y="111010"/>
                </a:lnTo>
                <a:lnTo>
                  <a:pt x="321716" y="67830"/>
                </a:lnTo>
                <a:lnTo>
                  <a:pt x="298615" y="33642"/>
                </a:lnTo>
                <a:lnTo>
                  <a:pt x="298615" y="111010"/>
                </a:lnTo>
                <a:lnTo>
                  <a:pt x="298081" y="120281"/>
                </a:lnTo>
                <a:lnTo>
                  <a:pt x="277634" y="164846"/>
                </a:lnTo>
                <a:lnTo>
                  <a:pt x="241198" y="187261"/>
                </a:lnTo>
                <a:lnTo>
                  <a:pt x="219329" y="190296"/>
                </a:lnTo>
                <a:lnTo>
                  <a:pt x="197434" y="187261"/>
                </a:lnTo>
                <a:lnTo>
                  <a:pt x="161061" y="164846"/>
                </a:lnTo>
                <a:lnTo>
                  <a:pt x="142278" y="129336"/>
                </a:lnTo>
                <a:lnTo>
                  <a:pt x="140157" y="111010"/>
                </a:lnTo>
                <a:lnTo>
                  <a:pt x="146392" y="80225"/>
                </a:lnTo>
                <a:lnTo>
                  <a:pt x="163372" y="55054"/>
                </a:lnTo>
                <a:lnTo>
                  <a:pt x="188544" y="38061"/>
                </a:lnTo>
                <a:lnTo>
                  <a:pt x="219329" y="31838"/>
                </a:lnTo>
                <a:lnTo>
                  <a:pt x="250164" y="38061"/>
                </a:lnTo>
                <a:lnTo>
                  <a:pt x="275361" y="55054"/>
                </a:lnTo>
                <a:lnTo>
                  <a:pt x="292379" y="80225"/>
                </a:lnTo>
                <a:lnTo>
                  <a:pt x="298615" y="111010"/>
                </a:lnTo>
                <a:lnTo>
                  <a:pt x="298615" y="33642"/>
                </a:lnTo>
                <a:lnTo>
                  <a:pt x="297878" y="32550"/>
                </a:lnTo>
                <a:lnTo>
                  <a:pt x="296824" y="31838"/>
                </a:lnTo>
                <a:lnTo>
                  <a:pt x="262547" y="8737"/>
                </a:lnTo>
                <a:lnTo>
                  <a:pt x="219329" y="0"/>
                </a:lnTo>
                <a:lnTo>
                  <a:pt x="176161" y="8737"/>
                </a:lnTo>
                <a:lnTo>
                  <a:pt x="140868" y="32550"/>
                </a:lnTo>
                <a:lnTo>
                  <a:pt x="117055" y="67830"/>
                </a:lnTo>
                <a:lnTo>
                  <a:pt x="108318" y="111010"/>
                </a:lnTo>
                <a:lnTo>
                  <a:pt x="109054" y="123977"/>
                </a:lnTo>
                <a:lnTo>
                  <a:pt x="120091" y="160921"/>
                </a:lnTo>
                <a:lnTo>
                  <a:pt x="143294" y="192074"/>
                </a:lnTo>
                <a:lnTo>
                  <a:pt x="175793" y="213258"/>
                </a:lnTo>
                <a:lnTo>
                  <a:pt x="187312" y="218135"/>
                </a:lnTo>
                <a:lnTo>
                  <a:pt x="175158" y="221107"/>
                </a:lnTo>
                <a:lnTo>
                  <a:pt x="125755" y="239826"/>
                </a:lnTo>
                <a:lnTo>
                  <a:pt x="75095" y="274345"/>
                </a:lnTo>
                <a:lnTo>
                  <a:pt x="47459" y="304787"/>
                </a:lnTo>
                <a:lnTo>
                  <a:pt x="26352" y="340791"/>
                </a:lnTo>
                <a:lnTo>
                  <a:pt x="11569" y="382828"/>
                </a:lnTo>
                <a:lnTo>
                  <a:pt x="2857" y="431406"/>
                </a:lnTo>
                <a:lnTo>
                  <a:pt x="0" y="487032"/>
                </a:lnTo>
                <a:lnTo>
                  <a:pt x="0" y="495808"/>
                </a:lnTo>
                <a:lnTo>
                  <a:pt x="7150" y="502945"/>
                </a:lnTo>
                <a:lnTo>
                  <a:pt x="24688" y="502945"/>
                </a:lnTo>
                <a:lnTo>
                  <a:pt x="31851" y="495808"/>
                </a:lnTo>
                <a:lnTo>
                  <a:pt x="31851" y="487032"/>
                </a:lnTo>
                <a:lnTo>
                  <a:pt x="37172" y="415848"/>
                </a:lnTo>
                <a:lnTo>
                  <a:pt x="51587" y="362496"/>
                </a:lnTo>
                <a:lnTo>
                  <a:pt x="72771" y="323646"/>
                </a:lnTo>
                <a:lnTo>
                  <a:pt x="126047" y="276161"/>
                </a:lnTo>
                <a:lnTo>
                  <a:pt x="173342" y="254304"/>
                </a:lnTo>
                <a:lnTo>
                  <a:pt x="196303" y="248945"/>
                </a:lnTo>
                <a:lnTo>
                  <a:pt x="195859" y="248945"/>
                </a:lnTo>
                <a:lnTo>
                  <a:pt x="219633" y="247103"/>
                </a:lnTo>
                <a:lnTo>
                  <a:pt x="243408" y="248945"/>
                </a:lnTo>
                <a:lnTo>
                  <a:pt x="242963" y="248945"/>
                </a:lnTo>
                <a:lnTo>
                  <a:pt x="265925" y="254304"/>
                </a:lnTo>
                <a:lnTo>
                  <a:pt x="313220" y="276161"/>
                </a:lnTo>
                <a:lnTo>
                  <a:pt x="366509" y="323646"/>
                </a:lnTo>
                <a:lnTo>
                  <a:pt x="387692" y="362496"/>
                </a:lnTo>
                <a:lnTo>
                  <a:pt x="402107" y="415848"/>
                </a:lnTo>
                <a:lnTo>
                  <a:pt x="407441" y="487032"/>
                </a:lnTo>
                <a:lnTo>
                  <a:pt x="407441" y="495808"/>
                </a:lnTo>
                <a:lnTo>
                  <a:pt x="414566" y="502945"/>
                </a:lnTo>
                <a:lnTo>
                  <a:pt x="432130" y="502945"/>
                </a:lnTo>
                <a:lnTo>
                  <a:pt x="439280" y="495808"/>
                </a:lnTo>
                <a:lnTo>
                  <a:pt x="439280" y="487032"/>
                </a:lnTo>
                <a:close/>
              </a:path>
              <a:path w="762635" h="503554">
                <a:moveTo>
                  <a:pt x="762101" y="487032"/>
                </a:moveTo>
                <a:lnTo>
                  <a:pt x="759244" y="431406"/>
                </a:lnTo>
                <a:lnTo>
                  <a:pt x="750544" y="382828"/>
                </a:lnTo>
                <a:lnTo>
                  <a:pt x="735749" y="340791"/>
                </a:lnTo>
                <a:lnTo>
                  <a:pt x="714654" y="304787"/>
                </a:lnTo>
                <a:lnTo>
                  <a:pt x="687006" y="274345"/>
                </a:lnTo>
                <a:lnTo>
                  <a:pt x="652602" y="248945"/>
                </a:lnTo>
                <a:lnTo>
                  <a:pt x="649338" y="247116"/>
                </a:lnTo>
                <a:lnTo>
                  <a:pt x="636346" y="239826"/>
                </a:lnTo>
                <a:lnTo>
                  <a:pt x="619937" y="232130"/>
                </a:lnTo>
                <a:lnTo>
                  <a:pt x="603453" y="225882"/>
                </a:lnTo>
                <a:lnTo>
                  <a:pt x="586930" y="221107"/>
                </a:lnTo>
                <a:lnTo>
                  <a:pt x="574789" y="218135"/>
                </a:lnTo>
                <a:lnTo>
                  <a:pt x="586295" y="213258"/>
                </a:lnTo>
                <a:lnTo>
                  <a:pt x="618807" y="192074"/>
                </a:lnTo>
                <a:lnTo>
                  <a:pt x="641985" y="160947"/>
                </a:lnTo>
                <a:lnTo>
                  <a:pt x="653046" y="123977"/>
                </a:lnTo>
                <a:lnTo>
                  <a:pt x="653796" y="111010"/>
                </a:lnTo>
                <a:lnTo>
                  <a:pt x="645058" y="67830"/>
                </a:lnTo>
                <a:lnTo>
                  <a:pt x="621944" y="33591"/>
                </a:lnTo>
                <a:lnTo>
                  <a:pt x="621944" y="111010"/>
                </a:lnTo>
                <a:lnTo>
                  <a:pt x="621423" y="120281"/>
                </a:lnTo>
                <a:lnTo>
                  <a:pt x="601040" y="164846"/>
                </a:lnTo>
                <a:lnTo>
                  <a:pt x="564680" y="187261"/>
                </a:lnTo>
                <a:lnTo>
                  <a:pt x="542785" y="190296"/>
                </a:lnTo>
                <a:lnTo>
                  <a:pt x="520890" y="187261"/>
                </a:lnTo>
                <a:lnTo>
                  <a:pt x="484454" y="164846"/>
                </a:lnTo>
                <a:lnTo>
                  <a:pt x="465607" y="129336"/>
                </a:lnTo>
                <a:lnTo>
                  <a:pt x="463499" y="111010"/>
                </a:lnTo>
                <a:lnTo>
                  <a:pt x="469734" y="80225"/>
                </a:lnTo>
                <a:lnTo>
                  <a:pt x="486740" y="55054"/>
                </a:lnTo>
                <a:lnTo>
                  <a:pt x="511949" y="38061"/>
                </a:lnTo>
                <a:lnTo>
                  <a:pt x="542785" y="31838"/>
                </a:lnTo>
                <a:lnTo>
                  <a:pt x="573570" y="38061"/>
                </a:lnTo>
                <a:lnTo>
                  <a:pt x="598728" y="55054"/>
                </a:lnTo>
                <a:lnTo>
                  <a:pt x="615721" y="80225"/>
                </a:lnTo>
                <a:lnTo>
                  <a:pt x="621944" y="111010"/>
                </a:lnTo>
                <a:lnTo>
                  <a:pt x="621944" y="33591"/>
                </a:lnTo>
                <a:lnTo>
                  <a:pt x="621245" y="32550"/>
                </a:lnTo>
                <a:lnTo>
                  <a:pt x="620191" y="31838"/>
                </a:lnTo>
                <a:lnTo>
                  <a:pt x="585952" y="8737"/>
                </a:lnTo>
                <a:lnTo>
                  <a:pt x="542785" y="0"/>
                </a:lnTo>
                <a:lnTo>
                  <a:pt x="499554" y="8737"/>
                </a:lnTo>
                <a:lnTo>
                  <a:pt x="464223" y="32550"/>
                </a:lnTo>
                <a:lnTo>
                  <a:pt x="440385" y="67830"/>
                </a:lnTo>
                <a:lnTo>
                  <a:pt x="431634" y="111010"/>
                </a:lnTo>
                <a:lnTo>
                  <a:pt x="432384" y="123977"/>
                </a:lnTo>
                <a:lnTo>
                  <a:pt x="443445" y="160947"/>
                </a:lnTo>
                <a:lnTo>
                  <a:pt x="466737" y="192074"/>
                </a:lnTo>
                <a:lnTo>
                  <a:pt x="499224" y="213258"/>
                </a:lnTo>
                <a:lnTo>
                  <a:pt x="510654" y="218135"/>
                </a:lnTo>
                <a:lnTo>
                  <a:pt x="510247" y="218135"/>
                </a:lnTo>
                <a:lnTo>
                  <a:pt x="465010" y="232130"/>
                </a:lnTo>
                <a:lnTo>
                  <a:pt x="427697" y="253238"/>
                </a:lnTo>
                <a:lnTo>
                  <a:pt x="424942" y="263372"/>
                </a:lnTo>
                <a:lnTo>
                  <a:pt x="424865" y="264883"/>
                </a:lnTo>
                <a:lnTo>
                  <a:pt x="426999" y="270827"/>
                </a:lnTo>
                <a:lnTo>
                  <a:pt x="429920" y="275615"/>
                </a:lnTo>
                <a:lnTo>
                  <a:pt x="435013" y="278485"/>
                </a:lnTo>
                <a:lnTo>
                  <a:pt x="443522" y="278485"/>
                </a:lnTo>
                <a:lnTo>
                  <a:pt x="446379" y="277685"/>
                </a:lnTo>
                <a:lnTo>
                  <a:pt x="448881" y="276161"/>
                </a:lnTo>
                <a:lnTo>
                  <a:pt x="472732" y="263372"/>
                </a:lnTo>
                <a:lnTo>
                  <a:pt x="496176" y="254304"/>
                </a:lnTo>
                <a:lnTo>
                  <a:pt x="519176" y="248945"/>
                </a:lnTo>
                <a:lnTo>
                  <a:pt x="518807" y="248945"/>
                </a:lnTo>
                <a:lnTo>
                  <a:pt x="542480" y="247116"/>
                </a:lnTo>
                <a:lnTo>
                  <a:pt x="566127" y="248945"/>
                </a:lnTo>
                <a:lnTo>
                  <a:pt x="565759" y="248945"/>
                </a:lnTo>
                <a:lnTo>
                  <a:pt x="588772" y="254304"/>
                </a:lnTo>
                <a:lnTo>
                  <a:pt x="636054" y="276161"/>
                </a:lnTo>
                <a:lnTo>
                  <a:pt x="689343" y="323646"/>
                </a:lnTo>
                <a:lnTo>
                  <a:pt x="710514" y="362496"/>
                </a:lnTo>
                <a:lnTo>
                  <a:pt x="724928" y="415848"/>
                </a:lnTo>
                <a:lnTo>
                  <a:pt x="730262" y="487032"/>
                </a:lnTo>
                <a:lnTo>
                  <a:pt x="730262" y="495808"/>
                </a:lnTo>
                <a:lnTo>
                  <a:pt x="737412" y="502945"/>
                </a:lnTo>
                <a:lnTo>
                  <a:pt x="754976" y="502945"/>
                </a:lnTo>
                <a:lnTo>
                  <a:pt x="762101" y="495808"/>
                </a:lnTo>
                <a:lnTo>
                  <a:pt x="762101" y="487032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5105617" y="5970468"/>
            <a:ext cx="530860" cy="529590"/>
            <a:chOff x="5105617" y="5970468"/>
            <a:chExt cx="530860" cy="529590"/>
          </a:xfrm>
        </p:grpSpPr>
        <p:pic>
          <p:nvPicPr>
            <p:cNvPr id="94" name="object 9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247860" y="6111806"/>
              <a:ext cx="245772" cy="24577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5105617" y="5970468"/>
              <a:ext cx="530860" cy="529590"/>
            </a:xfrm>
            <a:custGeom>
              <a:avLst/>
              <a:gdLst/>
              <a:ahLst/>
              <a:cxnLst/>
              <a:rect l="l" t="t" r="r" b="b"/>
              <a:pathLst>
                <a:path w="530860" h="529589">
                  <a:moveTo>
                    <a:pt x="222572" y="453390"/>
                  </a:moveTo>
                  <a:lnTo>
                    <a:pt x="182622" y="453390"/>
                  </a:lnTo>
                  <a:lnTo>
                    <a:pt x="186130" y="454660"/>
                  </a:lnTo>
                  <a:lnTo>
                    <a:pt x="190790" y="455930"/>
                  </a:lnTo>
                  <a:lnTo>
                    <a:pt x="190790" y="486410"/>
                  </a:lnTo>
                  <a:lnTo>
                    <a:pt x="194200" y="504190"/>
                  </a:lnTo>
                  <a:lnTo>
                    <a:pt x="203496" y="516890"/>
                  </a:lnTo>
                  <a:lnTo>
                    <a:pt x="217276" y="527050"/>
                  </a:lnTo>
                  <a:lnTo>
                    <a:pt x="234139" y="529590"/>
                  </a:lnTo>
                  <a:lnTo>
                    <a:pt x="296629" y="529590"/>
                  </a:lnTo>
                  <a:lnTo>
                    <a:pt x="313488" y="527050"/>
                  </a:lnTo>
                  <a:lnTo>
                    <a:pt x="327268" y="516890"/>
                  </a:lnTo>
                  <a:lnTo>
                    <a:pt x="336567" y="504190"/>
                  </a:lnTo>
                  <a:lnTo>
                    <a:pt x="337785" y="497840"/>
                  </a:lnTo>
                  <a:lnTo>
                    <a:pt x="227783" y="497840"/>
                  </a:lnTo>
                  <a:lnTo>
                    <a:pt x="222631" y="492760"/>
                  </a:lnTo>
                  <a:lnTo>
                    <a:pt x="222572" y="453390"/>
                  </a:lnTo>
                  <a:close/>
                </a:path>
                <a:path w="530860" h="529589">
                  <a:moveTo>
                    <a:pt x="357235" y="419100"/>
                  </a:moveTo>
                  <a:lnTo>
                    <a:pt x="344073" y="419100"/>
                  </a:lnTo>
                  <a:lnTo>
                    <a:pt x="337825" y="422910"/>
                  </a:lnTo>
                  <a:lnTo>
                    <a:pt x="325434" y="427990"/>
                  </a:lnTo>
                  <a:lnTo>
                    <a:pt x="319351" y="429260"/>
                  </a:lnTo>
                  <a:lnTo>
                    <a:pt x="318639" y="430530"/>
                  </a:lnTo>
                  <a:lnTo>
                    <a:pt x="317550" y="430530"/>
                  </a:lnTo>
                  <a:lnTo>
                    <a:pt x="316178" y="431800"/>
                  </a:lnTo>
                  <a:lnTo>
                    <a:pt x="315320" y="431800"/>
                  </a:lnTo>
                  <a:lnTo>
                    <a:pt x="313655" y="433070"/>
                  </a:lnTo>
                  <a:lnTo>
                    <a:pt x="312911" y="434340"/>
                  </a:lnTo>
                  <a:lnTo>
                    <a:pt x="311561" y="435610"/>
                  </a:lnTo>
                  <a:lnTo>
                    <a:pt x="310953" y="435610"/>
                  </a:lnTo>
                  <a:lnTo>
                    <a:pt x="309917" y="438150"/>
                  </a:lnTo>
                  <a:lnTo>
                    <a:pt x="309487" y="438150"/>
                  </a:lnTo>
                  <a:lnTo>
                    <a:pt x="309299" y="439420"/>
                  </a:lnTo>
                  <a:lnTo>
                    <a:pt x="308796" y="440690"/>
                  </a:lnTo>
                  <a:lnTo>
                    <a:pt x="308556" y="441960"/>
                  </a:lnTo>
                  <a:lnTo>
                    <a:pt x="308388" y="443230"/>
                  </a:lnTo>
                  <a:lnTo>
                    <a:pt x="308343" y="452120"/>
                  </a:lnTo>
                  <a:lnTo>
                    <a:pt x="308227" y="474980"/>
                  </a:lnTo>
                  <a:lnTo>
                    <a:pt x="308137" y="492760"/>
                  </a:lnTo>
                  <a:lnTo>
                    <a:pt x="302975" y="497840"/>
                  </a:lnTo>
                  <a:lnTo>
                    <a:pt x="337785" y="497840"/>
                  </a:lnTo>
                  <a:lnTo>
                    <a:pt x="339979" y="486410"/>
                  </a:lnTo>
                  <a:lnTo>
                    <a:pt x="339979" y="455930"/>
                  </a:lnTo>
                  <a:lnTo>
                    <a:pt x="342555" y="454660"/>
                  </a:lnTo>
                  <a:lnTo>
                    <a:pt x="347989" y="453390"/>
                  </a:lnTo>
                  <a:lnTo>
                    <a:pt x="393048" y="453390"/>
                  </a:lnTo>
                  <a:lnTo>
                    <a:pt x="362711" y="422910"/>
                  </a:lnTo>
                  <a:lnTo>
                    <a:pt x="362104" y="421640"/>
                  </a:lnTo>
                  <a:lnTo>
                    <a:pt x="361182" y="421640"/>
                  </a:lnTo>
                  <a:lnTo>
                    <a:pt x="359947" y="420370"/>
                  </a:lnTo>
                  <a:lnTo>
                    <a:pt x="359099" y="420370"/>
                  </a:lnTo>
                  <a:lnTo>
                    <a:pt x="357235" y="419100"/>
                  </a:lnTo>
                  <a:close/>
                </a:path>
                <a:path w="530860" h="529589">
                  <a:moveTo>
                    <a:pt x="130498" y="41910"/>
                  </a:moveTo>
                  <a:lnTo>
                    <a:pt x="55642" y="99060"/>
                  </a:lnTo>
                  <a:lnTo>
                    <a:pt x="42967" y="129540"/>
                  </a:lnTo>
                  <a:lnTo>
                    <a:pt x="46136" y="146050"/>
                  </a:lnTo>
                  <a:lnTo>
                    <a:pt x="55642" y="160020"/>
                  </a:lnTo>
                  <a:lnTo>
                    <a:pt x="76981" y="181610"/>
                  </a:lnTo>
                  <a:lnTo>
                    <a:pt x="74877" y="186690"/>
                  </a:lnTo>
                  <a:lnTo>
                    <a:pt x="73526" y="190500"/>
                  </a:lnTo>
                  <a:lnTo>
                    <a:pt x="43349" y="190500"/>
                  </a:lnTo>
                  <a:lnTo>
                    <a:pt x="26495" y="193040"/>
                  </a:lnTo>
                  <a:lnTo>
                    <a:pt x="12714" y="203200"/>
                  </a:lnTo>
                  <a:lnTo>
                    <a:pt x="3413" y="217170"/>
                  </a:lnTo>
                  <a:lnTo>
                    <a:pt x="0" y="233680"/>
                  </a:lnTo>
                  <a:lnTo>
                    <a:pt x="0" y="295910"/>
                  </a:lnTo>
                  <a:lnTo>
                    <a:pt x="3413" y="312420"/>
                  </a:lnTo>
                  <a:lnTo>
                    <a:pt x="12714" y="326390"/>
                  </a:lnTo>
                  <a:lnTo>
                    <a:pt x="26495" y="336550"/>
                  </a:lnTo>
                  <a:lnTo>
                    <a:pt x="43349" y="339090"/>
                  </a:lnTo>
                  <a:lnTo>
                    <a:pt x="73568" y="339090"/>
                  </a:lnTo>
                  <a:lnTo>
                    <a:pt x="75442" y="344170"/>
                  </a:lnTo>
                  <a:lnTo>
                    <a:pt x="76961" y="347980"/>
                  </a:lnTo>
                  <a:lnTo>
                    <a:pt x="55631" y="369570"/>
                  </a:lnTo>
                  <a:lnTo>
                    <a:pt x="46131" y="383540"/>
                  </a:lnTo>
                  <a:lnTo>
                    <a:pt x="55642" y="430530"/>
                  </a:lnTo>
                  <a:lnTo>
                    <a:pt x="99839" y="474980"/>
                  </a:lnTo>
                  <a:lnTo>
                    <a:pt x="130488" y="487680"/>
                  </a:lnTo>
                  <a:lnTo>
                    <a:pt x="139028" y="486410"/>
                  </a:lnTo>
                  <a:lnTo>
                    <a:pt x="147109" y="483870"/>
                  </a:lnTo>
                  <a:lnTo>
                    <a:pt x="154543" y="480060"/>
                  </a:lnTo>
                  <a:lnTo>
                    <a:pt x="161146" y="474980"/>
                  </a:lnTo>
                  <a:lnTo>
                    <a:pt x="180096" y="455930"/>
                  </a:lnTo>
                  <a:lnTo>
                    <a:pt x="127441" y="455930"/>
                  </a:lnTo>
                  <a:lnTo>
                    <a:pt x="124551" y="454660"/>
                  </a:lnTo>
                  <a:lnTo>
                    <a:pt x="73662" y="403860"/>
                  </a:lnTo>
                  <a:lnTo>
                    <a:pt x="73662" y="396240"/>
                  </a:lnTo>
                  <a:lnTo>
                    <a:pt x="78154" y="391160"/>
                  </a:lnTo>
                  <a:lnTo>
                    <a:pt x="107295" y="361950"/>
                  </a:lnTo>
                  <a:lnTo>
                    <a:pt x="108195" y="361950"/>
                  </a:lnTo>
                  <a:lnTo>
                    <a:pt x="108562" y="360680"/>
                  </a:lnTo>
                  <a:lnTo>
                    <a:pt x="109483" y="359410"/>
                  </a:lnTo>
                  <a:lnTo>
                    <a:pt x="109996" y="359410"/>
                  </a:lnTo>
                  <a:lnTo>
                    <a:pt x="110247" y="358140"/>
                  </a:lnTo>
                  <a:lnTo>
                    <a:pt x="110897" y="356870"/>
                  </a:lnTo>
                  <a:lnTo>
                    <a:pt x="111242" y="355600"/>
                  </a:lnTo>
                  <a:lnTo>
                    <a:pt x="111440" y="347980"/>
                  </a:lnTo>
                  <a:lnTo>
                    <a:pt x="111473" y="346710"/>
                  </a:lnTo>
                  <a:lnTo>
                    <a:pt x="111158" y="345440"/>
                  </a:lnTo>
                  <a:lnTo>
                    <a:pt x="110781" y="345440"/>
                  </a:lnTo>
                  <a:lnTo>
                    <a:pt x="110541" y="344170"/>
                  </a:lnTo>
                  <a:lnTo>
                    <a:pt x="110289" y="344170"/>
                  </a:lnTo>
                  <a:lnTo>
                    <a:pt x="107347" y="337820"/>
                  </a:lnTo>
                  <a:lnTo>
                    <a:pt x="104638" y="331470"/>
                  </a:lnTo>
                  <a:lnTo>
                    <a:pt x="102176" y="325120"/>
                  </a:lnTo>
                  <a:lnTo>
                    <a:pt x="99976" y="318770"/>
                  </a:lnTo>
                  <a:lnTo>
                    <a:pt x="99661" y="318770"/>
                  </a:lnTo>
                  <a:lnTo>
                    <a:pt x="99452" y="317500"/>
                  </a:lnTo>
                  <a:lnTo>
                    <a:pt x="99211" y="317500"/>
                  </a:lnTo>
                  <a:lnTo>
                    <a:pt x="98510" y="316230"/>
                  </a:lnTo>
                  <a:lnTo>
                    <a:pt x="97997" y="314960"/>
                  </a:lnTo>
                  <a:lnTo>
                    <a:pt x="96740" y="313690"/>
                  </a:lnTo>
                  <a:lnTo>
                    <a:pt x="96049" y="312420"/>
                  </a:lnTo>
                  <a:lnTo>
                    <a:pt x="94531" y="311150"/>
                  </a:lnTo>
                  <a:lnTo>
                    <a:pt x="93703" y="309880"/>
                  </a:lnTo>
                  <a:lnTo>
                    <a:pt x="91955" y="309880"/>
                  </a:lnTo>
                  <a:lnTo>
                    <a:pt x="91054" y="308610"/>
                  </a:lnTo>
                  <a:lnTo>
                    <a:pt x="87630" y="308610"/>
                  </a:lnTo>
                  <a:lnTo>
                    <a:pt x="87138" y="307340"/>
                  </a:lnTo>
                  <a:lnTo>
                    <a:pt x="37004" y="307340"/>
                  </a:lnTo>
                  <a:lnTo>
                    <a:pt x="31852" y="302260"/>
                  </a:lnTo>
                  <a:lnTo>
                    <a:pt x="31852" y="227330"/>
                  </a:lnTo>
                  <a:lnTo>
                    <a:pt x="37004" y="222250"/>
                  </a:lnTo>
                  <a:lnTo>
                    <a:pt x="87568" y="222250"/>
                  </a:lnTo>
                  <a:lnTo>
                    <a:pt x="90091" y="220980"/>
                  </a:lnTo>
                  <a:lnTo>
                    <a:pt x="91536" y="220980"/>
                  </a:lnTo>
                  <a:lnTo>
                    <a:pt x="92834" y="219710"/>
                  </a:lnTo>
                  <a:lnTo>
                    <a:pt x="93934" y="219710"/>
                  </a:lnTo>
                  <a:lnTo>
                    <a:pt x="95473" y="218440"/>
                  </a:lnTo>
                  <a:lnTo>
                    <a:pt x="96447" y="217170"/>
                  </a:lnTo>
                  <a:lnTo>
                    <a:pt x="97274" y="215900"/>
                  </a:lnTo>
                  <a:lnTo>
                    <a:pt x="97735" y="215900"/>
                  </a:lnTo>
                  <a:lnTo>
                    <a:pt x="98531" y="214630"/>
                  </a:lnTo>
                  <a:lnTo>
                    <a:pt x="99211" y="213360"/>
                  </a:lnTo>
                  <a:lnTo>
                    <a:pt x="99850" y="210820"/>
                  </a:lnTo>
                  <a:lnTo>
                    <a:pt x="102161" y="204470"/>
                  </a:lnTo>
                  <a:lnTo>
                    <a:pt x="104562" y="198120"/>
                  </a:lnTo>
                  <a:lnTo>
                    <a:pt x="107261" y="191770"/>
                  </a:lnTo>
                  <a:lnTo>
                    <a:pt x="110247" y="185420"/>
                  </a:lnTo>
                  <a:lnTo>
                    <a:pt x="110530" y="185420"/>
                  </a:lnTo>
                  <a:lnTo>
                    <a:pt x="110771" y="184150"/>
                  </a:lnTo>
                  <a:lnTo>
                    <a:pt x="110980" y="184150"/>
                  </a:lnTo>
                  <a:lnTo>
                    <a:pt x="111483" y="182880"/>
                  </a:lnTo>
                  <a:lnTo>
                    <a:pt x="111504" y="175260"/>
                  </a:lnTo>
                  <a:lnTo>
                    <a:pt x="111232" y="173990"/>
                  </a:lnTo>
                  <a:lnTo>
                    <a:pt x="110886" y="172720"/>
                  </a:lnTo>
                  <a:lnTo>
                    <a:pt x="110687" y="172720"/>
                  </a:lnTo>
                  <a:lnTo>
                    <a:pt x="109986" y="171450"/>
                  </a:lnTo>
                  <a:lnTo>
                    <a:pt x="109473" y="170180"/>
                  </a:lnTo>
                  <a:lnTo>
                    <a:pt x="108907" y="168910"/>
                  </a:lnTo>
                  <a:lnTo>
                    <a:pt x="108195" y="168910"/>
                  </a:lnTo>
                  <a:lnTo>
                    <a:pt x="107808" y="167640"/>
                  </a:lnTo>
                  <a:lnTo>
                    <a:pt x="107399" y="167640"/>
                  </a:lnTo>
                  <a:lnTo>
                    <a:pt x="75987" y="135890"/>
                  </a:lnTo>
                  <a:lnTo>
                    <a:pt x="74793" y="133350"/>
                  </a:lnTo>
                  <a:lnTo>
                    <a:pt x="74793" y="127000"/>
                  </a:lnTo>
                  <a:lnTo>
                    <a:pt x="75976" y="124460"/>
                  </a:lnTo>
                  <a:lnTo>
                    <a:pt x="122383" y="77470"/>
                  </a:lnTo>
                  <a:lnTo>
                    <a:pt x="124551" y="74930"/>
                  </a:lnTo>
                  <a:lnTo>
                    <a:pt x="127441" y="73660"/>
                  </a:lnTo>
                  <a:lnTo>
                    <a:pt x="180086" y="73660"/>
                  </a:lnTo>
                  <a:lnTo>
                    <a:pt x="161146" y="54610"/>
                  </a:lnTo>
                  <a:lnTo>
                    <a:pt x="154544" y="49530"/>
                  </a:lnTo>
                  <a:lnTo>
                    <a:pt x="147110" y="45720"/>
                  </a:lnTo>
                  <a:lnTo>
                    <a:pt x="139033" y="43180"/>
                  </a:lnTo>
                  <a:lnTo>
                    <a:pt x="130498" y="41910"/>
                  </a:lnTo>
                  <a:close/>
                </a:path>
                <a:path w="530860" h="529589">
                  <a:moveTo>
                    <a:pt x="393048" y="453390"/>
                  </a:moveTo>
                  <a:lnTo>
                    <a:pt x="347989" y="453390"/>
                  </a:lnTo>
                  <a:lnTo>
                    <a:pt x="369611" y="474980"/>
                  </a:lnTo>
                  <a:lnTo>
                    <a:pt x="376220" y="480060"/>
                  </a:lnTo>
                  <a:lnTo>
                    <a:pt x="383657" y="483870"/>
                  </a:lnTo>
                  <a:lnTo>
                    <a:pt x="391735" y="486410"/>
                  </a:lnTo>
                  <a:lnTo>
                    <a:pt x="400270" y="487680"/>
                  </a:lnTo>
                  <a:lnTo>
                    <a:pt x="408794" y="486410"/>
                  </a:lnTo>
                  <a:lnTo>
                    <a:pt x="416870" y="483870"/>
                  </a:lnTo>
                  <a:lnTo>
                    <a:pt x="424308" y="480060"/>
                  </a:lnTo>
                  <a:lnTo>
                    <a:pt x="430918" y="474980"/>
                  </a:lnTo>
                  <a:lnTo>
                    <a:pt x="449865" y="455930"/>
                  </a:lnTo>
                  <a:lnTo>
                    <a:pt x="397213" y="455930"/>
                  </a:lnTo>
                  <a:lnTo>
                    <a:pt x="394312" y="454660"/>
                  </a:lnTo>
                  <a:lnTo>
                    <a:pt x="393048" y="453390"/>
                  </a:lnTo>
                  <a:close/>
                </a:path>
                <a:path w="530860" h="529589">
                  <a:moveTo>
                    <a:pt x="185921" y="419100"/>
                  </a:moveTo>
                  <a:lnTo>
                    <a:pt x="173418" y="419100"/>
                  </a:lnTo>
                  <a:lnTo>
                    <a:pt x="171544" y="420370"/>
                  </a:lnTo>
                  <a:lnTo>
                    <a:pt x="170685" y="420370"/>
                  </a:lnTo>
                  <a:lnTo>
                    <a:pt x="169429" y="421640"/>
                  </a:lnTo>
                  <a:lnTo>
                    <a:pt x="168968" y="421640"/>
                  </a:lnTo>
                  <a:lnTo>
                    <a:pt x="168518" y="422910"/>
                  </a:lnTo>
                  <a:lnTo>
                    <a:pt x="168026" y="422910"/>
                  </a:lnTo>
                  <a:lnTo>
                    <a:pt x="138644" y="452120"/>
                  </a:lnTo>
                  <a:lnTo>
                    <a:pt x="136477" y="454660"/>
                  </a:lnTo>
                  <a:lnTo>
                    <a:pt x="133598" y="455930"/>
                  </a:lnTo>
                  <a:lnTo>
                    <a:pt x="180096" y="455930"/>
                  </a:lnTo>
                  <a:lnTo>
                    <a:pt x="182622" y="453390"/>
                  </a:lnTo>
                  <a:lnTo>
                    <a:pt x="222572" y="453390"/>
                  </a:lnTo>
                  <a:lnTo>
                    <a:pt x="222464" y="443230"/>
                  </a:lnTo>
                  <a:lnTo>
                    <a:pt x="222307" y="441960"/>
                  </a:lnTo>
                  <a:lnTo>
                    <a:pt x="221982" y="440690"/>
                  </a:lnTo>
                  <a:lnTo>
                    <a:pt x="221302" y="439420"/>
                  </a:lnTo>
                  <a:lnTo>
                    <a:pt x="220872" y="438150"/>
                  </a:lnTo>
                  <a:lnTo>
                    <a:pt x="219846" y="436880"/>
                  </a:lnTo>
                  <a:lnTo>
                    <a:pt x="219228" y="435610"/>
                  </a:lnTo>
                  <a:lnTo>
                    <a:pt x="217899" y="434340"/>
                  </a:lnTo>
                  <a:lnTo>
                    <a:pt x="217155" y="433070"/>
                  </a:lnTo>
                  <a:lnTo>
                    <a:pt x="215511" y="431800"/>
                  </a:lnTo>
                  <a:lnTo>
                    <a:pt x="214642" y="431800"/>
                  </a:lnTo>
                  <a:lnTo>
                    <a:pt x="212736" y="430530"/>
                  </a:lnTo>
                  <a:lnTo>
                    <a:pt x="211606" y="430530"/>
                  </a:lnTo>
                  <a:lnTo>
                    <a:pt x="205092" y="427990"/>
                  </a:lnTo>
                  <a:lnTo>
                    <a:pt x="198749" y="425450"/>
                  </a:lnTo>
                  <a:lnTo>
                    <a:pt x="192603" y="422910"/>
                  </a:lnTo>
                  <a:lnTo>
                    <a:pt x="186685" y="420370"/>
                  </a:lnTo>
                  <a:lnTo>
                    <a:pt x="185921" y="419100"/>
                  </a:lnTo>
                  <a:close/>
                </a:path>
                <a:path w="530860" h="529589">
                  <a:moveTo>
                    <a:pt x="449871" y="73660"/>
                  </a:moveTo>
                  <a:lnTo>
                    <a:pt x="402050" y="73660"/>
                  </a:lnTo>
                  <a:lnTo>
                    <a:pt x="405474" y="74930"/>
                  </a:lnTo>
                  <a:lnTo>
                    <a:pt x="457096" y="125730"/>
                  </a:lnTo>
                  <a:lnTo>
                    <a:pt x="457096" y="133350"/>
                  </a:lnTo>
                  <a:lnTo>
                    <a:pt x="452614" y="138430"/>
                  </a:lnTo>
                  <a:lnTo>
                    <a:pt x="423107" y="167640"/>
                  </a:lnTo>
                  <a:lnTo>
                    <a:pt x="422751" y="167640"/>
                  </a:lnTo>
                  <a:lnTo>
                    <a:pt x="420919" y="170180"/>
                  </a:lnTo>
                  <a:lnTo>
                    <a:pt x="420406" y="171450"/>
                  </a:lnTo>
                  <a:lnTo>
                    <a:pt x="419505" y="172720"/>
                  </a:lnTo>
                  <a:lnTo>
                    <a:pt x="419170" y="173990"/>
                  </a:lnTo>
                  <a:lnTo>
                    <a:pt x="419034" y="173990"/>
                  </a:lnTo>
                  <a:lnTo>
                    <a:pt x="418919" y="182880"/>
                  </a:lnTo>
                  <a:lnTo>
                    <a:pt x="419610" y="185420"/>
                  </a:lnTo>
                  <a:lnTo>
                    <a:pt x="419840" y="185420"/>
                  </a:lnTo>
                  <a:lnTo>
                    <a:pt x="420070" y="186690"/>
                  </a:lnTo>
                  <a:lnTo>
                    <a:pt x="423004" y="191770"/>
                  </a:lnTo>
                  <a:lnTo>
                    <a:pt x="425674" y="198120"/>
                  </a:lnTo>
                  <a:lnTo>
                    <a:pt x="428070" y="204470"/>
                  </a:lnTo>
                  <a:lnTo>
                    <a:pt x="430185" y="210820"/>
                  </a:lnTo>
                  <a:lnTo>
                    <a:pt x="430374" y="210820"/>
                  </a:lnTo>
                  <a:lnTo>
                    <a:pt x="431044" y="213360"/>
                  </a:lnTo>
                  <a:lnTo>
                    <a:pt x="431725" y="214630"/>
                  </a:lnTo>
                  <a:lnTo>
                    <a:pt x="432604" y="215900"/>
                  </a:lnTo>
                  <a:lnTo>
                    <a:pt x="432992" y="215900"/>
                  </a:lnTo>
                  <a:lnTo>
                    <a:pt x="433840" y="217170"/>
                  </a:lnTo>
                  <a:lnTo>
                    <a:pt x="434813" y="218440"/>
                  </a:lnTo>
                  <a:lnTo>
                    <a:pt x="435840" y="218440"/>
                  </a:lnTo>
                  <a:lnTo>
                    <a:pt x="436332" y="219710"/>
                  </a:lnTo>
                  <a:lnTo>
                    <a:pt x="437421" y="219710"/>
                  </a:lnTo>
                  <a:lnTo>
                    <a:pt x="438719" y="220980"/>
                  </a:lnTo>
                  <a:lnTo>
                    <a:pt x="441075" y="220980"/>
                  </a:lnTo>
                  <a:lnTo>
                    <a:pt x="442698" y="222250"/>
                  </a:lnTo>
                  <a:lnTo>
                    <a:pt x="493691" y="222250"/>
                  </a:lnTo>
                  <a:lnTo>
                    <a:pt x="498843" y="227330"/>
                  </a:lnTo>
                  <a:lnTo>
                    <a:pt x="498843" y="302260"/>
                  </a:lnTo>
                  <a:lnTo>
                    <a:pt x="493691" y="307340"/>
                  </a:lnTo>
                  <a:lnTo>
                    <a:pt x="443169" y="307340"/>
                  </a:lnTo>
                  <a:lnTo>
                    <a:pt x="442635" y="308610"/>
                  </a:lnTo>
                  <a:lnTo>
                    <a:pt x="439190" y="308610"/>
                  </a:lnTo>
                  <a:lnTo>
                    <a:pt x="438248" y="309880"/>
                  </a:lnTo>
                  <a:lnTo>
                    <a:pt x="436531" y="309880"/>
                  </a:lnTo>
                  <a:lnTo>
                    <a:pt x="435683" y="311150"/>
                  </a:lnTo>
                  <a:lnTo>
                    <a:pt x="434185" y="312420"/>
                  </a:lnTo>
                  <a:lnTo>
                    <a:pt x="433494" y="313690"/>
                  </a:lnTo>
                  <a:lnTo>
                    <a:pt x="433190" y="313690"/>
                  </a:lnTo>
                  <a:lnTo>
                    <a:pt x="432248" y="314960"/>
                  </a:lnTo>
                  <a:lnTo>
                    <a:pt x="431714" y="316230"/>
                  </a:lnTo>
                  <a:lnTo>
                    <a:pt x="431023" y="317500"/>
                  </a:lnTo>
                  <a:lnTo>
                    <a:pt x="430793" y="317500"/>
                  </a:lnTo>
                  <a:lnTo>
                    <a:pt x="430583" y="318770"/>
                  </a:lnTo>
                  <a:lnTo>
                    <a:pt x="430301" y="318770"/>
                  </a:lnTo>
                  <a:lnTo>
                    <a:pt x="428186" y="325120"/>
                  </a:lnTo>
                  <a:lnTo>
                    <a:pt x="425778" y="331470"/>
                  </a:lnTo>
                  <a:lnTo>
                    <a:pt x="423090" y="337820"/>
                  </a:lnTo>
                  <a:lnTo>
                    <a:pt x="420133" y="342900"/>
                  </a:lnTo>
                  <a:lnTo>
                    <a:pt x="419851" y="344170"/>
                  </a:lnTo>
                  <a:lnTo>
                    <a:pt x="419610" y="344170"/>
                  </a:lnTo>
                  <a:lnTo>
                    <a:pt x="418919" y="346710"/>
                  </a:lnTo>
                  <a:lnTo>
                    <a:pt x="419034" y="355600"/>
                  </a:lnTo>
                  <a:lnTo>
                    <a:pt x="419505" y="356870"/>
                  </a:lnTo>
                  <a:lnTo>
                    <a:pt x="420416" y="358140"/>
                  </a:lnTo>
                  <a:lnTo>
                    <a:pt x="420919" y="359410"/>
                  </a:lnTo>
                  <a:lnTo>
                    <a:pt x="421840" y="360680"/>
                  </a:lnTo>
                  <a:lnTo>
                    <a:pt x="422217" y="360680"/>
                  </a:lnTo>
                  <a:lnTo>
                    <a:pt x="422583" y="361950"/>
                  </a:lnTo>
                  <a:lnTo>
                    <a:pt x="422992" y="361950"/>
                  </a:lnTo>
                  <a:lnTo>
                    <a:pt x="452604" y="391160"/>
                  </a:lnTo>
                  <a:lnTo>
                    <a:pt x="457096" y="396240"/>
                  </a:lnTo>
                  <a:lnTo>
                    <a:pt x="457096" y="403860"/>
                  </a:lnTo>
                  <a:lnTo>
                    <a:pt x="406228" y="454660"/>
                  </a:lnTo>
                  <a:lnTo>
                    <a:pt x="403348" y="455930"/>
                  </a:lnTo>
                  <a:lnTo>
                    <a:pt x="449865" y="455930"/>
                  </a:lnTo>
                  <a:lnTo>
                    <a:pt x="475126" y="430530"/>
                  </a:lnTo>
                  <a:lnTo>
                    <a:pt x="484633" y="416560"/>
                  </a:lnTo>
                  <a:lnTo>
                    <a:pt x="487801" y="400050"/>
                  </a:lnTo>
                  <a:lnTo>
                    <a:pt x="484633" y="383540"/>
                  </a:lnTo>
                  <a:lnTo>
                    <a:pt x="475126" y="369570"/>
                  </a:lnTo>
                  <a:lnTo>
                    <a:pt x="453420" y="347980"/>
                  </a:lnTo>
                  <a:lnTo>
                    <a:pt x="455651" y="341630"/>
                  </a:lnTo>
                  <a:lnTo>
                    <a:pt x="456687" y="339090"/>
                  </a:lnTo>
                  <a:lnTo>
                    <a:pt x="487346" y="339090"/>
                  </a:lnTo>
                  <a:lnTo>
                    <a:pt x="504198" y="336550"/>
                  </a:lnTo>
                  <a:lnTo>
                    <a:pt x="517976" y="326390"/>
                  </a:lnTo>
                  <a:lnTo>
                    <a:pt x="527273" y="312420"/>
                  </a:lnTo>
                  <a:lnTo>
                    <a:pt x="530685" y="295910"/>
                  </a:lnTo>
                  <a:lnTo>
                    <a:pt x="530685" y="233680"/>
                  </a:lnTo>
                  <a:lnTo>
                    <a:pt x="527273" y="217170"/>
                  </a:lnTo>
                  <a:lnTo>
                    <a:pt x="517976" y="203200"/>
                  </a:lnTo>
                  <a:lnTo>
                    <a:pt x="504198" y="193040"/>
                  </a:lnTo>
                  <a:lnTo>
                    <a:pt x="487346" y="190500"/>
                  </a:lnTo>
                  <a:lnTo>
                    <a:pt x="456698" y="190500"/>
                  </a:lnTo>
                  <a:lnTo>
                    <a:pt x="455661" y="187960"/>
                  </a:lnTo>
                  <a:lnTo>
                    <a:pt x="453420" y="182880"/>
                  </a:lnTo>
                  <a:lnTo>
                    <a:pt x="475126" y="160020"/>
                  </a:lnTo>
                  <a:lnTo>
                    <a:pt x="484633" y="146050"/>
                  </a:lnTo>
                  <a:lnTo>
                    <a:pt x="487801" y="129540"/>
                  </a:lnTo>
                  <a:lnTo>
                    <a:pt x="484633" y="113030"/>
                  </a:lnTo>
                  <a:lnTo>
                    <a:pt x="475126" y="99060"/>
                  </a:lnTo>
                  <a:lnTo>
                    <a:pt x="449871" y="73660"/>
                  </a:lnTo>
                  <a:close/>
                </a:path>
                <a:path w="530860" h="529589">
                  <a:moveTo>
                    <a:pt x="182444" y="417830"/>
                  </a:moveTo>
                  <a:lnTo>
                    <a:pt x="175848" y="417830"/>
                  </a:lnTo>
                  <a:lnTo>
                    <a:pt x="174382" y="419100"/>
                  </a:lnTo>
                  <a:lnTo>
                    <a:pt x="182968" y="419100"/>
                  </a:lnTo>
                  <a:lnTo>
                    <a:pt x="182444" y="417830"/>
                  </a:lnTo>
                  <a:close/>
                </a:path>
                <a:path w="530860" h="529589">
                  <a:moveTo>
                    <a:pt x="355214" y="417830"/>
                  </a:moveTo>
                  <a:lnTo>
                    <a:pt x="347235" y="417830"/>
                  </a:lnTo>
                  <a:lnTo>
                    <a:pt x="346240" y="419100"/>
                  </a:lnTo>
                  <a:lnTo>
                    <a:pt x="356271" y="419100"/>
                  </a:lnTo>
                  <a:lnTo>
                    <a:pt x="355214" y="417830"/>
                  </a:lnTo>
                  <a:close/>
                </a:path>
                <a:path w="530860" h="529589">
                  <a:moveTo>
                    <a:pt x="184507" y="110490"/>
                  </a:moveTo>
                  <a:lnTo>
                    <a:pt x="175219" y="110490"/>
                  </a:lnTo>
                  <a:lnTo>
                    <a:pt x="175512" y="111760"/>
                  </a:lnTo>
                  <a:lnTo>
                    <a:pt x="182832" y="111760"/>
                  </a:lnTo>
                  <a:lnTo>
                    <a:pt x="184507" y="110490"/>
                  </a:lnTo>
                  <a:close/>
                </a:path>
                <a:path w="530860" h="529589">
                  <a:moveTo>
                    <a:pt x="356125" y="110490"/>
                  </a:moveTo>
                  <a:lnTo>
                    <a:pt x="346115" y="110490"/>
                  </a:lnTo>
                  <a:lnTo>
                    <a:pt x="347968" y="111760"/>
                  </a:lnTo>
                  <a:lnTo>
                    <a:pt x="355716" y="111760"/>
                  </a:lnTo>
                  <a:lnTo>
                    <a:pt x="356125" y="110490"/>
                  </a:lnTo>
                  <a:close/>
                </a:path>
                <a:path w="530860" h="529589">
                  <a:moveTo>
                    <a:pt x="180086" y="73660"/>
                  </a:moveTo>
                  <a:lnTo>
                    <a:pt x="133566" y="73660"/>
                  </a:lnTo>
                  <a:lnTo>
                    <a:pt x="136456" y="74930"/>
                  </a:lnTo>
                  <a:lnTo>
                    <a:pt x="168822" y="107950"/>
                  </a:lnTo>
                  <a:lnTo>
                    <a:pt x="169753" y="107950"/>
                  </a:lnTo>
                  <a:lnTo>
                    <a:pt x="172654" y="110490"/>
                  </a:lnTo>
                  <a:lnTo>
                    <a:pt x="186601" y="110490"/>
                  </a:lnTo>
                  <a:lnTo>
                    <a:pt x="192590" y="106680"/>
                  </a:lnTo>
                  <a:lnTo>
                    <a:pt x="205061" y="101600"/>
                  </a:lnTo>
                  <a:lnTo>
                    <a:pt x="211480" y="99060"/>
                  </a:lnTo>
                  <a:lnTo>
                    <a:pt x="213250" y="99060"/>
                  </a:lnTo>
                  <a:lnTo>
                    <a:pt x="214642" y="97790"/>
                  </a:lnTo>
                  <a:lnTo>
                    <a:pt x="215490" y="97790"/>
                  </a:lnTo>
                  <a:lnTo>
                    <a:pt x="217155" y="96520"/>
                  </a:lnTo>
                  <a:lnTo>
                    <a:pt x="217888" y="95250"/>
                  </a:lnTo>
                  <a:lnTo>
                    <a:pt x="219239" y="93980"/>
                  </a:lnTo>
                  <a:lnTo>
                    <a:pt x="219836" y="92710"/>
                  </a:lnTo>
                  <a:lnTo>
                    <a:pt x="220872" y="91440"/>
                  </a:lnTo>
                  <a:lnTo>
                    <a:pt x="221302" y="90170"/>
                  </a:lnTo>
                  <a:lnTo>
                    <a:pt x="221982" y="88900"/>
                  </a:lnTo>
                  <a:lnTo>
                    <a:pt x="222108" y="87630"/>
                  </a:lnTo>
                  <a:lnTo>
                    <a:pt x="222527" y="85090"/>
                  </a:lnTo>
                  <a:lnTo>
                    <a:pt x="222546" y="76200"/>
                  </a:lnTo>
                  <a:lnTo>
                    <a:pt x="182612" y="76200"/>
                  </a:lnTo>
                  <a:lnTo>
                    <a:pt x="180086" y="73660"/>
                  </a:lnTo>
                  <a:close/>
                </a:path>
                <a:path w="530860" h="529589">
                  <a:moveTo>
                    <a:pt x="337785" y="31750"/>
                  </a:moveTo>
                  <a:lnTo>
                    <a:pt x="302975" y="31750"/>
                  </a:lnTo>
                  <a:lnTo>
                    <a:pt x="308137" y="36830"/>
                  </a:lnTo>
                  <a:lnTo>
                    <a:pt x="308201" y="73660"/>
                  </a:lnTo>
                  <a:lnTo>
                    <a:pt x="308304" y="86360"/>
                  </a:lnTo>
                  <a:lnTo>
                    <a:pt x="308388" y="87630"/>
                  </a:lnTo>
                  <a:lnTo>
                    <a:pt x="308671" y="88900"/>
                  </a:lnTo>
                  <a:lnTo>
                    <a:pt x="308953" y="88900"/>
                  </a:lnTo>
                  <a:lnTo>
                    <a:pt x="309487" y="91440"/>
                  </a:lnTo>
                  <a:lnTo>
                    <a:pt x="309927" y="91440"/>
                  </a:lnTo>
                  <a:lnTo>
                    <a:pt x="310953" y="93980"/>
                  </a:lnTo>
                  <a:lnTo>
                    <a:pt x="311571" y="93980"/>
                  </a:lnTo>
                  <a:lnTo>
                    <a:pt x="312901" y="96520"/>
                  </a:lnTo>
                  <a:lnTo>
                    <a:pt x="313665" y="96520"/>
                  </a:lnTo>
                  <a:lnTo>
                    <a:pt x="315309" y="97790"/>
                  </a:lnTo>
                  <a:lnTo>
                    <a:pt x="316178" y="97790"/>
                  </a:lnTo>
                  <a:lnTo>
                    <a:pt x="317561" y="99060"/>
                  </a:lnTo>
                  <a:lnTo>
                    <a:pt x="318629" y="99060"/>
                  </a:lnTo>
                  <a:lnTo>
                    <a:pt x="319267" y="100330"/>
                  </a:lnTo>
                  <a:lnTo>
                    <a:pt x="325394" y="101600"/>
                  </a:lnTo>
                  <a:lnTo>
                    <a:pt x="337695" y="106680"/>
                  </a:lnTo>
                  <a:lnTo>
                    <a:pt x="343769" y="110490"/>
                  </a:lnTo>
                  <a:lnTo>
                    <a:pt x="358030" y="110490"/>
                  </a:lnTo>
                  <a:lnTo>
                    <a:pt x="359727" y="109220"/>
                  </a:lnTo>
                  <a:lnTo>
                    <a:pt x="360868" y="109220"/>
                  </a:lnTo>
                  <a:lnTo>
                    <a:pt x="361810" y="107950"/>
                  </a:lnTo>
                  <a:lnTo>
                    <a:pt x="392134" y="77470"/>
                  </a:lnTo>
                  <a:lnTo>
                    <a:pt x="393605" y="76200"/>
                  </a:lnTo>
                  <a:lnTo>
                    <a:pt x="347999" y="76200"/>
                  </a:lnTo>
                  <a:lnTo>
                    <a:pt x="343204" y="74930"/>
                  </a:lnTo>
                  <a:lnTo>
                    <a:pt x="339979" y="73660"/>
                  </a:lnTo>
                  <a:lnTo>
                    <a:pt x="339979" y="43180"/>
                  </a:lnTo>
                  <a:lnTo>
                    <a:pt x="337785" y="31750"/>
                  </a:lnTo>
                  <a:close/>
                </a:path>
                <a:path w="530860" h="529589">
                  <a:moveTo>
                    <a:pt x="296629" y="0"/>
                  </a:moveTo>
                  <a:lnTo>
                    <a:pt x="234139" y="0"/>
                  </a:lnTo>
                  <a:lnTo>
                    <a:pt x="217276" y="2540"/>
                  </a:lnTo>
                  <a:lnTo>
                    <a:pt x="203496" y="12700"/>
                  </a:lnTo>
                  <a:lnTo>
                    <a:pt x="194200" y="25400"/>
                  </a:lnTo>
                  <a:lnTo>
                    <a:pt x="190790" y="43180"/>
                  </a:lnTo>
                  <a:lnTo>
                    <a:pt x="190790" y="73660"/>
                  </a:lnTo>
                  <a:lnTo>
                    <a:pt x="185188" y="74930"/>
                  </a:lnTo>
                  <a:lnTo>
                    <a:pt x="182612" y="76200"/>
                  </a:lnTo>
                  <a:lnTo>
                    <a:pt x="222546" y="76200"/>
                  </a:lnTo>
                  <a:lnTo>
                    <a:pt x="222631" y="36830"/>
                  </a:lnTo>
                  <a:lnTo>
                    <a:pt x="227783" y="31750"/>
                  </a:lnTo>
                  <a:lnTo>
                    <a:pt x="337785" y="31750"/>
                  </a:lnTo>
                  <a:lnTo>
                    <a:pt x="336567" y="25400"/>
                  </a:lnTo>
                  <a:lnTo>
                    <a:pt x="327268" y="12700"/>
                  </a:lnTo>
                  <a:lnTo>
                    <a:pt x="313488" y="2540"/>
                  </a:lnTo>
                  <a:lnTo>
                    <a:pt x="296629" y="0"/>
                  </a:lnTo>
                  <a:close/>
                </a:path>
                <a:path w="530860" h="529589">
                  <a:moveTo>
                    <a:pt x="408895" y="43180"/>
                  </a:moveTo>
                  <a:lnTo>
                    <a:pt x="391631" y="43180"/>
                  </a:lnTo>
                  <a:lnTo>
                    <a:pt x="383467" y="45720"/>
                  </a:lnTo>
                  <a:lnTo>
                    <a:pt x="376037" y="49530"/>
                  </a:lnTo>
                  <a:lnTo>
                    <a:pt x="369611" y="54610"/>
                  </a:lnTo>
                  <a:lnTo>
                    <a:pt x="347999" y="76200"/>
                  </a:lnTo>
                  <a:lnTo>
                    <a:pt x="393605" y="76200"/>
                  </a:lnTo>
                  <a:lnTo>
                    <a:pt x="395076" y="74930"/>
                  </a:lnTo>
                  <a:lnTo>
                    <a:pt x="398490" y="73660"/>
                  </a:lnTo>
                  <a:lnTo>
                    <a:pt x="449871" y="73660"/>
                  </a:lnTo>
                  <a:lnTo>
                    <a:pt x="430929" y="54610"/>
                  </a:lnTo>
                  <a:lnTo>
                    <a:pt x="424496" y="49530"/>
                  </a:lnTo>
                  <a:lnTo>
                    <a:pt x="417063" y="45720"/>
                  </a:lnTo>
                  <a:lnTo>
                    <a:pt x="408895" y="4318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14442564" y="9202465"/>
            <a:ext cx="900430" cy="860425"/>
            <a:chOff x="14442564" y="9202465"/>
            <a:chExt cx="900430" cy="860425"/>
          </a:xfrm>
        </p:grpSpPr>
        <p:pic>
          <p:nvPicPr>
            <p:cNvPr id="97" name="object 9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630342" y="9494491"/>
              <a:ext cx="93075" cy="118457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742863" y="9494491"/>
              <a:ext cx="212977" cy="118373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4442555" y="9202477"/>
              <a:ext cx="900430" cy="860425"/>
            </a:xfrm>
            <a:custGeom>
              <a:avLst/>
              <a:gdLst/>
              <a:ahLst/>
              <a:cxnLst/>
              <a:rect l="l" t="t" r="r" b="b"/>
              <a:pathLst>
                <a:path w="900430" h="860425">
                  <a:moveTo>
                    <a:pt x="601599" y="355142"/>
                  </a:moveTo>
                  <a:lnTo>
                    <a:pt x="597522" y="309816"/>
                  </a:lnTo>
                  <a:lnTo>
                    <a:pt x="585787" y="267131"/>
                  </a:lnTo>
                  <a:lnTo>
                    <a:pt x="567080" y="227812"/>
                  </a:lnTo>
                  <a:lnTo>
                    <a:pt x="566750" y="227355"/>
                  </a:lnTo>
                  <a:lnTo>
                    <a:pt x="566750" y="355142"/>
                  </a:lnTo>
                  <a:lnTo>
                    <a:pt x="560997" y="404977"/>
                  </a:lnTo>
                  <a:lnTo>
                    <a:pt x="544601" y="450761"/>
                  </a:lnTo>
                  <a:lnTo>
                    <a:pt x="518883" y="491172"/>
                  </a:lnTo>
                  <a:lnTo>
                    <a:pt x="485165" y="524891"/>
                  </a:lnTo>
                  <a:lnTo>
                    <a:pt x="444754" y="550608"/>
                  </a:lnTo>
                  <a:lnTo>
                    <a:pt x="398970" y="567004"/>
                  </a:lnTo>
                  <a:lnTo>
                    <a:pt x="349135" y="572757"/>
                  </a:lnTo>
                  <a:lnTo>
                    <a:pt x="299288" y="567004"/>
                  </a:lnTo>
                  <a:lnTo>
                    <a:pt x="253504" y="550608"/>
                  </a:lnTo>
                  <a:lnTo>
                    <a:pt x="213106" y="524891"/>
                  </a:lnTo>
                  <a:lnTo>
                    <a:pt x="179374" y="491172"/>
                  </a:lnTo>
                  <a:lnTo>
                    <a:pt x="153670" y="450761"/>
                  </a:lnTo>
                  <a:lnTo>
                    <a:pt x="137274" y="404977"/>
                  </a:lnTo>
                  <a:lnTo>
                    <a:pt x="131508" y="355142"/>
                  </a:lnTo>
                  <a:lnTo>
                    <a:pt x="137274" y="305308"/>
                  </a:lnTo>
                  <a:lnTo>
                    <a:pt x="153670" y="259524"/>
                  </a:lnTo>
                  <a:lnTo>
                    <a:pt x="179374" y="219113"/>
                  </a:lnTo>
                  <a:lnTo>
                    <a:pt x="213106" y="185394"/>
                  </a:lnTo>
                  <a:lnTo>
                    <a:pt x="253504" y="159677"/>
                  </a:lnTo>
                  <a:lnTo>
                    <a:pt x="299288" y="143281"/>
                  </a:lnTo>
                  <a:lnTo>
                    <a:pt x="349135" y="137515"/>
                  </a:lnTo>
                  <a:lnTo>
                    <a:pt x="398970" y="143281"/>
                  </a:lnTo>
                  <a:lnTo>
                    <a:pt x="444754" y="159677"/>
                  </a:lnTo>
                  <a:lnTo>
                    <a:pt x="485165" y="185394"/>
                  </a:lnTo>
                  <a:lnTo>
                    <a:pt x="518883" y="219113"/>
                  </a:lnTo>
                  <a:lnTo>
                    <a:pt x="544601" y="259524"/>
                  </a:lnTo>
                  <a:lnTo>
                    <a:pt x="560997" y="305308"/>
                  </a:lnTo>
                  <a:lnTo>
                    <a:pt x="566750" y="355142"/>
                  </a:lnTo>
                  <a:lnTo>
                    <a:pt x="566750" y="227355"/>
                  </a:lnTo>
                  <a:lnTo>
                    <a:pt x="542150" y="192570"/>
                  </a:lnTo>
                  <a:lnTo>
                    <a:pt x="511708" y="162115"/>
                  </a:lnTo>
                  <a:lnTo>
                    <a:pt x="476923" y="137515"/>
                  </a:lnTo>
                  <a:lnTo>
                    <a:pt x="476465" y="137185"/>
                  </a:lnTo>
                  <a:lnTo>
                    <a:pt x="437134" y="118491"/>
                  </a:lnTo>
                  <a:lnTo>
                    <a:pt x="394449" y="106743"/>
                  </a:lnTo>
                  <a:lnTo>
                    <a:pt x="349135" y="102666"/>
                  </a:lnTo>
                  <a:lnTo>
                    <a:pt x="303809" y="106743"/>
                  </a:lnTo>
                  <a:lnTo>
                    <a:pt x="261124" y="118491"/>
                  </a:lnTo>
                  <a:lnTo>
                    <a:pt x="221805" y="137185"/>
                  </a:lnTo>
                  <a:lnTo>
                    <a:pt x="186563" y="162115"/>
                  </a:lnTo>
                  <a:lnTo>
                    <a:pt x="156121" y="192570"/>
                  </a:lnTo>
                  <a:lnTo>
                    <a:pt x="131178" y="227812"/>
                  </a:lnTo>
                  <a:lnTo>
                    <a:pt x="112483" y="267131"/>
                  </a:lnTo>
                  <a:lnTo>
                    <a:pt x="100736" y="309816"/>
                  </a:lnTo>
                  <a:lnTo>
                    <a:pt x="96659" y="355142"/>
                  </a:lnTo>
                  <a:lnTo>
                    <a:pt x="100736" y="400469"/>
                  </a:lnTo>
                  <a:lnTo>
                    <a:pt x="112483" y="443153"/>
                  </a:lnTo>
                  <a:lnTo>
                    <a:pt x="131178" y="482473"/>
                  </a:lnTo>
                  <a:lnTo>
                    <a:pt x="156121" y="517715"/>
                  </a:lnTo>
                  <a:lnTo>
                    <a:pt x="186563" y="548170"/>
                  </a:lnTo>
                  <a:lnTo>
                    <a:pt x="221805" y="573100"/>
                  </a:lnTo>
                  <a:lnTo>
                    <a:pt x="261124" y="591794"/>
                  </a:lnTo>
                  <a:lnTo>
                    <a:pt x="303809" y="603542"/>
                  </a:lnTo>
                  <a:lnTo>
                    <a:pt x="349135" y="607618"/>
                  </a:lnTo>
                  <a:lnTo>
                    <a:pt x="394449" y="603542"/>
                  </a:lnTo>
                  <a:lnTo>
                    <a:pt x="437134" y="591794"/>
                  </a:lnTo>
                  <a:lnTo>
                    <a:pt x="476465" y="573100"/>
                  </a:lnTo>
                  <a:lnTo>
                    <a:pt x="476935" y="572757"/>
                  </a:lnTo>
                  <a:lnTo>
                    <a:pt x="511708" y="548170"/>
                  </a:lnTo>
                  <a:lnTo>
                    <a:pt x="542150" y="517715"/>
                  </a:lnTo>
                  <a:lnTo>
                    <a:pt x="567080" y="482473"/>
                  </a:lnTo>
                  <a:lnTo>
                    <a:pt x="585787" y="443153"/>
                  </a:lnTo>
                  <a:lnTo>
                    <a:pt x="597522" y="400469"/>
                  </a:lnTo>
                  <a:lnTo>
                    <a:pt x="601599" y="355142"/>
                  </a:lnTo>
                  <a:close/>
                </a:path>
                <a:path w="900430" h="860425">
                  <a:moveTo>
                    <a:pt x="900290" y="775677"/>
                  </a:moveTo>
                  <a:lnTo>
                    <a:pt x="896467" y="756056"/>
                  </a:lnTo>
                  <a:lnTo>
                    <a:pt x="885037" y="738809"/>
                  </a:lnTo>
                  <a:lnTo>
                    <a:pt x="865454" y="719239"/>
                  </a:lnTo>
                  <a:lnTo>
                    <a:pt x="865454" y="775677"/>
                  </a:lnTo>
                  <a:lnTo>
                    <a:pt x="864209" y="782167"/>
                  </a:lnTo>
                  <a:lnTo>
                    <a:pt x="860450" y="787869"/>
                  </a:lnTo>
                  <a:lnTo>
                    <a:pt x="827913" y="820166"/>
                  </a:lnTo>
                  <a:lnTo>
                    <a:pt x="822375" y="823798"/>
                  </a:lnTo>
                  <a:lnTo>
                    <a:pt x="815898" y="824992"/>
                  </a:lnTo>
                  <a:lnTo>
                    <a:pt x="809663" y="823798"/>
                  </a:lnTo>
                  <a:lnTo>
                    <a:pt x="809472" y="823798"/>
                  </a:lnTo>
                  <a:lnTo>
                    <a:pt x="803910" y="820166"/>
                  </a:lnTo>
                  <a:lnTo>
                    <a:pt x="608825" y="625132"/>
                  </a:lnTo>
                  <a:lnTo>
                    <a:pt x="561809" y="578116"/>
                  </a:lnTo>
                  <a:lnTo>
                    <a:pt x="549579" y="588441"/>
                  </a:lnTo>
                  <a:lnTo>
                    <a:pt x="504825" y="619874"/>
                  </a:lnTo>
                  <a:lnTo>
                    <a:pt x="455549" y="642886"/>
                  </a:lnTo>
                  <a:lnTo>
                    <a:pt x="402971" y="657021"/>
                  </a:lnTo>
                  <a:lnTo>
                    <a:pt x="348335" y="661835"/>
                  </a:lnTo>
                  <a:lnTo>
                    <a:pt x="302069" y="658431"/>
                  </a:lnTo>
                  <a:lnTo>
                    <a:pt x="257898" y="648538"/>
                  </a:lnTo>
                  <a:lnTo>
                    <a:pt x="216293" y="632650"/>
                  </a:lnTo>
                  <a:lnTo>
                    <a:pt x="177761" y="611263"/>
                  </a:lnTo>
                  <a:lnTo>
                    <a:pt x="142773" y="584847"/>
                  </a:lnTo>
                  <a:lnTo>
                    <a:pt x="111836" y="553910"/>
                  </a:lnTo>
                  <a:lnTo>
                    <a:pt x="85420" y="518922"/>
                  </a:lnTo>
                  <a:lnTo>
                    <a:pt x="64033" y="480390"/>
                  </a:lnTo>
                  <a:lnTo>
                    <a:pt x="48145" y="438785"/>
                  </a:lnTo>
                  <a:lnTo>
                    <a:pt x="38252" y="394614"/>
                  </a:lnTo>
                  <a:lnTo>
                    <a:pt x="34848" y="348348"/>
                  </a:lnTo>
                  <a:lnTo>
                    <a:pt x="34963" y="340029"/>
                  </a:lnTo>
                  <a:lnTo>
                    <a:pt x="41389" y="284086"/>
                  </a:lnTo>
                  <a:lnTo>
                    <a:pt x="60109" y="224548"/>
                  </a:lnTo>
                  <a:lnTo>
                    <a:pt x="100698" y="156044"/>
                  </a:lnTo>
                  <a:lnTo>
                    <a:pt x="132740" y="120777"/>
                  </a:lnTo>
                  <a:lnTo>
                    <a:pt x="169443" y="90970"/>
                  </a:lnTo>
                  <a:lnTo>
                    <a:pt x="210058" y="67043"/>
                  </a:lnTo>
                  <a:lnTo>
                    <a:pt x="253898" y="49441"/>
                  </a:lnTo>
                  <a:lnTo>
                    <a:pt x="300228" y="38557"/>
                  </a:lnTo>
                  <a:lnTo>
                    <a:pt x="348335" y="34836"/>
                  </a:lnTo>
                  <a:lnTo>
                    <a:pt x="398818" y="38849"/>
                  </a:lnTo>
                  <a:lnTo>
                    <a:pt x="447255" y="50673"/>
                  </a:lnTo>
                  <a:lnTo>
                    <a:pt x="492925" y="70027"/>
                  </a:lnTo>
                  <a:lnTo>
                    <a:pt x="535139" y="96596"/>
                  </a:lnTo>
                  <a:lnTo>
                    <a:pt x="573201" y="130086"/>
                  </a:lnTo>
                  <a:lnTo>
                    <a:pt x="606310" y="170319"/>
                  </a:lnTo>
                  <a:lnTo>
                    <a:pt x="632180" y="215366"/>
                  </a:lnTo>
                  <a:lnTo>
                    <a:pt x="650278" y="264083"/>
                  </a:lnTo>
                  <a:lnTo>
                    <a:pt x="660069" y="315341"/>
                  </a:lnTo>
                  <a:lnTo>
                    <a:pt x="661695" y="339077"/>
                  </a:lnTo>
                  <a:lnTo>
                    <a:pt x="661733" y="340029"/>
                  </a:lnTo>
                  <a:lnTo>
                    <a:pt x="659168" y="389407"/>
                  </a:lnTo>
                  <a:lnTo>
                    <a:pt x="651217" y="429552"/>
                  </a:lnTo>
                  <a:lnTo>
                    <a:pt x="638136" y="468223"/>
                  </a:lnTo>
                  <a:lnTo>
                    <a:pt x="620090" y="504875"/>
                  </a:lnTo>
                  <a:lnTo>
                    <a:pt x="613410" y="516458"/>
                  </a:lnTo>
                  <a:lnTo>
                    <a:pt x="860399" y="763447"/>
                  </a:lnTo>
                  <a:lnTo>
                    <a:pt x="864184" y="769162"/>
                  </a:lnTo>
                  <a:lnTo>
                    <a:pt x="865454" y="775677"/>
                  </a:lnTo>
                  <a:lnTo>
                    <a:pt x="865454" y="719239"/>
                  </a:lnTo>
                  <a:lnTo>
                    <a:pt x="656755" y="510540"/>
                  </a:lnTo>
                  <a:lnTo>
                    <a:pt x="674039" y="472211"/>
                  </a:lnTo>
                  <a:lnTo>
                    <a:pt x="686536" y="432079"/>
                  </a:lnTo>
                  <a:lnTo>
                    <a:pt x="694131" y="390639"/>
                  </a:lnTo>
                  <a:lnTo>
                    <a:pt x="696696" y="348348"/>
                  </a:lnTo>
                  <a:lnTo>
                    <a:pt x="696569" y="339077"/>
                  </a:lnTo>
                  <a:lnTo>
                    <a:pt x="686765" y="265899"/>
                  </a:lnTo>
                  <a:lnTo>
                    <a:pt x="672833" y="221792"/>
                  </a:lnTo>
                  <a:lnTo>
                    <a:pt x="653224" y="179971"/>
                  </a:lnTo>
                  <a:lnTo>
                    <a:pt x="628243" y="141084"/>
                  </a:lnTo>
                  <a:lnTo>
                    <a:pt x="598182" y="105791"/>
                  </a:lnTo>
                  <a:lnTo>
                    <a:pt x="563308" y="74269"/>
                  </a:lnTo>
                  <a:lnTo>
                    <a:pt x="525106" y="48044"/>
                  </a:lnTo>
                  <a:lnTo>
                    <a:pt x="484073" y="27317"/>
                  </a:lnTo>
                  <a:lnTo>
                    <a:pt x="440626" y="12268"/>
                  </a:lnTo>
                  <a:lnTo>
                    <a:pt x="395579" y="3162"/>
                  </a:lnTo>
                  <a:lnTo>
                    <a:pt x="396303" y="3162"/>
                  </a:lnTo>
                  <a:lnTo>
                    <a:pt x="348335" y="0"/>
                  </a:lnTo>
                  <a:lnTo>
                    <a:pt x="301485" y="3162"/>
                  </a:lnTo>
                  <a:lnTo>
                    <a:pt x="256057" y="12471"/>
                  </a:lnTo>
                  <a:lnTo>
                    <a:pt x="212598" y="27584"/>
                  </a:lnTo>
                  <a:lnTo>
                    <a:pt x="171653" y="48196"/>
                  </a:lnTo>
                  <a:lnTo>
                    <a:pt x="133743" y="74002"/>
                  </a:lnTo>
                  <a:lnTo>
                    <a:pt x="99402" y="104686"/>
                  </a:lnTo>
                  <a:lnTo>
                    <a:pt x="69164" y="139928"/>
                  </a:lnTo>
                  <a:lnTo>
                    <a:pt x="43573" y="179400"/>
                  </a:lnTo>
                  <a:lnTo>
                    <a:pt x="15976" y="243344"/>
                  </a:lnTo>
                  <a:lnTo>
                    <a:pt x="1981" y="311645"/>
                  </a:lnTo>
                  <a:lnTo>
                    <a:pt x="0" y="348348"/>
                  </a:lnTo>
                  <a:lnTo>
                    <a:pt x="3124" y="394614"/>
                  </a:lnTo>
                  <a:lnTo>
                    <a:pt x="12471" y="440842"/>
                  </a:lnTo>
                  <a:lnTo>
                    <a:pt x="27419" y="483806"/>
                  </a:lnTo>
                  <a:lnTo>
                    <a:pt x="47625" y="524027"/>
                  </a:lnTo>
                  <a:lnTo>
                    <a:pt x="72682" y="561073"/>
                  </a:lnTo>
                  <a:lnTo>
                    <a:pt x="102146" y="594537"/>
                  </a:lnTo>
                  <a:lnTo>
                    <a:pt x="135610" y="624014"/>
                  </a:lnTo>
                  <a:lnTo>
                    <a:pt x="172669" y="649058"/>
                  </a:lnTo>
                  <a:lnTo>
                    <a:pt x="212877" y="669264"/>
                  </a:lnTo>
                  <a:lnTo>
                    <a:pt x="255841" y="684225"/>
                  </a:lnTo>
                  <a:lnTo>
                    <a:pt x="301142" y="693496"/>
                  </a:lnTo>
                  <a:lnTo>
                    <a:pt x="348335" y="696683"/>
                  </a:lnTo>
                  <a:lnTo>
                    <a:pt x="393890" y="693686"/>
                  </a:lnTo>
                  <a:lnTo>
                    <a:pt x="438353" y="684822"/>
                  </a:lnTo>
                  <a:lnTo>
                    <a:pt x="481164" y="670306"/>
                  </a:lnTo>
                  <a:lnTo>
                    <a:pt x="498373" y="661835"/>
                  </a:lnTo>
                  <a:lnTo>
                    <a:pt x="521754" y="650328"/>
                  </a:lnTo>
                  <a:lnTo>
                    <a:pt x="559549" y="625132"/>
                  </a:lnTo>
                  <a:lnTo>
                    <a:pt x="779183" y="844753"/>
                  </a:lnTo>
                  <a:lnTo>
                    <a:pt x="787095" y="851268"/>
                  </a:lnTo>
                  <a:lnTo>
                    <a:pt x="796036" y="856056"/>
                  </a:lnTo>
                  <a:lnTo>
                    <a:pt x="805726" y="859002"/>
                  </a:lnTo>
                  <a:lnTo>
                    <a:pt x="815962" y="860005"/>
                  </a:lnTo>
                  <a:lnTo>
                    <a:pt x="826185" y="859002"/>
                  </a:lnTo>
                  <a:lnTo>
                    <a:pt x="872515" y="824992"/>
                  </a:lnTo>
                  <a:lnTo>
                    <a:pt x="896467" y="795312"/>
                  </a:lnTo>
                  <a:lnTo>
                    <a:pt x="900290" y="77567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/>
          <p:nvPr/>
        </p:nvSpPr>
        <p:spPr>
          <a:xfrm>
            <a:off x="13009421" y="9276815"/>
            <a:ext cx="1047115" cy="711835"/>
          </a:xfrm>
          <a:custGeom>
            <a:avLst/>
            <a:gdLst/>
            <a:ahLst/>
            <a:cxnLst/>
            <a:rect l="l" t="t" r="r" b="b"/>
            <a:pathLst>
              <a:path w="1047115" h="711834">
                <a:moveTo>
                  <a:pt x="178669" y="350345"/>
                </a:moveTo>
                <a:lnTo>
                  <a:pt x="5920" y="377213"/>
                </a:lnTo>
                <a:lnTo>
                  <a:pt x="0" y="385307"/>
                </a:lnTo>
                <a:lnTo>
                  <a:pt x="22" y="387784"/>
                </a:lnTo>
                <a:lnTo>
                  <a:pt x="49416" y="705444"/>
                </a:lnTo>
                <a:lnTo>
                  <a:pt x="56495" y="711318"/>
                </a:lnTo>
                <a:lnTo>
                  <a:pt x="65907" y="711318"/>
                </a:lnTo>
                <a:lnTo>
                  <a:pt x="67133" y="711109"/>
                </a:lnTo>
                <a:lnTo>
                  <a:pt x="230804" y="685675"/>
                </a:lnTo>
                <a:lnTo>
                  <a:pt x="237984" y="683825"/>
                </a:lnTo>
                <a:lnTo>
                  <a:pt x="244565" y="680658"/>
                </a:lnTo>
                <a:lnTo>
                  <a:pt x="250396" y="676264"/>
                </a:lnTo>
                <a:lnTo>
                  <a:pt x="250921" y="675675"/>
                </a:lnTo>
                <a:lnTo>
                  <a:pt x="78463" y="675675"/>
                </a:lnTo>
                <a:lnTo>
                  <a:pt x="36558" y="406123"/>
                </a:lnTo>
                <a:lnTo>
                  <a:pt x="184449" y="383182"/>
                </a:lnTo>
                <a:lnTo>
                  <a:pt x="221732" y="383182"/>
                </a:lnTo>
                <a:lnTo>
                  <a:pt x="221495" y="381653"/>
                </a:lnTo>
                <a:lnTo>
                  <a:pt x="216425" y="367746"/>
                </a:lnTo>
                <a:lnTo>
                  <a:pt x="207123" y="357559"/>
                </a:lnTo>
                <a:lnTo>
                  <a:pt x="207586" y="357559"/>
                </a:lnTo>
                <a:lnTo>
                  <a:pt x="193930" y="351086"/>
                </a:lnTo>
                <a:lnTo>
                  <a:pt x="195488" y="351086"/>
                </a:lnTo>
                <a:lnTo>
                  <a:pt x="178669" y="350345"/>
                </a:lnTo>
                <a:close/>
              </a:path>
              <a:path w="1047115" h="711834">
                <a:moveTo>
                  <a:pt x="431057" y="615325"/>
                </a:moveTo>
                <a:lnTo>
                  <a:pt x="285453" y="615325"/>
                </a:lnTo>
                <a:lnTo>
                  <a:pt x="312395" y="615630"/>
                </a:lnTo>
                <a:lnTo>
                  <a:pt x="339326" y="618259"/>
                </a:lnTo>
                <a:lnTo>
                  <a:pt x="366600" y="623227"/>
                </a:lnTo>
                <a:lnTo>
                  <a:pt x="410110" y="642849"/>
                </a:lnTo>
                <a:lnTo>
                  <a:pt x="460162" y="662263"/>
                </a:lnTo>
                <a:lnTo>
                  <a:pt x="509799" y="675675"/>
                </a:lnTo>
                <a:lnTo>
                  <a:pt x="512084" y="676264"/>
                </a:lnTo>
                <a:lnTo>
                  <a:pt x="564458" y="684639"/>
                </a:lnTo>
                <a:lnTo>
                  <a:pt x="617504" y="687455"/>
                </a:lnTo>
                <a:lnTo>
                  <a:pt x="645634" y="686658"/>
                </a:lnTo>
                <a:lnTo>
                  <a:pt x="701454" y="680259"/>
                </a:lnTo>
                <a:lnTo>
                  <a:pt x="747919" y="669152"/>
                </a:lnTo>
                <a:lnTo>
                  <a:pt x="785786" y="654175"/>
                </a:lnTo>
                <a:lnTo>
                  <a:pt x="621430" y="654175"/>
                </a:lnTo>
                <a:lnTo>
                  <a:pt x="570916" y="651867"/>
                </a:lnTo>
                <a:lnTo>
                  <a:pt x="520771" y="644116"/>
                </a:lnTo>
                <a:lnTo>
                  <a:pt x="471538" y="630976"/>
                </a:lnTo>
                <a:lnTo>
                  <a:pt x="431057" y="615325"/>
                </a:lnTo>
                <a:close/>
              </a:path>
              <a:path w="1047115" h="711834">
                <a:moveTo>
                  <a:pt x="221732" y="383182"/>
                </a:moveTo>
                <a:lnTo>
                  <a:pt x="186512" y="383182"/>
                </a:lnTo>
                <a:lnTo>
                  <a:pt x="188302" y="384710"/>
                </a:lnTo>
                <a:lnTo>
                  <a:pt x="229453" y="649393"/>
                </a:lnTo>
                <a:lnTo>
                  <a:pt x="229041" y="650242"/>
                </a:lnTo>
                <a:lnTo>
                  <a:pt x="228940" y="650451"/>
                </a:lnTo>
                <a:lnTo>
                  <a:pt x="228112" y="651594"/>
                </a:lnTo>
                <a:lnTo>
                  <a:pt x="227872" y="651867"/>
                </a:lnTo>
                <a:lnTo>
                  <a:pt x="227128" y="652566"/>
                </a:lnTo>
                <a:lnTo>
                  <a:pt x="78463" y="675675"/>
                </a:lnTo>
                <a:lnTo>
                  <a:pt x="250921" y="675675"/>
                </a:lnTo>
                <a:lnTo>
                  <a:pt x="262484" y="649393"/>
                </a:lnTo>
                <a:lnTo>
                  <a:pt x="262184" y="644116"/>
                </a:lnTo>
                <a:lnTo>
                  <a:pt x="262112" y="642849"/>
                </a:lnTo>
                <a:lnTo>
                  <a:pt x="258143" y="617331"/>
                </a:lnTo>
                <a:lnTo>
                  <a:pt x="285453" y="615325"/>
                </a:lnTo>
                <a:lnTo>
                  <a:pt x="431057" y="615325"/>
                </a:lnTo>
                <a:lnTo>
                  <a:pt x="423761" y="612504"/>
                </a:lnTo>
                <a:lnTo>
                  <a:pt x="377668" y="591730"/>
                </a:lnTo>
                <a:lnTo>
                  <a:pt x="376632" y="591385"/>
                </a:lnTo>
                <a:lnTo>
                  <a:pt x="375564" y="591133"/>
                </a:lnTo>
                <a:lnTo>
                  <a:pt x="344731" y="585407"/>
                </a:lnTo>
                <a:lnTo>
                  <a:pt x="334984" y="584442"/>
                </a:lnTo>
                <a:lnTo>
                  <a:pt x="253023" y="584442"/>
                </a:lnTo>
                <a:lnTo>
                  <a:pt x="229463" y="432950"/>
                </a:lnTo>
                <a:lnTo>
                  <a:pt x="251186" y="426212"/>
                </a:lnTo>
                <a:lnTo>
                  <a:pt x="261158" y="423008"/>
                </a:lnTo>
                <a:lnTo>
                  <a:pt x="305932" y="408313"/>
                </a:lnTo>
                <a:lnTo>
                  <a:pt x="335196" y="399726"/>
                </a:lnTo>
                <a:lnTo>
                  <a:pt x="224301" y="399726"/>
                </a:lnTo>
                <a:lnTo>
                  <a:pt x="222713" y="389496"/>
                </a:lnTo>
                <a:lnTo>
                  <a:pt x="222599" y="388763"/>
                </a:lnTo>
                <a:lnTo>
                  <a:pt x="222553" y="388469"/>
                </a:lnTo>
                <a:lnTo>
                  <a:pt x="222447" y="387784"/>
                </a:lnTo>
                <a:lnTo>
                  <a:pt x="222362" y="387234"/>
                </a:lnTo>
                <a:lnTo>
                  <a:pt x="222248" y="386501"/>
                </a:lnTo>
                <a:lnTo>
                  <a:pt x="222137" y="385789"/>
                </a:lnTo>
                <a:lnTo>
                  <a:pt x="222062" y="385307"/>
                </a:lnTo>
                <a:lnTo>
                  <a:pt x="221970" y="384710"/>
                </a:lnTo>
                <a:lnTo>
                  <a:pt x="221903" y="384282"/>
                </a:lnTo>
                <a:lnTo>
                  <a:pt x="221787" y="383532"/>
                </a:lnTo>
                <a:lnTo>
                  <a:pt x="221732" y="383182"/>
                </a:lnTo>
                <a:close/>
              </a:path>
              <a:path w="1047115" h="711834">
                <a:moveTo>
                  <a:pt x="1045994" y="380487"/>
                </a:moveTo>
                <a:lnTo>
                  <a:pt x="1000400" y="380487"/>
                </a:lnTo>
                <a:lnTo>
                  <a:pt x="1014120" y="383663"/>
                </a:lnTo>
                <a:lnTo>
                  <a:pt x="1011910" y="401881"/>
                </a:lnTo>
                <a:lnTo>
                  <a:pt x="992996" y="453804"/>
                </a:lnTo>
                <a:lnTo>
                  <a:pt x="926153" y="529073"/>
                </a:lnTo>
                <a:lnTo>
                  <a:pt x="873379" y="568840"/>
                </a:lnTo>
                <a:lnTo>
                  <a:pt x="822791" y="599196"/>
                </a:lnTo>
                <a:lnTo>
                  <a:pt x="779780" y="620498"/>
                </a:lnTo>
                <a:lnTo>
                  <a:pt x="738055" y="637373"/>
                </a:lnTo>
                <a:lnTo>
                  <a:pt x="671057" y="651111"/>
                </a:lnTo>
                <a:lnTo>
                  <a:pt x="669792" y="651111"/>
                </a:lnTo>
                <a:lnTo>
                  <a:pt x="621430" y="654175"/>
                </a:lnTo>
                <a:lnTo>
                  <a:pt x="785786" y="654175"/>
                </a:lnTo>
                <a:lnTo>
                  <a:pt x="792027" y="651594"/>
                </a:lnTo>
                <a:lnTo>
                  <a:pt x="837610" y="629188"/>
                </a:lnTo>
                <a:lnTo>
                  <a:pt x="891400" y="596978"/>
                </a:lnTo>
                <a:lnTo>
                  <a:pt x="947789" y="554422"/>
                </a:lnTo>
                <a:lnTo>
                  <a:pt x="1001168" y="500979"/>
                </a:lnTo>
                <a:lnTo>
                  <a:pt x="1024278" y="465931"/>
                </a:lnTo>
                <a:lnTo>
                  <a:pt x="1039768" y="428111"/>
                </a:lnTo>
                <a:lnTo>
                  <a:pt x="1046911" y="393107"/>
                </a:lnTo>
                <a:lnTo>
                  <a:pt x="1046792" y="391464"/>
                </a:lnTo>
                <a:lnTo>
                  <a:pt x="1046754" y="390951"/>
                </a:lnTo>
                <a:lnTo>
                  <a:pt x="1046629" y="389223"/>
                </a:lnTo>
                <a:lnTo>
                  <a:pt x="1046507" y="387543"/>
                </a:lnTo>
                <a:lnTo>
                  <a:pt x="1046392" y="385967"/>
                </a:lnTo>
                <a:lnTo>
                  <a:pt x="1046270" y="384282"/>
                </a:lnTo>
                <a:lnTo>
                  <a:pt x="1046162" y="382807"/>
                </a:lnTo>
                <a:lnTo>
                  <a:pt x="1046060" y="381398"/>
                </a:lnTo>
                <a:lnTo>
                  <a:pt x="1045994" y="380487"/>
                </a:lnTo>
                <a:close/>
              </a:path>
              <a:path w="1047115" h="711834">
                <a:moveTo>
                  <a:pt x="283879" y="582082"/>
                </a:moveTo>
                <a:lnTo>
                  <a:pt x="253023" y="584442"/>
                </a:lnTo>
                <a:lnTo>
                  <a:pt x="334984" y="584442"/>
                </a:lnTo>
                <a:lnTo>
                  <a:pt x="314309" y="582397"/>
                </a:lnTo>
                <a:lnTo>
                  <a:pt x="283879" y="582082"/>
                </a:lnTo>
                <a:close/>
              </a:path>
              <a:path w="1047115" h="711834">
                <a:moveTo>
                  <a:pt x="786967" y="385307"/>
                </a:moveTo>
                <a:lnTo>
                  <a:pt x="733095" y="385307"/>
                </a:lnTo>
                <a:lnTo>
                  <a:pt x="740484" y="385450"/>
                </a:lnTo>
                <a:lnTo>
                  <a:pt x="747133" y="387234"/>
                </a:lnTo>
                <a:lnTo>
                  <a:pt x="752411" y="390951"/>
                </a:lnTo>
                <a:lnTo>
                  <a:pt x="757475" y="400338"/>
                </a:lnTo>
                <a:lnTo>
                  <a:pt x="759391" y="412253"/>
                </a:lnTo>
                <a:lnTo>
                  <a:pt x="758817" y="423008"/>
                </a:lnTo>
                <a:lnTo>
                  <a:pt x="758741" y="424425"/>
                </a:lnTo>
                <a:lnTo>
                  <a:pt x="756107" y="434583"/>
                </a:lnTo>
                <a:lnTo>
                  <a:pt x="749934" y="442592"/>
                </a:lnTo>
                <a:lnTo>
                  <a:pt x="733896" y="452717"/>
                </a:lnTo>
                <a:lnTo>
                  <a:pt x="703314" y="464078"/>
                </a:lnTo>
                <a:lnTo>
                  <a:pt x="703183" y="464078"/>
                </a:lnTo>
                <a:lnTo>
                  <a:pt x="654403" y="475461"/>
                </a:lnTo>
                <a:lnTo>
                  <a:pt x="631035" y="479050"/>
                </a:lnTo>
                <a:lnTo>
                  <a:pt x="611305" y="480836"/>
                </a:lnTo>
                <a:lnTo>
                  <a:pt x="594716" y="481482"/>
                </a:lnTo>
                <a:lnTo>
                  <a:pt x="585138" y="481482"/>
                </a:lnTo>
                <a:lnTo>
                  <a:pt x="579897" y="481699"/>
                </a:lnTo>
                <a:lnTo>
                  <a:pt x="573004" y="483294"/>
                </a:lnTo>
                <a:lnTo>
                  <a:pt x="566702" y="487708"/>
                </a:lnTo>
                <a:lnTo>
                  <a:pt x="563233" y="496382"/>
                </a:lnTo>
                <a:lnTo>
                  <a:pt x="564493" y="504717"/>
                </a:lnTo>
                <a:lnTo>
                  <a:pt x="564558" y="505146"/>
                </a:lnTo>
                <a:lnTo>
                  <a:pt x="564633" y="505643"/>
                </a:lnTo>
                <a:lnTo>
                  <a:pt x="569817" y="511409"/>
                </a:lnTo>
                <a:lnTo>
                  <a:pt x="576371" y="514586"/>
                </a:lnTo>
                <a:lnTo>
                  <a:pt x="583081" y="516403"/>
                </a:lnTo>
                <a:lnTo>
                  <a:pt x="583578" y="516403"/>
                </a:lnTo>
                <a:lnTo>
                  <a:pt x="584688" y="516842"/>
                </a:lnTo>
                <a:lnTo>
                  <a:pt x="585254" y="517041"/>
                </a:lnTo>
                <a:lnTo>
                  <a:pt x="585829" y="517209"/>
                </a:lnTo>
                <a:lnTo>
                  <a:pt x="640881" y="527896"/>
                </a:lnTo>
                <a:lnTo>
                  <a:pt x="696503" y="529441"/>
                </a:lnTo>
                <a:lnTo>
                  <a:pt x="751357" y="521921"/>
                </a:lnTo>
                <a:lnTo>
                  <a:pt x="804922" y="505146"/>
                </a:lnTo>
                <a:lnTo>
                  <a:pt x="806126" y="504717"/>
                </a:lnTo>
                <a:lnTo>
                  <a:pt x="828864" y="493827"/>
                </a:lnTo>
                <a:lnTo>
                  <a:pt x="719700" y="493827"/>
                </a:lnTo>
                <a:lnTo>
                  <a:pt x="745031" y="484171"/>
                </a:lnTo>
                <a:lnTo>
                  <a:pt x="778333" y="461008"/>
                </a:lnTo>
                <a:lnTo>
                  <a:pt x="792670" y="409543"/>
                </a:lnTo>
                <a:lnTo>
                  <a:pt x="788449" y="387784"/>
                </a:lnTo>
                <a:lnTo>
                  <a:pt x="787362" y="385967"/>
                </a:lnTo>
                <a:lnTo>
                  <a:pt x="787255" y="385789"/>
                </a:lnTo>
                <a:lnTo>
                  <a:pt x="787130" y="385579"/>
                </a:lnTo>
                <a:lnTo>
                  <a:pt x="787052" y="385450"/>
                </a:lnTo>
                <a:lnTo>
                  <a:pt x="786967" y="385307"/>
                </a:lnTo>
                <a:close/>
              </a:path>
              <a:path w="1047115" h="711834">
                <a:moveTo>
                  <a:pt x="909987" y="131985"/>
                </a:moveTo>
                <a:lnTo>
                  <a:pt x="876711" y="131985"/>
                </a:lnTo>
                <a:lnTo>
                  <a:pt x="876711" y="425044"/>
                </a:lnTo>
                <a:lnTo>
                  <a:pt x="857315" y="439358"/>
                </a:lnTo>
                <a:lnTo>
                  <a:pt x="837021" y="452280"/>
                </a:lnTo>
                <a:lnTo>
                  <a:pt x="815933" y="463736"/>
                </a:lnTo>
                <a:lnTo>
                  <a:pt x="794158" y="473650"/>
                </a:lnTo>
                <a:lnTo>
                  <a:pt x="793310" y="473922"/>
                </a:lnTo>
                <a:lnTo>
                  <a:pt x="792472" y="474226"/>
                </a:lnTo>
                <a:lnTo>
                  <a:pt x="756103" y="486511"/>
                </a:lnTo>
                <a:lnTo>
                  <a:pt x="719700" y="493827"/>
                </a:lnTo>
                <a:lnTo>
                  <a:pt x="828864" y="493827"/>
                </a:lnTo>
                <a:lnTo>
                  <a:pt x="844142" y="486511"/>
                </a:lnTo>
                <a:lnTo>
                  <a:pt x="880043" y="464078"/>
                </a:lnTo>
                <a:lnTo>
                  <a:pt x="913349" y="437757"/>
                </a:lnTo>
                <a:lnTo>
                  <a:pt x="943578" y="407882"/>
                </a:lnTo>
                <a:lnTo>
                  <a:pt x="958581" y="394878"/>
                </a:lnTo>
                <a:lnTo>
                  <a:pt x="909987" y="394878"/>
                </a:lnTo>
                <a:lnTo>
                  <a:pt x="909987" y="131985"/>
                </a:lnTo>
                <a:close/>
              </a:path>
              <a:path w="1047115" h="711834">
                <a:moveTo>
                  <a:pt x="785470" y="382807"/>
                </a:moveTo>
                <a:lnTo>
                  <a:pt x="435256" y="382807"/>
                </a:lnTo>
                <a:lnTo>
                  <a:pt x="456966" y="383182"/>
                </a:lnTo>
                <a:lnTo>
                  <a:pt x="452903" y="383182"/>
                </a:lnTo>
                <a:lnTo>
                  <a:pt x="466433" y="384282"/>
                </a:lnTo>
                <a:lnTo>
                  <a:pt x="465852" y="384282"/>
                </a:lnTo>
                <a:lnTo>
                  <a:pt x="490465" y="387543"/>
                </a:lnTo>
                <a:lnTo>
                  <a:pt x="503960" y="389223"/>
                </a:lnTo>
                <a:lnTo>
                  <a:pt x="524149" y="391464"/>
                </a:lnTo>
                <a:lnTo>
                  <a:pt x="551851" y="394103"/>
                </a:lnTo>
                <a:lnTo>
                  <a:pt x="561945" y="395684"/>
                </a:lnTo>
                <a:lnTo>
                  <a:pt x="590040" y="399570"/>
                </a:lnTo>
                <a:lnTo>
                  <a:pt x="626180" y="401881"/>
                </a:lnTo>
                <a:lnTo>
                  <a:pt x="666717" y="399570"/>
                </a:lnTo>
                <a:lnTo>
                  <a:pt x="667916" y="399570"/>
                </a:lnTo>
                <a:lnTo>
                  <a:pt x="714454" y="389223"/>
                </a:lnTo>
                <a:lnTo>
                  <a:pt x="716792" y="388469"/>
                </a:lnTo>
                <a:lnTo>
                  <a:pt x="719111" y="387784"/>
                </a:lnTo>
                <a:lnTo>
                  <a:pt x="721071" y="387234"/>
                </a:lnTo>
                <a:lnTo>
                  <a:pt x="724569" y="386501"/>
                </a:lnTo>
                <a:lnTo>
                  <a:pt x="724393" y="386501"/>
                </a:lnTo>
                <a:lnTo>
                  <a:pt x="733095" y="385307"/>
                </a:lnTo>
                <a:lnTo>
                  <a:pt x="786967" y="385307"/>
                </a:lnTo>
                <a:lnTo>
                  <a:pt x="785470" y="382807"/>
                </a:lnTo>
                <a:close/>
              </a:path>
              <a:path w="1047115" h="711834">
                <a:moveTo>
                  <a:pt x="730945" y="0"/>
                </a:moveTo>
                <a:lnTo>
                  <a:pt x="540784" y="0"/>
                </a:lnTo>
                <a:lnTo>
                  <a:pt x="533339" y="7455"/>
                </a:lnTo>
                <a:lnTo>
                  <a:pt x="533339" y="188036"/>
                </a:lnTo>
                <a:lnTo>
                  <a:pt x="369009" y="188036"/>
                </a:lnTo>
                <a:lnTo>
                  <a:pt x="361554" y="195491"/>
                </a:lnTo>
                <a:lnTo>
                  <a:pt x="361554" y="358617"/>
                </a:lnTo>
                <a:lnTo>
                  <a:pt x="341529" y="363527"/>
                </a:lnTo>
                <a:lnTo>
                  <a:pt x="317890" y="369997"/>
                </a:lnTo>
                <a:lnTo>
                  <a:pt x="290583" y="378240"/>
                </a:lnTo>
                <a:lnTo>
                  <a:pt x="251643" y="391115"/>
                </a:lnTo>
                <a:lnTo>
                  <a:pt x="243048" y="393885"/>
                </a:lnTo>
                <a:lnTo>
                  <a:pt x="224301" y="399726"/>
                </a:lnTo>
                <a:lnTo>
                  <a:pt x="335196" y="399726"/>
                </a:lnTo>
                <a:lnTo>
                  <a:pt x="335726" y="399570"/>
                </a:lnTo>
                <a:lnTo>
                  <a:pt x="361325" y="392901"/>
                </a:lnTo>
                <a:lnTo>
                  <a:pt x="380925" y="388469"/>
                </a:lnTo>
                <a:lnTo>
                  <a:pt x="380787" y="388469"/>
                </a:lnTo>
                <a:lnTo>
                  <a:pt x="394615" y="385789"/>
                </a:lnTo>
                <a:lnTo>
                  <a:pt x="403694" y="384282"/>
                </a:lnTo>
                <a:lnTo>
                  <a:pt x="409105" y="383532"/>
                </a:lnTo>
                <a:lnTo>
                  <a:pt x="410850" y="383328"/>
                </a:lnTo>
                <a:lnTo>
                  <a:pt x="435256" y="382807"/>
                </a:lnTo>
                <a:lnTo>
                  <a:pt x="785470" y="382807"/>
                </a:lnTo>
                <a:lnTo>
                  <a:pt x="776928" y="368538"/>
                </a:lnTo>
                <a:lnTo>
                  <a:pt x="625426" y="368538"/>
                </a:lnTo>
                <a:lnTo>
                  <a:pt x="592658" y="366356"/>
                </a:lnTo>
                <a:lnTo>
                  <a:pt x="567045" y="362805"/>
                </a:lnTo>
                <a:lnTo>
                  <a:pt x="566615" y="362805"/>
                </a:lnTo>
                <a:lnTo>
                  <a:pt x="566615" y="358931"/>
                </a:lnTo>
                <a:lnTo>
                  <a:pt x="533339" y="358931"/>
                </a:lnTo>
                <a:lnTo>
                  <a:pt x="520247" y="357559"/>
                </a:lnTo>
                <a:lnTo>
                  <a:pt x="519906" y="357559"/>
                </a:lnTo>
                <a:lnTo>
                  <a:pt x="503414" y="355638"/>
                </a:lnTo>
                <a:lnTo>
                  <a:pt x="475609" y="351999"/>
                </a:lnTo>
                <a:lnTo>
                  <a:pt x="394820" y="351999"/>
                </a:lnTo>
                <a:lnTo>
                  <a:pt x="394820" y="221323"/>
                </a:lnTo>
                <a:lnTo>
                  <a:pt x="566615" y="221323"/>
                </a:lnTo>
                <a:lnTo>
                  <a:pt x="566615" y="33276"/>
                </a:lnTo>
                <a:lnTo>
                  <a:pt x="738390" y="33276"/>
                </a:lnTo>
                <a:lnTo>
                  <a:pt x="738390" y="7455"/>
                </a:lnTo>
                <a:lnTo>
                  <a:pt x="730945" y="0"/>
                </a:lnTo>
                <a:close/>
              </a:path>
              <a:path w="1047115" h="711834">
                <a:moveTo>
                  <a:pt x="990360" y="347134"/>
                </a:moveTo>
                <a:lnTo>
                  <a:pt x="956433" y="356121"/>
                </a:lnTo>
                <a:lnTo>
                  <a:pt x="918877" y="385579"/>
                </a:lnTo>
                <a:lnTo>
                  <a:pt x="916008" y="388763"/>
                </a:lnTo>
                <a:lnTo>
                  <a:pt x="912982" y="391810"/>
                </a:lnTo>
                <a:lnTo>
                  <a:pt x="909987" y="394878"/>
                </a:lnTo>
                <a:lnTo>
                  <a:pt x="958581" y="394878"/>
                </a:lnTo>
                <a:lnTo>
                  <a:pt x="964789" y="389496"/>
                </a:lnTo>
                <a:lnTo>
                  <a:pt x="983843" y="381398"/>
                </a:lnTo>
                <a:lnTo>
                  <a:pt x="1000400" y="380487"/>
                </a:lnTo>
                <a:lnTo>
                  <a:pt x="1045994" y="380487"/>
                </a:lnTo>
                <a:lnTo>
                  <a:pt x="1045231" y="369997"/>
                </a:lnTo>
                <a:lnTo>
                  <a:pt x="1045108" y="368302"/>
                </a:lnTo>
                <a:lnTo>
                  <a:pt x="1045067" y="367746"/>
                </a:lnTo>
                <a:lnTo>
                  <a:pt x="1044980" y="366542"/>
                </a:lnTo>
                <a:lnTo>
                  <a:pt x="1043480" y="361926"/>
                </a:lnTo>
                <a:lnTo>
                  <a:pt x="1040056" y="358208"/>
                </a:lnTo>
                <a:lnTo>
                  <a:pt x="1035606" y="356334"/>
                </a:lnTo>
                <a:lnTo>
                  <a:pt x="1017916" y="350125"/>
                </a:lnTo>
                <a:lnTo>
                  <a:pt x="1018345" y="350125"/>
                </a:lnTo>
                <a:lnTo>
                  <a:pt x="990360" y="347134"/>
                </a:lnTo>
                <a:close/>
              </a:path>
              <a:path w="1047115" h="711834">
                <a:moveTo>
                  <a:pt x="762212" y="357559"/>
                </a:moveTo>
                <a:lnTo>
                  <a:pt x="704234" y="357559"/>
                </a:lnTo>
                <a:lnTo>
                  <a:pt x="663301" y="366542"/>
                </a:lnTo>
                <a:lnTo>
                  <a:pt x="625426" y="368538"/>
                </a:lnTo>
                <a:lnTo>
                  <a:pt x="776928" y="368538"/>
                </a:lnTo>
                <a:lnTo>
                  <a:pt x="776787" y="368302"/>
                </a:lnTo>
                <a:lnTo>
                  <a:pt x="770313" y="362464"/>
                </a:lnTo>
                <a:lnTo>
                  <a:pt x="762212" y="357559"/>
                </a:lnTo>
                <a:close/>
              </a:path>
              <a:path w="1047115" h="711834">
                <a:moveTo>
                  <a:pt x="566615" y="221323"/>
                </a:moveTo>
                <a:lnTo>
                  <a:pt x="533339" y="221323"/>
                </a:lnTo>
                <a:lnTo>
                  <a:pt x="533339" y="358931"/>
                </a:lnTo>
                <a:lnTo>
                  <a:pt x="566615" y="358931"/>
                </a:lnTo>
                <a:lnTo>
                  <a:pt x="566615" y="221323"/>
                </a:lnTo>
                <a:close/>
              </a:path>
              <a:path w="1047115" h="711834">
                <a:moveTo>
                  <a:pt x="738390" y="33276"/>
                </a:moveTo>
                <a:lnTo>
                  <a:pt x="705114" y="33276"/>
                </a:lnTo>
                <a:lnTo>
                  <a:pt x="705114" y="357559"/>
                </a:lnTo>
                <a:lnTo>
                  <a:pt x="762444" y="357559"/>
                </a:lnTo>
                <a:lnTo>
                  <a:pt x="751319" y="353657"/>
                </a:lnTo>
                <a:lnTo>
                  <a:pt x="738471" y="351999"/>
                </a:lnTo>
                <a:lnTo>
                  <a:pt x="738390" y="131985"/>
                </a:lnTo>
                <a:lnTo>
                  <a:pt x="909987" y="131985"/>
                </a:lnTo>
                <a:lnTo>
                  <a:pt x="909987" y="106164"/>
                </a:lnTo>
                <a:lnTo>
                  <a:pt x="902542" y="98709"/>
                </a:lnTo>
                <a:lnTo>
                  <a:pt x="738390" y="98709"/>
                </a:lnTo>
                <a:lnTo>
                  <a:pt x="738390" y="33276"/>
                </a:lnTo>
                <a:close/>
              </a:path>
              <a:path w="1047115" h="711834">
                <a:moveTo>
                  <a:pt x="435812" y="349563"/>
                </a:moveTo>
                <a:lnTo>
                  <a:pt x="409029" y="350125"/>
                </a:lnTo>
                <a:lnTo>
                  <a:pt x="403688" y="350586"/>
                </a:lnTo>
                <a:lnTo>
                  <a:pt x="394820" y="351999"/>
                </a:lnTo>
                <a:lnTo>
                  <a:pt x="475609" y="351999"/>
                </a:lnTo>
                <a:lnTo>
                  <a:pt x="468569" y="351086"/>
                </a:lnTo>
                <a:lnTo>
                  <a:pt x="454189" y="349912"/>
                </a:lnTo>
                <a:lnTo>
                  <a:pt x="435812" y="349563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object 10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977376" y="2934612"/>
            <a:ext cx="957303" cy="942846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4321403" y="7621989"/>
            <a:ext cx="1142616" cy="907751"/>
          </a:xfrm>
          <a:prstGeom prst="rect">
            <a:avLst/>
          </a:prstGeom>
        </p:spPr>
      </p:pic>
      <p:sp>
        <p:nvSpPr>
          <p:cNvPr id="103" name="object 103"/>
          <p:cNvSpPr/>
          <p:nvPr/>
        </p:nvSpPr>
        <p:spPr>
          <a:xfrm>
            <a:off x="17068271" y="9519394"/>
            <a:ext cx="337820" cy="503555"/>
          </a:xfrm>
          <a:custGeom>
            <a:avLst/>
            <a:gdLst/>
            <a:ahLst/>
            <a:cxnLst/>
            <a:rect l="l" t="t" r="r" b="b"/>
            <a:pathLst>
              <a:path w="337819" h="503554">
                <a:moveTo>
                  <a:pt x="219333" y="0"/>
                </a:moveTo>
                <a:lnTo>
                  <a:pt x="176157" y="8739"/>
                </a:lnTo>
                <a:lnTo>
                  <a:pt x="140863" y="32556"/>
                </a:lnTo>
                <a:lnTo>
                  <a:pt x="117048" y="67851"/>
                </a:lnTo>
                <a:lnTo>
                  <a:pt x="108310" y="111022"/>
                </a:lnTo>
                <a:lnTo>
                  <a:pt x="109052" y="123988"/>
                </a:lnTo>
                <a:lnTo>
                  <a:pt x="120090" y="160927"/>
                </a:lnTo>
                <a:lnTo>
                  <a:pt x="143292" y="192080"/>
                </a:lnTo>
                <a:lnTo>
                  <a:pt x="175785" y="213260"/>
                </a:lnTo>
                <a:lnTo>
                  <a:pt x="187292" y="218139"/>
                </a:lnTo>
                <a:lnTo>
                  <a:pt x="175146" y="221113"/>
                </a:lnTo>
                <a:lnTo>
                  <a:pt x="125752" y="239849"/>
                </a:lnTo>
                <a:lnTo>
                  <a:pt x="75095" y="274364"/>
                </a:lnTo>
                <a:lnTo>
                  <a:pt x="47454" y="304808"/>
                </a:lnTo>
                <a:lnTo>
                  <a:pt x="26351" y="340803"/>
                </a:lnTo>
                <a:lnTo>
                  <a:pt x="11559" y="382845"/>
                </a:lnTo>
                <a:lnTo>
                  <a:pt x="2852" y="431430"/>
                </a:lnTo>
                <a:lnTo>
                  <a:pt x="0" y="487053"/>
                </a:lnTo>
                <a:lnTo>
                  <a:pt x="0" y="495827"/>
                </a:lnTo>
                <a:lnTo>
                  <a:pt x="7130" y="502968"/>
                </a:lnTo>
                <a:lnTo>
                  <a:pt x="24690" y="502968"/>
                </a:lnTo>
                <a:lnTo>
                  <a:pt x="31841" y="495827"/>
                </a:lnTo>
                <a:lnTo>
                  <a:pt x="31841" y="487053"/>
                </a:lnTo>
                <a:lnTo>
                  <a:pt x="37167" y="415876"/>
                </a:lnTo>
                <a:lnTo>
                  <a:pt x="51586" y="362521"/>
                </a:lnTo>
                <a:lnTo>
                  <a:pt x="72763" y="323667"/>
                </a:lnTo>
                <a:lnTo>
                  <a:pt x="126033" y="276180"/>
                </a:lnTo>
                <a:lnTo>
                  <a:pt x="173332" y="254326"/>
                </a:lnTo>
                <a:lnTo>
                  <a:pt x="196294" y="248976"/>
                </a:lnTo>
                <a:lnTo>
                  <a:pt x="195832" y="248976"/>
                </a:lnTo>
                <a:lnTo>
                  <a:pt x="219626" y="247133"/>
                </a:lnTo>
                <a:lnTo>
                  <a:pt x="326486" y="247133"/>
                </a:lnTo>
                <a:lnTo>
                  <a:pt x="313508" y="239849"/>
                </a:lnTo>
                <a:lnTo>
                  <a:pt x="297109" y="232147"/>
                </a:lnTo>
                <a:lnTo>
                  <a:pt x="280629" y="225894"/>
                </a:lnTo>
                <a:lnTo>
                  <a:pt x="264124" y="221113"/>
                </a:lnTo>
                <a:lnTo>
                  <a:pt x="251928" y="218139"/>
                </a:lnTo>
                <a:lnTo>
                  <a:pt x="251454" y="218139"/>
                </a:lnTo>
                <a:lnTo>
                  <a:pt x="262891" y="213260"/>
                </a:lnTo>
                <a:lnTo>
                  <a:pt x="280078" y="204079"/>
                </a:lnTo>
                <a:lnTo>
                  <a:pt x="295358" y="192080"/>
                </a:lnTo>
                <a:lnTo>
                  <a:pt x="296974" y="190308"/>
                </a:lnTo>
                <a:lnTo>
                  <a:pt x="219333" y="190308"/>
                </a:lnTo>
                <a:lnTo>
                  <a:pt x="197429" y="187275"/>
                </a:lnTo>
                <a:lnTo>
                  <a:pt x="161062" y="164850"/>
                </a:lnTo>
                <a:lnTo>
                  <a:pt x="142270" y="129349"/>
                </a:lnTo>
                <a:lnTo>
                  <a:pt x="140152" y="111022"/>
                </a:lnTo>
                <a:lnTo>
                  <a:pt x="146384" y="80234"/>
                </a:lnTo>
                <a:lnTo>
                  <a:pt x="163369" y="55062"/>
                </a:lnTo>
                <a:lnTo>
                  <a:pt x="188541" y="38075"/>
                </a:lnTo>
                <a:lnTo>
                  <a:pt x="219333" y="31841"/>
                </a:lnTo>
                <a:lnTo>
                  <a:pt x="296815" y="31841"/>
                </a:lnTo>
                <a:lnTo>
                  <a:pt x="262547" y="8739"/>
                </a:lnTo>
                <a:lnTo>
                  <a:pt x="219333" y="0"/>
                </a:lnTo>
                <a:close/>
              </a:path>
              <a:path w="337819" h="503554">
                <a:moveTo>
                  <a:pt x="326486" y="247133"/>
                </a:moveTo>
                <a:lnTo>
                  <a:pt x="219626" y="247133"/>
                </a:lnTo>
                <a:lnTo>
                  <a:pt x="243425" y="248976"/>
                </a:lnTo>
                <a:lnTo>
                  <a:pt x="242964" y="248976"/>
                </a:lnTo>
                <a:lnTo>
                  <a:pt x="265927" y="254326"/>
                </a:lnTo>
                <a:lnTo>
                  <a:pt x="289370" y="263394"/>
                </a:lnTo>
                <a:lnTo>
                  <a:pt x="313226" y="276180"/>
                </a:lnTo>
                <a:lnTo>
                  <a:pt x="315728" y="277698"/>
                </a:lnTo>
                <a:lnTo>
                  <a:pt x="318587" y="278515"/>
                </a:lnTo>
                <a:lnTo>
                  <a:pt x="327099" y="278515"/>
                </a:lnTo>
                <a:lnTo>
                  <a:pt x="332178" y="275646"/>
                </a:lnTo>
                <a:lnTo>
                  <a:pt x="335099" y="270839"/>
                </a:lnTo>
                <a:lnTo>
                  <a:pt x="337242" y="264902"/>
                </a:lnTo>
                <a:lnTo>
                  <a:pt x="336954" y="258808"/>
                </a:lnTo>
                <a:lnTo>
                  <a:pt x="334406" y="253264"/>
                </a:lnTo>
                <a:lnTo>
                  <a:pt x="329770" y="248976"/>
                </a:lnTo>
                <a:lnTo>
                  <a:pt x="326486" y="247133"/>
                </a:lnTo>
                <a:close/>
              </a:path>
              <a:path w="337819" h="503554">
                <a:moveTo>
                  <a:pt x="296815" y="31841"/>
                </a:moveTo>
                <a:lnTo>
                  <a:pt x="219333" y="31841"/>
                </a:lnTo>
                <a:lnTo>
                  <a:pt x="250164" y="38075"/>
                </a:lnTo>
                <a:lnTo>
                  <a:pt x="275369" y="55062"/>
                </a:lnTo>
                <a:lnTo>
                  <a:pt x="292378" y="80234"/>
                </a:lnTo>
                <a:lnTo>
                  <a:pt x="298619" y="111022"/>
                </a:lnTo>
                <a:lnTo>
                  <a:pt x="298087" y="120294"/>
                </a:lnTo>
                <a:lnTo>
                  <a:pt x="277632" y="164850"/>
                </a:lnTo>
                <a:lnTo>
                  <a:pt x="241203" y="187275"/>
                </a:lnTo>
                <a:lnTo>
                  <a:pt x="219333" y="190308"/>
                </a:lnTo>
                <a:lnTo>
                  <a:pt x="296974" y="190308"/>
                </a:lnTo>
                <a:lnTo>
                  <a:pt x="323811" y="148985"/>
                </a:lnTo>
                <a:lnTo>
                  <a:pt x="330461" y="111022"/>
                </a:lnTo>
                <a:lnTo>
                  <a:pt x="321714" y="67851"/>
                </a:lnTo>
                <a:lnTo>
                  <a:pt x="297875" y="32556"/>
                </a:lnTo>
                <a:lnTo>
                  <a:pt x="296815" y="3184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391710" y="9519405"/>
            <a:ext cx="762635" cy="503555"/>
          </a:xfrm>
          <a:custGeom>
            <a:avLst/>
            <a:gdLst/>
            <a:ahLst/>
            <a:cxnLst/>
            <a:rect l="l" t="t" r="r" b="b"/>
            <a:pathLst>
              <a:path w="762634" h="503554">
                <a:moveTo>
                  <a:pt x="439280" y="487045"/>
                </a:moveTo>
                <a:lnTo>
                  <a:pt x="436435" y="431431"/>
                </a:lnTo>
                <a:lnTo>
                  <a:pt x="427723" y="382841"/>
                </a:lnTo>
                <a:lnTo>
                  <a:pt x="412927" y="340804"/>
                </a:lnTo>
                <a:lnTo>
                  <a:pt x="391820" y="304800"/>
                </a:lnTo>
                <a:lnTo>
                  <a:pt x="364172" y="274358"/>
                </a:lnTo>
                <a:lnTo>
                  <a:pt x="329768" y="248970"/>
                </a:lnTo>
                <a:lnTo>
                  <a:pt x="326466" y="247116"/>
                </a:lnTo>
                <a:lnTo>
                  <a:pt x="313512" y="239839"/>
                </a:lnTo>
                <a:lnTo>
                  <a:pt x="297116" y="232143"/>
                </a:lnTo>
                <a:lnTo>
                  <a:pt x="280631" y="225894"/>
                </a:lnTo>
                <a:lnTo>
                  <a:pt x="264121" y="221107"/>
                </a:lnTo>
                <a:lnTo>
                  <a:pt x="251929" y="218135"/>
                </a:lnTo>
                <a:lnTo>
                  <a:pt x="251447" y="218135"/>
                </a:lnTo>
                <a:lnTo>
                  <a:pt x="262890" y="213258"/>
                </a:lnTo>
                <a:lnTo>
                  <a:pt x="295363" y="192074"/>
                </a:lnTo>
                <a:lnTo>
                  <a:pt x="318668" y="160921"/>
                </a:lnTo>
                <a:lnTo>
                  <a:pt x="329717" y="123990"/>
                </a:lnTo>
                <a:lnTo>
                  <a:pt x="330454" y="111023"/>
                </a:lnTo>
                <a:lnTo>
                  <a:pt x="321716" y="67843"/>
                </a:lnTo>
                <a:lnTo>
                  <a:pt x="298615" y="33642"/>
                </a:lnTo>
                <a:lnTo>
                  <a:pt x="298615" y="111023"/>
                </a:lnTo>
                <a:lnTo>
                  <a:pt x="298081" y="120294"/>
                </a:lnTo>
                <a:lnTo>
                  <a:pt x="277634" y="164846"/>
                </a:lnTo>
                <a:lnTo>
                  <a:pt x="241198" y="187274"/>
                </a:lnTo>
                <a:lnTo>
                  <a:pt x="219329" y="190309"/>
                </a:lnTo>
                <a:lnTo>
                  <a:pt x="197434" y="187274"/>
                </a:lnTo>
                <a:lnTo>
                  <a:pt x="161061" y="164846"/>
                </a:lnTo>
                <a:lnTo>
                  <a:pt x="142278" y="129349"/>
                </a:lnTo>
                <a:lnTo>
                  <a:pt x="140144" y="111023"/>
                </a:lnTo>
                <a:lnTo>
                  <a:pt x="146380" y="80225"/>
                </a:lnTo>
                <a:lnTo>
                  <a:pt x="163372" y="55054"/>
                </a:lnTo>
                <a:lnTo>
                  <a:pt x="188544" y="38074"/>
                </a:lnTo>
                <a:lnTo>
                  <a:pt x="219329" y="31838"/>
                </a:lnTo>
                <a:lnTo>
                  <a:pt x="250164" y="38074"/>
                </a:lnTo>
                <a:lnTo>
                  <a:pt x="275374" y="55054"/>
                </a:lnTo>
                <a:lnTo>
                  <a:pt x="292379" y="80225"/>
                </a:lnTo>
                <a:lnTo>
                  <a:pt x="298615" y="111023"/>
                </a:lnTo>
                <a:lnTo>
                  <a:pt x="298615" y="33642"/>
                </a:lnTo>
                <a:lnTo>
                  <a:pt x="297878" y="32550"/>
                </a:lnTo>
                <a:lnTo>
                  <a:pt x="296811" y="31838"/>
                </a:lnTo>
                <a:lnTo>
                  <a:pt x="262547" y="8737"/>
                </a:lnTo>
                <a:lnTo>
                  <a:pt x="219329" y="0"/>
                </a:lnTo>
                <a:lnTo>
                  <a:pt x="176161" y="8737"/>
                </a:lnTo>
                <a:lnTo>
                  <a:pt x="140868" y="32550"/>
                </a:lnTo>
                <a:lnTo>
                  <a:pt x="117043" y="67843"/>
                </a:lnTo>
                <a:lnTo>
                  <a:pt x="108305" y="111023"/>
                </a:lnTo>
                <a:lnTo>
                  <a:pt x="109054" y="123990"/>
                </a:lnTo>
                <a:lnTo>
                  <a:pt x="120103" y="160921"/>
                </a:lnTo>
                <a:lnTo>
                  <a:pt x="143294" y="192074"/>
                </a:lnTo>
                <a:lnTo>
                  <a:pt x="175793" y="213258"/>
                </a:lnTo>
                <a:lnTo>
                  <a:pt x="187299" y="218135"/>
                </a:lnTo>
                <a:lnTo>
                  <a:pt x="175158" y="221107"/>
                </a:lnTo>
                <a:lnTo>
                  <a:pt x="125755" y="239839"/>
                </a:lnTo>
                <a:lnTo>
                  <a:pt x="75095" y="274358"/>
                </a:lnTo>
                <a:lnTo>
                  <a:pt x="47447" y="304800"/>
                </a:lnTo>
                <a:lnTo>
                  <a:pt x="26352" y="340804"/>
                </a:lnTo>
                <a:lnTo>
                  <a:pt x="11557" y="382841"/>
                </a:lnTo>
                <a:lnTo>
                  <a:pt x="2844" y="431431"/>
                </a:lnTo>
                <a:lnTo>
                  <a:pt x="0" y="487045"/>
                </a:lnTo>
                <a:lnTo>
                  <a:pt x="0" y="495820"/>
                </a:lnTo>
                <a:lnTo>
                  <a:pt x="7137" y="502970"/>
                </a:lnTo>
                <a:lnTo>
                  <a:pt x="24701" y="502970"/>
                </a:lnTo>
                <a:lnTo>
                  <a:pt x="31838" y="495820"/>
                </a:lnTo>
                <a:lnTo>
                  <a:pt x="31838" y="487045"/>
                </a:lnTo>
                <a:lnTo>
                  <a:pt x="37160" y="415874"/>
                </a:lnTo>
                <a:lnTo>
                  <a:pt x="51587" y="362521"/>
                </a:lnTo>
                <a:lnTo>
                  <a:pt x="72771" y="323659"/>
                </a:lnTo>
                <a:lnTo>
                  <a:pt x="126047" y="276161"/>
                </a:lnTo>
                <a:lnTo>
                  <a:pt x="173342" y="254317"/>
                </a:lnTo>
                <a:lnTo>
                  <a:pt x="196253" y="248970"/>
                </a:lnTo>
                <a:lnTo>
                  <a:pt x="195707" y="248970"/>
                </a:lnTo>
                <a:lnTo>
                  <a:pt x="219633" y="247116"/>
                </a:lnTo>
                <a:lnTo>
                  <a:pt x="243573" y="248970"/>
                </a:lnTo>
                <a:lnTo>
                  <a:pt x="243014" y="248970"/>
                </a:lnTo>
                <a:lnTo>
                  <a:pt x="265938" y="254317"/>
                </a:lnTo>
                <a:lnTo>
                  <a:pt x="313220" y="276161"/>
                </a:lnTo>
                <a:lnTo>
                  <a:pt x="366509" y="323659"/>
                </a:lnTo>
                <a:lnTo>
                  <a:pt x="387692" y="362521"/>
                </a:lnTo>
                <a:lnTo>
                  <a:pt x="402107" y="415874"/>
                </a:lnTo>
                <a:lnTo>
                  <a:pt x="407428" y="487045"/>
                </a:lnTo>
                <a:lnTo>
                  <a:pt x="407428" y="495820"/>
                </a:lnTo>
                <a:lnTo>
                  <a:pt x="414566" y="502970"/>
                </a:lnTo>
                <a:lnTo>
                  <a:pt x="432130" y="502970"/>
                </a:lnTo>
                <a:lnTo>
                  <a:pt x="439280" y="495820"/>
                </a:lnTo>
                <a:lnTo>
                  <a:pt x="439280" y="487045"/>
                </a:lnTo>
                <a:close/>
              </a:path>
              <a:path w="762634" h="503554">
                <a:moveTo>
                  <a:pt x="762101" y="487045"/>
                </a:moveTo>
                <a:lnTo>
                  <a:pt x="759256" y="431431"/>
                </a:lnTo>
                <a:lnTo>
                  <a:pt x="750544" y="382841"/>
                </a:lnTo>
                <a:lnTo>
                  <a:pt x="735749" y="340804"/>
                </a:lnTo>
                <a:lnTo>
                  <a:pt x="714654" y="304812"/>
                </a:lnTo>
                <a:lnTo>
                  <a:pt x="687006" y="274358"/>
                </a:lnTo>
                <a:lnTo>
                  <a:pt x="652602" y="248970"/>
                </a:lnTo>
                <a:lnTo>
                  <a:pt x="649300" y="247116"/>
                </a:lnTo>
                <a:lnTo>
                  <a:pt x="636358" y="239839"/>
                </a:lnTo>
                <a:lnTo>
                  <a:pt x="619950" y="232143"/>
                </a:lnTo>
                <a:lnTo>
                  <a:pt x="603465" y="225882"/>
                </a:lnTo>
                <a:lnTo>
                  <a:pt x="586955" y="221094"/>
                </a:lnTo>
                <a:lnTo>
                  <a:pt x="574814" y="218135"/>
                </a:lnTo>
                <a:lnTo>
                  <a:pt x="586308" y="213258"/>
                </a:lnTo>
                <a:lnTo>
                  <a:pt x="618807" y="192062"/>
                </a:lnTo>
                <a:lnTo>
                  <a:pt x="641985" y="160959"/>
                </a:lnTo>
                <a:lnTo>
                  <a:pt x="653059" y="123990"/>
                </a:lnTo>
                <a:lnTo>
                  <a:pt x="653796" y="111023"/>
                </a:lnTo>
                <a:lnTo>
                  <a:pt x="645058" y="67843"/>
                </a:lnTo>
                <a:lnTo>
                  <a:pt x="621957" y="33629"/>
                </a:lnTo>
                <a:lnTo>
                  <a:pt x="621957" y="111023"/>
                </a:lnTo>
                <a:lnTo>
                  <a:pt x="621423" y="120294"/>
                </a:lnTo>
                <a:lnTo>
                  <a:pt x="601027" y="164846"/>
                </a:lnTo>
                <a:lnTo>
                  <a:pt x="564654" y="187274"/>
                </a:lnTo>
                <a:lnTo>
                  <a:pt x="542772" y="190309"/>
                </a:lnTo>
                <a:lnTo>
                  <a:pt x="520890" y="187274"/>
                </a:lnTo>
                <a:lnTo>
                  <a:pt x="484454" y="164846"/>
                </a:lnTo>
                <a:lnTo>
                  <a:pt x="465607" y="129349"/>
                </a:lnTo>
                <a:lnTo>
                  <a:pt x="463486" y="111023"/>
                </a:lnTo>
                <a:lnTo>
                  <a:pt x="469722" y="80225"/>
                </a:lnTo>
                <a:lnTo>
                  <a:pt x="486727" y="55054"/>
                </a:lnTo>
                <a:lnTo>
                  <a:pt x="511937" y="38074"/>
                </a:lnTo>
                <a:lnTo>
                  <a:pt x="542772" y="31838"/>
                </a:lnTo>
                <a:lnTo>
                  <a:pt x="573557" y="38074"/>
                </a:lnTo>
                <a:lnTo>
                  <a:pt x="598728" y="55054"/>
                </a:lnTo>
                <a:lnTo>
                  <a:pt x="615721" y="80225"/>
                </a:lnTo>
                <a:lnTo>
                  <a:pt x="621957" y="111023"/>
                </a:lnTo>
                <a:lnTo>
                  <a:pt x="621957" y="33629"/>
                </a:lnTo>
                <a:lnTo>
                  <a:pt x="621233" y="32550"/>
                </a:lnTo>
                <a:lnTo>
                  <a:pt x="620179" y="31838"/>
                </a:lnTo>
                <a:lnTo>
                  <a:pt x="585939" y="8737"/>
                </a:lnTo>
                <a:lnTo>
                  <a:pt x="542772" y="0"/>
                </a:lnTo>
                <a:lnTo>
                  <a:pt x="499554" y="8737"/>
                </a:lnTo>
                <a:lnTo>
                  <a:pt x="464223" y="32550"/>
                </a:lnTo>
                <a:lnTo>
                  <a:pt x="440385" y="67843"/>
                </a:lnTo>
                <a:lnTo>
                  <a:pt x="431647" y="111023"/>
                </a:lnTo>
                <a:lnTo>
                  <a:pt x="432384" y="123990"/>
                </a:lnTo>
                <a:lnTo>
                  <a:pt x="443445" y="160959"/>
                </a:lnTo>
                <a:lnTo>
                  <a:pt x="466712" y="192062"/>
                </a:lnTo>
                <a:lnTo>
                  <a:pt x="499198" y="213258"/>
                </a:lnTo>
                <a:lnTo>
                  <a:pt x="510654" y="218135"/>
                </a:lnTo>
                <a:lnTo>
                  <a:pt x="510184" y="218135"/>
                </a:lnTo>
                <a:lnTo>
                  <a:pt x="464997" y="232143"/>
                </a:lnTo>
                <a:lnTo>
                  <a:pt x="428688" y="251167"/>
                </a:lnTo>
                <a:lnTo>
                  <a:pt x="424129" y="262928"/>
                </a:lnTo>
                <a:lnTo>
                  <a:pt x="424789" y="267208"/>
                </a:lnTo>
                <a:lnTo>
                  <a:pt x="429933" y="275640"/>
                </a:lnTo>
                <a:lnTo>
                  <a:pt x="435013" y="278511"/>
                </a:lnTo>
                <a:lnTo>
                  <a:pt x="443522" y="278511"/>
                </a:lnTo>
                <a:lnTo>
                  <a:pt x="446379" y="277698"/>
                </a:lnTo>
                <a:lnTo>
                  <a:pt x="448881" y="276161"/>
                </a:lnTo>
                <a:lnTo>
                  <a:pt x="472732" y="263385"/>
                </a:lnTo>
                <a:lnTo>
                  <a:pt x="496176" y="254317"/>
                </a:lnTo>
                <a:lnTo>
                  <a:pt x="519087" y="248970"/>
                </a:lnTo>
                <a:lnTo>
                  <a:pt x="518541" y="248970"/>
                </a:lnTo>
                <a:lnTo>
                  <a:pt x="542467" y="247116"/>
                </a:lnTo>
                <a:lnTo>
                  <a:pt x="566394" y="248970"/>
                </a:lnTo>
                <a:lnTo>
                  <a:pt x="565848" y="248970"/>
                </a:lnTo>
                <a:lnTo>
                  <a:pt x="588759" y="254317"/>
                </a:lnTo>
                <a:lnTo>
                  <a:pt x="636054" y="276161"/>
                </a:lnTo>
                <a:lnTo>
                  <a:pt x="689330" y="323659"/>
                </a:lnTo>
                <a:lnTo>
                  <a:pt x="710514" y="362521"/>
                </a:lnTo>
                <a:lnTo>
                  <a:pt x="724928" y="415874"/>
                </a:lnTo>
                <a:lnTo>
                  <a:pt x="730250" y="487045"/>
                </a:lnTo>
                <a:lnTo>
                  <a:pt x="730250" y="495820"/>
                </a:lnTo>
                <a:lnTo>
                  <a:pt x="737400" y="502970"/>
                </a:lnTo>
                <a:lnTo>
                  <a:pt x="754964" y="502970"/>
                </a:lnTo>
                <a:lnTo>
                  <a:pt x="762101" y="495820"/>
                </a:lnTo>
                <a:lnTo>
                  <a:pt x="762101" y="487045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271965" y="9134780"/>
            <a:ext cx="696595" cy="237490"/>
          </a:xfrm>
          <a:custGeom>
            <a:avLst/>
            <a:gdLst/>
            <a:ahLst/>
            <a:cxnLst/>
            <a:rect l="l" t="t" r="r" b="b"/>
            <a:pathLst>
              <a:path w="696594" h="237490">
                <a:moveTo>
                  <a:pt x="344424" y="0"/>
                </a:moveTo>
                <a:lnTo>
                  <a:pt x="336340" y="0"/>
                </a:lnTo>
                <a:lnTo>
                  <a:pt x="333398" y="858"/>
                </a:lnTo>
                <a:lnTo>
                  <a:pt x="7188" y="207690"/>
                </a:lnTo>
                <a:lnTo>
                  <a:pt x="2624" y="212073"/>
                </a:lnTo>
                <a:lnTo>
                  <a:pt x="175" y="217679"/>
                </a:lnTo>
                <a:lnTo>
                  <a:pt x="0" y="223795"/>
                </a:lnTo>
                <a:lnTo>
                  <a:pt x="2256" y="229710"/>
                </a:lnTo>
                <a:lnTo>
                  <a:pt x="5188" y="234317"/>
                </a:lnTo>
                <a:lnTo>
                  <a:pt x="10214" y="237071"/>
                </a:lnTo>
                <a:lnTo>
                  <a:pt x="15690" y="237071"/>
                </a:lnTo>
                <a:lnTo>
                  <a:pt x="18800" y="237071"/>
                </a:lnTo>
                <a:lnTo>
                  <a:pt x="21732" y="236244"/>
                </a:lnTo>
                <a:lnTo>
                  <a:pt x="335314" y="37318"/>
                </a:lnTo>
                <a:lnTo>
                  <a:pt x="460295" y="207407"/>
                </a:lnTo>
                <a:lnTo>
                  <a:pt x="465122" y="209836"/>
                </a:lnTo>
                <a:lnTo>
                  <a:pt x="473572" y="209836"/>
                </a:lnTo>
                <a:lnTo>
                  <a:pt x="476797" y="208778"/>
                </a:lnTo>
                <a:lnTo>
                  <a:pt x="656037" y="77578"/>
                </a:lnTo>
                <a:lnTo>
                  <a:pt x="634509" y="181638"/>
                </a:lnTo>
                <a:lnTo>
                  <a:pt x="640059" y="190088"/>
                </a:lnTo>
                <a:lnTo>
                  <a:pt x="649629" y="192109"/>
                </a:lnTo>
                <a:lnTo>
                  <a:pt x="659430" y="192203"/>
                </a:lnTo>
                <a:lnTo>
                  <a:pt x="665964" y="186884"/>
                </a:lnTo>
                <a:lnTo>
                  <a:pt x="696005" y="41946"/>
                </a:lnTo>
                <a:lnTo>
                  <a:pt x="695041" y="37433"/>
                </a:lnTo>
                <a:lnTo>
                  <a:pt x="552857" y="10847"/>
                </a:lnTo>
                <a:lnTo>
                  <a:pt x="542858" y="10732"/>
                </a:lnTo>
                <a:lnTo>
                  <a:pt x="536020" y="16722"/>
                </a:lnTo>
                <a:lnTo>
                  <a:pt x="533926" y="33360"/>
                </a:lnTo>
                <a:lnTo>
                  <a:pt x="540135" y="41380"/>
                </a:lnTo>
                <a:lnTo>
                  <a:pt x="635200" y="53485"/>
                </a:lnTo>
                <a:lnTo>
                  <a:pt x="473540" y="171607"/>
                </a:lnTo>
                <a:lnTo>
                  <a:pt x="349241" y="2439"/>
                </a:lnTo>
                <a:lnTo>
                  <a:pt x="34442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744178" y="2796463"/>
            <a:ext cx="977900" cy="1027430"/>
          </a:xfrm>
          <a:custGeom>
            <a:avLst/>
            <a:gdLst/>
            <a:ahLst/>
            <a:cxnLst/>
            <a:rect l="l" t="t" r="r" b="b"/>
            <a:pathLst>
              <a:path w="977900" h="1027429">
                <a:moveTo>
                  <a:pt x="401506" y="224790"/>
                </a:moveTo>
                <a:lnTo>
                  <a:pt x="354746" y="227330"/>
                </a:lnTo>
                <a:lnTo>
                  <a:pt x="309554" y="236220"/>
                </a:lnTo>
                <a:lnTo>
                  <a:pt x="266233" y="248920"/>
                </a:lnTo>
                <a:lnTo>
                  <a:pt x="225086" y="265430"/>
                </a:lnTo>
                <a:lnTo>
                  <a:pt x="186418" y="288290"/>
                </a:lnTo>
                <a:lnTo>
                  <a:pt x="150531" y="313690"/>
                </a:lnTo>
                <a:lnTo>
                  <a:pt x="117729" y="342900"/>
                </a:lnTo>
                <a:lnTo>
                  <a:pt x="88316" y="375920"/>
                </a:lnTo>
                <a:lnTo>
                  <a:pt x="62595" y="411480"/>
                </a:lnTo>
                <a:lnTo>
                  <a:pt x="40870" y="450850"/>
                </a:lnTo>
                <a:lnTo>
                  <a:pt x="23445" y="491490"/>
                </a:lnTo>
                <a:lnTo>
                  <a:pt x="10622" y="534670"/>
                </a:lnTo>
                <a:lnTo>
                  <a:pt x="2706" y="580390"/>
                </a:lnTo>
                <a:lnTo>
                  <a:pt x="0" y="626110"/>
                </a:lnTo>
                <a:lnTo>
                  <a:pt x="2559" y="670560"/>
                </a:lnTo>
                <a:lnTo>
                  <a:pt x="2633" y="671830"/>
                </a:lnTo>
                <a:lnTo>
                  <a:pt x="2706" y="673100"/>
                </a:lnTo>
                <a:lnTo>
                  <a:pt x="10622" y="718820"/>
                </a:lnTo>
                <a:lnTo>
                  <a:pt x="23445" y="762000"/>
                </a:lnTo>
                <a:lnTo>
                  <a:pt x="40870" y="802640"/>
                </a:lnTo>
                <a:lnTo>
                  <a:pt x="62595" y="842010"/>
                </a:lnTo>
                <a:lnTo>
                  <a:pt x="88316" y="877570"/>
                </a:lnTo>
                <a:lnTo>
                  <a:pt x="117729" y="910590"/>
                </a:lnTo>
                <a:lnTo>
                  <a:pt x="150531" y="939800"/>
                </a:lnTo>
                <a:lnTo>
                  <a:pt x="186418" y="965200"/>
                </a:lnTo>
                <a:lnTo>
                  <a:pt x="225086" y="986790"/>
                </a:lnTo>
                <a:lnTo>
                  <a:pt x="266233" y="1004570"/>
                </a:lnTo>
                <a:lnTo>
                  <a:pt x="309554" y="1017270"/>
                </a:lnTo>
                <a:lnTo>
                  <a:pt x="354746" y="1024890"/>
                </a:lnTo>
                <a:lnTo>
                  <a:pt x="401506" y="1027430"/>
                </a:lnTo>
                <a:lnTo>
                  <a:pt x="448254" y="1024890"/>
                </a:lnTo>
                <a:lnTo>
                  <a:pt x="493436" y="1017270"/>
                </a:lnTo>
                <a:lnTo>
                  <a:pt x="536747" y="1004570"/>
                </a:lnTo>
                <a:lnTo>
                  <a:pt x="566130" y="991870"/>
                </a:lnTo>
                <a:lnTo>
                  <a:pt x="401506" y="991870"/>
                </a:lnTo>
                <a:lnTo>
                  <a:pt x="352009" y="988060"/>
                </a:lnTo>
                <a:lnTo>
                  <a:pt x="304515" y="979170"/>
                </a:lnTo>
                <a:lnTo>
                  <a:pt x="259462" y="962660"/>
                </a:lnTo>
                <a:lnTo>
                  <a:pt x="217290" y="942340"/>
                </a:lnTo>
                <a:lnTo>
                  <a:pt x="178436" y="915670"/>
                </a:lnTo>
                <a:lnTo>
                  <a:pt x="143339" y="885190"/>
                </a:lnTo>
                <a:lnTo>
                  <a:pt x="112439" y="849630"/>
                </a:lnTo>
                <a:lnTo>
                  <a:pt x="86173" y="810260"/>
                </a:lnTo>
                <a:lnTo>
                  <a:pt x="64980" y="768350"/>
                </a:lnTo>
                <a:lnTo>
                  <a:pt x="49300" y="723900"/>
                </a:lnTo>
                <a:lnTo>
                  <a:pt x="39570" y="675640"/>
                </a:lnTo>
                <a:lnTo>
                  <a:pt x="36314" y="627380"/>
                </a:lnTo>
                <a:lnTo>
                  <a:pt x="36229" y="626110"/>
                </a:lnTo>
                <a:lnTo>
                  <a:pt x="39570" y="576580"/>
                </a:lnTo>
                <a:lnTo>
                  <a:pt x="49300" y="529590"/>
                </a:lnTo>
                <a:lnTo>
                  <a:pt x="64980" y="485140"/>
                </a:lnTo>
                <a:lnTo>
                  <a:pt x="86173" y="441960"/>
                </a:lnTo>
                <a:lnTo>
                  <a:pt x="112439" y="403860"/>
                </a:lnTo>
                <a:lnTo>
                  <a:pt x="143339" y="368300"/>
                </a:lnTo>
                <a:lnTo>
                  <a:pt x="178436" y="337820"/>
                </a:lnTo>
                <a:lnTo>
                  <a:pt x="217290" y="311150"/>
                </a:lnTo>
                <a:lnTo>
                  <a:pt x="259462" y="289560"/>
                </a:lnTo>
                <a:lnTo>
                  <a:pt x="304515" y="274320"/>
                </a:lnTo>
                <a:lnTo>
                  <a:pt x="352009" y="264160"/>
                </a:lnTo>
                <a:lnTo>
                  <a:pt x="401506" y="261620"/>
                </a:lnTo>
                <a:lnTo>
                  <a:pt x="567476" y="261620"/>
                </a:lnTo>
                <a:lnTo>
                  <a:pt x="530236" y="246380"/>
                </a:lnTo>
                <a:lnTo>
                  <a:pt x="488355" y="234950"/>
                </a:lnTo>
                <a:lnTo>
                  <a:pt x="445318" y="227330"/>
                </a:lnTo>
                <a:lnTo>
                  <a:pt x="401506" y="224790"/>
                </a:lnTo>
                <a:close/>
              </a:path>
              <a:path w="977900" h="1027429">
                <a:moveTo>
                  <a:pt x="731670" y="407670"/>
                </a:moveTo>
                <a:lnTo>
                  <a:pt x="724729" y="407670"/>
                </a:lnTo>
                <a:lnTo>
                  <a:pt x="718208" y="410210"/>
                </a:lnTo>
                <a:lnTo>
                  <a:pt x="713376" y="415290"/>
                </a:lnTo>
                <a:lnTo>
                  <a:pt x="711041" y="422910"/>
                </a:lnTo>
                <a:lnTo>
                  <a:pt x="711329" y="429260"/>
                </a:lnTo>
                <a:lnTo>
                  <a:pt x="714365" y="435610"/>
                </a:lnTo>
                <a:lnTo>
                  <a:pt x="737184" y="474980"/>
                </a:lnTo>
                <a:lnTo>
                  <a:pt x="753543" y="519430"/>
                </a:lnTo>
                <a:lnTo>
                  <a:pt x="763394" y="570230"/>
                </a:lnTo>
                <a:lnTo>
                  <a:pt x="766688" y="626110"/>
                </a:lnTo>
                <a:lnTo>
                  <a:pt x="763691" y="670560"/>
                </a:lnTo>
                <a:lnTo>
                  <a:pt x="763605" y="671830"/>
                </a:lnTo>
                <a:lnTo>
                  <a:pt x="763519" y="673100"/>
                </a:lnTo>
                <a:lnTo>
                  <a:pt x="753621" y="723900"/>
                </a:lnTo>
                <a:lnTo>
                  <a:pt x="737944" y="768350"/>
                </a:lnTo>
                <a:lnTo>
                  <a:pt x="716757" y="810260"/>
                </a:lnTo>
                <a:lnTo>
                  <a:pt x="690498" y="849630"/>
                </a:lnTo>
                <a:lnTo>
                  <a:pt x="659605" y="885190"/>
                </a:lnTo>
                <a:lnTo>
                  <a:pt x="624518" y="915670"/>
                </a:lnTo>
                <a:lnTo>
                  <a:pt x="585674" y="942340"/>
                </a:lnTo>
                <a:lnTo>
                  <a:pt x="543512" y="962660"/>
                </a:lnTo>
                <a:lnTo>
                  <a:pt x="498471" y="979170"/>
                </a:lnTo>
                <a:lnTo>
                  <a:pt x="450989" y="988060"/>
                </a:lnTo>
                <a:lnTo>
                  <a:pt x="401506" y="991870"/>
                </a:lnTo>
                <a:lnTo>
                  <a:pt x="566130" y="991870"/>
                </a:lnTo>
                <a:lnTo>
                  <a:pt x="616543" y="965200"/>
                </a:lnTo>
                <a:lnTo>
                  <a:pt x="652421" y="939800"/>
                </a:lnTo>
                <a:lnTo>
                  <a:pt x="685216" y="910590"/>
                </a:lnTo>
                <a:lnTo>
                  <a:pt x="714622" y="877570"/>
                </a:lnTo>
                <a:lnTo>
                  <a:pt x="740336" y="842010"/>
                </a:lnTo>
                <a:lnTo>
                  <a:pt x="762056" y="802640"/>
                </a:lnTo>
                <a:lnTo>
                  <a:pt x="779478" y="762000"/>
                </a:lnTo>
                <a:lnTo>
                  <a:pt x="792298" y="718820"/>
                </a:lnTo>
                <a:lnTo>
                  <a:pt x="800212" y="673100"/>
                </a:lnTo>
                <a:lnTo>
                  <a:pt x="802844" y="627380"/>
                </a:lnTo>
                <a:lnTo>
                  <a:pt x="802917" y="626110"/>
                </a:lnTo>
                <a:lnTo>
                  <a:pt x="799333" y="566420"/>
                </a:lnTo>
                <a:lnTo>
                  <a:pt x="799256" y="565150"/>
                </a:lnTo>
                <a:lnTo>
                  <a:pt x="799180" y="563880"/>
                </a:lnTo>
                <a:lnTo>
                  <a:pt x="788003" y="508000"/>
                </a:lnTo>
                <a:lnTo>
                  <a:pt x="769438" y="457200"/>
                </a:lnTo>
                <a:lnTo>
                  <a:pt x="743537" y="414020"/>
                </a:lnTo>
                <a:lnTo>
                  <a:pt x="738211" y="408940"/>
                </a:lnTo>
                <a:lnTo>
                  <a:pt x="731670" y="407670"/>
                </a:lnTo>
                <a:close/>
              </a:path>
              <a:path w="977900" h="1027429">
                <a:moveTo>
                  <a:pt x="401464" y="363220"/>
                </a:moveTo>
                <a:lnTo>
                  <a:pt x="354290" y="368300"/>
                </a:lnTo>
                <a:lnTo>
                  <a:pt x="309864" y="379730"/>
                </a:lnTo>
                <a:lnTo>
                  <a:pt x="268935" y="400050"/>
                </a:lnTo>
                <a:lnTo>
                  <a:pt x="232251" y="425450"/>
                </a:lnTo>
                <a:lnTo>
                  <a:pt x="200559" y="457200"/>
                </a:lnTo>
                <a:lnTo>
                  <a:pt x="174607" y="494030"/>
                </a:lnTo>
                <a:lnTo>
                  <a:pt x="155144" y="534670"/>
                </a:lnTo>
                <a:lnTo>
                  <a:pt x="142918" y="579120"/>
                </a:lnTo>
                <a:lnTo>
                  <a:pt x="138676" y="626110"/>
                </a:lnTo>
                <a:lnTo>
                  <a:pt x="142583" y="670560"/>
                </a:lnTo>
                <a:lnTo>
                  <a:pt x="142694" y="671830"/>
                </a:lnTo>
                <a:lnTo>
                  <a:pt x="155144" y="718820"/>
                </a:lnTo>
                <a:lnTo>
                  <a:pt x="174607" y="759460"/>
                </a:lnTo>
                <a:lnTo>
                  <a:pt x="200559" y="796290"/>
                </a:lnTo>
                <a:lnTo>
                  <a:pt x="232251" y="828040"/>
                </a:lnTo>
                <a:lnTo>
                  <a:pt x="268935" y="853440"/>
                </a:lnTo>
                <a:lnTo>
                  <a:pt x="309864" y="872490"/>
                </a:lnTo>
                <a:lnTo>
                  <a:pt x="354290" y="885190"/>
                </a:lnTo>
                <a:lnTo>
                  <a:pt x="401464" y="889000"/>
                </a:lnTo>
                <a:lnTo>
                  <a:pt x="448640" y="885190"/>
                </a:lnTo>
                <a:lnTo>
                  <a:pt x="493067" y="872490"/>
                </a:lnTo>
                <a:lnTo>
                  <a:pt x="533997" y="853440"/>
                </a:lnTo>
                <a:lnTo>
                  <a:pt x="401464" y="853440"/>
                </a:lnTo>
                <a:lnTo>
                  <a:pt x="355860" y="848360"/>
                </a:lnTo>
                <a:lnTo>
                  <a:pt x="313358" y="835660"/>
                </a:lnTo>
                <a:lnTo>
                  <a:pt x="274876" y="814070"/>
                </a:lnTo>
                <a:lnTo>
                  <a:pt x="241331" y="786130"/>
                </a:lnTo>
                <a:lnTo>
                  <a:pt x="213643" y="753110"/>
                </a:lnTo>
                <a:lnTo>
                  <a:pt x="192728" y="715010"/>
                </a:lnTo>
                <a:lnTo>
                  <a:pt x="179506" y="671830"/>
                </a:lnTo>
                <a:lnTo>
                  <a:pt x="174895" y="626110"/>
                </a:lnTo>
                <a:lnTo>
                  <a:pt x="179506" y="580390"/>
                </a:lnTo>
                <a:lnTo>
                  <a:pt x="192728" y="538480"/>
                </a:lnTo>
                <a:lnTo>
                  <a:pt x="213643" y="500380"/>
                </a:lnTo>
                <a:lnTo>
                  <a:pt x="241331" y="466090"/>
                </a:lnTo>
                <a:lnTo>
                  <a:pt x="274876" y="439420"/>
                </a:lnTo>
                <a:lnTo>
                  <a:pt x="313358" y="417830"/>
                </a:lnTo>
                <a:lnTo>
                  <a:pt x="355860" y="405130"/>
                </a:lnTo>
                <a:lnTo>
                  <a:pt x="401464" y="400050"/>
                </a:lnTo>
                <a:lnTo>
                  <a:pt x="532939" y="400050"/>
                </a:lnTo>
                <a:lnTo>
                  <a:pt x="522487" y="393700"/>
                </a:lnTo>
                <a:lnTo>
                  <a:pt x="484044" y="377190"/>
                </a:lnTo>
                <a:lnTo>
                  <a:pt x="443450" y="367030"/>
                </a:lnTo>
                <a:lnTo>
                  <a:pt x="401464" y="363220"/>
                </a:lnTo>
                <a:close/>
              </a:path>
              <a:path w="977900" h="1027429">
                <a:moveTo>
                  <a:pt x="607800" y="472440"/>
                </a:moveTo>
                <a:lnTo>
                  <a:pt x="600857" y="472440"/>
                </a:lnTo>
                <a:lnTo>
                  <a:pt x="594212" y="474980"/>
                </a:lnTo>
                <a:lnTo>
                  <a:pt x="589164" y="480060"/>
                </a:lnTo>
                <a:lnTo>
                  <a:pt x="586565" y="486410"/>
                </a:lnTo>
                <a:lnTo>
                  <a:pt x="586570" y="492760"/>
                </a:lnTo>
                <a:lnTo>
                  <a:pt x="589332" y="500380"/>
                </a:lnTo>
                <a:lnTo>
                  <a:pt x="606055" y="529590"/>
                </a:lnTo>
                <a:lnTo>
                  <a:pt x="618168" y="560070"/>
                </a:lnTo>
                <a:lnTo>
                  <a:pt x="625536" y="593090"/>
                </a:lnTo>
                <a:lnTo>
                  <a:pt x="628022" y="626110"/>
                </a:lnTo>
                <a:lnTo>
                  <a:pt x="623411" y="671830"/>
                </a:lnTo>
                <a:lnTo>
                  <a:pt x="610191" y="715010"/>
                </a:lnTo>
                <a:lnTo>
                  <a:pt x="589278" y="753110"/>
                </a:lnTo>
                <a:lnTo>
                  <a:pt x="561591" y="786130"/>
                </a:lnTo>
                <a:lnTo>
                  <a:pt x="528048" y="814070"/>
                </a:lnTo>
                <a:lnTo>
                  <a:pt x="489568" y="835660"/>
                </a:lnTo>
                <a:lnTo>
                  <a:pt x="447067" y="848360"/>
                </a:lnTo>
                <a:lnTo>
                  <a:pt x="401464" y="853440"/>
                </a:lnTo>
                <a:lnTo>
                  <a:pt x="533997" y="853440"/>
                </a:lnTo>
                <a:lnTo>
                  <a:pt x="570681" y="828040"/>
                </a:lnTo>
                <a:lnTo>
                  <a:pt x="602372" y="796290"/>
                </a:lnTo>
                <a:lnTo>
                  <a:pt x="628323" y="759460"/>
                </a:lnTo>
                <a:lnTo>
                  <a:pt x="647785" y="718820"/>
                </a:lnTo>
                <a:lnTo>
                  <a:pt x="660010" y="674370"/>
                </a:lnTo>
                <a:lnTo>
                  <a:pt x="664140" y="627380"/>
                </a:lnTo>
                <a:lnTo>
                  <a:pt x="664252" y="626110"/>
                </a:lnTo>
                <a:lnTo>
                  <a:pt x="661366" y="588010"/>
                </a:lnTo>
                <a:lnTo>
                  <a:pt x="652817" y="549910"/>
                </a:lnTo>
                <a:lnTo>
                  <a:pt x="638763" y="513080"/>
                </a:lnTo>
                <a:lnTo>
                  <a:pt x="619363" y="480060"/>
                </a:lnTo>
                <a:lnTo>
                  <a:pt x="614237" y="474980"/>
                </a:lnTo>
                <a:lnTo>
                  <a:pt x="607800" y="472440"/>
                </a:lnTo>
                <a:close/>
              </a:path>
              <a:path w="977900" h="1027429">
                <a:moveTo>
                  <a:pt x="401464" y="486410"/>
                </a:moveTo>
                <a:lnTo>
                  <a:pt x="357186" y="494030"/>
                </a:lnTo>
                <a:lnTo>
                  <a:pt x="318699" y="513080"/>
                </a:lnTo>
                <a:lnTo>
                  <a:pt x="288327" y="543560"/>
                </a:lnTo>
                <a:lnTo>
                  <a:pt x="268398" y="582930"/>
                </a:lnTo>
                <a:lnTo>
                  <a:pt x="261238" y="626110"/>
                </a:lnTo>
                <a:lnTo>
                  <a:pt x="268398" y="670560"/>
                </a:lnTo>
                <a:lnTo>
                  <a:pt x="288327" y="709930"/>
                </a:lnTo>
                <a:lnTo>
                  <a:pt x="318699" y="739140"/>
                </a:lnTo>
                <a:lnTo>
                  <a:pt x="357186" y="759460"/>
                </a:lnTo>
                <a:lnTo>
                  <a:pt x="401464" y="767080"/>
                </a:lnTo>
                <a:lnTo>
                  <a:pt x="445742" y="759460"/>
                </a:lnTo>
                <a:lnTo>
                  <a:pt x="484232" y="739140"/>
                </a:lnTo>
                <a:lnTo>
                  <a:pt x="493477" y="730250"/>
                </a:lnTo>
                <a:lnTo>
                  <a:pt x="401464" y="730250"/>
                </a:lnTo>
                <a:lnTo>
                  <a:pt x="361023" y="722630"/>
                </a:lnTo>
                <a:lnTo>
                  <a:pt x="327958" y="699770"/>
                </a:lnTo>
                <a:lnTo>
                  <a:pt x="305644" y="666750"/>
                </a:lnTo>
                <a:lnTo>
                  <a:pt x="297456" y="626110"/>
                </a:lnTo>
                <a:lnTo>
                  <a:pt x="305644" y="586740"/>
                </a:lnTo>
                <a:lnTo>
                  <a:pt x="327958" y="553720"/>
                </a:lnTo>
                <a:lnTo>
                  <a:pt x="361023" y="530860"/>
                </a:lnTo>
                <a:lnTo>
                  <a:pt x="401464" y="521970"/>
                </a:lnTo>
                <a:lnTo>
                  <a:pt x="515018" y="521970"/>
                </a:lnTo>
                <a:lnTo>
                  <a:pt x="525899" y="509270"/>
                </a:lnTo>
                <a:lnTo>
                  <a:pt x="478027" y="509270"/>
                </a:lnTo>
                <a:lnTo>
                  <a:pt x="460348" y="499110"/>
                </a:lnTo>
                <a:lnTo>
                  <a:pt x="441497" y="492760"/>
                </a:lnTo>
                <a:lnTo>
                  <a:pt x="421770" y="487680"/>
                </a:lnTo>
                <a:lnTo>
                  <a:pt x="401464" y="486410"/>
                </a:lnTo>
                <a:close/>
              </a:path>
              <a:path w="977900" h="1027429">
                <a:moveTo>
                  <a:pt x="513709" y="560070"/>
                </a:moveTo>
                <a:lnTo>
                  <a:pt x="506675" y="562610"/>
                </a:lnTo>
                <a:lnTo>
                  <a:pt x="500754" y="566420"/>
                </a:lnTo>
                <a:lnTo>
                  <a:pt x="496988" y="571500"/>
                </a:lnTo>
                <a:lnTo>
                  <a:pt x="495686" y="579120"/>
                </a:lnTo>
                <a:lnTo>
                  <a:pt x="497157" y="585470"/>
                </a:lnTo>
                <a:lnTo>
                  <a:pt x="500780" y="595630"/>
                </a:lnTo>
                <a:lnTo>
                  <a:pt x="503379" y="605790"/>
                </a:lnTo>
                <a:lnTo>
                  <a:pt x="504946" y="615950"/>
                </a:lnTo>
                <a:lnTo>
                  <a:pt x="505471" y="626110"/>
                </a:lnTo>
                <a:lnTo>
                  <a:pt x="497285" y="666750"/>
                </a:lnTo>
                <a:lnTo>
                  <a:pt x="474973" y="699770"/>
                </a:lnTo>
                <a:lnTo>
                  <a:pt x="441909" y="722630"/>
                </a:lnTo>
                <a:lnTo>
                  <a:pt x="401464" y="730250"/>
                </a:lnTo>
                <a:lnTo>
                  <a:pt x="493477" y="730250"/>
                </a:lnTo>
                <a:lnTo>
                  <a:pt x="514607" y="709930"/>
                </a:lnTo>
                <a:lnTo>
                  <a:pt x="534539" y="670560"/>
                </a:lnTo>
                <a:lnTo>
                  <a:pt x="541700" y="626110"/>
                </a:lnTo>
                <a:lnTo>
                  <a:pt x="540991" y="612140"/>
                </a:lnTo>
                <a:lnTo>
                  <a:pt x="530444" y="571500"/>
                </a:lnTo>
                <a:lnTo>
                  <a:pt x="520527" y="561340"/>
                </a:lnTo>
                <a:lnTo>
                  <a:pt x="513709" y="560070"/>
                </a:lnTo>
                <a:close/>
              </a:path>
              <a:path w="977900" h="1027429">
                <a:moveTo>
                  <a:pt x="515018" y="521970"/>
                </a:moveTo>
                <a:lnTo>
                  <a:pt x="401464" y="521970"/>
                </a:lnTo>
                <a:lnTo>
                  <a:pt x="415366" y="523240"/>
                </a:lnTo>
                <a:lnTo>
                  <a:pt x="428920" y="525780"/>
                </a:lnTo>
                <a:lnTo>
                  <a:pt x="441949" y="530860"/>
                </a:lnTo>
                <a:lnTo>
                  <a:pt x="454279" y="537210"/>
                </a:lnTo>
                <a:lnTo>
                  <a:pt x="387705" y="614680"/>
                </a:lnTo>
                <a:lnTo>
                  <a:pt x="384204" y="621030"/>
                </a:lnTo>
                <a:lnTo>
                  <a:pt x="397296" y="645160"/>
                </a:lnTo>
                <a:lnTo>
                  <a:pt x="406563" y="645160"/>
                </a:lnTo>
                <a:lnTo>
                  <a:pt x="411652" y="642620"/>
                </a:lnTo>
                <a:lnTo>
                  <a:pt x="515018" y="521970"/>
                </a:lnTo>
                <a:close/>
              </a:path>
              <a:path w="977900" h="1027429">
                <a:moveTo>
                  <a:pt x="532939" y="400050"/>
                </a:moveTo>
                <a:lnTo>
                  <a:pt x="401464" y="400050"/>
                </a:lnTo>
                <a:lnTo>
                  <a:pt x="437058" y="402590"/>
                </a:lnTo>
                <a:lnTo>
                  <a:pt x="471507" y="411480"/>
                </a:lnTo>
                <a:lnTo>
                  <a:pt x="504188" y="424180"/>
                </a:lnTo>
                <a:lnTo>
                  <a:pt x="534475" y="443230"/>
                </a:lnTo>
                <a:lnTo>
                  <a:pt x="478027" y="509270"/>
                </a:lnTo>
                <a:lnTo>
                  <a:pt x="525899" y="509270"/>
                </a:lnTo>
                <a:lnTo>
                  <a:pt x="606415" y="415290"/>
                </a:lnTo>
                <a:lnTo>
                  <a:pt x="558024" y="415290"/>
                </a:lnTo>
                <a:lnTo>
                  <a:pt x="532939" y="400050"/>
                </a:lnTo>
                <a:close/>
              </a:path>
              <a:path w="977900" h="1027429">
                <a:moveTo>
                  <a:pt x="567476" y="261620"/>
                </a:moveTo>
                <a:lnTo>
                  <a:pt x="401506" y="261620"/>
                </a:lnTo>
                <a:lnTo>
                  <a:pt x="447660" y="264160"/>
                </a:lnTo>
                <a:lnTo>
                  <a:pt x="492778" y="273050"/>
                </a:lnTo>
                <a:lnTo>
                  <a:pt x="536313" y="287020"/>
                </a:lnTo>
                <a:lnTo>
                  <a:pt x="577720" y="307340"/>
                </a:lnTo>
                <a:lnTo>
                  <a:pt x="589374" y="379730"/>
                </a:lnTo>
                <a:lnTo>
                  <a:pt x="558024" y="415290"/>
                </a:lnTo>
                <a:lnTo>
                  <a:pt x="606415" y="415290"/>
                </a:lnTo>
                <a:lnTo>
                  <a:pt x="624912" y="393700"/>
                </a:lnTo>
                <a:lnTo>
                  <a:pt x="806521" y="393700"/>
                </a:lnTo>
                <a:lnTo>
                  <a:pt x="831758" y="364490"/>
                </a:lnTo>
                <a:lnTo>
                  <a:pt x="783976" y="364490"/>
                </a:lnTo>
                <a:lnTo>
                  <a:pt x="654807" y="358140"/>
                </a:lnTo>
                <a:lnTo>
                  <a:pt x="667807" y="342900"/>
                </a:lnTo>
                <a:lnTo>
                  <a:pt x="620253" y="342900"/>
                </a:lnTo>
                <a:lnTo>
                  <a:pt x="607303" y="262890"/>
                </a:lnTo>
                <a:lnTo>
                  <a:pt x="570579" y="262890"/>
                </a:lnTo>
                <a:lnTo>
                  <a:pt x="567476" y="261620"/>
                </a:lnTo>
                <a:close/>
              </a:path>
              <a:path w="977900" h="1027429">
                <a:moveTo>
                  <a:pt x="806521" y="393700"/>
                </a:moveTo>
                <a:lnTo>
                  <a:pt x="624912" y="393700"/>
                </a:lnTo>
                <a:lnTo>
                  <a:pt x="791106" y="400050"/>
                </a:lnTo>
                <a:lnTo>
                  <a:pt x="797138" y="400050"/>
                </a:lnTo>
                <a:lnTo>
                  <a:pt x="802132" y="398780"/>
                </a:lnTo>
                <a:lnTo>
                  <a:pt x="806521" y="393700"/>
                </a:lnTo>
                <a:close/>
              </a:path>
              <a:path w="977900" h="1027429">
                <a:moveTo>
                  <a:pt x="892108" y="294640"/>
                </a:moveTo>
                <a:lnTo>
                  <a:pt x="708973" y="294640"/>
                </a:lnTo>
                <a:lnTo>
                  <a:pt x="841702" y="297180"/>
                </a:lnTo>
                <a:lnTo>
                  <a:pt x="783976" y="364490"/>
                </a:lnTo>
                <a:lnTo>
                  <a:pt x="831758" y="364490"/>
                </a:lnTo>
                <a:lnTo>
                  <a:pt x="892108" y="294640"/>
                </a:lnTo>
                <a:close/>
              </a:path>
              <a:path w="977900" h="1027429">
                <a:moveTo>
                  <a:pt x="694906" y="147320"/>
                </a:moveTo>
                <a:lnTo>
                  <a:pt x="658262" y="147320"/>
                </a:lnTo>
                <a:lnTo>
                  <a:pt x="676188" y="278130"/>
                </a:lnTo>
                <a:lnTo>
                  <a:pt x="620253" y="342900"/>
                </a:lnTo>
                <a:lnTo>
                  <a:pt x="667807" y="342900"/>
                </a:lnTo>
                <a:lnTo>
                  <a:pt x="708973" y="294640"/>
                </a:lnTo>
                <a:lnTo>
                  <a:pt x="892108" y="294640"/>
                </a:lnTo>
                <a:lnTo>
                  <a:pt x="894265" y="293370"/>
                </a:lnTo>
                <a:lnTo>
                  <a:pt x="896035" y="290830"/>
                </a:lnTo>
                <a:lnTo>
                  <a:pt x="897323" y="289560"/>
                </a:lnTo>
                <a:lnTo>
                  <a:pt x="921520" y="261620"/>
                </a:lnTo>
                <a:lnTo>
                  <a:pt x="872695" y="261620"/>
                </a:lnTo>
                <a:lnTo>
                  <a:pt x="739443" y="259080"/>
                </a:lnTo>
                <a:lnTo>
                  <a:pt x="754601" y="241300"/>
                </a:lnTo>
                <a:lnTo>
                  <a:pt x="707706" y="241300"/>
                </a:lnTo>
                <a:lnTo>
                  <a:pt x="694906" y="147320"/>
                </a:lnTo>
                <a:close/>
              </a:path>
              <a:path w="977900" h="1027429">
                <a:moveTo>
                  <a:pt x="749066" y="0"/>
                </a:moveTo>
                <a:lnTo>
                  <a:pt x="741726" y="1270"/>
                </a:lnTo>
                <a:lnTo>
                  <a:pt x="660503" y="90170"/>
                </a:lnTo>
                <a:lnTo>
                  <a:pt x="658315" y="92710"/>
                </a:lnTo>
                <a:lnTo>
                  <a:pt x="656503" y="93980"/>
                </a:lnTo>
                <a:lnTo>
                  <a:pt x="655184" y="96520"/>
                </a:lnTo>
                <a:lnTo>
                  <a:pt x="562694" y="198120"/>
                </a:lnTo>
                <a:lnTo>
                  <a:pt x="561040" y="203200"/>
                </a:lnTo>
                <a:lnTo>
                  <a:pt x="570579" y="262890"/>
                </a:lnTo>
                <a:lnTo>
                  <a:pt x="607303" y="262890"/>
                </a:lnTo>
                <a:lnTo>
                  <a:pt x="599081" y="212090"/>
                </a:lnTo>
                <a:lnTo>
                  <a:pt x="658262" y="147320"/>
                </a:lnTo>
                <a:lnTo>
                  <a:pt x="694906" y="147320"/>
                </a:lnTo>
                <a:lnTo>
                  <a:pt x="690062" y="111760"/>
                </a:lnTo>
                <a:lnTo>
                  <a:pt x="737673" y="59690"/>
                </a:lnTo>
                <a:lnTo>
                  <a:pt x="774299" y="59690"/>
                </a:lnTo>
                <a:lnTo>
                  <a:pt x="767369" y="8890"/>
                </a:lnTo>
                <a:lnTo>
                  <a:pt x="762479" y="3810"/>
                </a:lnTo>
                <a:lnTo>
                  <a:pt x="749066" y="0"/>
                </a:lnTo>
                <a:close/>
              </a:path>
              <a:path w="977900" h="1027429">
                <a:moveTo>
                  <a:pt x="969915" y="205740"/>
                </a:moveTo>
                <a:lnTo>
                  <a:pt x="784918" y="205740"/>
                </a:lnTo>
                <a:lnTo>
                  <a:pt x="919134" y="208280"/>
                </a:lnTo>
                <a:lnTo>
                  <a:pt x="872695" y="261620"/>
                </a:lnTo>
                <a:lnTo>
                  <a:pt x="921520" y="261620"/>
                </a:lnTo>
                <a:lnTo>
                  <a:pt x="969915" y="205740"/>
                </a:lnTo>
                <a:close/>
              </a:path>
              <a:path w="977900" h="1027429">
                <a:moveTo>
                  <a:pt x="774299" y="59690"/>
                </a:moveTo>
                <a:lnTo>
                  <a:pt x="737673" y="59690"/>
                </a:lnTo>
                <a:lnTo>
                  <a:pt x="754877" y="185420"/>
                </a:lnTo>
                <a:lnTo>
                  <a:pt x="707706" y="241300"/>
                </a:lnTo>
                <a:lnTo>
                  <a:pt x="754601" y="241300"/>
                </a:lnTo>
                <a:lnTo>
                  <a:pt x="784918" y="205740"/>
                </a:lnTo>
                <a:lnTo>
                  <a:pt x="969915" y="205740"/>
                </a:lnTo>
                <a:lnTo>
                  <a:pt x="976514" y="198120"/>
                </a:lnTo>
                <a:lnTo>
                  <a:pt x="977645" y="190500"/>
                </a:lnTo>
                <a:lnTo>
                  <a:pt x="971949" y="177800"/>
                </a:lnTo>
                <a:lnTo>
                  <a:pt x="965625" y="173990"/>
                </a:lnTo>
                <a:lnTo>
                  <a:pt x="815106" y="170180"/>
                </a:lnTo>
                <a:lnTo>
                  <a:pt x="817252" y="165100"/>
                </a:lnTo>
                <a:lnTo>
                  <a:pt x="817294" y="158750"/>
                </a:lnTo>
                <a:lnTo>
                  <a:pt x="815270" y="152400"/>
                </a:lnTo>
                <a:lnTo>
                  <a:pt x="812233" y="148590"/>
                </a:lnTo>
                <a:lnTo>
                  <a:pt x="786426" y="148590"/>
                </a:lnTo>
                <a:lnTo>
                  <a:pt x="774299" y="59690"/>
                </a:lnTo>
                <a:close/>
              </a:path>
              <a:path w="977900" h="1027429">
                <a:moveTo>
                  <a:pt x="798552" y="143510"/>
                </a:moveTo>
                <a:lnTo>
                  <a:pt x="792057" y="144780"/>
                </a:lnTo>
                <a:lnTo>
                  <a:pt x="786426" y="148590"/>
                </a:lnTo>
                <a:lnTo>
                  <a:pt x="812233" y="148590"/>
                </a:lnTo>
                <a:lnTo>
                  <a:pt x="811221" y="147320"/>
                </a:lnTo>
                <a:lnTo>
                  <a:pt x="805184" y="144780"/>
                </a:lnTo>
                <a:lnTo>
                  <a:pt x="798552" y="14351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60921" y="7753191"/>
            <a:ext cx="1035685" cy="645795"/>
          </a:xfrm>
          <a:custGeom>
            <a:avLst/>
            <a:gdLst/>
            <a:ahLst/>
            <a:cxnLst/>
            <a:rect l="l" t="t" r="r" b="b"/>
            <a:pathLst>
              <a:path w="1035685" h="645795">
                <a:moveTo>
                  <a:pt x="82374" y="118991"/>
                </a:moveTo>
                <a:lnTo>
                  <a:pt x="50345" y="125924"/>
                </a:lnTo>
                <a:lnTo>
                  <a:pt x="24157" y="144821"/>
                </a:lnTo>
                <a:lnTo>
                  <a:pt x="6484" y="172826"/>
                </a:lnTo>
                <a:lnTo>
                  <a:pt x="0" y="207082"/>
                </a:lnTo>
                <a:lnTo>
                  <a:pt x="4912" y="236921"/>
                </a:lnTo>
                <a:lnTo>
                  <a:pt x="18574" y="262656"/>
                </a:lnTo>
                <a:lnTo>
                  <a:pt x="39372" y="282172"/>
                </a:lnTo>
                <a:lnTo>
                  <a:pt x="65694" y="293352"/>
                </a:lnTo>
                <a:lnTo>
                  <a:pt x="68406" y="293949"/>
                </a:lnTo>
                <a:lnTo>
                  <a:pt x="104761" y="498319"/>
                </a:lnTo>
                <a:lnTo>
                  <a:pt x="104960" y="500204"/>
                </a:lnTo>
                <a:lnTo>
                  <a:pt x="105536" y="502058"/>
                </a:lnTo>
                <a:lnTo>
                  <a:pt x="107001" y="504759"/>
                </a:lnTo>
                <a:lnTo>
                  <a:pt x="107127" y="638577"/>
                </a:lnTo>
                <a:lnTo>
                  <a:pt x="113891" y="645352"/>
                </a:lnTo>
                <a:lnTo>
                  <a:pt x="921851" y="645352"/>
                </a:lnTo>
                <a:lnTo>
                  <a:pt x="925835" y="643687"/>
                </a:lnTo>
                <a:lnTo>
                  <a:pt x="931448" y="638074"/>
                </a:lnTo>
                <a:lnTo>
                  <a:pt x="933050" y="634200"/>
                </a:lnTo>
                <a:lnTo>
                  <a:pt x="933034" y="615321"/>
                </a:lnTo>
                <a:lnTo>
                  <a:pt x="137074" y="615321"/>
                </a:lnTo>
                <a:lnTo>
                  <a:pt x="136990" y="511806"/>
                </a:lnTo>
                <a:lnTo>
                  <a:pt x="932948" y="511806"/>
                </a:lnTo>
                <a:lnTo>
                  <a:pt x="932934" y="495314"/>
                </a:lnTo>
                <a:lnTo>
                  <a:pt x="932662" y="493796"/>
                </a:lnTo>
                <a:lnTo>
                  <a:pt x="931783" y="491094"/>
                </a:lnTo>
                <a:lnTo>
                  <a:pt x="933434" y="481817"/>
                </a:lnTo>
                <a:lnTo>
                  <a:pt x="132289" y="481817"/>
                </a:lnTo>
                <a:lnTo>
                  <a:pt x="101567" y="309226"/>
                </a:lnTo>
                <a:lnTo>
                  <a:pt x="197867" y="309226"/>
                </a:lnTo>
                <a:lnTo>
                  <a:pt x="122426" y="284514"/>
                </a:lnTo>
                <a:lnTo>
                  <a:pt x="125530" y="282172"/>
                </a:lnTo>
                <a:lnTo>
                  <a:pt x="128850" y="279740"/>
                </a:lnTo>
                <a:lnTo>
                  <a:pt x="143936" y="265504"/>
                </a:lnTo>
                <a:lnTo>
                  <a:pt x="144142" y="265196"/>
                </a:lnTo>
                <a:lnTo>
                  <a:pt x="82374" y="265196"/>
                </a:lnTo>
                <a:lnTo>
                  <a:pt x="62001" y="260623"/>
                </a:lnTo>
                <a:lnTo>
                  <a:pt x="45348" y="248158"/>
                </a:lnTo>
                <a:lnTo>
                  <a:pt x="34111" y="229684"/>
                </a:lnTo>
                <a:lnTo>
                  <a:pt x="29988" y="207082"/>
                </a:lnTo>
                <a:lnTo>
                  <a:pt x="34111" y="184483"/>
                </a:lnTo>
                <a:lnTo>
                  <a:pt x="45348" y="166005"/>
                </a:lnTo>
                <a:lnTo>
                  <a:pt x="62001" y="153534"/>
                </a:lnTo>
                <a:lnTo>
                  <a:pt x="82374" y="148958"/>
                </a:lnTo>
                <a:lnTo>
                  <a:pt x="143202" y="148958"/>
                </a:lnTo>
                <a:lnTo>
                  <a:pt x="140591" y="144821"/>
                </a:lnTo>
                <a:lnTo>
                  <a:pt x="114403" y="125924"/>
                </a:lnTo>
                <a:lnTo>
                  <a:pt x="82374" y="118991"/>
                </a:lnTo>
                <a:close/>
              </a:path>
              <a:path w="1035685" h="645795">
                <a:moveTo>
                  <a:pt x="932948" y="511806"/>
                </a:moveTo>
                <a:lnTo>
                  <a:pt x="902977" y="511806"/>
                </a:lnTo>
                <a:lnTo>
                  <a:pt x="903061" y="615321"/>
                </a:lnTo>
                <a:lnTo>
                  <a:pt x="933034" y="615321"/>
                </a:lnTo>
                <a:lnTo>
                  <a:pt x="932948" y="511806"/>
                </a:lnTo>
                <a:close/>
              </a:path>
              <a:path w="1035685" h="645795">
                <a:moveTo>
                  <a:pt x="964158" y="309226"/>
                </a:moveTo>
                <a:lnTo>
                  <a:pt x="933709" y="309226"/>
                </a:lnTo>
                <a:lnTo>
                  <a:pt x="902989" y="481817"/>
                </a:lnTo>
                <a:lnTo>
                  <a:pt x="933434" y="481817"/>
                </a:lnTo>
                <a:lnTo>
                  <a:pt x="964158" y="309226"/>
                </a:lnTo>
                <a:close/>
              </a:path>
              <a:path w="1035685" h="645795">
                <a:moveTo>
                  <a:pt x="197867" y="309226"/>
                </a:moveTo>
                <a:lnTo>
                  <a:pt x="101567" y="309226"/>
                </a:lnTo>
                <a:lnTo>
                  <a:pt x="353706" y="391810"/>
                </a:lnTo>
                <a:lnTo>
                  <a:pt x="355266" y="392061"/>
                </a:lnTo>
                <a:lnTo>
                  <a:pt x="361517" y="392061"/>
                </a:lnTo>
                <a:lnTo>
                  <a:pt x="365988" y="389841"/>
                </a:lnTo>
                <a:lnTo>
                  <a:pt x="388985" y="359507"/>
                </a:lnTo>
                <a:lnTo>
                  <a:pt x="351371" y="359507"/>
                </a:lnTo>
                <a:lnTo>
                  <a:pt x="197867" y="309226"/>
                </a:lnTo>
                <a:close/>
              </a:path>
              <a:path w="1035685" h="645795">
                <a:moveTo>
                  <a:pt x="555190" y="189889"/>
                </a:moveTo>
                <a:lnTo>
                  <a:pt x="517575" y="189889"/>
                </a:lnTo>
                <a:lnTo>
                  <a:pt x="669298" y="389841"/>
                </a:lnTo>
                <a:lnTo>
                  <a:pt x="673770" y="392061"/>
                </a:lnTo>
                <a:lnTo>
                  <a:pt x="680021" y="392061"/>
                </a:lnTo>
                <a:lnTo>
                  <a:pt x="681581" y="391810"/>
                </a:lnTo>
                <a:lnTo>
                  <a:pt x="780201" y="359507"/>
                </a:lnTo>
                <a:lnTo>
                  <a:pt x="683905" y="359507"/>
                </a:lnTo>
                <a:lnTo>
                  <a:pt x="555190" y="189889"/>
                </a:lnTo>
                <a:close/>
              </a:path>
              <a:path w="1035685" h="645795">
                <a:moveTo>
                  <a:pt x="517596" y="0"/>
                </a:moveTo>
                <a:lnTo>
                  <a:pt x="485564" y="6933"/>
                </a:lnTo>
                <a:lnTo>
                  <a:pt x="459381" y="25830"/>
                </a:lnTo>
                <a:lnTo>
                  <a:pt x="441714" y="53834"/>
                </a:lnTo>
                <a:lnTo>
                  <a:pt x="435232" y="88091"/>
                </a:lnTo>
                <a:lnTo>
                  <a:pt x="439063" y="114384"/>
                </a:lnTo>
                <a:lnTo>
                  <a:pt x="449869" y="137909"/>
                </a:lnTo>
                <a:lnTo>
                  <a:pt x="466625" y="157079"/>
                </a:lnTo>
                <a:lnTo>
                  <a:pt x="488282" y="170308"/>
                </a:lnTo>
                <a:lnTo>
                  <a:pt x="493244" y="172361"/>
                </a:lnTo>
                <a:lnTo>
                  <a:pt x="351371" y="359507"/>
                </a:lnTo>
                <a:lnTo>
                  <a:pt x="388985" y="359507"/>
                </a:lnTo>
                <a:lnTo>
                  <a:pt x="517575" y="189889"/>
                </a:lnTo>
                <a:lnTo>
                  <a:pt x="555190" y="189889"/>
                </a:lnTo>
                <a:lnTo>
                  <a:pt x="541889" y="172361"/>
                </a:lnTo>
                <a:lnTo>
                  <a:pt x="546894" y="170308"/>
                </a:lnTo>
                <a:lnTo>
                  <a:pt x="568581" y="157079"/>
                </a:lnTo>
                <a:lnTo>
                  <a:pt x="578077" y="146215"/>
                </a:lnTo>
                <a:lnTo>
                  <a:pt x="517596" y="146215"/>
                </a:lnTo>
                <a:lnTo>
                  <a:pt x="497222" y="141639"/>
                </a:lnTo>
                <a:lnTo>
                  <a:pt x="480565" y="129168"/>
                </a:lnTo>
                <a:lnTo>
                  <a:pt x="469324" y="110690"/>
                </a:lnTo>
                <a:lnTo>
                  <a:pt x="465200" y="88091"/>
                </a:lnTo>
                <a:lnTo>
                  <a:pt x="469324" y="65489"/>
                </a:lnTo>
                <a:lnTo>
                  <a:pt x="480565" y="47015"/>
                </a:lnTo>
                <a:lnTo>
                  <a:pt x="497222" y="34551"/>
                </a:lnTo>
                <a:lnTo>
                  <a:pt x="517596" y="29978"/>
                </a:lnTo>
                <a:lnTo>
                  <a:pt x="578434" y="29978"/>
                </a:lnTo>
                <a:lnTo>
                  <a:pt x="575817" y="25830"/>
                </a:lnTo>
                <a:lnTo>
                  <a:pt x="549630" y="6933"/>
                </a:lnTo>
                <a:lnTo>
                  <a:pt x="517596" y="0"/>
                </a:lnTo>
                <a:close/>
              </a:path>
              <a:path w="1035685" h="645795">
                <a:moveTo>
                  <a:pt x="952819" y="118991"/>
                </a:moveTo>
                <a:lnTo>
                  <a:pt x="920789" y="125924"/>
                </a:lnTo>
                <a:lnTo>
                  <a:pt x="894602" y="144821"/>
                </a:lnTo>
                <a:lnTo>
                  <a:pt x="876929" y="172826"/>
                </a:lnTo>
                <a:lnTo>
                  <a:pt x="870444" y="207082"/>
                </a:lnTo>
                <a:lnTo>
                  <a:pt x="872893" y="228351"/>
                </a:lnTo>
                <a:lnTo>
                  <a:pt x="880006" y="248158"/>
                </a:lnTo>
                <a:lnTo>
                  <a:pt x="891259" y="265504"/>
                </a:lnTo>
                <a:lnTo>
                  <a:pt x="906359" y="279740"/>
                </a:lnTo>
                <a:lnTo>
                  <a:pt x="912862" y="284514"/>
                </a:lnTo>
                <a:lnTo>
                  <a:pt x="683905" y="359507"/>
                </a:lnTo>
                <a:lnTo>
                  <a:pt x="780201" y="359507"/>
                </a:lnTo>
                <a:lnTo>
                  <a:pt x="933709" y="309226"/>
                </a:lnTo>
                <a:lnTo>
                  <a:pt x="964158" y="309226"/>
                </a:lnTo>
                <a:lnTo>
                  <a:pt x="966877" y="293949"/>
                </a:lnTo>
                <a:lnTo>
                  <a:pt x="969488" y="293352"/>
                </a:lnTo>
                <a:lnTo>
                  <a:pt x="995798" y="282172"/>
                </a:lnTo>
                <a:lnTo>
                  <a:pt x="998428" y="279740"/>
                </a:lnTo>
                <a:lnTo>
                  <a:pt x="1013907" y="265196"/>
                </a:lnTo>
                <a:lnTo>
                  <a:pt x="952819" y="265196"/>
                </a:lnTo>
                <a:lnTo>
                  <a:pt x="932450" y="260623"/>
                </a:lnTo>
                <a:lnTo>
                  <a:pt x="915796" y="248158"/>
                </a:lnTo>
                <a:lnTo>
                  <a:pt x="904557" y="229684"/>
                </a:lnTo>
                <a:lnTo>
                  <a:pt x="900433" y="207082"/>
                </a:lnTo>
                <a:lnTo>
                  <a:pt x="904557" y="184483"/>
                </a:lnTo>
                <a:lnTo>
                  <a:pt x="915796" y="166005"/>
                </a:lnTo>
                <a:lnTo>
                  <a:pt x="932450" y="153534"/>
                </a:lnTo>
                <a:lnTo>
                  <a:pt x="952819" y="148958"/>
                </a:lnTo>
                <a:lnTo>
                  <a:pt x="1013650" y="148958"/>
                </a:lnTo>
                <a:lnTo>
                  <a:pt x="1011039" y="144821"/>
                </a:lnTo>
                <a:lnTo>
                  <a:pt x="984852" y="125924"/>
                </a:lnTo>
                <a:lnTo>
                  <a:pt x="952819" y="118991"/>
                </a:lnTo>
                <a:close/>
              </a:path>
              <a:path w="1035685" h="645795">
                <a:moveTo>
                  <a:pt x="143202" y="148958"/>
                </a:moveTo>
                <a:lnTo>
                  <a:pt x="82374" y="148958"/>
                </a:lnTo>
                <a:lnTo>
                  <a:pt x="102747" y="153534"/>
                </a:lnTo>
                <a:lnTo>
                  <a:pt x="119400" y="166005"/>
                </a:lnTo>
                <a:lnTo>
                  <a:pt x="130637" y="184483"/>
                </a:lnTo>
                <a:lnTo>
                  <a:pt x="134760" y="207082"/>
                </a:lnTo>
                <a:lnTo>
                  <a:pt x="130637" y="229684"/>
                </a:lnTo>
                <a:lnTo>
                  <a:pt x="119400" y="248158"/>
                </a:lnTo>
                <a:lnTo>
                  <a:pt x="102747" y="260623"/>
                </a:lnTo>
                <a:lnTo>
                  <a:pt x="82374" y="265196"/>
                </a:lnTo>
                <a:lnTo>
                  <a:pt x="144142" y="265196"/>
                </a:lnTo>
                <a:lnTo>
                  <a:pt x="155186" y="248158"/>
                </a:lnTo>
                <a:lnTo>
                  <a:pt x="162299" y="228351"/>
                </a:lnTo>
                <a:lnTo>
                  <a:pt x="164748" y="207082"/>
                </a:lnTo>
                <a:lnTo>
                  <a:pt x="158263" y="172826"/>
                </a:lnTo>
                <a:lnTo>
                  <a:pt x="143202" y="148958"/>
                </a:lnTo>
                <a:close/>
              </a:path>
              <a:path w="1035685" h="645795">
                <a:moveTo>
                  <a:pt x="1013650" y="148958"/>
                </a:moveTo>
                <a:lnTo>
                  <a:pt x="952819" y="148958"/>
                </a:lnTo>
                <a:lnTo>
                  <a:pt x="973198" y="153534"/>
                </a:lnTo>
                <a:lnTo>
                  <a:pt x="989854" y="166005"/>
                </a:lnTo>
                <a:lnTo>
                  <a:pt x="1001092" y="184483"/>
                </a:lnTo>
                <a:lnTo>
                  <a:pt x="1005215" y="207082"/>
                </a:lnTo>
                <a:lnTo>
                  <a:pt x="1001092" y="229684"/>
                </a:lnTo>
                <a:lnTo>
                  <a:pt x="989854" y="248158"/>
                </a:lnTo>
                <a:lnTo>
                  <a:pt x="973198" y="260623"/>
                </a:lnTo>
                <a:lnTo>
                  <a:pt x="952819" y="265196"/>
                </a:lnTo>
                <a:lnTo>
                  <a:pt x="1013907" y="265196"/>
                </a:lnTo>
                <a:lnTo>
                  <a:pt x="1016609" y="262656"/>
                </a:lnTo>
                <a:lnTo>
                  <a:pt x="1017706" y="260623"/>
                </a:lnTo>
                <a:lnTo>
                  <a:pt x="1030275" y="236921"/>
                </a:lnTo>
                <a:lnTo>
                  <a:pt x="1035193" y="207082"/>
                </a:lnTo>
                <a:lnTo>
                  <a:pt x="1028710" y="172826"/>
                </a:lnTo>
                <a:lnTo>
                  <a:pt x="1013650" y="148958"/>
                </a:lnTo>
                <a:close/>
              </a:path>
              <a:path w="1035685" h="645795">
                <a:moveTo>
                  <a:pt x="578434" y="29978"/>
                </a:moveTo>
                <a:lnTo>
                  <a:pt x="517596" y="29978"/>
                </a:lnTo>
                <a:lnTo>
                  <a:pt x="537972" y="34551"/>
                </a:lnTo>
                <a:lnTo>
                  <a:pt x="554633" y="47015"/>
                </a:lnTo>
                <a:lnTo>
                  <a:pt x="565877" y="65489"/>
                </a:lnTo>
                <a:lnTo>
                  <a:pt x="570003" y="88091"/>
                </a:lnTo>
                <a:lnTo>
                  <a:pt x="565877" y="110690"/>
                </a:lnTo>
                <a:lnTo>
                  <a:pt x="554633" y="129168"/>
                </a:lnTo>
                <a:lnTo>
                  <a:pt x="537972" y="141639"/>
                </a:lnTo>
                <a:lnTo>
                  <a:pt x="517596" y="146215"/>
                </a:lnTo>
                <a:lnTo>
                  <a:pt x="578077" y="146215"/>
                </a:lnTo>
                <a:lnTo>
                  <a:pt x="585338" y="137909"/>
                </a:lnTo>
                <a:lnTo>
                  <a:pt x="596142" y="114384"/>
                </a:lnTo>
                <a:lnTo>
                  <a:pt x="599971" y="88091"/>
                </a:lnTo>
                <a:lnTo>
                  <a:pt x="593487" y="53834"/>
                </a:lnTo>
                <a:lnTo>
                  <a:pt x="578434" y="29978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51219" y="2967602"/>
            <a:ext cx="773430" cy="877569"/>
          </a:xfrm>
          <a:custGeom>
            <a:avLst/>
            <a:gdLst/>
            <a:ahLst/>
            <a:cxnLst/>
            <a:rect l="l" t="t" r="r" b="b"/>
            <a:pathLst>
              <a:path w="773429" h="877570">
                <a:moveTo>
                  <a:pt x="628345" y="248742"/>
                </a:moveTo>
                <a:lnTo>
                  <a:pt x="626872" y="244005"/>
                </a:lnTo>
                <a:lnTo>
                  <a:pt x="620737" y="236702"/>
                </a:lnTo>
                <a:lnTo>
                  <a:pt x="616331" y="234442"/>
                </a:lnTo>
                <a:lnTo>
                  <a:pt x="611581" y="234086"/>
                </a:lnTo>
                <a:lnTo>
                  <a:pt x="592848" y="230378"/>
                </a:lnTo>
                <a:lnTo>
                  <a:pt x="590715" y="229768"/>
                </a:lnTo>
                <a:lnTo>
                  <a:pt x="590715" y="266420"/>
                </a:lnTo>
                <a:lnTo>
                  <a:pt x="583895" y="308800"/>
                </a:lnTo>
                <a:lnTo>
                  <a:pt x="573963" y="354749"/>
                </a:lnTo>
                <a:lnTo>
                  <a:pt x="561390" y="402361"/>
                </a:lnTo>
                <a:lnTo>
                  <a:pt x="561111" y="403301"/>
                </a:lnTo>
                <a:lnTo>
                  <a:pt x="546646" y="449757"/>
                </a:lnTo>
                <a:lnTo>
                  <a:pt x="546557" y="450049"/>
                </a:lnTo>
                <a:lnTo>
                  <a:pt x="530212" y="495020"/>
                </a:lnTo>
                <a:lnTo>
                  <a:pt x="505599" y="551154"/>
                </a:lnTo>
                <a:lnTo>
                  <a:pt x="477977" y="603529"/>
                </a:lnTo>
                <a:lnTo>
                  <a:pt x="442391" y="657821"/>
                </a:lnTo>
                <a:lnTo>
                  <a:pt x="400570" y="703211"/>
                </a:lnTo>
                <a:lnTo>
                  <a:pt x="400215" y="703503"/>
                </a:lnTo>
                <a:lnTo>
                  <a:pt x="399884" y="703795"/>
                </a:lnTo>
                <a:lnTo>
                  <a:pt x="399567" y="704113"/>
                </a:lnTo>
                <a:lnTo>
                  <a:pt x="394766" y="708063"/>
                </a:lnTo>
                <a:lnTo>
                  <a:pt x="390474" y="711301"/>
                </a:lnTo>
                <a:lnTo>
                  <a:pt x="386435" y="713981"/>
                </a:lnTo>
                <a:lnTo>
                  <a:pt x="381495" y="710717"/>
                </a:lnTo>
                <a:lnTo>
                  <a:pt x="330047" y="657225"/>
                </a:lnTo>
                <a:lnTo>
                  <a:pt x="294665" y="603059"/>
                </a:lnTo>
                <a:lnTo>
                  <a:pt x="267195" y="550837"/>
                </a:lnTo>
                <a:lnTo>
                  <a:pt x="249415" y="511454"/>
                </a:lnTo>
                <a:lnTo>
                  <a:pt x="226390" y="450049"/>
                </a:lnTo>
                <a:lnTo>
                  <a:pt x="211620" y="402666"/>
                </a:lnTo>
                <a:lnTo>
                  <a:pt x="199021" y="355015"/>
                </a:lnTo>
                <a:lnTo>
                  <a:pt x="189052" y="308965"/>
                </a:lnTo>
                <a:lnTo>
                  <a:pt x="182232" y="266420"/>
                </a:lnTo>
                <a:lnTo>
                  <a:pt x="208991" y="259270"/>
                </a:lnTo>
                <a:lnTo>
                  <a:pt x="239255" y="249707"/>
                </a:lnTo>
                <a:lnTo>
                  <a:pt x="295046" y="229628"/>
                </a:lnTo>
                <a:lnTo>
                  <a:pt x="339521" y="208521"/>
                </a:lnTo>
                <a:lnTo>
                  <a:pt x="386435" y="184353"/>
                </a:lnTo>
                <a:lnTo>
                  <a:pt x="433400" y="208521"/>
                </a:lnTo>
                <a:lnTo>
                  <a:pt x="477926" y="229628"/>
                </a:lnTo>
                <a:lnTo>
                  <a:pt x="533641" y="249707"/>
                </a:lnTo>
                <a:lnTo>
                  <a:pt x="590715" y="266420"/>
                </a:lnTo>
                <a:lnTo>
                  <a:pt x="590715" y="229768"/>
                </a:lnTo>
                <a:lnTo>
                  <a:pt x="563587" y="222008"/>
                </a:lnTo>
                <a:lnTo>
                  <a:pt x="527685" y="210134"/>
                </a:lnTo>
                <a:lnTo>
                  <a:pt x="490778" y="196519"/>
                </a:lnTo>
                <a:lnTo>
                  <a:pt x="444627" y="174396"/>
                </a:lnTo>
                <a:lnTo>
                  <a:pt x="394716" y="148590"/>
                </a:lnTo>
                <a:lnTo>
                  <a:pt x="389534" y="145846"/>
                </a:lnTo>
                <a:lnTo>
                  <a:pt x="383324" y="145846"/>
                </a:lnTo>
                <a:lnTo>
                  <a:pt x="328282" y="174396"/>
                </a:lnTo>
                <a:lnTo>
                  <a:pt x="282168" y="196519"/>
                </a:lnTo>
                <a:lnTo>
                  <a:pt x="244881" y="210286"/>
                </a:lnTo>
                <a:lnTo>
                  <a:pt x="180251" y="230378"/>
                </a:lnTo>
                <a:lnTo>
                  <a:pt x="156641" y="234442"/>
                </a:lnTo>
                <a:lnTo>
                  <a:pt x="152247" y="236702"/>
                </a:lnTo>
                <a:lnTo>
                  <a:pt x="146088" y="244005"/>
                </a:lnTo>
                <a:lnTo>
                  <a:pt x="144614" y="248742"/>
                </a:lnTo>
                <a:lnTo>
                  <a:pt x="145059" y="253479"/>
                </a:lnTo>
                <a:lnTo>
                  <a:pt x="151231" y="299567"/>
                </a:lnTo>
                <a:lnTo>
                  <a:pt x="161315" y="350253"/>
                </a:lnTo>
                <a:lnTo>
                  <a:pt x="174777" y="403301"/>
                </a:lnTo>
                <a:lnTo>
                  <a:pt x="191058" y="456539"/>
                </a:lnTo>
                <a:lnTo>
                  <a:pt x="209600" y="507784"/>
                </a:lnTo>
                <a:lnTo>
                  <a:pt x="236372" y="568947"/>
                </a:lnTo>
                <a:lnTo>
                  <a:pt x="265557" y="623849"/>
                </a:lnTo>
                <a:lnTo>
                  <a:pt x="303453" y="680974"/>
                </a:lnTo>
                <a:lnTo>
                  <a:pt x="348500" y="729615"/>
                </a:lnTo>
                <a:lnTo>
                  <a:pt x="375348" y="748855"/>
                </a:lnTo>
                <a:lnTo>
                  <a:pt x="376212" y="749465"/>
                </a:lnTo>
                <a:lnTo>
                  <a:pt x="376859" y="749871"/>
                </a:lnTo>
                <a:lnTo>
                  <a:pt x="380987" y="751941"/>
                </a:lnTo>
                <a:lnTo>
                  <a:pt x="383654" y="752563"/>
                </a:lnTo>
                <a:lnTo>
                  <a:pt x="389140" y="752563"/>
                </a:lnTo>
                <a:lnTo>
                  <a:pt x="391871" y="751941"/>
                </a:lnTo>
                <a:lnTo>
                  <a:pt x="395376" y="750176"/>
                </a:lnTo>
                <a:lnTo>
                  <a:pt x="396608" y="749465"/>
                </a:lnTo>
                <a:lnTo>
                  <a:pt x="397713" y="748715"/>
                </a:lnTo>
                <a:lnTo>
                  <a:pt x="403656" y="745159"/>
                </a:lnTo>
                <a:lnTo>
                  <a:pt x="438797" y="713981"/>
                </a:lnTo>
                <a:lnTo>
                  <a:pt x="469404" y="680974"/>
                </a:lnTo>
                <a:lnTo>
                  <a:pt x="507352" y="623849"/>
                </a:lnTo>
                <a:lnTo>
                  <a:pt x="536575" y="568947"/>
                </a:lnTo>
                <a:lnTo>
                  <a:pt x="555688" y="526821"/>
                </a:lnTo>
                <a:lnTo>
                  <a:pt x="581787" y="456857"/>
                </a:lnTo>
                <a:lnTo>
                  <a:pt x="598055" y="403644"/>
                </a:lnTo>
                <a:lnTo>
                  <a:pt x="611530" y="350558"/>
                </a:lnTo>
                <a:lnTo>
                  <a:pt x="621665" y="299783"/>
                </a:lnTo>
                <a:lnTo>
                  <a:pt x="627900" y="253479"/>
                </a:lnTo>
                <a:lnTo>
                  <a:pt x="628256" y="249707"/>
                </a:lnTo>
                <a:lnTo>
                  <a:pt x="628345" y="248742"/>
                </a:lnTo>
                <a:close/>
              </a:path>
              <a:path w="773429" h="877570">
                <a:moveTo>
                  <a:pt x="772934" y="162687"/>
                </a:moveTo>
                <a:lnTo>
                  <a:pt x="766495" y="154622"/>
                </a:lnTo>
                <a:lnTo>
                  <a:pt x="757478" y="153162"/>
                </a:lnTo>
                <a:lnTo>
                  <a:pt x="735571" y="148399"/>
                </a:lnTo>
                <a:lnTo>
                  <a:pt x="735571" y="185394"/>
                </a:lnTo>
                <a:lnTo>
                  <a:pt x="733437" y="205917"/>
                </a:lnTo>
                <a:lnTo>
                  <a:pt x="725195" y="267373"/>
                </a:lnTo>
                <a:lnTo>
                  <a:pt x="718654" y="306362"/>
                </a:lnTo>
                <a:lnTo>
                  <a:pt x="710247" y="349554"/>
                </a:lnTo>
                <a:lnTo>
                  <a:pt x="699731" y="395986"/>
                </a:lnTo>
                <a:lnTo>
                  <a:pt x="686930" y="444665"/>
                </a:lnTo>
                <a:lnTo>
                  <a:pt x="671614" y="494626"/>
                </a:lnTo>
                <a:lnTo>
                  <a:pt x="653580" y="544893"/>
                </a:lnTo>
                <a:lnTo>
                  <a:pt x="632625" y="594487"/>
                </a:lnTo>
                <a:lnTo>
                  <a:pt x="608533" y="642442"/>
                </a:lnTo>
                <a:lnTo>
                  <a:pt x="581088" y="687768"/>
                </a:lnTo>
                <a:lnTo>
                  <a:pt x="550100" y="729500"/>
                </a:lnTo>
                <a:lnTo>
                  <a:pt x="515353" y="766673"/>
                </a:lnTo>
                <a:lnTo>
                  <a:pt x="476631" y="798283"/>
                </a:lnTo>
                <a:lnTo>
                  <a:pt x="433743" y="823379"/>
                </a:lnTo>
                <a:lnTo>
                  <a:pt x="386461" y="840981"/>
                </a:lnTo>
                <a:lnTo>
                  <a:pt x="339178" y="823379"/>
                </a:lnTo>
                <a:lnTo>
                  <a:pt x="296291" y="798283"/>
                </a:lnTo>
                <a:lnTo>
                  <a:pt x="257568" y="766673"/>
                </a:lnTo>
                <a:lnTo>
                  <a:pt x="222821" y="729500"/>
                </a:lnTo>
                <a:lnTo>
                  <a:pt x="191833" y="687768"/>
                </a:lnTo>
                <a:lnTo>
                  <a:pt x="164388" y="642442"/>
                </a:lnTo>
                <a:lnTo>
                  <a:pt x="140296" y="594487"/>
                </a:lnTo>
                <a:lnTo>
                  <a:pt x="119341" y="544893"/>
                </a:lnTo>
                <a:lnTo>
                  <a:pt x="101307" y="494626"/>
                </a:lnTo>
                <a:lnTo>
                  <a:pt x="85991" y="444665"/>
                </a:lnTo>
                <a:lnTo>
                  <a:pt x="73190" y="395986"/>
                </a:lnTo>
                <a:lnTo>
                  <a:pt x="62687" y="349554"/>
                </a:lnTo>
                <a:lnTo>
                  <a:pt x="54267" y="306362"/>
                </a:lnTo>
                <a:lnTo>
                  <a:pt x="47739" y="267373"/>
                </a:lnTo>
                <a:lnTo>
                  <a:pt x="39497" y="205917"/>
                </a:lnTo>
                <a:lnTo>
                  <a:pt x="37363" y="185394"/>
                </a:lnTo>
                <a:lnTo>
                  <a:pt x="98831" y="171170"/>
                </a:lnTo>
                <a:lnTo>
                  <a:pt x="157060" y="152933"/>
                </a:lnTo>
                <a:lnTo>
                  <a:pt x="211124" y="132105"/>
                </a:lnTo>
                <a:lnTo>
                  <a:pt x="260096" y="110109"/>
                </a:lnTo>
                <a:lnTo>
                  <a:pt x="303034" y="88353"/>
                </a:lnTo>
                <a:lnTo>
                  <a:pt x="339026" y="68275"/>
                </a:lnTo>
                <a:lnTo>
                  <a:pt x="386461" y="38811"/>
                </a:lnTo>
                <a:lnTo>
                  <a:pt x="405777" y="51282"/>
                </a:lnTo>
                <a:lnTo>
                  <a:pt x="469900" y="88353"/>
                </a:lnTo>
                <a:lnTo>
                  <a:pt x="512838" y="110109"/>
                </a:lnTo>
                <a:lnTo>
                  <a:pt x="561809" y="132105"/>
                </a:lnTo>
                <a:lnTo>
                  <a:pt x="615873" y="152933"/>
                </a:lnTo>
                <a:lnTo>
                  <a:pt x="674103" y="171170"/>
                </a:lnTo>
                <a:lnTo>
                  <a:pt x="735571" y="185394"/>
                </a:lnTo>
                <a:lnTo>
                  <a:pt x="735571" y="148399"/>
                </a:lnTo>
                <a:lnTo>
                  <a:pt x="687120" y="137833"/>
                </a:lnTo>
                <a:lnTo>
                  <a:pt x="620649" y="116725"/>
                </a:lnTo>
                <a:lnTo>
                  <a:pt x="559714" y="92252"/>
                </a:lnTo>
                <a:lnTo>
                  <a:pt x="506006" y="66776"/>
                </a:lnTo>
                <a:lnTo>
                  <a:pt x="461187" y="42710"/>
                </a:lnTo>
                <a:lnTo>
                  <a:pt x="426935" y="22440"/>
                </a:lnTo>
                <a:lnTo>
                  <a:pt x="396760" y="2819"/>
                </a:lnTo>
                <a:lnTo>
                  <a:pt x="395744" y="2184"/>
                </a:lnTo>
                <a:lnTo>
                  <a:pt x="394093" y="1346"/>
                </a:lnTo>
                <a:lnTo>
                  <a:pt x="393649" y="1092"/>
                </a:lnTo>
                <a:lnTo>
                  <a:pt x="392633" y="660"/>
                </a:lnTo>
                <a:lnTo>
                  <a:pt x="390398" y="0"/>
                </a:lnTo>
                <a:lnTo>
                  <a:pt x="382549" y="0"/>
                </a:lnTo>
                <a:lnTo>
                  <a:pt x="368033" y="8343"/>
                </a:lnTo>
                <a:lnTo>
                  <a:pt x="345998" y="22440"/>
                </a:lnTo>
                <a:lnTo>
                  <a:pt x="311746" y="42710"/>
                </a:lnTo>
                <a:lnTo>
                  <a:pt x="266928" y="66776"/>
                </a:lnTo>
                <a:lnTo>
                  <a:pt x="213220" y="92252"/>
                </a:lnTo>
                <a:lnTo>
                  <a:pt x="152285" y="116725"/>
                </a:lnTo>
                <a:lnTo>
                  <a:pt x="85813" y="137833"/>
                </a:lnTo>
                <a:lnTo>
                  <a:pt x="15455" y="153162"/>
                </a:lnTo>
                <a:lnTo>
                  <a:pt x="6438" y="154622"/>
                </a:lnTo>
                <a:lnTo>
                  <a:pt x="0" y="162687"/>
                </a:lnTo>
                <a:lnTo>
                  <a:pt x="5295" y="221996"/>
                </a:lnTo>
                <a:lnTo>
                  <a:pt x="14744" y="290131"/>
                </a:lnTo>
                <a:lnTo>
                  <a:pt x="22034" y="331774"/>
                </a:lnTo>
                <a:lnTo>
                  <a:pt x="31343" y="377215"/>
                </a:lnTo>
                <a:lnTo>
                  <a:pt x="42887" y="425526"/>
                </a:lnTo>
                <a:lnTo>
                  <a:pt x="56883" y="475742"/>
                </a:lnTo>
                <a:lnTo>
                  <a:pt x="73583" y="526948"/>
                </a:lnTo>
                <a:lnTo>
                  <a:pt x="93192" y="578192"/>
                </a:lnTo>
                <a:lnTo>
                  <a:pt x="115938" y="628535"/>
                </a:lnTo>
                <a:lnTo>
                  <a:pt x="142049" y="677037"/>
                </a:lnTo>
                <a:lnTo>
                  <a:pt x="171767" y="722757"/>
                </a:lnTo>
                <a:lnTo>
                  <a:pt x="205282" y="764768"/>
                </a:lnTo>
                <a:lnTo>
                  <a:pt x="242849" y="802106"/>
                </a:lnTo>
                <a:lnTo>
                  <a:pt x="284695" y="833843"/>
                </a:lnTo>
                <a:lnTo>
                  <a:pt x="331025" y="859040"/>
                </a:lnTo>
                <a:lnTo>
                  <a:pt x="382079" y="876757"/>
                </a:lnTo>
                <a:lnTo>
                  <a:pt x="384949" y="877303"/>
                </a:lnTo>
                <a:lnTo>
                  <a:pt x="387985" y="877303"/>
                </a:lnTo>
                <a:lnTo>
                  <a:pt x="389420" y="877112"/>
                </a:lnTo>
                <a:lnTo>
                  <a:pt x="390855" y="876757"/>
                </a:lnTo>
                <a:lnTo>
                  <a:pt x="441909" y="859040"/>
                </a:lnTo>
                <a:lnTo>
                  <a:pt x="475107" y="840981"/>
                </a:lnTo>
                <a:lnTo>
                  <a:pt x="488238" y="833843"/>
                </a:lnTo>
                <a:lnTo>
                  <a:pt x="530072" y="802106"/>
                </a:lnTo>
                <a:lnTo>
                  <a:pt x="567639" y="764768"/>
                </a:lnTo>
                <a:lnTo>
                  <a:pt x="601167" y="722757"/>
                </a:lnTo>
                <a:lnTo>
                  <a:pt x="630872" y="677037"/>
                </a:lnTo>
                <a:lnTo>
                  <a:pt x="656983" y="628535"/>
                </a:lnTo>
                <a:lnTo>
                  <a:pt x="679742" y="578192"/>
                </a:lnTo>
                <a:lnTo>
                  <a:pt x="699350" y="526948"/>
                </a:lnTo>
                <a:lnTo>
                  <a:pt x="716038" y="475742"/>
                </a:lnTo>
                <a:lnTo>
                  <a:pt x="730046" y="425526"/>
                </a:lnTo>
                <a:lnTo>
                  <a:pt x="741591" y="377215"/>
                </a:lnTo>
                <a:lnTo>
                  <a:pt x="750887" y="331774"/>
                </a:lnTo>
                <a:lnTo>
                  <a:pt x="758177" y="290131"/>
                </a:lnTo>
                <a:lnTo>
                  <a:pt x="767626" y="221996"/>
                </a:lnTo>
                <a:lnTo>
                  <a:pt x="771740" y="180340"/>
                </a:lnTo>
                <a:lnTo>
                  <a:pt x="772350" y="171805"/>
                </a:lnTo>
                <a:lnTo>
                  <a:pt x="772934" y="162687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690876" y="9234923"/>
            <a:ext cx="812165" cy="796290"/>
          </a:xfrm>
          <a:custGeom>
            <a:avLst/>
            <a:gdLst/>
            <a:ahLst/>
            <a:cxnLst/>
            <a:rect l="l" t="t" r="r" b="b"/>
            <a:pathLst>
              <a:path w="812165" h="796290">
                <a:moveTo>
                  <a:pt x="108695" y="0"/>
                </a:moveTo>
                <a:lnTo>
                  <a:pt x="58849" y="8890"/>
                </a:lnTo>
                <a:lnTo>
                  <a:pt x="22386" y="38100"/>
                </a:lnTo>
                <a:lnTo>
                  <a:pt x="8506" y="62230"/>
                </a:lnTo>
                <a:lnTo>
                  <a:pt x="8003" y="62230"/>
                </a:lnTo>
                <a:lnTo>
                  <a:pt x="6652" y="66040"/>
                </a:lnTo>
                <a:lnTo>
                  <a:pt x="5511" y="68580"/>
                </a:lnTo>
                <a:lnTo>
                  <a:pt x="958" y="88900"/>
                </a:lnTo>
                <a:lnTo>
                  <a:pt x="221" y="101600"/>
                </a:lnTo>
                <a:lnTo>
                  <a:pt x="147" y="102870"/>
                </a:lnTo>
                <a:lnTo>
                  <a:pt x="73" y="104140"/>
                </a:lnTo>
                <a:lnTo>
                  <a:pt x="8663" y="144780"/>
                </a:lnTo>
                <a:lnTo>
                  <a:pt x="10537" y="147320"/>
                </a:lnTo>
                <a:lnTo>
                  <a:pt x="14359" y="154940"/>
                </a:lnTo>
                <a:lnTo>
                  <a:pt x="18827" y="161290"/>
                </a:lnTo>
                <a:lnTo>
                  <a:pt x="23928" y="168910"/>
                </a:lnTo>
                <a:lnTo>
                  <a:pt x="29647" y="175260"/>
                </a:lnTo>
                <a:lnTo>
                  <a:pt x="45142" y="187960"/>
                </a:lnTo>
                <a:lnTo>
                  <a:pt x="62606" y="196850"/>
                </a:lnTo>
                <a:lnTo>
                  <a:pt x="81598" y="201930"/>
                </a:lnTo>
                <a:lnTo>
                  <a:pt x="101676" y="204470"/>
                </a:lnTo>
                <a:lnTo>
                  <a:pt x="114540" y="204470"/>
                </a:lnTo>
                <a:lnTo>
                  <a:pt x="121388" y="205740"/>
                </a:lnTo>
                <a:lnTo>
                  <a:pt x="128632" y="208280"/>
                </a:lnTo>
                <a:lnTo>
                  <a:pt x="134617" y="213360"/>
                </a:lnTo>
                <a:lnTo>
                  <a:pt x="135078" y="214630"/>
                </a:lnTo>
                <a:lnTo>
                  <a:pt x="135936" y="215900"/>
                </a:lnTo>
                <a:lnTo>
                  <a:pt x="137539" y="219710"/>
                </a:lnTo>
                <a:lnTo>
                  <a:pt x="138313" y="224790"/>
                </a:lnTo>
                <a:lnTo>
                  <a:pt x="138219" y="229870"/>
                </a:lnTo>
                <a:lnTo>
                  <a:pt x="51185" y="317500"/>
                </a:lnTo>
                <a:lnTo>
                  <a:pt x="24156" y="358140"/>
                </a:lnTo>
                <a:lnTo>
                  <a:pt x="15147" y="403860"/>
                </a:lnTo>
                <a:lnTo>
                  <a:pt x="24156" y="450850"/>
                </a:lnTo>
                <a:lnTo>
                  <a:pt x="51185" y="491490"/>
                </a:lnTo>
                <a:lnTo>
                  <a:pt x="320570" y="760730"/>
                </a:lnTo>
                <a:lnTo>
                  <a:pt x="360554" y="787400"/>
                </a:lnTo>
                <a:lnTo>
                  <a:pt x="407708" y="796290"/>
                </a:lnTo>
                <a:lnTo>
                  <a:pt x="427785" y="795020"/>
                </a:lnTo>
                <a:lnTo>
                  <a:pt x="447246" y="789940"/>
                </a:lnTo>
                <a:lnTo>
                  <a:pt x="465609" y="782320"/>
                </a:lnTo>
                <a:lnTo>
                  <a:pt x="482387" y="772160"/>
                </a:lnTo>
                <a:lnTo>
                  <a:pt x="486449" y="768350"/>
                </a:lnTo>
                <a:lnTo>
                  <a:pt x="490407" y="765810"/>
                </a:lnTo>
                <a:lnTo>
                  <a:pt x="492933" y="763270"/>
                </a:lnTo>
                <a:lnTo>
                  <a:pt x="407708" y="763270"/>
                </a:lnTo>
                <a:lnTo>
                  <a:pt x="390211" y="760730"/>
                </a:lnTo>
                <a:lnTo>
                  <a:pt x="344684" y="736600"/>
                </a:lnTo>
                <a:lnTo>
                  <a:pt x="75300" y="467360"/>
                </a:lnTo>
                <a:lnTo>
                  <a:pt x="49243" y="403860"/>
                </a:lnTo>
                <a:lnTo>
                  <a:pt x="55757" y="370840"/>
                </a:lnTo>
                <a:lnTo>
                  <a:pt x="75300" y="341630"/>
                </a:lnTo>
                <a:lnTo>
                  <a:pt x="169621" y="246380"/>
                </a:lnTo>
                <a:lnTo>
                  <a:pt x="171349" y="243840"/>
                </a:lnTo>
                <a:lnTo>
                  <a:pt x="171757" y="240030"/>
                </a:lnTo>
                <a:lnTo>
                  <a:pt x="172257" y="229870"/>
                </a:lnTo>
                <a:lnTo>
                  <a:pt x="172320" y="228600"/>
                </a:lnTo>
                <a:lnTo>
                  <a:pt x="165590" y="199390"/>
                </a:lnTo>
                <a:lnTo>
                  <a:pt x="165224" y="198120"/>
                </a:lnTo>
                <a:lnTo>
                  <a:pt x="164773" y="198120"/>
                </a:lnTo>
                <a:lnTo>
                  <a:pt x="164239" y="196850"/>
                </a:lnTo>
                <a:lnTo>
                  <a:pt x="151106" y="182880"/>
                </a:lnTo>
                <a:lnTo>
                  <a:pt x="135808" y="173990"/>
                </a:lnTo>
                <a:lnTo>
                  <a:pt x="121134" y="171450"/>
                </a:lnTo>
                <a:lnTo>
                  <a:pt x="109874" y="170180"/>
                </a:lnTo>
                <a:lnTo>
                  <a:pt x="101676" y="170180"/>
                </a:lnTo>
                <a:lnTo>
                  <a:pt x="88298" y="168910"/>
                </a:lnTo>
                <a:lnTo>
                  <a:pt x="53761" y="151130"/>
                </a:lnTo>
                <a:lnTo>
                  <a:pt x="40966" y="132080"/>
                </a:lnTo>
                <a:lnTo>
                  <a:pt x="39541" y="129540"/>
                </a:lnTo>
                <a:lnTo>
                  <a:pt x="38997" y="128270"/>
                </a:lnTo>
                <a:lnTo>
                  <a:pt x="38369" y="125730"/>
                </a:lnTo>
                <a:lnTo>
                  <a:pt x="35278" y="115570"/>
                </a:lnTo>
                <a:lnTo>
                  <a:pt x="34081" y="104140"/>
                </a:lnTo>
                <a:lnTo>
                  <a:pt x="34785" y="92710"/>
                </a:lnTo>
                <a:lnTo>
                  <a:pt x="37395" y="82550"/>
                </a:lnTo>
                <a:lnTo>
                  <a:pt x="37793" y="81280"/>
                </a:lnTo>
                <a:lnTo>
                  <a:pt x="38013" y="80010"/>
                </a:lnTo>
                <a:lnTo>
                  <a:pt x="38159" y="78740"/>
                </a:lnTo>
                <a:lnTo>
                  <a:pt x="38411" y="78740"/>
                </a:lnTo>
                <a:lnTo>
                  <a:pt x="39332" y="77470"/>
                </a:lnTo>
                <a:lnTo>
                  <a:pt x="39971" y="76200"/>
                </a:lnTo>
                <a:lnTo>
                  <a:pt x="40411" y="73660"/>
                </a:lnTo>
                <a:lnTo>
                  <a:pt x="40620" y="73660"/>
                </a:lnTo>
                <a:lnTo>
                  <a:pt x="40882" y="72390"/>
                </a:lnTo>
                <a:lnTo>
                  <a:pt x="41824" y="71120"/>
                </a:lnTo>
                <a:lnTo>
                  <a:pt x="42222" y="69850"/>
                </a:lnTo>
                <a:lnTo>
                  <a:pt x="45427" y="64770"/>
                </a:lnTo>
                <a:lnTo>
                  <a:pt x="49363" y="58420"/>
                </a:lnTo>
                <a:lnTo>
                  <a:pt x="53966" y="53340"/>
                </a:lnTo>
                <a:lnTo>
                  <a:pt x="90700" y="34290"/>
                </a:lnTo>
                <a:lnTo>
                  <a:pt x="102618" y="33020"/>
                </a:lnTo>
                <a:lnTo>
                  <a:pt x="177601" y="33020"/>
                </a:lnTo>
                <a:lnTo>
                  <a:pt x="166103" y="21590"/>
                </a:lnTo>
                <a:lnTo>
                  <a:pt x="160585" y="16510"/>
                </a:lnTo>
                <a:lnTo>
                  <a:pt x="154596" y="12700"/>
                </a:lnTo>
                <a:lnTo>
                  <a:pt x="148282" y="10160"/>
                </a:lnTo>
                <a:lnTo>
                  <a:pt x="142146" y="7620"/>
                </a:lnTo>
                <a:lnTo>
                  <a:pt x="138973" y="6350"/>
                </a:lnTo>
                <a:lnTo>
                  <a:pt x="137371" y="5080"/>
                </a:lnTo>
                <a:lnTo>
                  <a:pt x="134020" y="3810"/>
                </a:lnTo>
                <a:lnTo>
                  <a:pt x="108695" y="0"/>
                </a:lnTo>
                <a:close/>
              </a:path>
              <a:path w="812165" h="796290">
                <a:moveTo>
                  <a:pt x="528198" y="419100"/>
                </a:moveTo>
                <a:lnTo>
                  <a:pt x="478316" y="427990"/>
                </a:lnTo>
                <a:lnTo>
                  <a:pt x="441927" y="457200"/>
                </a:lnTo>
                <a:lnTo>
                  <a:pt x="430430" y="476250"/>
                </a:lnTo>
                <a:lnTo>
                  <a:pt x="428828" y="478790"/>
                </a:lnTo>
                <a:lnTo>
                  <a:pt x="428032" y="481330"/>
                </a:lnTo>
                <a:lnTo>
                  <a:pt x="427540" y="482600"/>
                </a:lnTo>
                <a:lnTo>
                  <a:pt x="426263" y="485140"/>
                </a:lnTo>
                <a:lnTo>
                  <a:pt x="425069" y="487680"/>
                </a:lnTo>
                <a:lnTo>
                  <a:pt x="420498" y="508000"/>
                </a:lnTo>
                <a:lnTo>
                  <a:pt x="419673" y="521970"/>
                </a:lnTo>
                <a:lnTo>
                  <a:pt x="419598" y="523240"/>
                </a:lnTo>
                <a:lnTo>
                  <a:pt x="419523" y="524510"/>
                </a:lnTo>
                <a:lnTo>
                  <a:pt x="421319" y="541020"/>
                </a:lnTo>
                <a:lnTo>
                  <a:pt x="425865" y="557530"/>
                </a:lnTo>
                <a:lnTo>
                  <a:pt x="426891" y="560070"/>
                </a:lnTo>
                <a:lnTo>
                  <a:pt x="428137" y="563880"/>
                </a:lnTo>
                <a:lnTo>
                  <a:pt x="430126" y="567690"/>
                </a:lnTo>
                <a:lnTo>
                  <a:pt x="433940" y="574040"/>
                </a:lnTo>
                <a:lnTo>
                  <a:pt x="438398" y="581660"/>
                </a:lnTo>
                <a:lnTo>
                  <a:pt x="482129" y="615950"/>
                </a:lnTo>
                <a:lnTo>
                  <a:pt x="521192" y="623570"/>
                </a:lnTo>
                <a:lnTo>
                  <a:pt x="534068" y="623570"/>
                </a:lnTo>
                <a:lnTo>
                  <a:pt x="540910" y="624840"/>
                </a:lnTo>
                <a:lnTo>
                  <a:pt x="548146" y="628650"/>
                </a:lnTo>
                <a:lnTo>
                  <a:pt x="554133" y="633730"/>
                </a:lnTo>
                <a:lnTo>
                  <a:pt x="554604" y="635000"/>
                </a:lnTo>
                <a:lnTo>
                  <a:pt x="555065" y="635000"/>
                </a:lnTo>
                <a:lnTo>
                  <a:pt x="555473" y="636270"/>
                </a:lnTo>
                <a:lnTo>
                  <a:pt x="557086" y="640080"/>
                </a:lnTo>
                <a:lnTo>
                  <a:pt x="557850" y="643890"/>
                </a:lnTo>
                <a:lnTo>
                  <a:pt x="557756" y="648970"/>
                </a:lnTo>
                <a:lnTo>
                  <a:pt x="467518" y="740410"/>
                </a:lnTo>
                <a:lnTo>
                  <a:pt x="464785" y="741680"/>
                </a:lnTo>
                <a:lnTo>
                  <a:pt x="461864" y="744220"/>
                </a:lnTo>
                <a:lnTo>
                  <a:pt x="449578" y="751840"/>
                </a:lnTo>
                <a:lnTo>
                  <a:pt x="436329" y="758190"/>
                </a:lnTo>
                <a:lnTo>
                  <a:pt x="422309" y="762000"/>
                </a:lnTo>
                <a:lnTo>
                  <a:pt x="407708" y="763270"/>
                </a:lnTo>
                <a:lnTo>
                  <a:pt x="492933" y="763270"/>
                </a:lnTo>
                <a:lnTo>
                  <a:pt x="586394" y="669290"/>
                </a:lnTo>
                <a:lnTo>
                  <a:pt x="589158" y="666750"/>
                </a:lnTo>
                <a:lnTo>
                  <a:pt x="590875" y="662940"/>
                </a:lnTo>
                <a:lnTo>
                  <a:pt x="591294" y="659130"/>
                </a:lnTo>
                <a:lnTo>
                  <a:pt x="591800" y="648970"/>
                </a:lnTo>
                <a:lnTo>
                  <a:pt x="591863" y="647700"/>
                </a:lnTo>
                <a:lnTo>
                  <a:pt x="591254" y="640080"/>
                </a:lnTo>
                <a:lnTo>
                  <a:pt x="591153" y="638810"/>
                </a:lnTo>
                <a:lnTo>
                  <a:pt x="589171" y="628650"/>
                </a:lnTo>
                <a:lnTo>
                  <a:pt x="585923" y="621030"/>
                </a:lnTo>
                <a:lnTo>
                  <a:pt x="585808" y="619760"/>
                </a:lnTo>
                <a:lnTo>
                  <a:pt x="585148" y="619760"/>
                </a:lnTo>
                <a:lnTo>
                  <a:pt x="584781" y="618490"/>
                </a:lnTo>
                <a:lnTo>
                  <a:pt x="584321" y="617220"/>
                </a:lnTo>
                <a:lnTo>
                  <a:pt x="540670" y="590550"/>
                </a:lnTo>
                <a:lnTo>
                  <a:pt x="529411" y="589280"/>
                </a:lnTo>
                <a:lnTo>
                  <a:pt x="521192" y="589280"/>
                </a:lnTo>
                <a:lnTo>
                  <a:pt x="507827" y="588010"/>
                </a:lnTo>
                <a:lnTo>
                  <a:pt x="473298" y="570230"/>
                </a:lnTo>
                <a:lnTo>
                  <a:pt x="460471" y="551180"/>
                </a:lnTo>
                <a:lnTo>
                  <a:pt x="460188" y="551180"/>
                </a:lnTo>
                <a:lnTo>
                  <a:pt x="459215" y="549910"/>
                </a:lnTo>
                <a:lnTo>
                  <a:pt x="458597" y="547370"/>
                </a:lnTo>
                <a:lnTo>
                  <a:pt x="457895" y="546100"/>
                </a:lnTo>
                <a:lnTo>
                  <a:pt x="454810" y="534670"/>
                </a:lnTo>
                <a:lnTo>
                  <a:pt x="453617" y="523240"/>
                </a:lnTo>
                <a:lnTo>
                  <a:pt x="454322" y="513080"/>
                </a:lnTo>
                <a:lnTo>
                  <a:pt x="456932" y="501650"/>
                </a:lnTo>
                <a:lnTo>
                  <a:pt x="457152" y="500380"/>
                </a:lnTo>
                <a:lnTo>
                  <a:pt x="457330" y="500380"/>
                </a:lnTo>
                <a:lnTo>
                  <a:pt x="457560" y="499110"/>
                </a:lnTo>
                <a:lnTo>
                  <a:pt x="457707" y="499110"/>
                </a:lnTo>
                <a:lnTo>
                  <a:pt x="457969" y="497840"/>
                </a:lnTo>
                <a:lnTo>
                  <a:pt x="458911" y="496570"/>
                </a:lnTo>
                <a:lnTo>
                  <a:pt x="459550" y="495300"/>
                </a:lnTo>
                <a:lnTo>
                  <a:pt x="459989" y="492760"/>
                </a:lnTo>
                <a:lnTo>
                  <a:pt x="461612" y="490220"/>
                </a:lnTo>
                <a:lnTo>
                  <a:pt x="464902" y="483870"/>
                </a:lnTo>
                <a:lnTo>
                  <a:pt x="468892" y="478790"/>
                </a:lnTo>
                <a:lnTo>
                  <a:pt x="473531" y="472440"/>
                </a:lnTo>
                <a:lnTo>
                  <a:pt x="478764" y="468630"/>
                </a:lnTo>
                <a:lnTo>
                  <a:pt x="488238" y="462280"/>
                </a:lnTo>
                <a:lnTo>
                  <a:pt x="498781" y="457200"/>
                </a:lnTo>
                <a:lnTo>
                  <a:pt x="510130" y="453390"/>
                </a:lnTo>
                <a:lnTo>
                  <a:pt x="598422" y="453390"/>
                </a:lnTo>
                <a:lnTo>
                  <a:pt x="585661" y="440690"/>
                </a:lnTo>
                <a:lnTo>
                  <a:pt x="580206" y="436880"/>
                </a:lnTo>
                <a:lnTo>
                  <a:pt x="574216" y="433070"/>
                </a:lnTo>
                <a:lnTo>
                  <a:pt x="567881" y="429260"/>
                </a:lnTo>
                <a:lnTo>
                  <a:pt x="558374" y="425450"/>
                </a:lnTo>
                <a:lnTo>
                  <a:pt x="556803" y="424180"/>
                </a:lnTo>
                <a:lnTo>
                  <a:pt x="553589" y="424180"/>
                </a:lnTo>
                <a:lnTo>
                  <a:pt x="528198" y="419100"/>
                </a:lnTo>
                <a:close/>
              </a:path>
              <a:path w="812165" h="796290">
                <a:moveTo>
                  <a:pt x="598422" y="453390"/>
                </a:moveTo>
                <a:lnTo>
                  <a:pt x="536458" y="453390"/>
                </a:lnTo>
                <a:lnTo>
                  <a:pt x="543097" y="455930"/>
                </a:lnTo>
                <a:lnTo>
                  <a:pt x="544228" y="455930"/>
                </a:lnTo>
                <a:lnTo>
                  <a:pt x="544751" y="457200"/>
                </a:lnTo>
                <a:lnTo>
                  <a:pt x="546824" y="457200"/>
                </a:lnTo>
                <a:lnTo>
                  <a:pt x="548856" y="458470"/>
                </a:lnTo>
                <a:lnTo>
                  <a:pt x="549851" y="458470"/>
                </a:lnTo>
                <a:lnTo>
                  <a:pt x="551578" y="459740"/>
                </a:lnTo>
                <a:lnTo>
                  <a:pt x="552091" y="459740"/>
                </a:lnTo>
                <a:lnTo>
                  <a:pt x="556866" y="462280"/>
                </a:lnTo>
                <a:lnTo>
                  <a:pt x="583410" y="491490"/>
                </a:lnTo>
                <a:lnTo>
                  <a:pt x="589692" y="521970"/>
                </a:lnTo>
                <a:lnTo>
                  <a:pt x="589585" y="527050"/>
                </a:lnTo>
                <a:lnTo>
                  <a:pt x="590132" y="538480"/>
                </a:lnTo>
                <a:lnTo>
                  <a:pt x="594070" y="554990"/>
                </a:lnTo>
                <a:lnTo>
                  <a:pt x="603971" y="571500"/>
                </a:lnTo>
                <a:lnTo>
                  <a:pt x="624162" y="586740"/>
                </a:lnTo>
                <a:lnTo>
                  <a:pt x="625869" y="586740"/>
                </a:lnTo>
                <a:lnTo>
                  <a:pt x="627482" y="588010"/>
                </a:lnTo>
                <a:lnTo>
                  <a:pt x="634703" y="589280"/>
                </a:lnTo>
                <a:lnTo>
                  <a:pt x="642456" y="590550"/>
                </a:lnTo>
                <a:lnTo>
                  <a:pt x="663858" y="590550"/>
                </a:lnTo>
                <a:lnTo>
                  <a:pt x="667386" y="588010"/>
                </a:lnTo>
                <a:lnTo>
                  <a:pt x="697906" y="557530"/>
                </a:lnTo>
                <a:lnTo>
                  <a:pt x="645712" y="557530"/>
                </a:lnTo>
                <a:lnTo>
                  <a:pt x="641576" y="556260"/>
                </a:lnTo>
                <a:lnTo>
                  <a:pt x="637680" y="554990"/>
                </a:lnTo>
                <a:lnTo>
                  <a:pt x="636162" y="554990"/>
                </a:lnTo>
                <a:lnTo>
                  <a:pt x="629075" y="548640"/>
                </a:lnTo>
                <a:lnTo>
                  <a:pt x="625301" y="541020"/>
                </a:lnTo>
                <a:lnTo>
                  <a:pt x="623817" y="533400"/>
                </a:lnTo>
                <a:lnTo>
                  <a:pt x="623785" y="521970"/>
                </a:lnTo>
                <a:lnTo>
                  <a:pt x="621871" y="501650"/>
                </a:lnTo>
                <a:lnTo>
                  <a:pt x="621752" y="500380"/>
                </a:lnTo>
                <a:lnTo>
                  <a:pt x="621632" y="499110"/>
                </a:lnTo>
                <a:lnTo>
                  <a:pt x="614347" y="477520"/>
                </a:lnTo>
                <a:lnTo>
                  <a:pt x="602251" y="457200"/>
                </a:lnTo>
                <a:lnTo>
                  <a:pt x="598422" y="453390"/>
                </a:lnTo>
                <a:close/>
              </a:path>
              <a:path w="812165" h="796290">
                <a:moveTo>
                  <a:pt x="707961" y="168910"/>
                </a:moveTo>
                <a:lnTo>
                  <a:pt x="701301" y="168910"/>
                </a:lnTo>
                <a:lnTo>
                  <a:pt x="690753" y="170180"/>
                </a:lnTo>
                <a:lnTo>
                  <a:pt x="652706" y="189230"/>
                </a:lnTo>
                <a:lnTo>
                  <a:pt x="639539" y="224790"/>
                </a:lnTo>
                <a:lnTo>
                  <a:pt x="640214" y="240030"/>
                </a:lnTo>
                <a:lnTo>
                  <a:pt x="640685" y="243840"/>
                </a:lnTo>
                <a:lnTo>
                  <a:pt x="642403" y="247650"/>
                </a:lnTo>
                <a:lnTo>
                  <a:pt x="738180" y="342900"/>
                </a:lnTo>
                <a:lnTo>
                  <a:pt x="756547" y="369570"/>
                </a:lnTo>
                <a:lnTo>
                  <a:pt x="764010" y="400050"/>
                </a:lnTo>
                <a:lnTo>
                  <a:pt x="760336" y="431800"/>
                </a:lnTo>
                <a:lnTo>
                  <a:pt x="745290" y="461010"/>
                </a:lnTo>
                <a:lnTo>
                  <a:pt x="743478" y="463550"/>
                </a:lnTo>
                <a:lnTo>
                  <a:pt x="741248" y="466090"/>
                </a:lnTo>
                <a:lnTo>
                  <a:pt x="650413" y="557530"/>
                </a:lnTo>
                <a:lnTo>
                  <a:pt x="697906" y="557530"/>
                </a:lnTo>
                <a:lnTo>
                  <a:pt x="766577" y="488950"/>
                </a:lnTo>
                <a:lnTo>
                  <a:pt x="793110" y="441960"/>
                </a:lnTo>
                <a:lnTo>
                  <a:pt x="798069" y="398780"/>
                </a:lnTo>
                <a:lnTo>
                  <a:pt x="787701" y="355600"/>
                </a:lnTo>
                <a:lnTo>
                  <a:pt x="762284" y="318770"/>
                </a:lnTo>
                <a:lnTo>
                  <a:pt x="673616" y="229870"/>
                </a:lnTo>
                <a:lnTo>
                  <a:pt x="673414" y="224790"/>
                </a:lnTo>
                <a:lnTo>
                  <a:pt x="673313" y="222250"/>
                </a:lnTo>
                <a:lnTo>
                  <a:pt x="674957" y="215900"/>
                </a:lnTo>
                <a:lnTo>
                  <a:pt x="684726" y="204470"/>
                </a:lnTo>
                <a:lnTo>
                  <a:pt x="697050" y="203200"/>
                </a:lnTo>
                <a:lnTo>
                  <a:pt x="710285" y="203200"/>
                </a:lnTo>
                <a:lnTo>
                  <a:pt x="730304" y="201930"/>
                </a:lnTo>
                <a:lnTo>
                  <a:pt x="749274" y="195580"/>
                </a:lnTo>
                <a:lnTo>
                  <a:pt x="766752" y="186690"/>
                </a:lnTo>
                <a:lnTo>
                  <a:pt x="782294" y="173990"/>
                </a:lnTo>
                <a:lnTo>
                  <a:pt x="784772" y="170180"/>
                </a:lnTo>
                <a:lnTo>
                  <a:pt x="709416" y="170180"/>
                </a:lnTo>
                <a:lnTo>
                  <a:pt x="707961" y="168910"/>
                </a:lnTo>
                <a:close/>
              </a:path>
              <a:path w="812165" h="796290">
                <a:moveTo>
                  <a:pt x="491342" y="48260"/>
                </a:moveTo>
                <a:lnTo>
                  <a:pt x="405729" y="48260"/>
                </a:lnTo>
                <a:lnTo>
                  <a:pt x="423265" y="49530"/>
                </a:lnTo>
                <a:lnTo>
                  <a:pt x="439881" y="54610"/>
                </a:lnTo>
                <a:lnTo>
                  <a:pt x="455188" y="62230"/>
                </a:lnTo>
                <a:lnTo>
                  <a:pt x="468795" y="73660"/>
                </a:lnTo>
                <a:lnTo>
                  <a:pt x="564562" y="168910"/>
                </a:lnTo>
                <a:lnTo>
                  <a:pt x="568038" y="171450"/>
                </a:lnTo>
                <a:lnTo>
                  <a:pt x="571777" y="171450"/>
                </a:lnTo>
                <a:lnTo>
                  <a:pt x="591168" y="172720"/>
                </a:lnTo>
                <a:lnTo>
                  <a:pt x="606249" y="168910"/>
                </a:lnTo>
                <a:lnTo>
                  <a:pt x="617479" y="162560"/>
                </a:lnTo>
                <a:lnTo>
                  <a:pt x="625314" y="156210"/>
                </a:lnTo>
                <a:lnTo>
                  <a:pt x="634658" y="143510"/>
                </a:lnTo>
                <a:lnTo>
                  <a:pt x="636727" y="138430"/>
                </a:lnTo>
                <a:lnTo>
                  <a:pt x="581609" y="138430"/>
                </a:lnTo>
                <a:lnTo>
                  <a:pt x="492910" y="49530"/>
                </a:lnTo>
                <a:lnTo>
                  <a:pt x="491342" y="48260"/>
                </a:lnTo>
                <a:close/>
              </a:path>
              <a:path w="812165" h="796290">
                <a:moveTo>
                  <a:pt x="177601" y="33020"/>
                </a:moveTo>
                <a:lnTo>
                  <a:pt x="109864" y="33020"/>
                </a:lnTo>
                <a:lnTo>
                  <a:pt x="116995" y="34290"/>
                </a:lnTo>
                <a:lnTo>
                  <a:pt x="124691" y="36830"/>
                </a:lnTo>
                <a:lnTo>
                  <a:pt x="125214" y="36830"/>
                </a:lnTo>
                <a:lnTo>
                  <a:pt x="126115" y="38100"/>
                </a:lnTo>
                <a:lnTo>
                  <a:pt x="129235" y="38100"/>
                </a:lnTo>
                <a:lnTo>
                  <a:pt x="130366" y="39370"/>
                </a:lnTo>
                <a:lnTo>
                  <a:pt x="131696" y="39370"/>
                </a:lnTo>
                <a:lnTo>
                  <a:pt x="132617" y="40640"/>
                </a:lnTo>
                <a:lnTo>
                  <a:pt x="163967" y="72390"/>
                </a:lnTo>
                <a:lnTo>
                  <a:pt x="170112" y="107950"/>
                </a:lnTo>
                <a:lnTo>
                  <a:pt x="171856" y="125730"/>
                </a:lnTo>
                <a:lnTo>
                  <a:pt x="171980" y="127000"/>
                </a:lnTo>
                <a:lnTo>
                  <a:pt x="178379" y="143510"/>
                </a:lnTo>
                <a:lnTo>
                  <a:pt x="188828" y="157480"/>
                </a:lnTo>
                <a:lnTo>
                  <a:pt x="202971" y="166370"/>
                </a:lnTo>
                <a:lnTo>
                  <a:pt x="204615" y="167640"/>
                </a:lnTo>
                <a:lnTo>
                  <a:pt x="207871" y="167640"/>
                </a:lnTo>
                <a:lnTo>
                  <a:pt x="215071" y="170180"/>
                </a:lnTo>
                <a:lnTo>
                  <a:pt x="222819" y="171450"/>
                </a:lnTo>
                <a:lnTo>
                  <a:pt x="240530" y="171450"/>
                </a:lnTo>
                <a:lnTo>
                  <a:pt x="244331" y="170180"/>
                </a:lnTo>
                <a:lnTo>
                  <a:pt x="247839" y="168910"/>
                </a:lnTo>
                <a:lnTo>
                  <a:pt x="279503" y="137160"/>
                </a:lnTo>
                <a:lnTo>
                  <a:pt x="222059" y="137160"/>
                </a:lnTo>
                <a:lnTo>
                  <a:pt x="218185" y="135890"/>
                </a:lnTo>
                <a:lnTo>
                  <a:pt x="217526" y="135890"/>
                </a:lnTo>
                <a:lnTo>
                  <a:pt x="216625" y="134620"/>
                </a:lnTo>
                <a:lnTo>
                  <a:pt x="209748" y="129540"/>
                </a:lnTo>
                <a:lnTo>
                  <a:pt x="205958" y="121920"/>
                </a:lnTo>
                <a:lnTo>
                  <a:pt x="204362" y="114300"/>
                </a:lnTo>
                <a:lnTo>
                  <a:pt x="204071" y="107950"/>
                </a:lnTo>
                <a:lnTo>
                  <a:pt x="204129" y="101600"/>
                </a:lnTo>
                <a:lnTo>
                  <a:pt x="202459" y="83820"/>
                </a:lnTo>
                <a:lnTo>
                  <a:pt x="202339" y="82550"/>
                </a:lnTo>
                <a:lnTo>
                  <a:pt x="202220" y="81280"/>
                </a:lnTo>
                <a:lnTo>
                  <a:pt x="202101" y="80010"/>
                </a:lnTo>
                <a:lnTo>
                  <a:pt x="194816" y="57150"/>
                </a:lnTo>
                <a:lnTo>
                  <a:pt x="182711" y="38100"/>
                </a:lnTo>
                <a:lnTo>
                  <a:pt x="177601" y="33020"/>
                </a:lnTo>
                <a:close/>
              </a:path>
              <a:path w="812165" h="796290">
                <a:moveTo>
                  <a:pt x="784729" y="34290"/>
                </a:moveTo>
                <a:lnTo>
                  <a:pt x="709992" y="34290"/>
                </a:lnTo>
                <a:lnTo>
                  <a:pt x="723365" y="35560"/>
                </a:lnTo>
                <a:lnTo>
                  <a:pt x="736023" y="39370"/>
                </a:lnTo>
                <a:lnTo>
                  <a:pt x="747676" y="45720"/>
                </a:lnTo>
                <a:lnTo>
                  <a:pt x="758033" y="54610"/>
                </a:lnTo>
                <a:lnTo>
                  <a:pt x="772923" y="76200"/>
                </a:lnTo>
                <a:lnTo>
                  <a:pt x="777916" y="101600"/>
                </a:lnTo>
                <a:lnTo>
                  <a:pt x="773003" y="127000"/>
                </a:lnTo>
                <a:lnTo>
                  <a:pt x="747841" y="158750"/>
                </a:lnTo>
                <a:lnTo>
                  <a:pt x="710285" y="170180"/>
                </a:lnTo>
                <a:lnTo>
                  <a:pt x="784772" y="170180"/>
                </a:lnTo>
                <a:lnTo>
                  <a:pt x="804599" y="139700"/>
                </a:lnTo>
                <a:lnTo>
                  <a:pt x="812007" y="101600"/>
                </a:lnTo>
                <a:lnTo>
                  <a:pt x="804522" y="63500"/>
                </a:lnTo>
                <a:lnTo>
                  <a:pt x="784729" y="34290"/>
                </a:lnTo>
                <a:close/>
              </a:path>
              <a:path w="812165" h="796290">
                <a:moveTo>
                  <a:pt x="709992" y="0"/>
                </a:moveTo>
                <a:lnTo>
                  <a:pt x="671017" y="7620"/>
                </a:lnTo>
                <a:lnTo>
                  <a:pt x="638089" y="29210"/>
                </a:lnTo>
                <a:lnTo>
                  <a:pt x="615452" y="63500"/>
                </a:lnTo>
                <a:lnTo>
                  <a:pt x="608386" y="101600"/>
                </a:lnTo>
                <a:lnTo>
                  <a:pt x="608343" y="114300"/>
                </a:lnTo>
                <a:lnTo>
                  <a:pt x="608224" y="118110"/>
                </a:lnTo>
                <a:lnTo>
                  <a:pt x="608104" y="121920"/>
                </a:lnTo>
                <a:lnTo>
                  <a:pt x="607985" y="125730"/>
                </a:lnTo>
                <a:lnTo>
                  <a:pt x="596928" y="137160"/>
                </a:lnTo>
                <a:lnTo>
                  <a:pt x="590572" y="138430"/>
                </a:lnTo>
                <a:lnTo>
                  <a:pt x="636727" y="138430"/>
                </a:lnTo>
                <a:lnTo>
                  <a:pt x="639829" y="130810"/>
                </a:lnTo>
                <a:lnTo>
                  <a:pt x="642021" y="118110"/>
                </a:lnTo>
                <a:lnTo>
                  <a:pt x="642528" y="107950"/>
                </a:lnTo>
                <a:lnTo>
                  <a:pt x="642424" y="104140"/>
                </a:lnTo>
                <a:lnTo>
                  <a:pt x="642365" y="101600"/>
                </a:lnTo>
                <a:lnTo>
                  <a:pt x="653541" y="64770"/>
                </a:lnTo>
                <a:lnTo>
                  <a:pt x="684076" y="39370"/>
                </a:lnTo>
                <a:lnTo>
                  <a:pt x="709992" y="34290"/>
                </a:lnTo>
                <a:lnTo>
                  <a:pt x="784729" y="34290"/>
                </a:lnTo>
                <a:lnTo>
                  <a:pt x="782147" y="30480"/>
                </a:lnTo>
                <a:lnTo>
                  <a:pt x="766587" y="16510"/>
                </a:lnTo>
                <a:lnTo>
                  <a:pt x="749081" y="7620"/>
                </a:lnTo>
                <a:lnTo>
                  <a:pt x="730070" y="2540"/>
                </a:lnTo>
                <a:lnTo>
                  <a:pt x="709992" y="0"/>
                </a:lnTo>
                <a:close/>
              </a:path>
              <a:path w="812165" h="796290">
                <a:moveTo>
                  <a:pt x="405729" y="13970"/>
                </a:moveTo>
                <a:lnTo>
                  <a:pt x="358606" y="22860"/>
                </a:lnTo>
                <a:lnTo>
                  <a:pt x="318716" y="49530"/>
                </a:lnTo>
                <a:lnTo>
                  <a:pt x="230855" y="137160"/>
                </a:lnTo>
                <a:lnTo>
                  <a:pt x="279503" y="137160"/>
                </a:lnTo>
                <a:lnTo>
                  <a:pt x="342831" y="73660"/>
                </a:lnTo>
                <a:lnTo>
                  <a:pt x="356402" y="62230"/>
                </a:lnTo>
                <a:lnTo>
                  <a:pt x="371665" y="54610"/>
                </a:lnTo>
                <a:lnTo>
                  <a:pt x="388236" y="49530"/>
                </a:lnTo>
                <a:lnTo>
                  <a:pt x="405729" y="48260"/>
                </a:lnTo>
                <a:lnTo>
                  <a:pt x="491342" y="48260"/>
                </a:lnTo>
                <a:lnTo>
                  <a:pt x="474095" y="34290"/>
                </a:lnTo>
                <a:lnTo>
                  <a:pt x="452936" y="22860"/>
                </a:lnTo>
                <a:lnTo>
                  <a:pt x="429969" y="16510"/>
                </a:lnTo>
                <a:lnTo>
                  <a:pt x="405729" y="1397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5876892" y="7655452"/>
            <a:ext cx="750570" cy="841375"/>
          </a:xfrm>
          <a:custGeom>
            <a:avLst/>
            <a:gdLst/>
            <a:ahLst/>
            <a:cxnLst/>
            <a:rect l="l" t="t" r="r" b="b"/>
            <a:pathLst>
              <a:path w="750569" h="841375">
                <a:moveTo>
                  <a:pt x="393153" y="462521"/>
                </a:moveTo>
                <a:lnTo>
                  <a:pt x="391477" y="458508"/>
                </a:lnTo>
                <a:lnTo>
                  <a:pt x="385584" y="452602"/>
                </a:lnTo>
                <a:lnTo>
                  <a:pt x="381571" y="450938"/>
                </a:lnTo>
                <a:lnTo>
                  <a:pt x="337223" y="450938"/>
                </a:lnTo>
                <a:lnTo>
                  <a:pt x="330161" y="458000"/>
                </a:lnTo>
                <a:lnTo>
                  <a:pt x="330161" y="475399"/>
                </a:lnTo>
                <a:lnTo>
                  <a:pt x="337223" y="482447"/>
                </a:lnTo>
                <a:lnTo>
                  <a:pt x="361632" y="482447"/>
                </a:lnTo>
                <a:lnTo>
                  <a:pt x="361492" y="714248"/>
                </a:lnTo>
                <a:lnTo>
                  <a:pt x="368541" y="721309"/>
                </a:lnTo>
                <a:lnTo>
                  <a:pt x="377253" y="721309"/>
                </a:lnTo>
                <a:lnTo>
                  <a:pt x="385953" y="721309"/>
                </a:lnTo>
                <a:lnTo>
                  <a:pt x="393014" y="714260"/>
                </a:lnTo>
                <a:lnTo>
                  <a:pt x="393153" y="462521"/>
                </a:lnTo>
                <a:close/>
              </a:path>
              <a:path w="750569" h="841375">
                <a:moveTo>
                  <a:pt x="749947" y="146088"/>
                </a:moveTo>
                <a:lnTo>
                  <a:pt x="726859" y="111366"/>
                </a:lnTo>
                <a:lnTo>
                  <a:pt x="718794" y="108000"/>
                </a:lnTo>
                <a:lnTo>
                  <a:pt x="718794" y="146304"/>
                </a:lnTo>
                <a:lnTo>
                  <a:pt x="610412" y="405968"/>
                </a:lnTo>
                <a:lnTo>
                  <a:pt x="610412" y="573887"/>
                </a:lnTo>
                <a:lnTo>
                  <a:pt x="605624" y="621284"/>
                </a:lnTo>
                <a:lnTo>
                  <a:pt x="591883" y="665454"/>
                </a:lnTo>
                <a:lnTo>
                  <a:pt x="570153" y="705446"/>
                </a:lnTo>
                <a:lnTo>
                  <a:pt x="541375" y="740295"/>
                </a:lnTo>
                <a:lnTo>
                  <a:pt x="506514" y="769073"/>
                </a:lnTo>
                <a:lnTo>
                  <a:pt x="466534" y="790803"/>
                </a:lnTo>
                <a:lnTo>
                  <a:pt x="422363" y="804545"/>
                </a:lnTo>
                <a:lnTo>
                  <a:pt x="374967" y="809332"/>
                </a:lnTo>
                <a:lnTo>
                  <a:pt x="327583" y="804545"/>
                </a:lnTo>
                <a:lnTo>
                  <a:pt x="283413" y="790803"/>
                </a:lnTo>
                <a:lnTo>
                  <a:pt x="243420" y="769073"/>
                </a:lnTo>
                <a:lnTo>
                  <a:pt x="208572" y="740295"/>
                </a:lnTo>
                <a:lnTo>
                  <a:pt x="179793" y="705446"/>
                </a:lnTo>
                <a:lnTo>
                  <a:pt x="158064" y="665454"/>
                </a:lnTo>
                <a:lnTo>
                  <a:pt x="144322" y="621284"/>
                </a:lnTo>
                <a:lnTo>
                  <a:pt x="139534" y="573887"/>
                </a:lnTo>
                <a:lnTo>
                  <a:pt x="144322" y="526503"/>
                </a:lnTo>
                <a:lnTo>
                  <a:pt x="158064" y="482333"/>
                </a:lnTo>
                <a:lnTo>
                  <a:pt x="179793" y="442341"/>
                </a:lnTo>
                <a:lnTo>
                  <a:pt x="208572" y="407479"/>
                </a:lnTo>
                <a:lnTo>
                  <a:pt x="243420" y="378701"/>
                </a:lnTo>
                <a:lnTo>
                  <a:pt x="283413" y="356971"/>
                </a:lnTo>
                <a:lnTo>
                  <a:pt x="327583" y="343230"/>
                </a:lnTo>
                <a:lnTo>
                  <a:pt x="374967" y="338442"/>
                </a:lnTo>
                <a:lnTo>
                  <a:pt x="422363" y="343230"/>
                </a:lnTo>
                <a:lnTo>
                  <a:pt x="466534" y="356971"/>
                </a:lnTo>
                <a:lnTo>
                  <a:pt x="506514" y="378701"/>
                </a:lnTo>
                <a:lnTo>
                  <a:pt x="541375" y="407479"/>
                </a:lnTo>
                <a:lnTo>
                  <a:pt x="570153" y="442341"/>
                </a:lnTo>
                <a:lnTo>
                  <a:pt x="591883" y="482333"/>
                </a:lnTo>
                <a:lnTo>
                  <a:pt x="605624" y="526503"/>
                </a:lnTo>
                <a:lnTo>
                  <a:pt x="610412" y="573887"/>
                </a:lnTo>
                <a:lnTo>
                  <a:pt x="610412" y="405968"/>
                </a:lnTo>
                <a:lnTo>
                  <a:pt x="599821" y="431342"/>
                </a:lnTo>
                <a:lnTo>
                  <a:pt x="579069" y="401993"/>
                </a:lnTo>
                <a:lnTo>
                  <a:pt x="546874" y="369798"/>
                </a:lnTo>
                <a:lnTo>
                  <a:pt x="509612" y="343433"/>
                </a:lnTo>
                <a:lnTo>
                  <a:pt x="499110" y="338442"/>
                </a:lnTo>
                <a:lnTo>
                  <a:pt x="468033" y="323659"/>
                </a:lnTo>
                <a:lnTo>
                  <a:pt x="422897" y="311238"/>
                </a:lnTo>
                <a:lnTo>
                  <a:pt x="374967" y="306933"/>
                </a:lnTo>
                <a:lnTo>
                  <a:pt x="332066" y="310794"/>
                </a:lnTo>
                <a:lnTo>
                  <a:pt x="448386" y="32143"/>
                </a:lnTo>
                <a:lnTo>
                  <a:pt x="451929" y="30695"/>
                </a:lnTo>
                <a:lnTo>
                  <a:pt x="576656" y="82778"/>
                </a:lnTo>
                <a:lnTo>
                  <a:pt x="493534" y="264896"/>
                </a:lnTo>
                <a:lnTo>
                  <a:pt x="492112" y="270992"/>
                </a:lnTo>
                <a:lnTo>
                  <a:pt x="505663" y="287210"/>
                </a:lnTo>
                <a:lnTo>
                  <a:pt x="513842" y="287210"/>
                </a:lnTo>
                <a:lnTo>
                  <a:pt x="519557" y="283768"/>
                </a:lnTo>
                <a:lnTo>
                  <a:pt x="605751" y="94932"/>
                </a:lnTo>
                <a:lnTo>
                  <a:pt x="716724" y="141274"/>
                </a:lnTo>
                <a:lnTo>
                  <a:pt x="718324" y="144576"/>
                </a:lnTo>
                <a:lnTo>
                  <a:pt x="718794" y="146304"/>
                </a:lnTo>
                <a:lnTo>
                  <a:pt x="718794" y="108000"/>
                </a:lnTo>
                <a:lnTo>
                  <a:pt x="467118" y="2895"/>
                </a:lnTo>
                <a:lnTo>
                  <a:pt x="452526" y="0"/>
                </a:lnTo>
                <a:lnTo>
                  <a:pt x="438416" y="2832"/>
                </a:lnTo>
                <a:lnTo>
                  <a:pt x="426389" y="10744"/>
                </a:lnTo>
                <a:lnTo>
                  <a:pt x="418033" y="23075"/>
                </a:lnTo>
                <a:lnTo>
                  <a:pt x="375081" y="126022"/>
                </a:lnTo>
                <a:lnTo>
                  <a:pt x="358051" y="85305"/>
                </a:lnTo>
                <a:lnTo>
                  <a:pt x="358051" y="166966"/>
                </a:lnTo>
                <a:lnTo>
                  <a:pt x="294690" y="318554"/>
                </a:lnTo>
                <a:lnTo>
                  <a:pt x="294347" y="320243"/>
                </a:lnTo>
                <a:lnTo>
                  <a:pt x="240334" y="343433"/>
                </a:lnTo>
                <a:lnTo>
                  <a:pt x="203073" y="369798"/>
                </a:lnTo>
                <a:lnTo>
                  <a:pt x="170878" y="401993"/>
                </a:lnTo>
                <a:lnTo>
                  <a:pt x="150101" y="431355"/>
                </a:lnTo>
                <a:lnTo>
                  <a:pt x="30695" y="145249"/>
                </a:lnTo>
                <a:lnTo>
                  <a:pt x="32156" y="141719"/>
                </a:lnTo>
                <a:lnTo>
                  <a:pt x="144233" y="94932"/>
                </a:lnTo>
                <a:lnTo>
                  <a:pt x="230390" y="283768"/>
                </a:lnTo>
                <a:lnTo>
                  <a:pt x="236105" y="287210"/>
                </a:lnTo>
                <a:lnTo>
                  <a:pt x="244284" y="287210"/>
                </a:lnTo>
                <a:lnTo>
                  <a:pt x="246494" y="286740"/>
                </a:lnTo>
                <a:lnTo>
                  <a:pt x="248627" y="285775"/>
                </a:lnTo>
                <a:lnTo>
                  <a:pt x="253682" y="282105"/>
                </a:lnTo>
                <a:lnTo>
                  <a:pt x="256832" y="276961"/>
                </a:lnTo>
                <a:lnTo>
                  <a:pt x="257835" y="271005"/>
                </a:lnTo>
                <a:lnTo>
                  <a:pt x="256413" y="264896"/>
                </a:lnTo>
                <a:lnTo>
                  <a:pt x="173329" y="82778"/>
                </a:lnTo>
                <a:lnTo>
                  <a:pt x="298145" y="30695"/>
                </a:lnTo>
                <a:lnTo>
                  <a:pt x="301675" y="32131"/>
                </a:lnTo>
                <a:lnTo>
                  <a:pt x="358051" y="166966"/>
                </a:lnTo>
                <a:lnTo>
                  <a:pt x="358051" y="85305"/>
                </a:lnTo>
                <a:lnTo>
                  <a:pt x="332016" y="23050"/>
                </a:lnTo>
                <a:lnTo>
                  <a:pt x="323672" y="10731"/>
                </a:lnTo>
                <a:lnTo>
                  <a:pt x="311658" y="2832"/>
                </a:lnTo>
                <a:lnTo>
                  <a:pt x="297561" y="0"/>
                </a:lnTo>
                <a:lnTo>
                  <a:pt x="282956" y="2882"/>
                </a:lnTo>
                <a:lnTo>
                  <a:pt x="23075" y="111366"/>
                </a:lnTo>
                <a:lnTo>
                  <a:pt x="10744" y="119710"/>
                </a:lnTo>
                <a:lnTo>
                  <a:pt x="2832" y="131724"/>
                </a:lnTo>
                <a:lnTo>
                  <a:pt x="0" y="145834"/>
                </a:lnTo>
                <a:lnTo>
                  <a:pt x="2895" y="160439"/>
                </a:lnTo>
                <a:lnTo>
                  <a:pt x="131064" y="467525"/>
                </a:lnTo>
                <a:lnTo>
                  <a:pt x="124739" y="480834"/>
                </a:lnTo>
                <a:lnTo>
                  <a:pt x="112318" y="525970"/>
                </a:lnTo>
                <a:lnTo>
                  <a:pt x="108013" y="573887"/>
                </a:lnTo>
                <a:lnTo>
                  <a:pt x="112280" y="621284"/>
                </a:lnTo>
                <a:lnTo>
                  <a:pt x="112318" y="621817"/>
                </a:lnTo>
                <a:lnTo>
                  <a:pt x="124739" y="666940"/>
                </a:lnTo>
                <a:lnTo>
                  <a:pt x="144513" y="708520"/>
                </a:lnTo>
                <a:lnTo>
                  <a:pt x="170878" y="745782"/>
                </a:lnTo>
                <a:lnTo>
                  <a:pt x="203073" y="777976"/>
                </a:lnTo>
                <a:lnTo>
                  <a:pt x="240334" y="804341"/>
                </a:lnTo>
                <a:lnTo>
                  <a:pt x="281914" y="824103"/>
                </a:lnTo>
                <a:lnTo>
                  <a:pt x="327050" y="836523"/>
                </a:lnTo>
                <a:lnTo>
                  <a:pt x="374967" y="840828"/>
                </a:lnTo>
                <a:lnTo>
                  <a:pt x="422897" y="836523"/>
                </a:lnTo>
                <a:lnTo>
                  <a:pt x="468033" y="824103"/>
                </a:lnTo>
                <a:lnTo>
                  <a:pt x="499097" y="809332"/>
                </a:lnTo>
                <a:lnTo>
                  <a:pt x="509612" y="804341"/>
                </a:lnTo>
                <a:lnTo>
                  <a:pt x="546874" y="777976"/>
                </a:lnTo>
                <a:lnTo>
                  <a:pt x="579069" y="745782"/>
                </a:lnTo>
                <a:lnTo>
                  <a:pt x="605434" y="708520"/>
                </a:lnTo>
                <a:lnTo>
                  <a:pt x="625208" y="666940"/>
                </a:lnTo>
                <a:lnTo>
                  <a:pt x="637628" y="621817"/>
                </a:lnTo>
                <a:lnTo>
                  <a:pt x="641934" y="573887"/>
                </a:lnTo>
                <a:lnTo>
                  <a:pt x="637679" y="526503"/>
                </a:lnTo>
                <a:lnTo>
                  <a:pt x="637628" y="525970"/>
                </a:lnTo>
                <a:lnTo>
                  <a:pt x="625208" y="480834"/>
                </a:lnTo>
                <a:lnTo>
                  <a:pt x="618871" y="467525"/>
                </a:lnTo>
                <a:lnTo>
                  <a:pt x="747026" y="160439"/>
                </a:lnTo>
                <a:lnTo>
                  <a:pt x="749211" y="153352"/>
                </a:lnTo>
                <a:lnTo>
                  <a:pt x="749947" y="146088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1" name="object 111"/>
          <p:cNvGrpSpPr/>
          <p:nvPr/>
        </p:nvGrpSpPr>
        <p:grpSpPr>
          <a:xfrm>
            <a:off x="10345965" y="6155100"/>
            <a:ext cx="938530" cy="728345"/>
            <a:chOff x="10345965" y="6155100"/>
            <a:chExt cx="938530" cy="728345"/>
          </a:xfrm>
        </p:grpSpPr>
        <p:sp>
          <p:nvSpPr>
            <p:cNvPr id="112" name="object 112"/>
            <p:cNvSpPr/>
            <p:nvPr/>
          </p:nvSpPr>
          <p:spPr>
            <a:xfrm>
              <a:off x="10345965" y="6155100"/>
              <a:ext cx="938530" cy="728345"/>
            </a:xfrm>
            <a:custGeom>
              <a:avLst/>
              <a:gdLst/>
              <a:ahLst/>
              <a:cxnLst/>
              <a:rect l="l" t="t" r="r" b="b"/>
              <a:pathLst>
                <a:path w="938529" h="728345">
                  <a:moveTo>
                    <a:pt x="127862" y="385579"/>
                  </a:moveTo>
                  <a:lnTo>
                    <a:pt x="98195" y="385579"/>
                  </a:lnTo>
                  <a:lnTo>
                    <a:pt x="218883" y="724574"/>
                  </a:lnTo>
                  <a:lnTo>
                    <a:pt x="224171" y="728312"/>
                  </a:lnTo>
                  <a:lnTo>
                    <a:pt x="714281" y="728312"/>
                  </a:lnTo>
                  <a:lnTo>
                    <a:pt x="719580" y="724574"/>
                  </a:lnTo>
                  <a:lnTo>
                    <a:pt x="728188" y="700366"/>
                  </a:lnTo>
                  <a:lnTo>
                    <a:pt x="239929" y="700366"/>
                  </a:lnTo>
                  <a:lnTo>
                    <a:pt x="127862" y="385579"/>
                  </a:lnTo>
                  <a:close/>
                </a:path>
                <a:path w="938529" h="728345">
                  <a:moveTo>
                    <a:pt x="821212" y="346282"/>
                  </a:moveTo>
                  <a:lnTo>
                    <a:pt x="784729" y="346282"/>
                  </a:lnTo>
                  <a:lnTo>
                    <a:pt x="787065" y="349957"/>
                  </a:lnTo>
                  <a:lnTo>
                    <a:pt x="789033" y="352607"/>
                  </a:lnTo>
                  <a:lnTo>
                    <a:pt x="791080" y="355528"/>
                  </a:lnTo>
                  <a:lnTo>
                    <a:pt x="792143" y="356868"/>
                  </a:lnTo>
                  <a:lnTo>
                    <a:pt x="795326" y="360418"/>
                  </a:lnTo>
                  <a:lnTo>
                    <a:pt x="796666" y="361978"/>
                  </a:lnTo>
                  <a:lnTo>
                    <a:pt x="798038" y="363381"/>
                  </a:lnTo>
                  <a:lnTo>
                    <a:pt x="799452" y="364627"/>
                  </a:lnTo>
                  <a:lnTo>
                    <a:pt x="801630" y="366617"/>
                  </a:lnTo>
                  <a:lnTo>
                    <a:pt x="803085" y="367978"/>
                  </a:lnTo>
                  <a:lnTo>
                    <a:pt x="804582" y="369203"/>
                  </a:lnTo>
                  <a:lnTo>
                    <a:pt x="806142" y="370302"/>
                  </a:lnTo>
                  <a:lnTo>
                    <a:pt x="808498" y="372030"/>
                  </a:lnTo>
                  <a:lnTo>
                    <a:pt x="810100" y="373234"/>
                  </a:lnTo>
                  <a:lnTo>
                    <a:pt x="811316" y="374051"/>
                  </a:lnTo>
                  <a:lnTo>
                    <a:pt x="814101" y="375831"/>
                  </a:lnTo>
                  <a:lnTo>
                    <a:pt x="813920" y="375831"/>
                  </a:lnTo>
                  <a:lnTo>
                    <a:pt x="698523" y="700366"/>
                  </a:lnTo>
                  <a:lnTo>
                    <a:pt x="728188" y="700366"/>
                  </a:lnTo>
                  <a:lnTo>
                    <a:pt x="840121" y="385579"/>
                  </a:lnTo>
                  <a:lnTo>
                    <a:pt x="863641" y="385579"/>
                  </a:lnTo>
                  <a:lnTo>
                    <a:pt x="888016" y="380653"/>
                  </a:lnTo>
                  <a:lnTo>
                    <a:pt x="914092" y="363088"/>
                  </a:lnTo>
                  <a:lnTo>
                    <a:pt x="914932" y="361978"/>
                  </a:lnTo>
                  <a:lnTo>
                    <a:pt x="916815" y="359193"/>
                  </a:lnTo>
                  <a:lnTo>
                    <a:pt x="849303" y="359193"/>
                  </a:lnTo>
                  <a:lnTo>
                    <a:pt x="842707" y="357957"/>
                  </a:lnTo>
                  <a:lnTo>
                    <a:pt x="836299" y="355528"/>
                  </a:lnTo>
                  <a:lnTo>
                    <a:pt x="825948" y="350213"/>
                  </a:lnTo>
                  <a:lnTo>
                    <a:pt x="821212" y="346282"/>
                  </a:lnTo>
                  <a:close/>
                </a:path>
                <a:path w="938529" h="728345">
                  <a:moveTo>
                    <a:pt x="223215" y="346282"/>
                  </a:moveTo>
                  <a:lnTo>
                    <a:pt x="153670" y="346282"/>
                  </a:lnTo>
                  <a:lnTo>
                    <a:pt x="352387" y="433463"/>
                  </a:lnTo>
                  <a:lnTo>
                    <a:pt x="354271" y="433861"/>
                  </a:lnTo>
                  <a:lnTo>
                    <a:pt x="358177" y="433861"/>
                  </a:lnTo>
                  <a:lnTo>
                    <a:pt x="360083" y="433463"/>
                  </a:lnTo>
                  <a:lnTo>
                    <a:pt x="365465" y="431086"/>
                  </a:lnTo>
                  <a:lnTo>
                    <a:pt x="368229" y="428049"/>
                  </a:lnTo>
                  <a:lnTo>
                    <a:pt x="377307" y="400951"/>
                  </a:lnTo>
                  <a:lnTo>
                    <a:pt x="347832" y="400951"/>
                  </a:lnTo>
                  <a:lnTo>
                    <a:pt x="223215" y="346282"/>
                  </a:lnTo>
                  <a:close/>
                </a:path>
                <a:path w="938529" h="728345">
                  <a:moveTo>
                    <a:pt x="511238" y="163921"/>
                  </a:moveTo>
                  <a:lnTo>
                    <a:pt x="481754" y="163921"/>
                  </a:lnTo>
                  <a:lnTo>
                    <a:pt x="570233" y="428049"/>
                  </a:lnTo>
                  <a:lnTo>
                    <a:pt x="573008" y="431086"/>
                  </a:lnTo>
                  <a:lnTo>
                    <a:pt x="578380" y="433463"/>
                  </a:lnTo>
                  <a:lnTo>
                    <a:pt x="580265" y="433861"/>
                  </a:lnTo>
                  <a:lnTo>
                    <a:pt x="584191" y="433861"/>
                  </a:lnTo>
                  <a:lnTo>
                    <a:pt x="586076" y="433463"/>
                  </a:lnTo>
                  <a:lnTo>
                    <a:pt x="660125" y="400951"/>
                  </a:lnTo>
                  <a:lnTo>
                    <a:pt x="590645" y="400951"/>
                  </a:lnTo>
                  <a:lnTo>
                    <a:pt x="511238" y="163921"/>
                  </a:lnTo>
                  <a:close/>
                </a:path>
                <a:path w="938529" h="728345">
                  <a:moveTo>
                    <a:pt x="469231" y="0"/>
                  </a:moveTo>
                  <a:lnTo>
                    <a:pt x="437190" y="6483"/>
                  </a:lnTo>
                  <a:lnTo>
                    <a:pt x="410996" y="24155"/>
                  </a:lnTo>
                  <a:lnTo>
                    <a:pt x="393321" y="50345"/>
                  </a:lnTo>
                  <a:lnTo>
                    <a:pt x="386836" y="82384"/>
                  </a:lnTo>
                  <a:lnTo>
                    <a:pt x="389649" y="103678"/>
                  </a:lnTo>
                  <a:lnTo>
                    <a:pt x="397710" y="123263"/>
                  </a:lnTo>
                  <a:lnTo>
                    <a:pt x="410451" y="140146"/>
                  </a:lnTo>
                  <a:lnTo>
                    <a:pt x="427306" y="153335"/>
                  </a:lnTo>
                  <a:lnTo>
                    <a:pt x="430206" y="155042"/>
                  </a:lnTo>
                  <a:lnTo>
                    <a:pt x="347832" y="400951"/>
                  </a:lnTo>
                  <a:lnTo>
                    <a:pt x="377307" y="400951"/>
                  </a:lnTo>
                  <a:lnTo>
                    <a:pt x="455651" y="167083"/>
                  </a:lnTo>
                  <a:lnTo>
                    <a:pt x="457073" y="164319"/>
                  </a:lnTo>
                  <a:lnTo>
                    <a:pt x="478056" y="164319"/>
                  </a:lnTo>
                  <a:lnTo>
                    <a:pt x="481754" y="163921"/>
                  </a:lnTo>
                  <a:lnTo>
                    <a:pt x="511238" y="163921"/>
                  </a:lnTo>
                  <a:lnTo>
                    <a:pt x="508263" y="155042"/>
                  </a:lnTo>
                  <a:lnTo>
                    <a:pt x="511111" y="153335"/>
                  </a:lnTo>
                  <a:lnTo>
                    <a:pt x="527967" y="140146"/>
                  </a:lnTo>
                  <a:lnTo>
                    <a:pt x="530500" y="136812"/>
                  </a:lnTo>
                  <a:lnTo>
                    <a:pt x="466289" y="136812"/>
                  </a:lnTo>
                  <a:lnTo>
                    <a:pt x="463347" y="136582"/>
                  </a:lnTo>
                  <a:lnTo>
                    <a:pt x="425041" y="114276"/>
                  </a:lnTo>
                  <a:lnTo>
                    <a:pt x="414783" y="82384"/>
                  </a:lnTo>
                  <a:lnTo>
                    <a:pt x="419069" y="61214"/>
                  </a:lnTo>
                  <a:lnTo>
                    <a:pt x="430749" y="43908"/>
                  </a:lnTo>
                  <a:lnTo>
                    <a:pt x="448059" y="32231"/>
                  </a:lnTo>
                  <a:lnTo>
                    <a:pt x="469231" y="27946"/>
                  </a:lnTo>
                  <a:lnTo>
                    <a:pt x="530025" y="27946"/>
                  </a:lnTo>
                  <a:lnTo>
                    <a:pt x="527466" y="24155"/>
                  </a:lnTo>
                  <a:lnTo>
                    <a:pt x="501273" y="6483"/>
                  </a:lnTo>
                  <a:lnTo>
                    <a:pt x="469231" y="0"/>
                  </a:lnTo>
                  <a:close/>
                </a:path>
                <a:path w="938529" h="728345">
                  <a:moveTo>
                    <a:pt x="855921" y="222349"/>
                  </a:moveTo>
                  <a:lnTo>
                    <a:pt x="823881" y="228836"/>
                  </a:lnTo>
                  <a:lnTo>
                    <a:pt x="797691" y="246514"/>
                  </a:lnTo>
                  <a:lnTo>
                    <a:pt x="780020" y="272712"/>
                  </a:lnTo>
                  <a:lnTo>
                    <a:pt x="773536" y="304755"/>
                  </a:lnTo>
                  <a:lnTo>
                    <a:pt x="773536" y="308587"/>
                  </a:lnTo>
                  <a:lnTo>
                    <a:pt x="773748" y="311362"/>
                  </a:lnTo>
                  <a:lnTo>
                    <a:pt x="773840" y="312566"/>
                  </a:lnTo>
                  <a:lnTo>
                    <a:pt x="774929" y="320042"/>
                  </a:lnTo>
                  <a:lnTo>
                    <a:pt x="590617" y="400951"/>
                  </a:lnTo>
                  <a:lnTo>
                    <a:pt x="660125" y="400951"/>
                  </a:lnTo>
                  <a:lnTo>
                    <a:pt x="784637" y="346282"/>
                  </a:lnTo>
                  <a:lnTo>
                    <a:pt x="821212" y="346282"/>
                  </a:lnTo>
                  <a:lnTo>
                    <a:pt x="817056" y="342833"/>
                  </a:lnTo>
                  <a:lnTo>
                    <a:pt x="801462" y="304755"/>
                  </a:lnTo>
                  <a:lnTo>
                    <a:pt x="805750" y="283576"/>
                  </a:lnTo>
                  <a:lnTo>
                    <a:pt x="817434" y="266264"/>
                  </a:lnTo>
                  <a:lnTo>
                    <a:pt x="834747" y="254582"/>
                  </a:lnTo>
                  <a:lnTo>
                    <a:pt x="855921" y="250296"/>
                  </a:lnTo>
                  <a:lnTo>
                    <a:pt x="916813" y="250296"/>
                  </a:lnTo>
                  <a:lnTo>
                    <a:pt x="914257" y="246514"/>
                  </a:lnTo>
                  <a:lnTo>
                    <a:pt x="888016" y="228836"/>
                  </a:lnTo>
                  <a:lnTo>
                    <a:pt x="855921" y="222349"/>
                  </a:lnTo>
                  <a:close/>
                </a:path>
                <a:path w="938529" h="728345">
                  <a:moveTo>
                    <a:pt x="82395" y="222349"/>
                  </a:moveTo>
                  <a:lnTo>
                    <a:pt x="50353" y="228836"/>
                  </a:lnTo>
                  <a:lnTo>
                    <a:pt x="24160" y="246514"/>
                  </a:lnTo>
                  <a:lnTo>
                    <a:pt x="6485" y="272712"/>
                  </a:lnTo>
                  <a:lnTo>
                    <a:pt x="0" y="304755"/>
                  </a:lnTo>
                  <a:lnTo>
                    <a:pt x="6359" y="336166"/>
                  </a:lnTo>
                  <a:lnTo>
                    <a:pt x="6485" y="336786"/>
                  </a:lnTo>
                  <a:lnTo>
                    <a:pt x="23486" y="361978"/>
                  </a:lnTo>
                  <a:lnTo>
                    <a:pt x="24325" y="363088"/>
                  </a:lnTo>
                  <a:lnTo>
                    <a:pt x="50353" y="380653"/>
                  </a:lnTo>
                  <a:lnTo>
                    <a:pt x="82395" y="387140"/>
                  </a:lnTo>
                  <a:lnTo>
                    <a:pt x="86217" y="387140"/>
                  </a:lnTo>
                  <a:lnTo>
                    <a:pt x="90279" y="386794"/>
                  </a:lnTo>
                  <a:lnTo>
                    <a:pt x="98195" y="385579"/>
                  </a:lnTo>
                  <a:lnTo>
                    <a:pt x="127862" y="385579"/>
                  </a:lnTo>
                  <a:lnTo>
                    <a:pt x="125472" y="378868"/>
                  </a:lnTo>
                  <a:lnTo>
                    <a:pt x="124257" y="375831"/>
                  </a:lnTo>
                  <a:lnTo>
                    <a:pt x="127043" y="374051"/>
                  </a:lnTo>
                  <a:lnTo>
                    <a:pt x="127483" y="373737"/>
                  </a:lnTo>
                  <a:lnTo>
                    <a:pt x="128272" y="373234"/>
                  </a:lnTo>
                  <a:lnTo>
                    <a:pt x="132488" y="370124"/>
                  </a:lnTo>
                  <a:lnTo>
                    <a:pt x="133800" y="369203"/>
                  </a:lnTo>
                  <a:lnTo>
                    <a:pt x="136163" y="367276"/>
                  </a:lnTo>
                  <a:lnTo>
                    <a:pt x="139252" y="364344"/>
                  </a:lnTo>
                  <a:lnTo>
                    <a:pt x="140655" y="363088"/>
                  </a:lnTo>
                  <a:lnTo>
                    <a:pt x="142770" y="360962"/>
                  </a:lnTo>
                  <a:lnTo>
                    <a:pt x="144347" y="359193"/>
                  </a:lnTo>
                  <a:lnTo>
                    <a:pt x="82395" y="359193"/>
                  </a:lnTo>
                  <a:lnTo>
                    <a:pt x="61218" y="354907"/>
                  </a:lnTo>
                  <a:lnTo>
                    <a:pt x="43909" y="343227"/>
                  </a:lnTo>
                  <a:lnTo>
                    <a:pt x="32231" y="325921"/>
                  </a:lnTo>
                  <a:lnTo>
                    <a:pt x="27946" y="304755"/>
                  </a:lnTo>
                  <a:lnTo>
                    <a:pt x="32231" y="283576"/>
                  </a:lnTo>
                  <a:lnTo>
                    <a:pt x="43909" y="266264"/>
                  </a:lnTo>
                  <a:lnTo>
                    <a:pt x="61218" y="254582"/>
                  </a:lnTo>
                  <a:lnTo>
                    <a:pt x="82395" y="250296"/>
                  </a:lnTo>
                  <a:lnTo>
                    <a:pt x="143181" y="250296"/>
                  </a:lnTo>
                  <a:lnTo>
                    <a:pt x="140630" y="246514"/>
                  </a:lnTo>
                  <a:lnTo>
                    <a:pt x="114436" y="228836"/>
                  </a:lnTo>
                  <a:lnTo>
                    <a:pt x="82395" y="222349"/>
                  </a:lnTo>
                  <a:close/>
                </a:path>
                <a:path w="938529" h="728345">
                  <a:moveTo>
                    <a:pt x="863641" y="385579"/>
                  </a:moveTo>
                  <a:lnTo>
                    <a:pt x="840121" y="385579"/>
                  </a:lnTo>
                  <a:lnTo>
                    <a:pt x="848005" y="386794"/>
                  </a:lnTo>
                  <a:lnTo>
                    <a:pt x="852068" y="387140"/>
                  </a:lnTo>
                  <a:lnTo>
                    <a:pt x="855921" y="387140"/>
                  </a:lnTo>
                  <a:lnTo>
                    <a:pt x="863641" y="385579"/>
                  </a:lnTo>
                  <a:close/>
                </a:path>
                <a:path w="938529" h="728345">
                  <a:moveTo>
                    <a:pt x="143181" y="250296"/>
                  </a:moveTo>
                  <a:lnTo>
                    <a:pt x="82395" y="250296"/>
                  </a:lnTo>
                  <a:lnTo>
                    <a:pt x="103567" y="254582"/>
                  </a:lnTo>
                  <a:lnTo>
                    <a:pt x="120877" y="266264"/>
                  </a:lnTo>
                  <a:lnTo>
                    <a:pt x="132557" y="283576"/>
                  </a:lnTo>
                  <a:lnTo>
                    <a:pt x="136844" y="304755"/>
                  </a:lnTo>
                  <a:lnTo>
                    <a:pt x="136844" y="311362"/>
                  </a:lnTo>
                  <a:lnTo>
                    <a:pt x="135734" y="317466"/>
                  </a:lnTo>
                  <a:lnTo>
                    <a:pt x="133514" y="323319"/>
                  </a:lnTo>
                  <a:lnTo>
                    <a:pt x="132875" y="325131"/>
                  </a:lnTo>
                  <a:lnTo>
                    <a:pt x="105421" y="354125"/>
                  </a:lnTo>
                  <a:lnTo>
                    <a:pt x="89002" y="359193"/>
                  </a:lnTo>
                  <a:lnTo>
                    <a:pt x="144347" y="359193"/>
                  </a:lnTo>
                  <a:lnTo>
                    <a:pt x="153670" y="346282"/>
                  </a:lnTo>
                  <a:lnTo>
                    <a:pt x="223215" y="346282"/>
                  </a:lnTo>
                  <a:lnTo>
                    <a:pt x="163401" y="320042"/>
                  </a:lnTo>
                  <a:lnTo>
                    <a:pt x="163757" y="317466"/>
                  </a:lnTo>
                  <a:lnTo>
                    <a:pt x="164484" y="312566"/>
                  </a:lnTo>
                  <a:lnTo>
                    <a:pt x="164789" y="308587"/>
                  </a:lnTo>
                  <a:lnTo>
                    <a:pt x="164790" y="304755"/>
                  </a:lnTo>
                  <a:lnTo>
                    <a:pt x="158305" y="272712"/>
                  </a:lnTo>
                  <a:lnTo>
                    <a:pt x="143181" y="250296"/>
                  </a:lnTo>
                  <a:close/>
                </a:path>
                <a:path w="938529" h="728345">
                  <a:moveTo>
                    <a:pt x="916813" y="250296"/>
                  </a:moveTo>
                  <a:lnTo>
                    <a:pt x="855921" y="250296"/>
                  </a:lnTo>
                  <a:lnTo>
                    <a:pt x="877153" y="254582"/>
                  </a:lnTo>
                  <a:lnTo>
                    <a:pt x="894513" y="266264"/>
                  </a:lnTo>
                  <a:lnTo>
                    <a:pt x="906228" y="283576"/>
                  </a:lnTo>
                  <a:lnTo>
                    <a:pt x="910527" y="304755"/>
                  </a:lnTo>
                  <a:lnTo>
                    <a:pt x="906228" y="325921"/>
                  </a:lnTo>
                  <a:lnTo>
                    <a:pt x="894513" y="343227"/>
                  </a:lnTo>
                  <a:lnTo>
                    <a:pt x="877153" y="354907"/>
                  </a:lnTo>
                  <a:lnTo>
                    <a:pt x="855921" y="359193"/>
                  </a:lnTo>
                  <a:lnTo>
                    <a:pt x="916815" y="359193"/>
                  </a:lnTo>
                  <a:lnTo>
                    <a:pt x="931965" y="336786"/>
                  </a:lnTo>
                  <a:lnTo>
                    <a:pt x="938463" y="304755"/>
                  </a:lnTo>
                  <a:lnTo>
                    <a:pt x="931965" y="272712"/>
                  </a:lnTo>
                  <a:lnTo>
                    <a:pt x="916813" y="250296"/>
                  </a:lnTo>
                  <a:close/>
                </a:path>
                <a:path w="938529" h="728345">
                  <a:moveTo>
                    <a:pt x="477482" y="164319"/>
                  </a:moveTo>
                  <a:lnTo>
                    <a:pt x="460980" y="164319"/>
                  </a:lnTo>
                  <a:lnTo>
                    <a:pt x="464111" y="164633"/>
                  </a:lnTo>
                  <a:lnTo>
                    <a:pt x="466729" y="164769"/>
                  </a:lnTo>
                  <a:lnTo>
                    <a:pt x="471734" y="164769"/>
                  </a:lnTo>
                  <a:lnTo>
                    <a:pt x="474362" y="164633"/>
                  </a:lnTo>
                  <a:lnTo>
                    <a:pt x="477482" y="164319"/>
                  </a:lnTo>
                  <a:close/>
                </a:path>
                <a:path w="938529" h="728345">
                  <a:moveTo>
                    <a:pt x="530025" y="27946"/>
                  </a:moveTo>
                  <a:lnTo>
                    <a:pt x="469231" y="27946"/>
                  </a:lnTo>
                  <a:lnTo>
                    <a:pt x="490404" y="32231"/>
                  </a:lnTo>
                  <a:lnTo>
                    <a:pt x="507713" y="43908"/>
                  </a:lnTo>
                  <a:lnTo>
                    <a:pt x="519394" y="61214"/>
                  </a:lnTo>
                  <a:lnTo>
                    <a:pt x="523680" y="82384"/>
                  </a:lnTo>
                  <a:lnTo>
                    <a:pt x="520991" y="99343"/>
                  </a:lnTo>
                  <a:lnTo>
                    <a:pt x="486414" y="134058"/>
                  </a:lnTo>
                  <a:lnTo>
                    <a:pt x="475189" y="136812"/>
                  </a:lnTo>
                  <a:lnTo>
                    <a:pt x="530500" y="136812"/>
                  </a:lnTo>
                  <a:lnTo>
                    <a:pt x="540729" y="123263"/>
                  </a:lnTo>
                  <a:lnTo>
                    <a:pt x="548805" y="103678"/>
                  </a:lnTo>
                  <a:lnTo>
                    <a:pt x="551627" y="82384"/>
                  </a:lnTo>
                  <a:lnTo>
                    <a:pt x="545141" y="50345"/>
                  </a:lnTo>
                  <a:lnTo>
                    <a:pt x="530025" y="27946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577820" y="6271615"/>
              <a:ext cx="84698" cy="20221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967875" y="6271615"/>
              <a:ext cx="84698" cy="202213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13105806" y="2975184"/>
            <a:ext cx="855344" cy="862330"/>
            <a:chOff x="13105806" y="2975184"/>
            <a:chExt cx="855344" cy="862330"/>
          </a:xfrm>
        </p:grpSpPr>
        <p:sp>
          <p:nvSpPr>
            <p:cNvPr id="116" name="object 116"/>
            <p:cNvSpPr/>
            <p:nvPr/>
          </p:nvSpPr>
          <p:spPr>
            <a:xfrm>
              <a:off x="13270285" y="3374489"/>
              <a:ext cx="109855" cy="33020"/>
            </a:xfrm>
            <a:custGeom>
              <a:avLst/>
              <a:gdLst/>
              <a:ahLst/>
              <a:cxnLst/>
              <a:rect l="l" t="t" r="r" b="b"/>
              <a:pathLst>
                <a:path w="109855" h="33020">
                  <a:moveTo>
                    <a:pt x="102038" y="0"/>
                  </a:moveTo>
                  <a:lnTo>
                    <a:pt x="7381" y="0"/>
                  </a:lnTo>
                  <a:lnTo>
                    <a:pt x="0" y="7392"/>
                  </a:lnTo>
                  <a:lnTo>
                    <a:pt x="0" y="25611"/>
                  </a:lnTo>
                  <a:lnTo>
                    <a:pt x="7381" y="32993"/>
                  </a:lnTo>
                  <a:lnTo>
                    <a:pt x="102038" y="32993"/>
                  </a:lnTo>
                  <a:lnTo>
                    <a:pt x="109431" y="25611"/>
                  </a:lnTo>
                  <a:lnTo>
                    <a:pt x="109431" y="16502"/>
                  </a:lnTo>
                  <a:lnTo>
                    <a:pt x="109431" y="7392"/>
                  </a:lnTo>
                  <a:lnTo>
                    <a:pt x="102038" y="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105806" y="2975184"/>
              <a:ext cx="854869" cy="861707"/>
            </a:xfrm>
            <a:prstGeom prst="rect">
              <a:avLst/>
            </a:prstGeom>
          </p:spPr>
        </p:pic>
      </p:grpSp>
      <p:sp>
        <p:nvSpPr>
          <p:cNvPr id="118" name="object 118"/>
          <p:cNvSpPr/>
          <p:nvPr/>
        </p:nvSpPr>
        <p:spPr>
          <a:xfrm>
            <a:off x="15795485" y="9271399"/>
            <a:ext cx="913130" cy="816610"/>
          </a:xfrm>
          <a:custGeom>
            <a:avLst/>
            <a:gdLst/>
            <a:ahLst/>
            <a:cxnLst/>
            <a:rect l="l" t="t" r="r" b="b"/>
            <a:pathLst>
              <a:path w="913130" h="816609">
                <a:moveTo>
                  <a:pt x="362038" y="380199"/>
                </a:moveTo>
                <a:lnTo>
                  <a:pt x="354977" y="373138"/>
                </a:lnTo>
                <a:lnTo>
                  <a:pt x="155790" y="373138"/>
                </a:lnTo>
                <a:lnTo>
                  <a:pt x="148729" y="380199"/>
                </a:lnTo>
                <a:lnTo>
                  <a:pt x="148729" y="397598"/>
                </a:lnTo>
                <a:lnTo>
                  <a:pt x="155790" y="404660"/>
                </a:lnTo>
                <a:lnTo>
                  <a:pt x="346278" y="404660"/>
                </a:lnTo>
                <a:lnTo>
                  <a:pt x="354977" y="404660"/>
                </a:lnTo>
                <a:lnTo>
                  <a:pt x="362038" y="397598"/>
                </a:lnTo>
                <a:lnTo>
                  <a:pt x="362038" y="380199"/>
                </a:lnTo>
                <a:close/>
              </a:path>
              <a:path w="913130" h="816609">
                <a:moveTo>
                  <a:pt x="427405" y="269405"/>
                </a:moveTo>
                <a:lnTo>
                  <a:pt x="420344" y="262343"/>
                </a:lnTo>
                <a:lnTo>
                  <a:pt x="155778" y="262343"/>
                </a:lnTo>
                <a:lnTo>
                  <a:pt x="148729" y="269405"/>
                </a:lnTo>
                <a:lnTo>
                  <a:pt x="148729" y="286804"/>
                </a:lnTo>
                <a:lnTo>
                  <a:pt x="155778" y="293852"/>
                </a:lnTo>
                <a:lnTo>
                  <a:pt x="411645" y="293852"/>
                </a:lnTo>
                <a:lnTo>
                  <a:pt x="420344" y="293852"/>
                </a:lnTo>
                <a:lnTo>
                  <a:pt x="427405" y="286804"/>
                </a:lnTo>
                <a:lnTo>
                  <a:pt x="427405" y="269405"/>
                </a:lnTo>
                <a:close/>
              </a:path>
              <a:path w="913130" h="816609">
                <a:moveTo>
                  <a:pt x="561213" y="148831"/>
                </a:moveTo>
                <a:lnTo>
                  <a:pt x="554164" y="141770"/>
                </a:lnTo>
                <a:lnTo>
                  <a:pt x="155790" y="141770"/>
                </a:lnTo>
                <a:lnTo>
                  <a:pt x="148729" y="148831"/>
                </a:lnTo>
                <a:lnTo>
                  <a:pt x="148729" y="166230"/>
                </a:lnTo>
                <a:lnTo>
                  <a:pt x="155790" y="173291"/>
                </a:lnTo>
                <a:lnTo>
                  <a:pt x="545465" y="173291"/>
                </a:lnTo>
                <a:lnTo>
                  <a:pt x="554164" y="173291"/>
                </a:lnTo>
                <a:lnTo>
                  <a:pt x="561213" y="166230"/>
                </a:lnTo>
                <a:lnTo>
                  <a:pt x="561213" y="148831"/>
                </a:lnTo>
                <a:close/>
              </a:path>
              <a:path w="913130" h="816609">
                <a:moveTo>
                  <a:pt x="792010" y="57505"/>
                </a:moveTo>
                <a:lnTo>
                  <a:pt x="787488" y="35153"/>
                </a:lnTo>
                <a:lnTo>
                  <a:pt x="775144" y="16865"/>
                </a:lnTo>
                <a:lnTo>
                  <a:pt x="756856" y="4533"/>
                </a:lnTo>
                <a:lnTo>
                  <a:pt x="734491" y="0"/>
                </a:lnTo>
                <a:lnTo>
                  <a:pt x="57492" y="0"/>
                </a:lnTo>
                <a:lnTo>
                  <a:pt x="35140" y="4533"/>
                </a:lnTo>
                <a:lnTo>
                  <a:pt x="16865" y="16865"/>
                </a:lnTo>
                <a:lnTo>
                  <a:pt x="4533" y="35153"/>
                </a:lnTo>
                <a:lnTo>
                  <a:pt x="0" y="57505"/>
                </a:lnTo>
                <a:lnTo>
                  <a:pt x="0" y="498703"/>
                </a:lnTo>
                <a:lnTo>
                  <a:pt x="4533" y="521068"/>
                </a:lnTo>
                <a:lnTo>
                  <a:pt x="16865" y="539343"/>
                </a:lnTo>
                <a:lnTo>
                  <a:pt x="35140" y="551675"/>
                </a:lnTo>
                <a:lnTo>
                  <a:pt x="57492" y="556209"/>
                </a:lnTo>
                <a:lnTo>
                  <a:pt x="450659" y="556209"/>
                </a:lnTo>
                <a:lnTo>
                  <a:pt x="459359" y="556209"/>
                </a:lnTo>
                <a:lnTo>
                  <a:pt x="466420" y="549148"/>
                </a:lnTo>
                <a:lnTo>
                  <a:pt x="466420" y="531749"/>
                </a:lnTo>
                <a:lnTo>
                  <a:pt x="459359" y="524687"/>
                </a:lnTo>
                <a:lnTo>
                  <a:pt x="57492" y="524687"/>
                </a:lnTo>
                <a:lnTo>
                  <a:pt x="47396" y="522643"/>
                </a:lnTo>
                <a:lnTo>
                  <a:pt x="39141" y="517067"/>
                </a:lnTo>
                <a:lnTo>
                  <a:pt x="33566" y="508812"/>
                </a:lnTo>
                <a:lnTo>
                  <a:pt x="31521" y="498703"/>
                </a:lnTo>
                <a:lnTo>
                  <a:pt x="31521" y="57505"/>
                </a:lnTo>
                <a:lnTo>
                  <a:pt x="33566" y="47396"/>
                </a:lnTo>
                <a:lnTo>
                  <a:pt x="39141" y="39141"/>
                </a:lnTo>
                <a:lnTo>
                  <a:pt x="47396" y="33566"/>
                </a:lnTo>
                <a:lnTo>
                  <a:pt x="57492" y="31521"/>
                </a:lnTo>
                <a:lnTo>
                  <a:pt x="734491" y="31521"/>
                </a:lnTo>
                <a:lnTo>
                  <a:pt x="744601" y="33566"/>
                </a:lnTo>
                <a:lnTo>
                  <a:pt x="752868" y="39141"/>
                </a:lnTo>
                <a:lnTo>
                  <a:pt x="758444" y="47396"/>
                </a:lnTo>
                <a:lnTo>
                  <a:pt x="760488" y="57505"/>
                </a:lnTo>
                <a:lnTo>
                  <a:pt x="760488" y="213296"/>
                </a:lnTo>
                <a:lnTo>
                  <a:pt x="767549" y="220357"/>
                </a:lnTo>
                <a:lnTo>
                  <a:pt x="784948" y="220357"/>
                </a:lnTo>
                <a:lnTo>
                  <a:pt x="792010" y="213296"/>
                </a:lnTo>
                <a:lnTo>
                  <a:pt x="792010" y="57505"/>
                </a:lnTo>
                <a:close/>
              </a:path>
              <a:path w="913130" h="816609">
                <a:moveTo>
                  <a:pt x="829106" y="419646"/>
                </a:moveTo>
                <a:lnTo>
                  <a:pt x="793191" y="391388"/>
                </a:lnTo>
                <a:lnTo>
                  <a:pt x="793191" y="423227"/>
                </a:lnTo>
                <a:lnTo>
                  <a:pt x="745591" y="469607"/>
                </a:lnTo>
                <a:lnTo>
                  <a:pt x="743915" y="474827"/>
                </a:lnTo>
                <a:lnTo>
                  <a:pt x="755129" y="540321"/>
                </a:lnTo>
                <a:lnTo>
                  <a:pt x="698614" y="510603"/>
                </a:lnTo>
                <a:lnTo>
                  <a:pt x="696087" y="509993"/>
                </a:lnTo>
                <a:lnTo>
                  <a:pt x="691057" y="509993"/>
                </a:lnTo>
                <a:lnTo>
                  <a:pt x="688543" y="510603"/>
                </a:lnTo>
                <a:lnTo>
                  <a:pt x="632002" y="540321"/>
                </a:lnTo>
                <a:lnTo>
                  <a:pt x="643242" y="474827"/>
                </a:lnTo>
                <a:lnTo>
                  <a:pt x="641540" y="469607"/>
                </a:lnTo>
                <a:lnTo>
                  <a:pt x="593979" y="423227"/>
                </a:lnTo>
                <a:lnTo>
                  <a:pt x="659739" y="413664"/>
                </a:lnTo>
                <a:lnTo>
                  <a:pt x="664159" y="410438"/>
                </a:lnTo>
                <a:lnTo>
                  <a:pt x="693572" y="350850"/>
                </a:lnTo>
                <a:lnTo>
                  <a:pt x="722985" y="410438"/>
                </a:lnTo>
                <a:lnTo>
                  <a:pt x="727405" y="413664"/>
                </a:lnTo>
                <a:lnTo>
                  <a:pt x="793191" y="423227"/>
                </a:lnTo>
                <a:lnTo>
                  <a:pt x="793191" y="391388"/>
                </a:lnTo>
                <a:lnTo>
                  <a:pt x="745274" y="384416"/>
                </a:lnTo>
                <a:lnTo>
                  <a:pt x="728713" y="350850"/>
                </a:lnTo>
                <a:lnTo>
                  <a:pt x="708202" y="318655"/>
                </a:lnTo>
                <a:lnTo>
                  <a:pt x="693572" y="314515"/>
                </a:lnTo>
                <a:lnTo>
                  <a:pt x="685876" y="315595"/>
                </a:lnTo>
                <a:lnTo>
                  <a:pt x="678942" y="318655"/>
                </a:lnTo>
                <a:lnTo>
                  <a:pt x="673112" y="323519"/>
                </a:lnTo>
                <a:lnTo>
                  <a:pt x="668743" y="329946"/>
                </a:lnTo>
                <a:lnTo>
                  <a:pt x="641870" y="384416"/>
                </a:lnTo>
                <a:lnTo>
                  <a:pt x="581761" y="393153"/>
                </a:lnTo>
                <a:lnTo>
                  <a:pt x="558050" y="419646"/>
                </a:lnTo>
                <a:lnTo>
                  <a:pt x="558825" y="427189"/>
                </a:lnTo>
                <a:lnTo>
                  <a:pt x="561644" y="434238"/>
                </a:lnTo>
                <a:lnTo>
                  <a:pt x="566407" y="440372"/>
                </a:lnTo>
                <a:lnTo>
                  <a:pt x="609917" y="482777"/>
                </a:lnTo>
                <a:lnTo>
                  <a:pt x="599630" y="542632"/>
                </a:lnTo>
                <a:lnTo>
                  <a:pt x="621588" y="574344"/>
                </a:lnTo>
                <a:lnTo>
                  <a:pt x="630859" y="574649"/>
                </a:lnTo>
                <a:lnTo>
                  <a:pt x="639813" y="571817"/>
                </a:lnTo>
                <a:lnTo>
                  <a:pt x="693572" y="543560"/>
                </a:lnTo>
                <a:lnTo>
                  <a:pt x="751332" y="573913"/>
                </a:lnTo>
                <a:lnTo>
                  <a:pt x="755777" y="575030"/>
                </a:lnTo>
                <a:lnTo>
                  <a:pt x="768400" y="575030"/>
                </a:lnTo>
                <a:lnTo>
                  <a:pt x="776122" y="571411"/>
                </a:lnTo>
                <a:lnTo>
                  <a:pt x="786676" y="558914"/>
                </a:lnTo>
                <a:lnTo>
                  <a:pt x="788898" y="550722"/>
                </a:lnTo>
                <a:lnTo>
                  <a:pt x="787666" y="543560"/>
                </a:lnTo>
                <a:lnTo>
                  <a:pt x="787107" y="540321"/>
                </a:lnTo>
                <a:lnTo>
                  <a:pt x="777240" y="482777"/>
                </a:lnTo>
                <a:lnTo>
                  <a:pt x="820750" y="440372"/>
                </a:lnTo>
                <a:lnTo>
                  <a:pt x="825500" y="434238"/>
                </a:lnTo>
                <a:lnTo>
                  <a:pt x="828319" y="427189"/>
                </a:lnTo>
                <a:lnTo>
                  <a:pt x="829106" y="419646"/>
                </a:lnTo>
                <a:close/>
              </a:path>
              <a:path w="913130" h="816609">
                <a:moveTo>
                  <a:pt x="848118" y="647141"/>
                </a:moveTo>
                <a:lnTo>
                  <a:pt x="841057" y="640092"/>
                </a:lnTo>
                <a:lnTo>
                  <a:pt x="832358" y="640092"/>
                </a:lnTo>
                <a:lnTo>
                  <a:pt x="823671" y="640092"/>
                </a:lnTo>
                <a:lnTo>
                  <a:pt x="816610" y="647141"/>
                </a:lnTo>
                <a:lnTo>
                  <a:pt x="817143" y="784567"/>
                </a:lnTo>
                <a:lnTo>
                  <a:pt x="700011" y="699300"/>
                </a:lnTo>
                <a:lnTo>
                  <a:pt x="694143" y="697953"/>
                </a:lnTo>
                <a:lnTo>
                  <a:pt x="688174" y="698919"/>
                </a:lnTo>
                <a:lnTo>
                  <a:pt x="684326" y="700951"/>
                </a:lnTo>
                <a:lnTo>
                  <a:pt x="570687" y="784847"/>
                </a:lnTo>
                <a:lnTo>
                  <a:pt x="570687" y="647344"/>
                </a:lnTo>
                <a:lnTo>
                  <a:pt x="563626" y="640295"/>
                </a:lnTo>
                <a:lnTo>
                  <a:pt x="546239" y="640295"/>
                </a:lnTo>
                <a:lnTo>
                  <a:pt x="539178" y="647344"/>
                </a:lnTo>
                <a:lnTo>
                  <a:pt x="539178" y="784847"/>
                </a:lnTo>
                <a:lnTo>
                  <a:pt x="565543" y="816063"/>
                </a:lnTo>
                <a:lnTo>
                  <a:pt x="576846" y="816063"/>
                </a:lnTo>
                <a:lnTo>
                  <a:pt x="583298" y="813993"/>
                </a:lnTo>
                <a:lnTo>
                  <a:pt x="693648" y="733196"/>
                </a:lnTo>
                <a:lnTo>
                  <a:pt x="803998" y="813993"/>
                </a:lnTo>
                <a:lnTo>
                  <a:pt x="810450" y="816063"/>
                </a:lnTo>
                <a:lnTo>
                  <a:pt x="821740" y="816063"/>
                </a:lnTo>
                <a:lnTo>
                  <a:pt x="848118" y="784847"/>
                </a:lnTo>
                <a:lnTo>
                  <a:pt x="848118" y="647141"/>
                </a:lnTo>
                <a:close/>
              </a:path>
              <a:path w="913130" h="816609">
                <a:moveTo>
                  <a:pt x="912761" y="454977"/>
                </a:moveTo>
                <a:lnTo>
                  <a:pt x="907008" y="405142"/>
                </a:lnTo>
                <a:lnTo>
                  <a:pt x="906957" y="404787"/>
                </a:lnTo>
                <a:lnTo>
                  <a:pt x="890447" y="358673"/>
                </a:lnTo>
                <a:lnTo>
                  <a:pt x="881253" y="344220"/>
                </a:lnTo>
                <a:lnTo>
                  <a:pt x="881253" y="454977"/>
                </a:lnTo>
                <a:lnTo>
                  <a:pt x="874534" y="504812"/>
                </a:lnTo>
                <a:lnTo>
                  <a:pt x="855599" y="549630"/>
                </a:lnTo>
                <a:lnTo>
                  <a:pt x="826223" y="587629"/>
                </a:lnTo>
                <a:lnTo>
                  <a:pt x="788225" y="616991"/>
                </a:lnTo>
                <a:lnTo>
                  <a:pt x="743407" y="635939"/>
                </a:lnTo>
                <a:lnTo>
                  <a:pt x="693572" y="642658"/>
                </a:lnTo>
                <a:lnTo>
                  <a:pt x="643737" y="635939"/>
                </a:lnTo>
                <a:lnTo>
                  <a:pt x="598919" y="616991"/>
                </a:lnTo>
                <a:lnTo>
                  <a:pt x="560933" y="587629"/>
                </a:lnTo>
                <a:lnTo>
                  <a:pt x="531558" y="549630"/>
                </a:lnTo>
                <a:lnTo>
                  <a:pt x="512610" y="504812"/>
                </a:lnTo>
                <a:lnTo>
                  <a:pt x="505891" y="454977"/>
                </a:lnTo>
                <a:lnTo>
                  <a:pt x="512610" y="405142"/>
                </a:lnTo>
                <a:lnTo>
                  <a:pt x="531558" y="360324"/>
                </a:lnTo>
                <a:lnTo>
                  <a:pt x="560933" y="322326"/>
                </a:lnTo>
                <a:lnTo>
                  <a:pt x="598919" y="292963"/>
                </a:lnTo>
                <a:lnTo>
                  <a:pt x="643737" y="274015"/>
                </a:lnTo>
                <a:lnTo>
                  <a:pt x="693572" y="267296"/>
                </a:lnTo>
                <a:lnTo>
                  <a:pt x="743407" y="274015"/>
                </a:lnTo>
                <a:lnTo>
                  <a:pt x="788225" y="292963"/>
                </a:lnTo>
                <a:lnTo>
                  <a:pt x="826223" y="322326"/>
                </a:lnTo>
                <a:lnTo>
                  <a:pt x="855599" y="360324"/>
                </a:lnTo>
                <a:lnTo>
                  <a:pt x="874534" y="405142"/>
                </a:lnTo>
                <a:lnTo>
                  <a:pt x="881253" y="454977"/>
                </a:lnTo>
                <a:lnTo>
                  <a:pt x="881253" y="344220"/>
                </a:lnTo>
                <a:lnTo>
                  <a:pt x="830580" y="284010"/>
                </a:lnTo>
                <a:lnTo>
                  <a:pt x="789876" y="258102"/>
                </a:lnTo>
                <a:lnTo>
                  <a:pt x="743775" y="241592"/>
                </a:lnTo>
                <a:lnTo>
                  <a:pt x="693572" y="235788"/>
                </a:lnTo>
                <a:lnTo>
                  <a:pt x="643382" y="241592"/>
                </a:lnTo>
                <a:lnTo>
                  <a:pt x="597268" y="258102"/>
                </a:lnTo>
                <a:lnTo>
                  <a:pt x="556564" y="284010"/>
                </a:lnTo>
                <a:lnTo>
                  <a:pt x="522592" y="317969"/>
                </a:lnTo>
                <a:lnTo>
                  <a:pt x="496697" y="358673"/>
                </a:lnTo>
                <a:lnTo>
                  <a:pt x="480174" y="404787"/>
                </a:lnTo>
                <a:lnTo>
                  <a:pt x="474383" y="454977"/>
                </a:lnTo>
                <a:lnTo>
                  <a:pt x="480136" y="504812"/>
                </a:lnTo>
                <a:lnTo>
                  <a:pt x="480174" y="505180"/>
                </a:lnTo>
                <a:lnTo>
                  <a:pt x="496697" y="551281"/>
                </a:lnTo>
                <a:lnTo>
                  <a:pt x="522592" y="591985"/>
                </a:lnTo>
                <a:lnTo>
                  <a:pt x="556564" y="625957"/>
                </a:lnTo>
                <a:lnTo>
                  <a:pt x="597268" y="651852"/>
                </a:lnTo>
                <a:lnTo>
                  <a:pt x="643382" y="668362"/>
                </a:lnTo>
                <a:lnTo>
                  <a:pt x="693572" y="674166"/>
                </a:lnTo>
                <a:lnTo>
                  <a:pt x="743775" y="668362"/>
                </a:lnTo>
                <a:lnTo>
                  <a:pt x="789876" y="651852"/>
                </a:lnTo>
                <a:lnTo>
                  <a:pt x="804329" y="642658"/>
                </a:lnTo>
                <a:lnTo>
                  <a:pt x="830580" y="625957"/>
                </a:lnTo>
                <a:lnTo>
                  <a:pt x="864552" y="591985"/>
                </a:lnTo>
                <a:lnTo>
                  <a:pt x="890447" y="551281"/>
                </a:lnTo>
                <a:lnTo>
                  <a:pt x="906957" y="505180"/>
                </a:lnTo>
                <a:lnTo>
                  <a:pt x="912761" y="454977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370407" y="4617191"/>
            <a:ext cx="294640" cy="248285"/>
          </a:xfrm>
          <a:custGeom>
            <a:avLst/>
            <a:gdLst/>
            <a:ahLst/>
            <a:cxnLst/>
            <a:rect l="l" t="t" r="r" b="b"/>
            <a:pathLst>
              <a:path w="294640" h="248285">
                <a:moveTo>
                  <a:pt x="276960" y="0"/>
                </a:moveTo>
                <a:lnTo>
                  <a:pt x="271203" y="1831"/>
                </a:lnTo>
                <a:lnTo>
                  <a:pt x="266430" y="5874"/>
                </a:lnTo>
                <a:lnTo>
                  <a:pt x="105430" y="209218"/>
                </a:lnTo>
                <a:lnTo>
                  <a:pt x="26144" y="139220"/>
                </a:lnTo>
                <a:lnTo>
                  <a:pt x="20727" y="136089"/>
                </a:lnTo>
                <a:lnTo>
                  <a:pt x="14739" y="135306"/>
                </a:lnTo>
                <a:lnTo>
                  <a:pt x="8895" y="136825"/>
                </a:lnTo>
                <a:lnTo>
                  <a:pt x="3914" y="140603"/>
                </a:lnTo>
                <a:lnTo>
                  <a:pt x="783" y="146020"/>
                </a:lnTo>
                <a:lnTo>
                  <a:pt x="0" y="152009"/>
                </a:lnTo>
                <a:lnTo>
                  <a:pt x="1519" y="157855"/>
                </a:lnTo>
                <a:lnTo>
                  <a:pt x="5296" y="162843"/>
                </a:lnTo>
                <a:lnTo>
                  <a:pt x="97021" y="243845"/>
                </a:lnTo>
                <a:lnTo>
                  <a:pt x="99911" y="246400"/>
                </a:lnTo>
                <a:lnTo>
                  <a:pt x="103629" y="247793"/>
                </a:lnTo>
                <a:lnTo>
                  <a:pt x="108854" y="247730"/>
                </a:lnTo>
                <a:lnTo>
                  <a:pt x="113157" y="247353"/>
                </a:lnTo>
                <a:lnTo>
                  <a:pt x="117126" y="245207"/>
                </a:lnTo>
                <a:lnTo>
                  <a:pt x="291131" y="25444"/>
                </a:lnTo>
                <a:lnTo>
                  <a:pt x="293972" y="19865"/>
                </a:lnTo>
                <a:lnTo>
                  <a:pt x="294434" y="13841"/>
                </a:lnTo>
                <a:lnTo>
                  <a:pt x="292603" y="8082"/>
                </a:lnTo>
                <a:lnTo>
                  <a:pt x="288565" y="3298"/>
                </a:lnTo>
                <a:lnTo>
                  <a:pt x="282985" y="461"/>
                </a:lnTo>
                <a:lnTo>
                  <a:pt x="276960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001176" y="4475231"/>
            <a:ext cx="963294" cy="822325"/>
          </a:xfrm>
          <a:custGeom>
            <a:avLst/>
            <a:gdLst/>
            <a:ahLst/>
            <a:cxnLst/>
            <a:rect l="l" t="t" r="r" b="b"/>
            <a:pathLst>
              <a:path w="963295" h="822325">
                <a:moveTo>
                  <a:pt x="772579" y="265811"/>
                </a:moveTo>
                <a:lnTo>
                  <a:pt x="768337" y="218655"/>
                </a:lnTo>
                <a:lnTo>
                  <a:pt x="768286" y="218097"/>
                </a:lnTo>
                <a:lnTo>
                  <a:pt x="755916" y="173164"/>
                </a:lnTo>
                <a:lnTo>
                  <a:pt x="741057" y="141922"/>
                </a:lnTo>
                <a:lnTo>
                  <a:pt x="741057" y="265811"/>
                </a:lnTo>
                <a:lnTo>
                  <a:pt x="736282" y="312978"/>
                </a:lnTo>
                <a:lnTo>
                  <a:pt x="722617" y="356920"/>
                </a:lnTo>
                <a:lnTo>
                  <a:pt x="700989" y="396722"/>
                </a:lnTo>
                <a:lnTo>
                  <a:pt x="672350" y="431406"/>
                </a:lnTo>
                <a:lnTo>
                  <a:pt x="637667" y="460044"/>
                </a:lnTo>
                <a:lnTo>
                  <a:pt x="597865" y="481672"/>
                </a:lnTo>
                <a:lnTo>
                  <a:pt x="553910" y="495338"/>
                </a:lnTo>
                <a:lnTo>
                  <a:pt x="506755" y="500113"/>
                </a:lnTo>
                <a:lnTo>
                  <a:pt x="459587" y="495338"/>
                </a:lnTo>
                <a:lnTo>
                  <a:pt x="415645" y="481672"/>
                </a:lnTo>
                <a:lnTo>
                  <a:pt x="375843" y="460044"/>
                </a:lnTo>
                <a:lnTo>
                  <a:pt x="341160" y="431406"/>
                </a:lnTo>
                <a:lnTo>
                  <a:pt x="312521" y="396722"/>
                </a:lnTo>
                <a:lnTo>
                  <a:pt x="290893" y="356920"/>
                </a:lnTo>
                <a:lnTo>
                  <a:pt x="277228" y="312978"/>
                </a:lnTo>
                <a:lnTo>
                  <a:pt x="272453" y="265811"/>
                </a:lnTo>
                <a:lnTo>
                  <a:pt x="277228" y="218655"/>
                </a:lnTo>
                <a:lnTo>
                  <a:pt x="290893" y="174701"/>
                </a:lnTo>
                <a:lnTo>
                  <a:pt x="312521" y="134899"/>
                </a:lnTo>
                <a:lnTo>
                  <a:pt x="341160" y="100215"/>
                </a:lnTo>
                <a:lnTo>
                  <a:pt x="375843" y="71577"/>
                </a:lnTo>
                <a:lnTo>
                  <a:pt x="415645" y="49949"/>
                </a:lnTo>
                <a:lnTo>
                  <a:pt x="459371" y="36347"/>
                </a:lnTo>
                <a:lnTo>
                  <a:pt x="458927" y="36347"/>
                </a:lnTo>
                <a:lnTo>
                  <a:pt x="506755" y="31508"/>
                </a:lnTo>
                <a:lnTo>
                  <a:pt x="554583" y="36347"/>
                </a:lnTo>
                <a:lnTo>
                  <a:pt x="554126" y="36347"/>
                </a:lnTo>
                <a:lnTo>
                  <a:pt x="597865" y="49949"/>
                </a:lnTo>
                <a:lnTo>
                  <a:pt x="637667" y="71577"/>
                </a:lnTo>
                <a:lnTo>
                  <a:pt x="672350" y="100215"/>
                </a:lnTo>
                <a:lnTo>
                  <a:pt x="700989" y="134899"/>
                </a:lnTo>
                <a:lnTo>
                  <a:pt x="722617" y="174701"/>
                </a:lnTo>
                <a:lnTo>
                  <a:pt x="736282" y="218655"/>
                </a:lnTo>
                <a:lnTo>
                  <a:pt x="741057" y="265811"/>
                </a:lnTo>
                <a:lnTo>
                  <a:pt x="741057" y="141922"/>
                </a:lnTo>
                <a:lnTo>
                  <a:pt x="709980" y="94653"/>
                </a:lnTo>
                <a:lnTo>
                  <a:pt x="677913" y="62598"/>
                </a:lnTo>
                <a:lnTo>
                  <a:pt x="640816" y="36347"/>
                </a:lnTo>
                <a:lnTo>
                  <a:pt x="599414" y="16662"/>
                </a:lnTo>
                <a:lnTo>
                  <a:pt x="554469" y="4292"/>
                </a:lnTo>
                <a:lnTo>
                  <a:pt x="506755" y="0"/>
                </a:lnTo>
                <a:lnTo>
                  <a:pt x="459028" y="4292"/>
                </a:lnTo>
                <a:lnTo>
                  <a:pt x="414096" y="16662"/>
                </a:lnTo>
                <a:lnTo>
                  <a:pt x="372694" y="36347"/>
                </a:lnTo>
                <a:lnTo>
                  <a:pt x="335584" y="62598"/>
                </a:lnTo>
                <a:lnTo>
                  <a:pt x="303530" y="94653"/>
                </a:lnTo>
                <a:lnTo>
                  <a:pt x="277279" y="131762"/>
                </a:lnTo>
                <a:lnTo>
                  <a:pt x="257594" y="173164"/>
                </a:lnTo>
                <a:lnTo>
                  <a:pt x="245224" y="218097"/>
                </a:lnTo>
                <a:lnTo>
                  <a:pt x="240931" y="265811"/>
                </a:lnTo>
                <a:lnTo>
                  <a:pt x="245173" y="312978"/>
                </a:lnTo>
                <a:lnTo>
                  <a:pt x="257594" y="358470"/>
                </a:lnTo>
                <a:lnTo>
                  <a:pt x="277279" y="399872"/>
                </a:lnTo>
                <a:lnTo>
                  <a:pt x="303530" y="436981"/>
                </a:lnTo>
                <a:lnTo>
                  <a:pt x="335584" y="469036"/>
                </a:lnTo>
                <a:lnTo>
                  <a:pt x="372808" y="495338"/>
                </a:lnTo>
                <a:lnTo>
                  <a:pt x="414096" y="514972"/>
                </a:lnTo>
                <a:lnTo>
                  <a:pt x="459028" y="527342"/>
                </a:lnTo>
                <a:lnTo>
                  <a:pt x="506755" y="531634"/>
                </a:lnTo>
                <a:lnTo>
                  <a:pt x="554469" y="527342"/>
                </a:lnTo>
                <a:lnTo>
                  <a:pt x="599414" y="514972"/>
                </a:lnTo>
                <a:lnTo>
                  <a:pt x="640689" y="495338"/>
                </a:lnTo>
                <a:lnTo>
                  <a:pt x="677913" y="469036"/>
                </a:lnTo>
                <a:lnTo>
                  <a:pt x="709980" y="436981"/>
                </a:lnTo>
                <a:lnTo>
                  <a:pt x="736231" y="399872"/>
                </a:lnTo>
                <a:lnTo>
                  <a:pt x="755916" y="358470"/>
                </a:lnTo>
                <a:lnTo>
                  <a:pt x="768286" y="313537"/>
                </a:lnTo>
                <a:lnTo>
                  <a:pt x="772579" y="265811"/>
                </a:lnTo>
                <a:close/>
              </a:path>
              <a:path w="963295" h="822325">
                <a:moveTo>
                  <a:pt x="963231" y="587654"/>
                </a:moveTo>
                <a:lnTo>
                  <a:pt x="962621" y="582739"/>
                </a:lnTo>
                <a:lnTo>
                  <a:pt x="962558" y="582193"/>
                </a:lnTo>
                <a:lnTo>
                  <a:pt x="962444" y="581177"/>
                </a:lnTo>
                <a:lnTo>
                  <a:pt x="962418" y="580974"/>
                </a:lnTo>
                <a:lnTo>
                  <a:pt x="962012" y="579894"/>
                </a:lnTo>
                <a:lnTo>
                  <a:pt x="961771" y="578726"/>
                </a:lnTo>
                <a:lnTo>
                  <a:pt x="961682" y="577875"/>
                </a:lnTo>
                <a:lnTo>
                  <a:pt x="961631" y="577418"/>
                </a:lnTo>
                <a:lnTo>
                  <a:pt x="961466" y="576618"/>
                </a:lnTo>
                <a:lnTo>
                  <a:pt x="961377" y="576122"/>
                </a:lnTo>
                <a:lnTo>
                  <a:pt x="961174" y="575614"/>
                </a:lnTo>
                <a:lnTo>
                  <a:pt x="945692" y="554520"/>
                </a:lnTo>
                <a:lnTo>
                  <a:pt x="945870" y="554520"/>
                </a:lnTo>
                <a:lnTo>
                  <a:pt x="929157" y="548614"/>
                </a:lnTo>
                <a:lnTo>
                  <a:pt x="929157" y="581520"/>
                </a:lnTo>
                <a:lnTo>
                  <a:pt x="923213" y="590842"/>
                </a:lnTo>
                <a:lnTo>
                  <a:pt x="890587" y="620763"/>
                </a:lnTo>
                <a:lnTo>
                  <a:pt x="856640" y="643813"/>
                </a:lnTo>
                <a:lnTo>
                  <a:pt x="785825" y="683717"/>
                </a:lnTo>
                <a:lnTo>
                  <a:pt x="692124" y="733628"/>
                </a:lnTo>
                <a:lnTo>
                  <a:pt x="683577" y="738276"/>
                </a:lnTo>
                <a:lnTo>
                  <a:pt x="649008" y="756361"/>
                </a:lnTo>
                <a:lnTo>
                  <a:pt x="608304" y="773315"/>
                </a:lnTo>
                <a:lnTo>
                  <a:pt x="559282" y="785888"/>
                </a:lnTo>
                <a:lnTo>
                  <a:pt x="499783" y="790803"/>
                </a:lnTo>
                <a:lnTo>
                  <a:pt x="467893" y="787844"/>
                </a:lnTo>
                <a:lnTo>
                  <a:pt x="427062" y="780211"/>
                </a:lnTo>
                <a:lnTo>
                  <a:pt x="381292" y="769708"/>
                </a:lnTo>
                <a:lnTo>
                  <a:pt x="364045" y="765441"/>
                </a:lnTo>
                <a:lnTo>
                  <a:pt x="295783" y="748538"/>
                </a:lnTo>
                <a:lnTo>
                  <a:pt x="263918" y="741121"/>
                </a:lnTo>
                <a:lnTo>
                  <a:pt x="238734" y="736180"/>
                </a:lnTo>
                <a:lnTo>
                  <a:pt x="220014" y="734009"/>
                </a:lnTo>
                <a:lnTo>
                  <a:pt x="193433" y="555040"/>
                </a:lnTo>
                <a:lnTo>
                  <a:pt x="217373" y="548220"/>
                </a:lnTo>
                <a:lnTo>
                  <a:pt x="239191" y="543445"/>
                </a:lnTo>
                <a:lnTo>
                  <a:pt x="258762" y="540727"/>
                </a:lnTo>
                <a:lnTo>
                  <a:pt x="275971" y="540092"/>
                </a:lnTo>
                <a:lnTo>
                  <a:pt x="312559" y="547179"/>
                </a:lnTo>
                <a:lnTo>
                  <a:pt x="350710" y="561251"/>
                </a:lnTo>
                <a:lnTo>
                  <a:pt x="387515" y="578726"/>
                </a:lnTo>
                <a:lnTo>
                  <a:pt x="436346" y="604659"/>
                </a:lnTo>
                <a:lnTo>
                  <a:pt x="443623" y="608431"/>
                </a:lnTo>
                <a:lnTo>
                  <a:pt x="481876" y="622541"/>
                </a:lnTo>
                <a:lnTo>
                  <a:pt x="488746" y="623341"/>
                </a:lnTo>
                <a:lnTo>
                  <a:pt x="517398" y="621868"/>
                </a:lnTo>
                <a:lnTo>
                  <a:pt x="550291" y="619518"/>
                </a:lnTo>
                <a:lnTo>
                  <a:pt x="592772" y="615619"/>
                </a:lnTo>
                <a:lnTo>
                  <a:pt x="643128" y="609803"/>
                </a:lnTo>
                <a:lnTo>
                  <a:pt x="654011" y="608431"/>
                </a:lnTo>
                <a:lnTo>
                  <a:pt x="655231" y="608431"/>
                </a:lnTo>
                <a:lnTo>
                  <a:pt x="689775" y="638416"/>
                </a:lnTo>
                <a:lnTo>
                  <a:pt x="690194" y="641616"/>
                </a:lnTo>
                <a:lnTo>
                  <a:pt x="683717" y="648716"/>
                </a:lnTo>
                <a:lnTo>
                  <a:pt x="611911" y="683717"/>
                </a:lnTo>
                <a:lnTo>
                  <a:pt x="550011" y="702881"/>
                </a:lnTo>
                <a:lnTo>
                  <a:pt x="501738" y="707605"/>
                </a:lnTo>
                <a:lnTo>
                  <a:pt x="446201" y="701827"/>
                </a:lnTo>
                <a:lnTo>
                  <a:pt x="386562" y="680097"/>
                </a:lnTo>
                <a:lnTo>
                  <a:pt x="380555" y="678370"/>
                </a:lnTo>
                <a:lnTo>
                  <a:pt x="374561" y="679056"/>
                </a:lnTo>
                <a:lnTo>
                  <a:pt x="369252" y="681939"/>
                </a:lnTo>
                <a:lnTo>
                  <a:pt x="365315" y="686803"/>
                </a:lnTo>
                <a:lnTo>
                  <a:pt x="363588" y="692823"/>
                </a:lnTo>
                <a:lnTo>
                  <a:pt x="364274" y="698830"/>
                </a:lnTo>
                <a:lnTo>
                  <a:pt x="405434" y="722731"/>
                </a:lnTo>
                <a:lnTo>
                  <a:pt x="469671" y="737514"/>
                </a:lnTo>
                <a:lnTo>
                  <a:pt x="499681" y="739089"/>
                </a:lnTo>
                <a:lnTo>
                  <a:pt x="540766" y="736180"/>
                </a:lnTo>
                <a:lnTo>
                  <a:pt x="541464" y="736180"/>
                </a:lnTo>
                <a:lnTo>
                  <a:pt x="577837" y="728865"/>
                </a:lnTo>
                <a:lnTo>
                  <a:pt x="606120" y="720064"/>
                </a:lnTo>
                <a:lnTo>
                  <a:pt x="625170" y="712304"/>
                </a:lnTo>
                <a:lnTo>
                  <a:pt x="631837" y="709282"/>
                </a:lnTo>
                <a:lnTo>
                  <a:pt x="635609" y="707605"/>
                </a:lnTo>
                <a:lnTo>
                  <a:pt x="673671" y="690372"/>
                </a:lnTo>
                <a:lnTo>
                  <a:pt x="712698" y="664502"/>
                </a:lnTo>
                <a:lnTo>
                  <a:pt x="721563" y="641616"/>
                </a:lnTo>
                <a:lnTo>
                  <a:pt x="721614" y="641070"/>
                </a:lnTo>
                <a:lnTo>
                  <a:pt x="703795" y="606158"/>
                </a:lnTo>
                <a:lnTo>
                  <a:pt x="701776" y="603885"/>
                </a:lnTo>
                <a:lnTo>
                  <a:pt x="734288" y="591934"/>
                </a:lnTo>
                <a:lnTo>
                  <a:pt x="735152" y="591705"/>
                </a:lnTo>
                <a:lnTo>
                  <a:pt x="761136" y="584923"/>
                </a:lnTo>
                <a:lnTo>
                  <a:pt x="780059" y="582739"/>
                </a:lnTo>
                <a:lnTo>
                  <a:pt x="788784" y="585279"/>
                </a:lnTo>
                <a:lnTo>
                  <a:pt x="792365" y="591400"/>
                </a:lnTo>
                <a:lnTo>
                  <a:pt x="799604" y="594360"/>
                </a:lnTo>
                <a:lnTo>
                  <a:pt x="806462" y="592531"/>
                </a:lnTo>
                <a:lnTo>
                  <a:pt x="807897" y="592137"/>
                </a:lnTo>
                <a:lnTo>
                  <a:pt x="848334" y="582739"/>
                </a:lnTo>
                <a:lnTo>
                  <a:pt x="850709" y="582193"/>
                </a:lnTo>
                <a:lnTo>
                  <a:pt x="859040" y="580250"/>
                </a:lnTo>
                <a:lnTo>
                  <a:pt x="858723" y="580250"/>
                </a:lnTo>
                <a:lnTo>
                  <a:pt x="894549" y="575614"/>
                </a:lnTo>
                <a:lnTo>
                  <a:pt x="916355" y="576427"/>
                </a:lnTo>
                <a:lnTo>
                  <a:pt x="927925" y="580529"/>
                </a:lnTo>
                <a:lnTo>
                  <a:pt x="928547" y="580974"/>
                </a:lnTo>
                <a:lnTo>
                  <a:pt x="929157" y="581520"/>
                </a:lnTo>
                <a:lnTo>
                  <a:pt x="929157" y="548614"/>
                </a:lnTo>
                <a:lnTo>
                  <a:pt x="919403" y="545160"/>
                </a:lnTo>
                <a:lnTo>
                  <a:pt x="888542" y="544652"/>
                </a:lnTo>
                <a:lnTo>
                  <a:pt x="885355" y="544652"/>
                </a:lnTo>
                <a:lnTo>
                  <a:pt x="847293" y="550278"/>
                </a:lnTo>
                <a:lnTo>
                  <a:pt x="807224" y="559701"/>
                </a:lnTo>
                <a:lnTo>
                  <a:pt x="778764" y="551764"/>
                </a:lnTo>
                <a:lnTo>
                  <a:pt x="742429" y="556539"/>
                </a:lnTo>
                <a:lnTo>
                  <a:pt x="704913" y="568515"/>
                </a:lnTo>
                <a:lnTo>
                  <a:pt x="672871" y="582193"/>
                </a:lnTo>
                <a:lnTo>
                  <a:pt x="665111" y="579704"/>
                </a:lnTo>
                <a:lnTo>
                  <a:pt x="656932" y="578269"/>
                </a:lnTo>
                <a:lnTo>
                  <a:pt x="648284" y="577875"/>
                </a:lnTo>
                <a:lnTo>
                  <a:pt x="636714" y="578726"/>
                </a:lnTo>
                <a:lnTo>
                  <a:pt x="637590" y="578726"/>
                </a:lnTo>
                <a:lnTo>
                  <a:pt x="589622" y="584263"/>
                </a:lnTo>
                <a:lnTo>
                  <a:pt x="547636" y="588111"/>
                </a:lnTo>
                <a:lnTo>
                  <a:pt x="515594" y="590410"/>
                </a:lnTo>
                <a:lnTo>
                  <a:pt x="494449" y="591553"/>
                </a:lnTo>
                <a:lnTo>
                  <a:pt x="490816" y="591705"/>
                </a:lnTo>
                <a:lnTo>
                  <a:pt x="488073" y="591400"/>
                </a:lnTo>
                <a:lnTo>
                  <a:pt x="487603" y="591400"/>
                </a:lnTo>
                <a:lnTo>
                  <a:pt x="484149" y="590410"/>
                </a:lnTo>
                <a:lnTo>
                  <a:pt x="475818" y="588111"/>
                </a:lnTo>
                <a:lnTo>
                  <a:pt x="467271" y="584923"/>
                </a:lnTo>
                <a:lnTo>
                  <a:pt x="465874" y="584263"/>
                </a:lnTo>
                <a:lnTo>
                  <a:pt x="457746" y="580250"/>
                </a:lnTo>
                <a:lnTo>
                  <a:pt x="450735" y="576618"/>
                </a:lnTo>
                <a:lnTo>
                  <a:pt x="400304" y="549884"/>
                </a:lnTo>
                <a:lnTo>
                  <a:pt x="379463" y="540092"/>
                </a:lnTo>
                <a:lnTo>
                  <a:pt x="360832" y="531355"/>
                </a:lnTo>
                <a:lnTo>
                  <a:pt x="349338" y="527227"/>
                </a:lnTo>
                <a:lnTo>
                  <a:pt x="343916" y="525284"/>
                </a:lnTo>
                <a:lnTo>
                  <a:pt x="318960" y="516318"/>
                </a:lnTo>
                <a:lnTo>
                  <a:pt x="277444" y="508622"/>
                </a:lnTo>
                <a:lnTo>
                  <a:pt x="257111" y="509320"/>
                </a:lnTo>
                <a:lnTo>
                  <a:pt x="234569" y="512330"/>
                </a:lnTo>
                <a:lnTo>
                  <a:pt x="209867" y="517664"/>
                </a:lnTo>
                <a:lnTo>
                  <a:pt x="189687" y="523417"/>
                </a:lnTo>
                <a:lnTo>
                  <a:pt x="189687" y="748538"/>
                </a:lnTo>
                <a:lnTo>
                  <a:pt x="188874" y="755065"/>
                </a:lnTo>
                <a:lnTo>
                  <a:pt x="186817" y="761403"/>
                </a:lnTo>
                <a:lnTo>
                  <a:pt x="183743" y="766965"/>
                </a:lnTo>
                <a:lnTo>
                  <a:pt x="179171" y="773645"/>
                </a:lnTo>
                <a:lnTo>
                  <a:pt x="179070" y="773798"/>
                </a:lnTo>
                <a:lnTo>
                  <a:pt x="172237" y="778179"/>
                </a:lnTo>
                <a:lnTo>
                  <a:pt x="93065" y="789940"/>
                </a:lnTo>
                <a:lnTo>
                  <a:pt x="81026" y="789025"/>
                </a:lnTo>
                <a:lnTo>
                  <a:pt x="57696" y="756361"/>
                </a:lnTo>
                <a:lnTo>
                  <a:pt x="31305" y="578726"/>
                </a:lnTo>
                <a:lnTo>
                  <a:pt x="31178" y="577875"/>
                </a:lnTo>
                <a:lnTo>
                  <a:pt x="55638" y="538048"/>
                </a:lnTo>
                <a:lnTo>
                  <a:pt x="128435" y="527227"/>
                </a:lnTo>
                <a:lnTo>
                  <a:pt x="131610" y="527227"/>
                </a:lnTo>
                <a:lnTo>
                  <a:pt x="161734" y="556183"/>
                </a:lnTo>
                <a:lnTo>
                  <a:pt x="189204" y="741121"/>
                </a:lnTo>
                <a:lnTo>
                  <a:pt x="189306" y="741756"/>
                </a:lnTo>
                <a:lnTo>
                  <a:pt x="189687" y="748538"/>
                </a:lnTo>
                <a:lnTo>
                  <a:pt x="189687" y="523417"/>
                </a:lnTo>
                <a:lnTo>
                  <a:pt x="183121" y="525284"/>
                </a:lnTo>
                <a:lnTo>
                  <a:pt x="173189" y="513080"/>
                </a:lnTo>
                <a:lnTo>
                  <a:pt x="160820" y="503720"/>
                </a:lnTo>
                <a:lnTo>
                  <a:pt x="146608" y="497725"/>
                </a:lnTo>
                <a:lnTo>
                  <a:pt x="131102" y="495617"/>
                </a:lnTo>
                <a:lnTo>
                  <a:pt x="128231" y="495617"/>
                </a:lnTo>
                <a:lnTo>
                  <a:pt x="51015" y="506869"/>
                </a:lnTo>
                <a:lnTo>
                  <a:pt x="10782" y="532130"/>
                </a:lnTo>
                <a:lnTo>
                  <a:pt x="0" y="572516"/>
                </a:lnTo>
                <a:lnTo>
                  <a:pt x="50" y="582739"/>
                </a:lnTo>
                <a:lnTo>
                  <a:pt x="27190" y="765441"/>
                </a:lnTo>
                <a:lnTo>
                  <a:pt x="27292" y="765962"/>
                </a:lnTo>
                <a:lnTo>
                  <a:pt x="34556" y="787844"/>
                </a:lnTo>
                <a:lnTo>
                  <a:pt x="34607" y="788022"/>
                </a:lnTo>
                <a:lnTo>
                  <a:pt x="48488" y="805751"/>
                </a:lnTo>
                <a:lnTo>
                  <a:pt x="67195" y="817499"/>
                </a:lnTo>
                <a:lnTo>
                  <a:pt x="89052" y="821753"/>
                </a:lnTo>
                <a:lnTo>
                  <a:pt x="91935" y="821753"/>
                </a:lnTo>
                <a:lnTo>
                  <a:pt x="169151" y="810501"/>
                </a:lnTo>
                <a:lnTo>
                  <a:pt x="205397" y="789940"/>
                </a:lnTo>
                <a:lnTo>
                  <a:pt x="209727" y="784809"/>
                </a:lnTo>
                <a:lnTo>
                  <a:pt x="218681" y="765441"/>
                </a:lnTo>
                <a:lnTo>
                  <a:pt x="236931" y="767816"/>
                </a:lnTo>
                <a:lnTo>
                  <a:pt x="262877" y="773176"/>
                </a:lnTo>
                <a:lnTo>
                  <a:pt x="293789" y="780491"/>
                </a:lnTo>
                <a:lnTo>
                  <a:pt x="375031" y="800608"/>
                </a:lnTo>
                <a:lnTo>
                  <a:pt x="422452" y="811415"/>
                </a:lnTo>
                <a:lnTo>
                  <a:pt x="465315" y="819277"/>
                </a:lnTo>
                <a:lnTo>
                  <a:pt x="499783" y="822312"/>
                </a:lnTo>
                <a:lnTo>
                  <a:pt x="564921" y="816851"/>
                </a:lnTo>
                <a:lnTo>
                  <a:pt x="618566" y="803059"/>
                </a:lnTo>
                <a:lnTo>
                  <a:pt x="662533" y="784809"/>
                </a:lnTo>
                <a:lnTo>
                  <a:pt x="698639" y="765962"/>
                </a:lnTo>
                <a:lnTo>
                  <a:pt x="707021" y="761403"/>
                </a:lnTo>
                <a:lnTo>
                  <a:pt x="802360" y="710603"/>
                </a:lnTo>
                <a:lnTo>
                  <a:pt x="842492" y="688517"/>
                </a:lnTo>
                <a:lnTo>
                  <a:pt x="904201" y="650011"/>
                </a:lnTo>
                <a:lnTo>
                  <a:pt x="945883" y="612990"/>
                </a:lnTo>
                <a:lnTo>
                  <a:pt x="957097" y="596099"/>
                </a:lnTo>
                <a:lnTo>
                  <a:pt x="960996" y="592785"/>
                </a:lnTo>
                <a:lnTo>
                  <a:pt x="963231" y="587654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1" name="object 121"/>
          <p:cNvGrpSpPr/>
          <p:nvPr/>
        </p:nvGrpSpPr>
        <p:grpSpPr>
          <a:xfrm>
            <a:off x="8940344" y="9207262"/>
            <a:ext cx="1031875" cy="850900"/>
            <a:chOff x="8940344" y="9207262"/>
            <a:chExt cx="1031875" cy="850900"/>
          </a:xfrm>
        </p:grpSpPr>
        <p:pic>
          <p:nvPicPr>
            <p:cNvPr id="122" name="object 12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096613" y="9272635"/>
              <a:ext cx="228139" cy="190999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8940343" y="9207264"/>
              <a:ext cx="1031875" cy="850900"/>
            </a:xfrm>
            <a:custGeom>
              <a:avLst/>
              <a:gdLst/>
              <a:ahLst/>
              <a:cxnLst/>
              <a:rect l="l" t="t" r="r" b="b"/>
              <a:pathLst>
                <a:path w="1031875" h="850900">
                  <a:moveTo>
                    <a:pt x="496023" y="36766"/>
                  </a:moveTo>
                  <a:lnTo>
                    <a:pt x="473557" y="2895"/>
                  </a:lnTo>
                  <a:lnTo>
                    <a:pt x="468083" y="1790"/>
                  </a:lnTo>
                  <a:lnTo>
                    <a:pt x="468083" y="31902"/>
                  </a:lnTo>
                  <a:lnTo>
                    <a:pt x="468083" y="369887"/>
                  </a:lnTo>
                  <a:lnTo>
                    <a:pt x="379768" y="310756"/>
                  </a:lnTo>
                  <a:lnTo>
                    <a:pt x="377088" y="309943"/>
                  </a:lnTo>
                  <a:lnTo>
                    <a:pt x="74955" y="309943"/>
                  </a:lnTo>
                  <a:lnTo>
                    <a:pt x="71018" y="306019"/>
                  </a:lnTo>
                  <a:lnTo>
                    <a:pt x="71018" y="31902"/>
                  </a:lnTo>
                  <a:lnTo>
                    <a:pt x="74955" y="27952"/>
                  </a:lnTo>
                  <a:lnTo>
                    <a:pt x="464121" y="27952"/>
                  </a:lnTo>
                  <a:lnTo>
                    <a:pt x="468083" y="31902"/>
                  </a:lnTo>
                  <a:lnTo>
                    <a:pt x="468083" y="1790"/>
                  </a:lnTo>
                  <a:lnTo>
                    <a:pt x="459257" y="0"/>
                  </a:lnTo>
                  <a:lnTo>
                    <a:pt x="79781" y="0"/>
                  </a:lnTo>
                  <a:lnTo>
                    <a:pt x="65506" y="2895"/>
                  </a:lnTo>
                  <a:lnTo>
                    <a:pt x="53835" y="10782"/>
                  </a:lnTo>
                  <a:lnTo>
                    <a:pt x="45961" y="22466"/>
                  </a:lnTo>
                  <a:lnTo>
                    <a:pt x="43078" y="36766"/>
                  </a:lnTo>
                  <a:lnTo>
                    <a:pt x="43078" y="301180"/>
                  </a:lnTo>
                  <a:lnTo>
                    <a:pt x="45961" y="315442"/>
                  </a:lnTo>
                  <a:lnTo>
                    <a:pt x="53835" y="327113"/>
                  </a:lnTo>
                  <a:lnTo>
                    <a:pt x="65506" y="335000"/>
                  </a:lnTo>
                  <a:lnTo>
                    <a:pt x="79781" y="337883"/>
                  </a:lnTo>
                  <a:lnTo>
                    <a:pt x="370065" y="337883"/>
                  </a:lnTo>
                  <a:lnTo>
                    <a:pt x="476592" y="409219"/>
                  </a:lnTo>
                  <a:lnTo>
                    <a:pt x="479272" y="410032"/>
                  </a:lnTo>
                  <a:lnTo>
                    <a:pt x="484339" y="410032"/>
                  </a:lnTo>
                  <a:lnTo>
                    <a:pt x="486625" y="409473"/>
                  </a:lnTo>
                  <a:lnTo>
                    <a:pt x="493191" y="405955"/>
                  </a:lnTo>
                  <a:lnTo>
                    <a:pt x="496023" y="401231"/>
                  </a:lnTo>
                  <a:lnTo>
                    <a:pt x="496023" y="369887"/>
                  </a:lnTo>
                  <a:lnTo>
                    <a:pt x="496023" y="36766"/>
                  </a:lnTo>
                  <a:close/>
                </a:path>
                <a:path w="1031875" h="850900">
                  <a:moveTo>
                    <a:pt x="658863" y="758151"/>
                  </a:moveTo>
                  <a:lnTo>
                    <a:pt x="652589" y="751878"/>
                  </a:lnTo>
                  <a:lnTo>
                    <a:pt x="628015" y="751878"/>
                  </a:lnTo>
                  <a:lnTo>
                    <a:pt x="628015" y="779830"/>
                  </a:lnTo>
                  <a:lnTo>
                    <a:pt x="625563" y="785609"/>
                  </a:lnTo>
                  <a:lnTo>
                    <a:pt x="601421" y="821944"/>
                  </a:lnTo>
                  <a:lnTo>
                    <a:pt x="600456" y="822490"/>
                  </a:lnTo>
                  <a:lnTo>
                    <a:pt x="243192" y="822490"/>
                  </a:lnTo>
                  <a:lnTo>
                    <a:pt x="243192" y="791984"/>
                  </a:lnTo>
                  <a:lnTo>
                    <a:pt x="243192" y="779830"/>
                  </a:lnTo>
                  <a:lnTo>
                    <a:pt x="628015" y="779830"/>
                  </a:lnTo>
                  <a:lnTo>
                    <a:pt x="628015" y="751878"/>
                  </a:lnTo>
                  <a:lnTo>
                    <a:pt x="237413" y="751878"/>
                  </a:lnTo>
                  <a:lnTo>
                    <a:pt x="211670" y="701090"/>
                  </a:lnTo>
                  <a:lnTo>
                    <a:pt x="211670" y="762914"/>
                  </a:lnTo>
                  <a:lnTo>
                    <a:pt x="177876" y="778230"/>
                  </a:lnTo>
                  <a:lnTo>
                    <a:pt x="30441" y="483222"/>
                  </a:lnTo>
                  <a:lnTo>
                    <a:pt x="27622" y="470509"/>
                  </a:lnTo>
                  <a:lnTo>
                    <a:pt x="28879" y="456653"/>
                  </a:lnTo>
                  <a:lnTo>
                    <a:pt x="32588" y="443547"/>
                  </a:lnTo>
                  <a:lnTo>
                    <a:pt x="37134" y="433057"/>
                  </a:lnTo>
                  <a:lnTo>
                    <a:pt x="40843" y="425843"/>
                  </a:lnTo>
                  <a:lnTo>
                    <a:pt x="211670" y="762914"/>
                  </a:lnTo>
                  <a:lnTo>
                    <a:pt x="211670" y="701090"/>
                  </a:lnTo>
                  <a:lnTo>
                    <a:pt x="72174" y="425843"/>
                  </a:lnTo>
                  <a:lnTo>
                    <a:pt x="57238" y="396367"/>
                  </a:lnTo>
                  <a:lnTo>
                    <a:pt x="52692" y="393395"/>
                  </a:lnTo>
                  <a:lnTo>
                    <a:pt x="46837" y="393395"/>
                  </a:lnTo>
                  <a:lnTo>
                    <a:pt x="38582" y="393573"/>
                  </a:lnTo>
                  <a:lnTo>
                    <a:pt x="5651" y="436600"/>
                  </a:lnTo>
                  <a:lnTo>
                    <a:pt x="0" y="466877"/>
                  </a:lnTo>
                  <a:lnTo>
                    <a:pt x="5308" y="495414"/>
                  </a:lnTo>
                  <a:lnTo>
                    <a:pt x="155892" y="796772"/>
                  </a:lnTo>
                  <a:lnTo>
                    <a:pt x="161366" y="807593"/>
                  </a:lnTo>
                  <a:lnTo>
                    <a:pt x="166065" y="810488"/>
                  </a:lnTo>
                  <a:lnTo>
                    <a:pt x="173418" y="810488"/>
                  </a:lnTo>
                  <a:lnTo>
                    <a:pt x="175336" y="810069"/>
                  </a:lnTo>
                  <a:lnTo>
                    <a:pt x="215252" y="791984"/>
                  </a:lnTo>
                  <a:lnTo>
                    <a:pt x="215252" y="844169"/>
                  </a:lnTo>
                  <a:lnTo>
                    <a:pt x="221513" y="850430"/>
                  </a:lnTo>
                  <a:lnTo>
                    <a:pt x="600748" y="850430"/>
                  </a:lnTo>
                  <a:lnTo>
                    <a:pt x="622693" y="840549"/>
                  </a:lnTo>
                  <a:lnTo>
                    <a:pt x="636930" y="822490"/>
                  </a:lnTo>
                  <a:lnTo>
                    <a:pt x="641235" y="817029"/>
                  </a:lnTo>
                  <a:lnTo>
                    <a:pt x="654075" y="789063"/>
                  </a:lnTo>
                  <a:lnTo>
                    <a:pt x="655980" y="779830"/>
                  </a:lnTo>
                  <a:lnTo>
                    <a:pt x="656310" y="778230"/>
                  </a:lnTo>
                  <a:lnTo>
                    <a:pt x="658863" y="765860"/>
                  </a:lnTo>
                  <a:lnTo>
                    <a:pt x="658863" y="758151"/>
                  </a:lnTo>
                  <a:close/>
                </a:path>
                <a:path w="1031875" h="850900">
                  <a:moveTo>
                    <a:pt x="718769" y="462394"/>
                  </a:moveTo>
                  <a:lnTo>
                    <a:pt x="693788" y="448068"/>
                  </a:lnTo>
                  <a:lnTo>
                    <a:pt x="691692" y="455383"/>
                  </a:lnTo>
                  <a:lnTo>
                    <a:pt x="689330" y="466928"/>
                  </a:lnTo>
                  <a:lnTo>
                    <a:pt x="686727" y="483616"/>
                  </a:lnTo>
                  <a:lnTo>
                    <a:pt x="683120" y="514045"/>
                  </a:lnTo>
                  <a:lnTo>
                    <a:pt x="688682" y="520954"/>
                  </a:lnTo>
                  <a:lnTo>
                    <a:pt x="697877" y="521868"/>
                  </a:lnTo>
                  <a:lnTo>
                    <a:pt x="705002" y="521868"/>
                  </a:lnTo>
                  <a:lnTo>
                    <a:pt x="710958" y="516509"/>
                  </a:lnTo>
                  <a:lnTo>
                    <a:pt x="713854" y="491680"/>
                  </a:lnTo>
                  <a:lnTo>
                    <a:pt x="715772" y="478307"/>
                  </a:lnTo>
                  <a:lnTo>
                    <a:pt x="717435" y="468731"/>
                  </a:lnTo>
                  <a:lnTo>
                    <a:pt x="718769" y="462394"/>
                  </a:lnTo>
                  <a:close/>
                </a:path>
                <a:path w="1031875" h="850900">
                  <a:moveTo>
                    <a:pt x="894816" y="251002"/>
                  </a:moveTo>
                  <a:lnTo>
                    <a:pt x="894270" y="214630"/>
                  </a:lnTo>
                  <a:lnTo>
                    <a:pt x="888149" y="179743"/>
                  </a:lnTo>
                  <a:lnTo>
                    <a:pt x="867397" y="131445"/>
                  </a:lnTo>
                  <a:lnTo>
                    <a:pt x="867346" y="235077"/>
                  </a:lnTo>
                  <a:lnTo>
                    <a:pt x="861936" y="284289"/>
                  </a:lnTo>
                  <a:lnTo>
                    <a:pt x="845464" y="329234"/>
                  </a:lnTo>
                  <a:lnTo>
                    <a:pt x="818464" y="364578"/>
                  </a:lnTo>
                  <a:lnTo>
                    <a:pt x="781494" y="384949"/>
                  </a:lnTo>
                  <a:lnTo>
                    <a:pt x="767092" y="387781"/>
                  </a:lnTo>
                  <a:lnTo>
                    <a:pt x="759612" y="387781"/>
                  </a:lnTo>
                  <a:lnTo>
                    <a:pt x="714502" y="376974"/>
                  </a:lnTo>
                  <a:lnTo>
                    <a:pt x="671779" y="347713"/>
                  </a:lnTo>
                  <a:lnTo>
                    <a:pt x="636562" y="304736"/>
                  </a:lnTo>
                  <a:lnTo>
                    <a:pt x="613943" y="252768"/>
                  </a:lnTo>
                  <a:lnTo>
                    <a:pt x="609066" y="225196"/>
                  </a:lnTo>
                  <a:lnTo>
                    <a:pt x="609409" y="199021"/>
                  </a:lnTo>
                  <a:lnTo>
                    <a:pt x="625602" y="152260"/>
                  </a:lnTo>
                  <a:lnTo>
                    <a:pt x="658431" y="118160"/>
                  </a:lnTo>
                  <a:lnTo>
                    <a:pt x="704811" y="96977"/>
                  </a:lnTo>
                  <a:lnTo>
                    <a:pt x="743737" y="91732"/>
                  </a:lnTo>
                  <a:lnTo>
                    <a:pt x="784161" y="98221"/>
                  </a:lnTo>
                  <a:lnTo>
                    <a:pt x="818095" y="116979"/>
                  </a:lnTo>
                  <a:lnTo>
                    <a:pt x="844207" y="146913"/>
                  </a:lnTo>
                  <a:lnTo>
                    <a:pt x="861148" y="186944"/>
                  </a:lnTo>
                  <a:lnTo>
                    <a:pt x="867346" y="235077"/>
                  </a:lnTo>
                  <a:lnTo>
                    <a:pt x="867346" y="131394"/>
                  </a:lnTo>
                  <a:lnTo>
                    <a:pt x="835063" y="94945"/>
                  </a:lnTo>
                  <a:lnTo>
                    <a:pt x="829233" y="91732"/>
                  </a:lnTo>
                  <a:lnTo>
                    <a:pt x="793165" y="71843"/>
                  </a:lnTo>
                  <a:lnTo>
                    <a:pt x="743737" y="63779"/>
                  </a:lnTo>
                  <a:lnTo>
                    <a:pt x="732307" y="64173"/>
                  </a:lnTo>
                  <a:lnTo>
                    <a:pt x="720788" y="65341"/>
                  </a:lnTo>
                  <a:lnTo>
                    <a:pt x="668045" y="80606"/>
                  </a:lnTo>
                  <a:lnTo>
                    <a:pt x="619594" y="114769"/>
                  </a:lnTo>
                  <a:lnTo>
                    <a:pt x="588657" y="164998"/>
                  </a:lnTo>
                  <a:lnTo>
                    <a:pt x="581152" y="225196"/>
                  </a:lnTo>
                  <a:lnTo>
                    <a:pt x="581126" y="226669"/>
                  </a:lnTo>
                  <a:lnTo>
                    <a:pt x="586930" y="259956"/>
                  </a:lnTo>
                  <a:lnTo>
                    <a:pt x="606729" y="309143"/>
                  </a:lnTo>
                  <a:lnTo>
                    <a:pt x="636752" y="351891"/>
                  </a:lnTo>
                  <a:lnTo>
                    <a:pt x="674154" y="385635"/>
                  </a:lnTo>
                  <a:lnTo>
                    <a:pt x="716064" y="407771"/>
                  </a:lnTo>
                  <a:lnTo>
                    <a:pt x="759612" y="415721"/>
                  </a:lnTo>
                  <a:lnTo>
                    <a:pt x="767016" y="415493"/>
                  </a:lnTo>
                  <a:lnTo>
                    <a:pt x="817067" y="400062"/>
                  </a:lnTo>
                  <a:lnTo>
                    <a:pt x="863041" y="354380"/>
                  </a:lnTo>
                  <a:lnTo>
                    <a:pt x="889863" y="287223"/>
                  </a:lnTo>
                  <a:lnTo>
                    <a:pt x="894816" y="251002"/>
                  </a:lnTo>
                  <a:close/>
                </a:path>
                <a:path w="1031875" h="850900">
                  <a:moveTo>
                    <a:pt x="1031481" y="774674"/>
                  </a:moveTo>
                  <a:lnTo>
                    <a:pt x="1030744" y="727379"/>
                  </a:lnTo>
                  <a:lnTo>
                    <a:pt x="1030706" y="725322"/>
                  </a:lnTo>
                  <a:lnTo>
                    <a:pt x="1028598" y="683018"/>
                  </a:lnTo>
                  <a:lnTo>
                    <a:pt x="1028509" y="681266"/>
                  </a:lnTo>
                  <a:lnTo>
                    <a:pt x="1028471" y="680415"/>
                  </a:lnTo>
                  <a:lnTo>
                    <a:pt x="1028382" y="678713"/>
                  </a:lnTo>
                  <a:lnTo>
                    <a:pt x="1024509" y="634949"/>
                  </a:lnTo>
                  <a:lnTo>
                    <a:pt x="1019086" y="594118"/>
                  </a:lnTo>
                  <a:lnTo>
                    <a:pt x="1019048" y="593521"/>
                  </a:lnTo>
                  <a:lnTo>
                    <a:pt x="1018946" y="592836"/>
                  </a:lnTo>
                  <a:lnTo>
                    <a:pt x="1018768" y="591896"/>
                  </a:lnTo>
                  <a:lnTo>
                    <a:pt x="1017981" y="586701"/>
                  </a:lnTo>
                  <a:lnTo>
                    <a:pt x="1017689" y="585063"/>
                  </a:lnTo>
                  <a:lnTo>
                    <a:pt x="1017231" y="582777"/>
                  </a:lnTo>
                  <a:lnTo>
                    <a:pt x="1015072" y="570674"/>
                  </a:lnTo>
                  <a:lnTo>
                    <a:pt x="998524" y="503834"/>
                  </a:lnTo>
                  <a:lnTo>
                    <a:pt x="976401" y="448233"/>
                  </a:lnTo>
                  <a:lnTo>
                    <a:pt x="958773" y="419404"/>
                  </a:lnTo>
                  <a:lnTo>
                    <a:pt x="951865" y="411022"/>
                  </a:lnTo>
                  <a:lnTo>
                    <a:pt x="937526" y="400519"/>
                  </a:lnTo>
                  <a:lnTo>
                    <a:pt x="921131" y="393877"/>
                  </a:lnTo>
                  <a:lnTo>
                    <a:pt x="903528" y="391553"/>
                  </a:lnTo>
                  <a:lnTo>
                    <a:pt x="899033" y="391553"/>
                  </a:lnTo>
                  <a:lnTo>
                    <a:pt x="850430" y="407784"/>
                  </a:lnTo>
                  <a:lnTo>
                    <a:pt x="819302" y="446582"/>
                  </a:lnTo>
                  <a:lnTo>
                    <a:pt x="813219" y="478840"/>
                  </a:lnTo>
                  <a:lnTo>
                    <a:pt x="813193" y="479094"/>
                  </a:lnTo>
                  <a:lnTo>
                    <a:pt x="815060" y="495858"/>
                  </a:lnTo>
                  <a:lnTo>
                    <a:pt x="824814" y="542632"/>
                  </a:lnTo>
                  <a:lnTo>
                    <a:pt x="533628" y="542632"/>
                  </a:lnTo>
                  <a:lnTo>
                    <a:pt x="499237" y="549605"/>
                  </a:lnTo>
                  <a:lnTo>
                    <a:pt x="470852" y="568756"/>
                  </a:lnTo>
                  <a:lnTo>
                    <a:pt x="451713" y="597128"/>
                  </a:lnTo>
                  <a:lnTo>
                    <a:pt x="444690" y="631850"/>
                  </a:lnTo>
                  <a:lnTo>
                    <a:pt x="444690" y="633361"/>
                  </a:lnTo>
                  <a:lnTo>
                    <a:pt x="451726" y="668108"/>
                  </a:lnTo>
                  <a:lnTo>
                    <a:pt x="470890" y="696531"/>
                  </a:lnTo>
                  <a:lnTo>
                    <a:pt x="499300" y="715695"/>
                  </a:lnTo>
                  <a:lnTo>
                    <a:pt x="534060" y="722731"/>
                  </a:lnTo>
                  <a:lnTo>
                    <a:pt x="688759" y="722731"/>
                  </a:lnTo>
                  <a:lnTo>
                    <a:pt x="689051" y="725322"/>
                  </a:lnTo>
                  <a:lnTo>
                    <a:pt x="695769" y="777138"/>
                  </a:lnTo>
                  <a:lnTo>
                    <a:pt x="703859" y="828649"/>
                  </a:lnTo>
                  <a:lnTo>
                    <a:pt x="710793" y="840270"/>
                  </a:lnTo>
                  <a:lnTo>
                    <a:pt x="718820" y="840270"/>
                  </a:lnTo>
                  <a:lnTo>
                    <a:pt x="727583" y="838758"/>
                  </a:lnTo>
                  <a:lnTo>
                    <a:pt x="732701" y="831545"/>
                  </a:lnTo>
                  <a:lnTo>
                    <a:pt x="731405" y="823937"/>
                  </a:lnTo>
                  <a:lnTo>
                    <a:pt x="727405" y="799592"/>
                  </a:lnTo>
                  <a:lnTo>
                    <a:pt x="723734" y="775335"/>
                  </a:lnTo>
                  <a:lnTo>
                    <a:pt x="720458" y="751636"/>
                  </a:lnTo>
                  <a:lnTo>
                    <a:pt x="717423" y="727379"/>
                  </a:lnTo>
                  <a:lnTo>
                    <a:pt x="716876" y="722731"/>
                  </a:lnTo>
                  <a:lnTo>
                    <a:pt x="840282" y="722731"/>
                  </a:lnTo>
                  <a:lnTo>
                    <a:pt x="857732" y="722287"/>
                  </a:lnTo>
                  <a:lnTo>
                    <a:pt x="909624" y="715530"/>
                  </a:lnTo>
                  <a:lnTo>
                    <a:pt x="950658" y="705535"/>
                  </a:lnTo>
                  <a:lnTo>
                    <a:pt x="973569" y="686041"/>
                  </a:lnTo>
                  <a:lnTo>
                    <a:pt x="973162" y="683018"/>
                  </a:lnTo>
                  <a:lnTo>
                    <a:pt x="973074" y="682282"/>
                  </a:lnTo>
                  <a:lnTo>
                    <a:pt x="968717" y="674763"/>
                  </a:lnTo>
                  <a:lnTo>
                    <a:pt x="964069" y="672084"/>
                  </a:lnTo>
                  <a:lnTo>
                    <a:pt x="956652" y="672084"/>
                  </a:lnTo>
                  <a:lnTo>
                    <a:pt x="954227" y="672744"/>
                  </a:lnTo>
                  <a:lnTo>
                    <a:pt x="944778" y="678230"/>
                  </a:lnTo>
                  <a:lnTo>
                    <a:pt x="936802" y="681266"/>
                  </a:lnTo>
                  <a:lnTo>
                    <a:pt x="888123" y="691070"/>
                  </a:lnTo>
                  <a:lnTo>
                    <a:pt x="840282" y="694791"/>
                  </a:lnTo>
                  <a:lnTo>
                    <a:pt x="534060" y="694791"/>
                  </a:lnTo>
                  <a:lnTo>
                    <a:pt x="510171" y="689952"/>
                  </a:lnTo>
                  <a:lnTo>
                    <a:pt x="490639" y="676783"/>
                  </a:lnTo>
                  <a:lnTo>
                    <a:pt x="477469" y="657250"/>
                  </a:lnTo>
                  <a:lnTo>
                    <a:pt x="472630" y="633361"/>
                  </a:lnTo>
                  <a:lnTo>
                    <a:pt x="472630" y="631850"/>
                  </a:lnTo>
                  <a:lnTo>
                    <a:pt x="477456" y="607999"/>
                  </a:lnTo>
                  <a:lnTo>
                    <a:pt x="490613" y="588505"/>
                  </a:lnTo>
                  <a:lnTo>
                    <a:pt x="510095" y="575348"/>
                  </a:lnTo>
                  <a:lnTo>
                    <a:pt x="533946" y="570522"/>
                  </a:lnTo>
                  <a:lnTo>
                    <a:pt x="846226" y="570522"/>
                  </a:lnTo>
                  <a:lnTo>
                    <a:pt x="849947" y="568756"/>
                  </a:lnTo>
                  <a:lnTo>
                    <a:pt x="850087" y="568756"/>
                  </a:lnTo>
                  <a:lnTo>
                    <a:pt x="855510" y="562076"/>
                  </a:lnTo>
                  <a:lnTo>
                    <a:pt x="856551" y="557822"/>
                  </a:lnTo>
                  <a:lnTo>
                    <a:pt x="842403" y="490131"/>
                  </a:lnTo>
                  <a:lnTo>
                    <a:pt x="841171" y="479094"/>
                  </a:lnTo>
                  <a:lnTo>
                    <a:pt x="857618" y="438061"/>
                  </a:lnTo>
                  <a:lnTo>
                    <a:pt x="898740" y="419658"/>
                  </a:lnTo>
                  <a:lnTo>
                    <a:pt x="901293" y="419404"/>
                  </a:lnTo>
                  <a:lnTo>
                    <a:pt x="903833" y="419404"/>
                  </a:lnTo>
                  <a:lnTo>
                    <a:pt x="939685" y="439839"/>
                  </a:lnTo>
                  <a:lnTo>
                    <a:pt x="962431" y="485533"/>
                  </a:lnTo>
                  <a:lnTo>
                    <a:pt x="980351" y="542632"/>
                  </a:lnTo>
                  <a:lnTo>
                    <a:pt x="989876" y="588505"/>
                  </a:lnTo>
                  <a:lnTo>
                    <a:pt x="989965" y="588886"/>
                  </a:lnTo>
                  <a:lnTo>
                    <a:pt x="996696" y="637628"/>
                  </a:lnTo>
                  <a:lnTo>
                    <a:pt x="1000506" y="680415"/>
                  </a:lnTo>
                  <a:lnTo>
                    <a:pt x="1002753" y="725322"/>
                  </a:lnTo>
                  <a:lnTo>
                    <a:pt x="1003541" y="774674"/>
                  </a:lnTo>
                  <a:lnTo>
                    <a:pt x="1002792" y="823937"/>
                  </a:lnTo>
                  <a:lnTo>
                    <a:pt x="1002766" y="825881"/>
                  </a:lnTo>
                  <a:lnTo>
                    <a:pt x="1002665" y="829602"/>
                  </a:lnTo>
                  <a:lnTo>
                    <a:pt x="1004011" y="833158"/>
                  </a:lnTo>
                  <a:lnTo>
                    <a:pt x="1009129" y="838593"/>
                  </a:lnTo>
                  <a:lnTo>
                    <a:pt x="1012875" y="840270"/>
                  </a:lnTo>
                  <a:lnTo>
                    <a:pt x="1024343" y="840270"/>
                  </a:lnTo>
                  <a:lnTo>
                    <a:pt x="1031443" y="777138"/>
                  </a:lnTo>
                  <a:lnTo>
                    <a:pt x="1031481" y="77467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/>
          <p:nvPr/>
        </p:nvSpPr>
        <p:spPr>
          <a:xfrm>
            <a:off x="8169543" y="6450176"/>
            <a:ext cx="243204" cy="31750"/>
          </a:xfrm>
          <a:custGeom>
            <a:avLst/>
            <a:gdLst/>
            <a:ahLst/>
            <a:cxnLst/>
            <a:rect l="l" t="t" r="r" b="b"/>
            <a:pathLst>
              <a:path w="243204" h="31750">
                <a:moveTo>
                  <a:pt x="235835" y="0"/>
                </a:moveTo>
                <a:lnTo>
                  <a:pt x="7046" y="0"/>
                </a:lnTo>
                <a:lnTo>
                  <a:pt x="0" y="7046"/>
                </a:lnTo>
                <a:lnTo>
                  <a:pt x="0" y="24428"/>
                </a:lnTo>
                <a:lnTo>
                  <a:pt x="7046" y="31485"/>
                </a:lnTo>
                <a:lnTo>
                  <a:pt x="227134" y="31485"/>
                </a:lnTo>
                <a:lnTo>
                  <a:pt x="235835" y="31485"/>
                </a:lnTo>
                <a:lnTo>
                  <a:pt x="242882" y="24428"/>
                </a:lnTo>
                <a:lnTo>
                  <a:pt x="242882" y="7046"/>
                </a:lnTo>
                <a:lnTo>
                  <a:pt x="235835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304398" y="6724821"/>
            <a:ext cx="108585" cy="31750"/>
          </a:xfrm>
          <a:custGeom>
            <a:avLst/>
            <a:gdLst/>
            <a:ahLst/>
            <a:cxnLst/>
            <a:rect l="l" t="t" r="r" b="b"/>
            <a:pathLst>
              <a:path w="108584" h="31750">
                <a:moveTo>
                  <a:pt x="100981" y="0"/>
                </a:moveTo>
                <a:lnTo>
                  <a:pt x="7036" y="0"/>
                </a:lnTo>
                <a:lnTo>
                  <a:pt x="0" y="7057"/>
                </a:lnTo>
                <a:lnTo>
                  <a:pt x="0" y="24439"/>
                </a:lnTo>
                <a:lnTo>
                  <a:pt x="7036" y="31496"/>
                </a:lnTo>
                <a:lnTo>
                  <a:pt x="92279" y="31496"/>
                </a:lnTo>
                <a:lnTo>
                  <a:pt x="100981" y="31496"/>
                </a:lnTo>
                <a:lnTo>
                  <a:pt x="108028" y="24439"/>
                </a:lnTo>
                <a:lnTo>
                  <a:pt x="108028" y="7057"/>
                </a:lnTo>
                <a:lnTo>
                  <a:pt x="100981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6" name="object 126"/>
          <p:cNvGrpSpPr/>
          <p:nvPr/>
        </p:nvGrpSpPr>
        <p:grpSpPr>
          <a:xfrm>
            <a:off x="7707714" y="6145588"/>
            <a:ext cx="778510" cy="748030"/>
            <a:chOff x="7707714" y="6145588"/>
            <a:chExt cx="778510" cy="748030"/>
          </a:xfrm>
        </p:grpSpPr>
        <p:sp>
          <p:nvSpPr>
            <p:cNvPr id="127" name="object 127"/>
            <p:cNvSpPr/>
            <p:nvPr/>
          </p:nvSpPr>
          <p:spPr>
            <a:xfrm>
              <a:off x="7905343" y="6145599"/>
              <a:ext cx="581025" cy="748030"/>
            </a:xfrm>
            <a:custGeom>
              <a:avLst/>
              <a:gdLst/>
              <a:ahLst/>
              <a:cxnLst/>
              <a:rect l="l" t="t" r="r" b="b"/>
              <a:pathLst>
                <a:path w="581025" h="748029">
                  <a:moveTo>
                    <a:pt x="505218" y="380796"/>
                  </a:moveTo>
                  <a:lnTo>
                    <a:pt x="498170" y="373748"/>
                  </a:lnTo>
                  <a:lnTo>
                    <a:pt x="299923" y="373748"/>
                  </a:lnTo>
                  <a:lnTo>
                    <a:pt x="292874" y="380796"/>
                  </a:lnTo>
                  <a:lnTo>
                    <a:pt x="292874" y="398183"/>
                  </a:lnTo>
                  <a:lnTo>
                    <a:pt x="299923" y="405231"/>
                  </a:lnTo>
                  <a:lnTo>
                    <a:pt x="489470" y="405231"/>
                  </a:lnTo>
                  <a:lnTo>
                    <a:pt x="498170" y="405231"/>
                  </a:lnTo>
                  <a:lnTo>
                    <a:pt x="505218" y="398183"/>
                  </a:lnTo>
                  <a:lnTo>
                    <a:pt x="505218" y="380796"/>
                  </a:lnTo>
                  <a:close/>
                </a:path>
                <a:path w="581025" h="748029">
                  <a:moveTo>
                    <a:pt x="507072" y="449021"/>
                  </a:moveTo>
                  <a:lnTo>
                    <a:pt x="500024" y="441972"/>
                  </a:lnTo>
                  <a:lnTo>
                    <a:pt x="271246" y="441972"/>
                  </a:lnTo>
                  <a:lnTo>
                    <a:pt x="264198" y="449021"/>
                  </a:lnTo>
                  <a:lnTo>
                    <a:pt x="264198" y="466407"/>
                  </a:lnTo>
                  <a:lnTo>
                    <a:pt x="271246" y="473456"/>
                  </a:lnTo>
                  <a:lnTo>
                    <a:pt x="491324" y="473456"/>
                  </a:lnTo>
                  <a:lnTo>
                    <a:pt x="500024" y="473456"/>
                  </a:lnTo>
                  <a:lnTo>
                    <a:pt x="507072" y="466407"/>
                  </a:lnTo>
                  <a:lnTo>
                    <a:pt x="507072" y="449021"/>
                  </a:lnTo>
                  <a:close/>
                </a:path>
                <a:path w="581025" h="748029">
                  <a:moveTo>
                    <a:pt x="580656" y="197040"/>
                  </a:moveTo>
                  <a:lnTo>
                    <a:pt x="578205" y="192468"/>
                  </a:lnTo>
                  <a:lnTo>
                    <a:pt x="574408" y="189598"/>
                  </a:lnTo>
                  <a:lnTo>
                    <a:pt x="571220" y="186423"/>
                  </a:lnTo>
                  <a:lnTo>
                    <a:pt x="526707" y="141909"/>
                  </a:lnTo>
                  <a:lnTo>
                    <a:pt x="526707" y="186423"/>
                  </a:lnTo>
                  <a:lnTo>
                    <a:pt x="393928" y="186423"/>
                  </a:lnTo>
                  <a:lnTo>
                    <a:pt x="393928" y="53632"/>
                  </a:lnTo>
                  <a:lnTo>
                    <a:pt x="526707" y="186423"/>
                  </a:lnTo>
                  <a:lnTo>
                    <a:pt x="526707" y="141909"/>
                  </a:lnTo>
                  <a:lnTo>
                    <a:pt x="438454" y="53632"/>
                  </a:lnTo>
                  <a:lnTo>
                    <a:pt x="416191" y="31381"/>
                  </a:lnTo>
                  <a:lnTo>
                    <a:pt x="389318" y="4508"/>
                  </a:lnTo>
                  <a:lnTo>
                    <a:pt x="380174" y="0"/>
                  </a:lnTo>
                  <a:lnTo>
                    <a:pt x="6946" y="0"/>
                  </a:lnTo>
                  <a:lnTo>
                    <a:pt x="0" y="6921"/>
                  </a:lnTo>
                  <a:lnTo>
                    <a:pt x="0" y="174663"/>
                  </a:lnTo>
                  <a:lnTo>
                    <a:pt x="5880" y="174129"/>
                  </a:lnTo>
                  <a:lnTo>
                    <a:pt x="9677" y="173926"/>
                  </a:lnTo>
                  <a:lnTo>
                    <a:pt x="26974" y="173926"/>
                  </a:lnTo>
                  <a:lnTo>
                    <a:pt x="31508" y="174345"/>
                  </a:lnTo>
                  <a:lnTo>
                    <a:pt x="31508" y="173926"/>
                  </a:lnTo>
                  <a:lnTo>
                    <a:pt x="31508" y="31381"/>
                  </a:lnTo>
                  <a:lnTo>
                    <a:pt x="362432" y="31381"/>
                  </a:lnTo>
                  <a:lnTo>
                    <a:pt x="362432" y="210858"/>
                  </a:lnTo>
                  <a:lnTo>
                    <a:pt x="369493" y="217906"/>
                  </a:lnTo>
                  <a:lnTo>
                    <a:pt x="548957" y="217906"/>
                  </a:lnTo>
                  <a:lnTo>
                    <a:pt x="548957" y="715937"/>
                  </a:lnTo>
                  <a:lnTo>
                    <a:pt x="31508" y="715937"/>
                  </a:lnTo>
                  <a:lnTo>
                    <a:pt x="31508" y="573506"/>
                  </a:lnTo>
                  <a:lnTo>
                    <a:pt x="31508" y="572985"/>
                  </a:lnTo>
                  <a:lnTo>
                    <a:pt x="25844" y="573506"/>
                  </a:lnTo>
                  <a:lnTo>
                    <a:pt x="11874" y="573506"/>
                  </a:lnTo>
                  <a:lnTo>
                    <a:pt x="5880" y="573189"/>
                  </a:lnTo>
                  <a:lnTo>
                    <a:pt x="0" y="572668"/>
                  </a:lnTo>
                  <a:lnTo>
                    <a:pt x="0" y="740397"/>
                  </a:lnTo>
                  <a:lnTo>
                    <a:pt x="7048" y="747433"/>
                  </a:lnTo>
                  <a:lnTo>
                    <a:pt x="573417" y="747433"/>
                  </a:lnTo>
                  <a:lnTo>
                    <a:pt x="580440" y="740397"/>
                  </a:lnTo>
                  <a:lnTo>
                    <a:pt x="580440" y="715937"/>
                  </a:lnTo>
                  <a:lnTo>
                    <a:pt x="580529" y="203555"/>
                  </a:lnTo>
                  <a:lnTo>
                    <a:pt x="580656" y="19704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812196" y="6432137"/>
              <a:ext cx="222200" cy="174459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7707714" y="6303716"/>
              <a:ext cx="431800" cy="431165"/>
            </a:xfrm>
            <a:custGeom>
              <a:avLst/>
              <a:gdLst/>
              <a:ahLst/>
              <a:cxnLst/>
              <a:rect l="l" t="t" r="r" b="b"/>
              <a:pathLst>
                <a:path w="431800" h="431165">
                  <a:moveTo>
                    <a:pt x="222235" y="0"/>
                  </a:moveTo>
                  <a:lnTo>
                    <a:pt x="211055" y="0"/>
                  </a:lnTo>
                  <a:lnTo>
                    <a:pt x="205242" y="201"/>
                  </a:lnTo>
                  <a:lnTo>
                    <a:pt x="150149" y="9954"/>
                  </a:lnTo>
                  <a:lnTo>
                    <a:pt x="108416" y="28060"/>
                  </a:lnTo>
                  <a:lnTo>
                    <a:pt x="72039" y="54081"/>
                  </a:lnTo>
                  <a:lnTo>
                    <a:pt x="42014" y="86927"/>
                  </a:lnTo>
                  <a:lnTo>
                    <a:pt x="19336" y="125510"/>
                  </a:lnTo>
                  <a:lnTo>
                    <a:pt x="5107" y="168416"/>
                  </a:lnTo>
                  <a:lnTo>
                    <a:pt x="0" y="215534"/>
                  </a:lnTo>
                  <a:lnTo>
                    <a:pt x="4952" y="261884"/>
                  </a:lnTo>
                  <a:lnTo>
                    <a:pt x="4999" y="262330"/>
                  </a:lnTo>
                  <a:lnTo>
                    <a:pt x="19336" y="305564"/>
                  </a:lnTo>
                  <a:lnTo>
                    <a:pt x="42014" y="344149"/>
                  </a:lnTo>
                  <a:lnTo>
                    <a:pt x="72039" y="376996"/>
                  </a:lnTo>
                  <a:lnTo>
                    <a:pt x="108416" y="403017"/>
                  </a:lnTo>
                  <a:lnTo>
                    <a:pt x="150149" y="421124"/>
                  </a:lnTo>
                  <a:lnTo>
                    <a:pt x="196245" y="430229"/>
                  </a:lnTo>
                  <a:lnTo>
                    <a:pt x="209396" y="431129"/>
                  </a:lnTo>
                  <a:lnTo>
                    <a:pt x="224239" y="431129"/>
                  </a:lnTo>
                  <a:lnTo>
                    <a:pt x="230181" y="430574"/>
                  </a:lnTo>
                  <a:lnTo>
                    <a:pt x="276803" y="422229"/>
                  </a:lnTo>
                  <a:lnTo>
                    <a:pt x="319319" y="404434"/>
                  </a:lnTo>
                  <a:lnTo>
                    <a:pt x="326106" y="399693"/>
                  </a:lnTo>
                  <a:lnTo>
                    <a:pt x="213798" y="399693"/>
                  </a:lnTo>
                  <a:lnTo>
                    <a:pt x="206606" y="399427"/>
                  </a:lnTo>
                  <a:lnTo>
                    <a:pt x="153454" y="389022"/>
                  </a:lnTo>
                  <a:lnTo>
                    <a:pt x="113141" y="368926"/>
                  </a:lnTo>
                  <a:lnTo>
                    <a:pt x="79439" y="340055"/>
                  </a:lnTo>
                  <a:lnTo>
                    <a:pt x="53697" y="303883"/>
                  </a:lnTo>
                  <a:lnTo>
                    <a:pt x="37263" y="261884"/>
                  </a:lnTo>
                  <a:lnTo>
                    <a:pt x="31485" y="215534"/>
                  </a:lnTo>
                  <a:lnTo>
                    <a:pt x="37263" y="169188"/>
                  </a:lnTo>
                  <a:lnTo>
                    <a:pt x="53698" y="127192"/>
                  </a:lnTo>
                  <a:lnTo>
                    <a:pt x="79441" y="91022"/>
                  </a:lnTo>
                  <a:lnTo>
                    <a:pt x="113144" y="62151"/>
                  </a:lnTo>
                  <a:lnTo>
                    <a:pt x="153460" y="42056"/>
                  </a:lnTo>
                  <a:lnTo>
                    <a:pt x="199041" y="32209"/>
                  </a:lnTo>
                  <a:lnTo>
                    <a:pt x="208309" y="31529"/>
                  </a:lnTo>
                  <a:lnTo>
                    <a:pt x="326430" y="31529"/>
                  </a:lnTo>
                  <a:lnTo>
                    <a:pt x="319464" y="26655"/>
                  </a:lnTo>
                  <a:lnTo>
                    <a:pt x="277054" y="8868"/>
                  </a:lnTo>
                  <a:lnTo>
                    <a:pt x="230579" y="535"/>
                  </a:lnTo>
                  <a:lnTo>
                    <a:pt x="222235" y="0"/>
                  </a:lnTo>
                  <a:close/>
                </a:path>
                <a:path w="431800" h="431165">
                  <a:moveTo>
                    <a:pt x="326430" y="31529"/>
                  </a:moveTo>
                  <a:lnTo>
                    <a:pt x="223658" y="31529"/>
                  </a:lnTo>
                  <a:lnTo>
                    <a:pt x="228076" y="31927"/>
                  </a:lnTo>
                  <a:lnTo>
                    <a:pt x="274205" y="41047"/>
                  </a:lnTo>
                  <a:lnTo>
                    <a:pt x="315342" y="60921"/>
                  </a:lnTo>
                  <a:lnTo>
                    <a:pt x="349974" y="89926"/>
                  </a:lnTo>
                  <a:lnTo>
                    <a:pt x="376587" y="126444"/>
                  </a:lnTo>
                  <a:lnTo>
                    <a:pt x="393665" y="168853"/>
                  </a:lnTo>
                  <a:lnTo>
                    <a:pt x="399694" y="215534"/>
                  </a:lnTo>
                  <a:lnTo>
                    <a:pt x="393706" y="261884"/>
                  </a:lnTo>
                  <a:lnTo>
                    <a:pt x="376572" y="304632"/>
                  </a:lnTo>
                  <a:lnTo>
                    <a:pt x="349925" y="341154"/>
                  </a:lnTo>
                  <a:lnTo>
                    <a:pt x="315224" y="370166"/>
                  </a:lnTo>
                  <a:lnTo>
                    <a:pt x="273974" y="390049"/>
                  </a:lnTo>
                  <a:lnTo>
                    <a:pt x="227678" y="399183"/>
                  </a:lnTo>
                  <a:lnTo>
                    <a:pt x="219711" y="399693"/>
                  </a:lnTo>
                  <a:lnTo>
                    <a:pt x="326106" y="399693"/>
                  </a:lnTo>
                  <a:lnTo>
                    <a:pt x="387558" y="345275"/>
                  </a:lnTo>
                  <a:lnTo>
                    <a:pt x="411048" y="306300"/>
                  </a:lnTo>
                  <a:lnTo>
                    <a:pt x="425961" y="262655"/>
                  </a:lnTo>
                  <a:lnTo>
                    <a:pt x="431180" y="215534"/>
                  </a:lnTo>
                  <a:lnTo>
                    <a:pt x="426047" y="169188"/>
                  </a:lnTo>
                  <a:lnTo>
                    <a:pt x="425962" y="168416"/>
                  </a:lnTo>
                  <a:lnTo>
                    <a:pt x="411057" y="124774"/>
                  </a:lnTo>
                  <a:lnTo>
                    <a:pt x="387589" y="85803"/>
                  </a:lnTo>
                  <a:lnTo>
                    <a:pt x="356684" y="52698"/>
                  </a:lnTo>
                  <a:lnTo>
                    <a:pt x="326430" y="3152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/>
          <p:nvPr/>
        </p:nvSpPr>
        <p:spPr>
          <a:xfrm>
            <a:off x="13214731" y="7661293"/>
            <a:ext cx="638175" cy="828675"/>
          </a:xfrm>
          <a:custGeom>
            <a:avLst/>
            <a:gdLst/>
            <a:ahLst/>
            <a:cxnLst/>
            <a:rect l="l" t="t" r="r" b="b"/>
            <a:pathLst>
              <a:path w="638175" h="828675">
                <a:moveTo>
                  <a:pt x="498716" y="322770"/>
                </a:moveTo>
                <a:lnTo>
                  <a:pt x="492340" y="275463"/>
                </a:lnTo>
                <a:lnTo>
                  <a:pt x="492290" y="274993"/>
                </a:lnTo>
                <a:lnTo>
                  <a:pt x="474116" y="232029"/>
                </a:lnTo>
                <a:lnTo>
                  <a:pt x="468630" y="224942"/>
                </a:lnTo>
                <a:lnTo>
                  <a:pt x="468630" y="322770"/>
                </a:lnTo>
                <a:lnTo>
                  <a:pt x="460971" y="370065"/>
                </a:lnTo>
                <a:lnTo>
                  <a:pt x="439686" y="411187"/>
                </a:lnTo>
                <a:lnTo>
                  <a:pt x="407225" y="443636"/>
                </a:lnTo>
                <a:lnTo>
                  <a:pt x="366102" y="464934"/>
                </a:lnTo>
                <a:lnTo>
                  <a:pt x="318795" y="472579"/>
                </a:lnTo>
                <a:lnTo>
                  <a:pt x="271487" y="464934"/>
                </a:lnTo>
                <a:lnTo>
                  <a:pt x="230365" y="443636"/>
                </a:lnTo>
                <a:lnTo>
                  <a:pt x="197916" y="411187"/>
                </a:lnTo>
                <a:lnTo>
                  <a:pt x="176618" y="370065"/>
                </a:lnTo>
                <a:lnTo>
                  <a:pt x="168973" y="322770"/>
                </a:lnTo>
                <a:lnTo>
                  <a:pt x="176618" y="275463"/>
                </a:lnTo>
                <a:lnTo>
                  <a:pt x="197916" y="234327"/>
                </a:lnTo>
                <a:lnTo>
                  <a:pt x="230365" y="201879"/>
                </a:lnTo>
                <a:lnTo>
                  <a:pt x="271487" y="180581"/>
                </a:lnTo>
                <a:lnTo>
                  <a:pt x="318795" y="172923"/>
                </a:lnTo>
                <a:lnTo>
                  <a:pt x="366102" y="180581"/>
                </a:lnTo>
                <a:lnTo>
                  <a:pt x="407225" y="201879"/>
                </a:lnTo>
                <a:lnTo>
                  <a:pt x="439686" y="234327"/>
                </a:lnTo>
                <a:lnTo>
                  <a:pt x="460971" y="275463"/>
                </a:lnTo>
                <a:lnTo>
                  <a:pt x="468630" y="322770"/>
                </a:lnTo>
                <a:lnTo>
                  <a:pt x="468630" y="224942"/>
                </a:lnTo>
                <a:lnTo>
                  <a:pt x="416636" y="172923"/>
                </a:lnTo>
                <a:lnTo>
                  <a:pt x="366572" y="149288"/>
                </a:lnTo>
                <a:lnTo>
                  <a:pt x="318795" y="142849"/>
                </a:lnTo>
                <a:lnTo>
                  <a:pt x="271030" y="149288"/>
                </a:lnTo>
                <a:lnTo>
                  <a:pt x="228053" y="167449"/>
                </a:lnTo>
                <a:lnTo>
                  <a:pt x="191630" y="195605"/>
                </a:lnTo>
                <a:lnTo>
                  <a:pt x="163474" y="232029"/>
                </a:lnTo>
                <a:lnTo>
                  <a:pt x="145313" y="274993"/>
                </a:lnTo>
                <a:lnTo>
                  <a:pt x="138874" y="322770"/>
                </a:lnTo>
                <a:lnTo>
                  <a:pt x="145249" y="370065"/>
                </a:lnTo>
                <a:lnTo>
                  <a:pt x="163474" y="413499"/>
                </a:lnTo>
                <a:lnTo>
                  <a:pt x="191630" y="449922"/>
                </a:lnTo>
                <a:lnTo>
                  <a:pt x="228053" y="478078"/>
                </a:lnTo>
                <a:lnTo>
                  <a:pt x="271030" y="496239"/>
                </a:lnTo>
                <a:lnTo>
                  <a:pt x="318795" y="502678"/>
                </a:lnTo>
                <a:lnTo>
                  <a:pt x="366572" y="496239"/>
                </a:lnTo>
                <a:lnTo>
                  <a:pt x="409536" y="478078"/>
                </a:lnTo>
                <a:lnTo>
                  <a:pt x="416648" y="472579"/>
                </a:lnTo>
                <a:lnTo>
                  <a:pt x="445960" y="449922"/>
                </a:lnTo>
                <a:lnTo>
                  <a:pt x="474116" y="413499"/>
                </a:lnTo>
                <a:lnTo>
                  <a:pt x="492290" y="370535"/>
                </a:lnTo>
                <a:lnTo>
                  <a:pt x="498716" y="322770"/>
                </a:lnTo>
                <a:close/>
              </a:path>
              <a:path w="638175" h="828675">
                <a:moveTo>
                  <a:pt x="637603" y="312064"/>
                </a:moveTo>
                <a:lnTo>
                  <a:pt x="633755" y="255955"/>
                </a:lnTo>
                <a:lnTo>
                  <a:pt x="622236" y="204749"/>
                </a:lnTo>
                <a:lnTo>
                  <a:pt x="606640" y="167132"/>
                </a:lnTo>
                <a:lnTo>
                  <a:pt x="606640" y="312064"/>
                </a:lnTo>
                <a:lnTo>
                  <a:pt x="601713" y="370535"/>
                </a:lnTo>
                <a:lnTo>
                  <a:pt x="587832" y="428383"/>
                </a:lnTo>
                <a:lnTo>
                  <a:pt x="566788" y="483387"/>
                </a:lnTo>
                <a:lnTo>
                  <a:pt x="540181" y="535571"/>
                </a:lnTo>
                <a:lnTo>
                  <a:pt x="509676" y="584339"/>
                </a:lnTo>
                <a:lnTo>
                  <a:pt x="476923" y="629183"/>
                </a:lnTo>
                <a:lnTo>
                  <a:pt x="443572" y="669544"/>
                </a:lnTo>
                <a:lnTo>
                  <a:pt x="411276" y="704850"/>
                </a:lnTo>
                <a:lnTo>
                  <a:pt x="381685" y="734568"/>
                </a:lnTo>
                <a:lnTo>
                  <a:pt x="337210" y="774992"/>
                </a:lnTo>
                <a:lnTo>
                  <a:pt x="318795" y="790105"/>
                </a:lnTo>
                <a:lnTo>
                  <a:pt x="311962" y="784606"/>
                </a:lnTo>
                <a:lnTo>
                  <a:pt x="281165" y="758126"/>
                </a:lnTo>
                <a:lnTo>
                  <a:pt x="226339" y="704850"/>
                </a:lnTo>
                <a:lnTo>
                  <a:pt x="194043" y="669544"/>
                </a:lnTo>
                <a:lnTo>
                  <a:pt x="160693" y="629183"/>
                </a:lnTo>
                <a:lnTo>
                  <a:pt x="127939" y="584339"/>
                </a:lnTo>
                <a:lnTo>
                  <a:pt x="97434" y="535571"/>
                </a:lnTo>
                <a:lnTo>
                  <a:pt x="70827" y="483387"/>
                </a:lnTo>
                <a:lnTo>
                  <a:pt x="49784" y="428383"/>
                </a:lnTo>
                <a:lnTo>
                  <a:pt x="35941" y="371094"/>
                </a:lnTo>
                <a:lnTo>
                  <a:pt x="30962" y="312064"/>
                </a:lnTo>
                <a:lnTo>
                  <a:pt x="37592" y="243560"/>
                </a:lnTo>
                <a:lnTo>
                  <a:pt x="55803" y="187198"/>
                </a:lnTo>
                <a:lnTo>
                  <a:pt x="83032" y="141782"/>
                </a:lnTo>
                <a:lnTo>
                  <a:pt x="116725" y="106159"/>
                </a:lnTo>
                <a:lnTo>
                  <a:pt x="154317" y="79108"/>
                </a:lnTo>
                <a:lnTo>
                  <a:pt x="193255" y="59474"/>
                </a:lnTo>
                <a:lnTo>
                  <a:pt x="231000" y="46062"/>
                </a:lnTo>
                <a:lnTo>
                  <a:pt x="292620" y="33172"/>
                </a:lnTo>
                <a:lnTo>
                  <a:pt x="318757" y="30962"/>
                </a:lnTo>
                <a:lnTo>
                  <a:pt x="372630" y="37693"/>
                </a:lnTo>
                <a:lnTo>
                  <a:pt x="444347" y="59474"/>
                </a:lnTo>
                <a:lnTo>
                  <a:pt x="483285" y="79108"/>
                </a:lnTo>
                <a:lnTo>
                  <a:pt x="520877" y="106159"/>
                </a:lnTo>
                <a:lnTo>
                  <a:pt x="554570" y="141782"/>
                </a:lnTo>
                <a:lnTo>
                  <a:pt x="581799" y="187198"/>
                </a:lnTo>
                <a:lnTo>
                  <a:pt x="600011" y="243560"/>
                </a:lnTo>
                <a:lnTo>
                  <a:pt x="606640" y="312064"/>
                </a:lnTo>
                <a:lnTo>
                  <a:pt x="606640" y="167132"/>
                </a:lnTo>
                <a:lnTo>
                  <a:pt x="576326" y="117309"/>
                </a:lnTo>
                <a:lnTo>
                  <a:pt x="542010" y="81216"/>
                </a:lnTo>
                <a:lnTo>
                  <a:pt x="500151" y="50292"/>
                </a:lnTo>
                <a:lnTo>
                  <a:pt x="460362" y="30962"/>
                </a:lnTo>
                <a:lnTo>
                  <a:pt x="390131" y="7658"/>
                </a:lnTo>
                <a:lnTo>
                  <a:pt x="346506" y="1308"/>
                </a:lnTo>
                <a:lnTo>
                  <a:pt x="318795" y="0"/>
                </a:lnTo>
                <a:lnTo>
                  <a:pt x="291096" y="1308"/>
                </a:lnTo>
                <a:lnTo>
                  <a:pt x="247472" y="7658"/>
                </a:lnTo>
                <a:lnTo>
                  <a:pt x="194170" y="22745"/>
                </a:lnTo>
                <a:lnTo>
                  <a:pt x="137439" y="50292"/>
                </a:lnTo>
                <a:lnTo>
                  <a:pt x="95592" y="81216"/>
                </a:lnTo>
                <a:lnTo>
                  <a:pt x="61277" y="117309"/>
                </a:lnTo>
                <a:lnTo>
                  <a:pt x="34518" y="158508"/>
                </a:lnTo>
                <a:lnTo>
                  <a:pt x="15367" y="204749"/>
                </a:lnTo>
                <a:lnTo>
                  <a:pt x="3848" y="255955"/>
                </a:lnTo>
                <a:lnTo>
                  <a:pt x="0" y="312064"/>
                </a:lnTo>
                <a:lnTo>
                  <a:pt x="4559" y="370535"/>
                </a:lnTo>
                <a:lnTo>
                  <a:pt x="17335" y="427596"/>
                </a:lnTo>
                <a:lnTo>
                  <a:pt x="36995" y="482752"/>
                </a:lnTo>
                <a:lnTo>
                  <a:pt x="62191" y="535571"/>
                </a:lnTo>
                <a:lnTo>
                  <a:pt x="91617" y="585571"/>
                </a:lnTo>
                <a:lnTo>
                  <a:pt x="123913" y="632282"/>
                </a:lnTo>
                <a:lnTo>
                  <a:pt x="157772" y="675259"/>
                </a:lnTo>
                <a:lnTo>
                  <a:pt x="191833" y="714006"/>
                </a:lnTo>
                <a:lnTo>
                  <a:pt x="224764" y="748080"/>
                </a:lnTo>
                <a:lnTo>
                  <a:pt x="255244" y="777011"/>
                </a:lnTo>
                <a:lnTo>
                  <a:pt x="303491" y="817562"/>
                </a:lnTo>
                <a:lnTo>
                  <a:pt x="318592" y="828255"/>
                </a:lnTo>
                <a:lnTo>
                  <a:pt x="318998" y="828255"/>
                </a:lnTo>
                <a:lnTo>
                  <a:pt x="334098" y="817562"/>
                </a:lnTo>
                <a:lnTo>
                  <a:pt x="355663" y="800328"/>
                </a:lnTo>
                <a:lnTo>
                  <a:pt x="367360" y="790105"/>
                </a:lnTo>
                <a:lnTo>
                  <a:pt x="382346" y="777011"/>
                </a:lnTo>
                <a:lnTo>
                  <a:pt x="412826" y="748080"/>
                </a:lnTo>
                <a:lnTo>
                  <a:pt x="445757" y="714006"/>
                </a:lnTo>
                <a:lnTo>
                  <a:pt x="479818" y="675259"/>
                </a:lnTo>
                <a:lnTo>
                  <a:pt x="513664" y="632282"/>
                </a:lnTo>
                <a:lnTo>
                  <a:pt x="545973" y="585571"/>
                </a:lnTo>
                <a:lnTo>
                  <a:pt x="575398" y="535571"/>
                </a:lnTo>
                <a:lnTo>
                  <a:pt x="600608" y="482752"/>
                </a:lnTo>
                <a:lnTo>
                  <a:pt x="620268" y="427596"/>
                </a:lnTo>
                <a:lnTo>
                  <a:pt x="632917" y="371094"/>
                </a:lnTo>
                <a:lnTo>
                  <a:pt x="633044" y="370535"/>
                </a:lnTo>
                <a:lnTo>
                  <a:pt x="637603" y="312064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7201075" y="6367525"/>
            <a:ext cx="260350" cy="182880"/>
          </a:xfrm>
          <a:custGeom>
            <a:avLst/>
            <a:gdLst/>
            <a:ahLst/>
            <a:cxnLst/>
            <a:rect l="l" t="t" r="r" b="b"/>
            <a:pathLst>
              <a:path w="260350" h="182879">
                <a:moveTo>
                  <a:pt x="26627" y="0"/>
                </a:moveTo>
                <a:lnTo>
                  <a:pt x="7685" y="0"/>
                </a:lnTo>
                <a:lnTo>
                  <a:pt x="0" y="7664"/>
                </a:lnTo>
                <a:lnTo>
                  <a:pt x="0" y="174706"/>
                </a:lnTo>
                <a:lnTo>
                  <a:pt x="7685" y="182381"/>
                </a:lnTo>
                <a:lnTo>
                  <a:pt x="243113" y="182381"/>
                </a:lnTo>
                <a:lnTo>
                  <a:pt x="252589" y="182381"/>
                </a:lnTo>
                <a:lnTo>
                  <a:pt x="260274" y="174706"/>
                </a:lnTo>
                <a:lnTo>
                  <a:pt x="260274" y="155754"/>
                </a:lnTo>
                <a:lnTo>
                  <a:pt x="252589" y="148079"/>
                </a:lnTo>
                <a:lnTo>
                  <a:pt x="34313" y="148079"/>
                </a:lnTo>
                <a:lnTo>
                  <a:pt x="34313" y="7664"/>
                </a:lnTo>
                <a:lnTo>
                  <a:pt x="26627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7600510" y="6065748"/>
            <a:ext cx="260985" cy="182880"/>
          </a:xfrm>
          <a:custGeom>
            <a:avLst/>
            <a:gdLst/>
            <a:ahLst/>
            <a:cxnLst/>
            <a:rect l="l" t="t" r="r" b="b"/>
            <a:pathLst>
              <a:path w="260984" h="182879">
                <a:moveTo>
                  <a:pt x="252693" y="0"/>
                </a:moveTo>
                <a:lnTo>
                  <a:pt x="7675" y="0"/>
                </a:lnTo>
                <a:lnTo>
                  <a:pt x="0" y="7675"/>
                </a:lnTo>
                <a:lnTo>
                  <a:pt x="0" y="26627"/>
                </a:lnTo>
                <a:lnTo>
                  <a:pt x="7675" y="34302"/>
                </a:lnTo>
                <a:lnTo>
                  <a:pt x="226066" y="34302"/>
                </a:lnTo>
                <a:lnTo>
                  <a:pt x="226066" y="174832"/>
                </a:lnTo>
                <a:lnTo>
                  <a:pt x="233752" y="182507"/>
                </a:lnTo>
                <a:lnTo>
                  <a:pt x="243228" y="182507"/>
                </a:lnTo>
                <a:lnTo>
                  <a:pt x="252693" y="182507"/>
                </a:lnTo>
                <a:lnTo>
                  <a:pt x="260379" y="174832"/>
                </a:lnTo>
                <a:lnTo>
                  <a:pt x="260379" y="7675"/>
                </a:lnTo>
                <a:lnTo>
                  <a:pt x="252693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7826577" y="6367521"/>
            <a:ext cx="34925" cy="146050"/>
          </a:xfrm>
          <a:custGeom>
            <a:avLst/>
            <a:gdLst/>
            <a:ahLst/>
            <a:cxnLst/>
            <a:rect l="l" t="t" r="r" b="b"/>
            <a:pathLst>
              <a:path w="34925" h="146050">
                <a:moveTo>
                  <a:pt x="26627" y="0"/>
                </a:moveTo>
                <a:lnTo>
                  <a:pt x="7685" y="0"/>
                </a:lnTo>
                <a:lnTo>
                  <a:pt x="0" y="7675"/>
                </a:lnTo>
                <a:lnTo>
                  <a:pt x="0" y="137775"/>
                </a:lnTo>
                <a:lnTo>
                  <a:pt x="7685" y="145451"/>
                </a:lnTo>
                <a:lnTo>
                  <a:pt x="17161" y="145451"/>
                </a:lnTo>
                <a:lnTo>
                  <a:pt x="26627" y="145451"/>
                </a:lnTo>
                <a:lnTo>
                  <a:pt x="34313" y="137775"/>
                </a:lnTo>
                <a:lnTo>
                  <a:pt x="34313" y="7675"/>
                </a:lnTo>
                <a:lnTo>
                  <a:pt x="26627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201070" y="6065754"/>
            <a:ext cx="692785" cy="970915"/>
          </a:xfrm>
          <a:custGeom>
            <a:avLst/>
            <a:gdLst/>
            <a:ahLst/>
            <a:cxnLst/>
            <a:rect l="l" t="t" r="r" b="b"/>
            <a:pathLst>
              <a:path w="692784" h="970915">
                <a:moveTo>
                  <a:pt x="260273" y="7670"/>
                </a:moveTo>
                <a:lnTo>
                  <a:pt x="252590" y="0"/>
                </a:lnTo>
                <a:lnTo>
                  <a:pt x="7683" y="0"/>
                </a:lnTo>
                <a:lnTo>
                  <a:pt x="0" y="7670"/>
                </a:lnTo>
                <a:lnTo>
                  <a:pt x="0" y="174828"/>
                </a:lnTo>
                <a:lnTo>
                  <a:pt x="7683" y="182511"/>
                </a:lnTo>
                <a:lnTo>
                  <a:pt x="17157" y="182511"/>
                </a:lnTo>
                <a:lnTo>
                  <a:pt x="26619" y="182511"/>
                </a:lnTo>
                <a:lnTo>
                  <a:pt x="34315" y="174828"/>
                </a:lnTo>
                <a:lnTo>
                  <a:pt x="34315" y="34302"/>
                </a:lnTo>
                <a:lnTo>
                  <a:pt x="252590" y="34302"/>
                </a:lnTo>
                <a:lnTo>
                  <a:pt x="260273" y="26631"/>
                </a:lnTo>
                <a:lnTo>
                  <a:pt x="260273" y="7670"/>
                </a:lnTo>
                <a:close/>
              </a:path>
              <a:path w="692784" h="970915">
                <a:moveTo>
                  <a:pt x="692188" y="530161"/>
                </a:moveTo>
                <a:lnTo>
                  <a:pt x="687044" y="504901"/>
                </a:lnTo>
                <a:lnTo>
                  <a:pt x="684657" y="501383"/>
                </a:lnTo>
                <a:lnTo>
                  <a:pt x="672973" y="484251"/>
                </a:lnTo>
                <a:lnTo>
                  <a:pt x="656005" y="472986"/>
                </a:lnTo>
                <a:lnTo>
                  <a:pt x="656005" y="530161"/>
                </a:lnTo>
                <a:lnTo>
                  <a:pt x="656005" y="677672"/>
                </a:lnTo>
                <a:lnTo>
                  <a:pt x="634555" y="754037"/>
                </a:lnTo>
                <a:lnTo>
                  <a:pt x="618820" y="815378"/>
                </a:lnTo>
                <a:lnTo>
                  <a:pt x="604558" y="878903"/>
                </a:lnTo>
                <a:lnTo>
                  <a:pt x="595363" y="934669"/>
                </a:lnTo>
                <a:lnTo>
                  <a:pt x="341096" y="934669"/>
                </a:lnTo>
                <a:lnTo>
                  <a:pt x="314325" y="858634"/>
                </a:lnTo>
                <a:lnTo>
                  <a:pt x="292747" y="806678"/>
                </a:lnTo>
                <a:lnTo>
                  <a:pt x="266484" y="752678"/>
                </a:lnTo>
                <a:lnTo>
                  <a:pt x="236093" y="702106"/>
                </a:lnTo>
                <a:lnTo>
                  <a:pt x="202184" y="660387"/>
                </a:lnTo>
                <a:lnTo>
                  <a:pt x="187807" y="639826"/>
                </a:lnTo>
                <a:lnTo>
                  <a:pt x="179260" y="613638"/>
                </a:lnTo>
                <a:lnTo>
                  <a:pt x="177736" y="587921"/>
                </a:lnTo>
                <a:lnTo>
                  <a:pt x="184416" y="568782"/>
                </a:lnTo>
                <a:lnTo>
                  <a:pt x="197688" y="562038"/>
                </a:lnTo>
                <a:lnTo>
                  <a:pt x="218338" y="564197"/>
                </a:lnTo>
                <a:lnTo>
                  <a:pt x="245173" y="574827"/>
                </a:lnTo>
                <a:lnTo>
                  <a:pt x="276974" y="593534"/>
                </a:lnTo>
                <a:lnTo>
                  <a:pt x="276974" y="680529"/>
                </a:lnTo>
                <a:lnTo>
                  <a:pt x="278396" y="687578"/>
                </a:lnTo>
                <a:lnTo>
                  <a:pt x="282270" y="693331"/>
                </a:lnTo>
                <a:lnTo>
                  <a:pt x="288010" y="697204"/>
                </a:lnTo>
                <a:lnTo>
                  <a:pt x="295059" y="698627"/>
                </a:lnTo>
                <a:lnTo>
                  <a:pt x="302094" y="697204"/>
                </a:lnTo>
                <a:lnTo>
                  <a:pt x="307848" y="693331"/>
                </a:lnTo>
                <a:lnTo>
                  <a:pt x="311721" y="687578"/>
                </a:lnTo>
                <a:lnTo>
                  <a:pt x="313143" y="680529"/>
                </a:lnTo>
                <a:lnTo>
                  <a:pt x="313143" y="562038"/>
                </a:lnTo>
                <a:lnTo>
                  <a:pt x="313143" y="550760"/>
                </a:lnTo>
                <a:lnTo>
                  <a:pt x="313143" y="277799"/>
                </a:lnTo>
                <a:lnTo>
                  <a:pt x="315429" y="266560"/>
                </a:lnTo>
                <a:lnTo>
                  <a:pt x="321703" y="257365"/>
                </a:lnTo>
                <a:lnTo>
                  <a:pt x="331139" y="251155"/>
                </a:lnTo>
                <a:lnTo>
                  <a:pt x="342887" y="248881"/>
                </a:lnTo>
                <a:lnTo>
                  <a:pt x="354063" y="251155"/>
                </a:lnTo>
                <a:lnTo>
                  <a:pt x="363220" y="257365"/>
                </a:lnTo>
                <a:lnTo>
                  <a:pt x="369392" y="266560"/>
                </a:lnTo>
                <a:lnTo>
                  <a:pt x="371652" y="277799"/>
                </a:lnTo>
                <a:lnTo>
                  <a:pt x="371652" y="540143"/>
                </a:lnTo>
                <a:lnTo>
                  <a:pt x="373075" y="547192"/>
                </a:lnTo>
                <a:lnTo>
                  <a:pt x="376948" y="552945"/>
                </a:lnTo>
                <a:lnTo>
                  <a:pt x="382701" y="556818"/>
                </a:lnTo>
                <a:lnTo>
                  <a:pt x="389737" y="558241"/>
                </a:lnTo>
                <a:lnTo>
                  <a:pt x="396773" y="556818"/>
                </a:lnTo>
                <a:lnTo>
                  <a:pt x="402526" y="552945"/>
                </a:lnTo>
                <a:lnTo>
                  <a:pt x="406412" y="547192"/>
                </a:lnTo>
                <a:lnTo>
                  <a:pt x="407835" y="540143"/>
                </a:lnTo>
                <a:lnTo>
                  <a:pt x="407835" y="446646"/>
                </a:lnTo>
                <a:lnTo>
                  <a:pt x="410108" y="435444"/>
                </a:lnTo>
                <a:lnTo>
                  <a:pt x="416394" y="426300"/>
                </a:lnTo>
                <a:lnTo>
                  <a:pt x="425818" y="420128"/>
                </a:lnTo>
                <a:lnTo>
                  <a:pt x="437578" y="417855"/>
                </a:lnTo>
                <a:lnTo>
                  <a:pt x="448754" y="420128"/>
                </a:lnTo>
                <a:lnTo>
                  <a:pt x="457898" y="426300"/>
                </a:lnTo>
                <a:lnTo>
                  <a:pt x="464083" y="435444"/>
                </a:lnTo>
                <a:lnTo>
                  <a:pt x="466344" y="446646"/>
                </a:lnTo>
                <a:lnTo>
                  <a:pt x="466344" y="560832"/>
                </a:lnTo>
                <a:lnTo>
                  <a:pt x="467766" y="567867"/>
                </a:lnTo>
                <a:lnTo>
                  <a:pt x="471639" y="573620"/>
                </a:lnTo>
                <a:lnTo>
                  <a:pt x="477393" y="577494"/>
                </a:lnTo>
                <a:lnTo>
                  <a:pt x="484428" y="578916"/>
                </a:lnTo>
                <a:lnTo>
                  <a:pt x="491477" y="577494"/>
                </a:lnTo>
                <a:lnTo>
                  <a:pt x="497217" y="573620"/>
                </a:lnTo>
                <a:lnTo>
                  <a:pt x="501103" y="567867"/>
                </a:lnTo>
                <a:lnTo>
                  <a:pt x="502526" y="560832"/>
                </a:lnTo>
                <a:lnTo>
                  <a:pt x="502526" y="487997"/>
                </a:lnTo>
                <a:lnTo>
                  <a:pt x="504812" y="476796"/>
                </a:lnTo>
                <a:lnTo>
                  <a:pt x="511124" y="467652"/>
                </a:lnTo>
                <a:lnTo>
                  <a:pt x="520598" y="461479"/>
                </a:lnTo>
                <a:lnTo>
                  <a:pt x="532396" y="459206"/>
                </a:lnTo>
                <a:lnTo>
                  <a:pt x="543585" y="461479"/>
                </a:lnTo>
                <a:lnTo>
                  <a:pt x="552729" y="467652"/>
                </a:lnTo>
                <a:lnTo>
                  <a:pt x="558901" y="476796"/>
                </a:lnTo>
                <a:lnTo>
                  <a:pt x="561174" y="487997"/>
                </a:lnTo>
                <a:lnTo>
                  <a:pt x="561174" y="583768"/>
                </a:lnTo>
                <a:lnTo>
                  <a:pt x="562597" y="590816"/>
                </a:lnTo>
                <a:lnTo>
                  <a:pt x="566470" y="596569"/>
                </a:lnTo>
                <a:lnTo>
                  <a:pt x="572223" y="600443"/>
                </a:lnTo>
                <a:lnTo>
                  <a:pt x="579259" y="601865"/>
                </a:lnTo>
                <a:lnTo>
                  <a:pt x="586295" y="600443"/>
                </a:lnTo>
                <a:lnTo>
                  <a:pt x="592048" y="596569"/>
                </a:lnTo>
                <a:lnTo>
                  <a:pt x="595922" y="590816"/>
                </a:lnTo>
                <a:lnTo>
                  <a:pt x="597344" y="583768"/>
                </a:lnTo>
                <a:lnTo>
                  <a:pt x="597344" y="530161"/>
                </a:lnTo>
                <a:lnTo>
                  <a:pt x="599630" y="518972"/>
                </a:lnTo>
                <a:lnTo>
                  <a:pt x="605904" y="509828"/>
                </a:lnTo>
                <a:lnTo>
                  <a:pt x="615340" y="503656"/>
                </a:lnTo>
                <a:lnTo>
                  <a:pt x="627087" y="501383"/>
                </a:lnTo>
                <a:lnTo>
                  <a:pt x="638327" y="503656"/>
                </a:lnTo>
                <a:lnTo>
                  <a:pt x="647522" y="509828"/>
                </a:lnTo>
                <a:lnTo>
                  <a:pt x="653732" y="518972"/>
                </a:lnTo>
                <a:lnTo>
                  <a:pt x="656005" y="530161"/>
                </a:lnTo>
                <a:lnTo>
                  <a:pt x="656005" y="472986"/>
                </a:lnTo>
                <a:lnTo>
                  <a:pt x="651992" y="470319"/>
                </a:lnTo>
                <a:lnTo>
                  <a:pt x="626122" y="465213"/>
                </a:lnTo>
                <a:lnTo>
                  <a:pt x="617956" y="465721"/>
                </a:lnTo>
                <a:lnTo>
                  <a:pt x="610082" y="467220"/>
                </a:lnTo>
                <a:lnTo>
                  <a:pt x="602589" y="469633"/>
                </a:lnTo>
                <a:lnTo>
                  <a:pt x="595515" y="472909"/>
                </a:lnTo>
                <a:lnTo>
                  <a:pt x="589661" y="459206"/>
                </a:lnTo>
                <a:lnTo>
                  <a:pt x="587032" y="453072"/>
                </a:lnTo>
                <a:lnTo>
                  <a:pt x="572693" y="437261"/>
                </a:lnTo>
                <a:lnTo>
                  <a:pt x="561073" y="430860"/>
                </a:lnTo>
                <a:lnTo>
                  <a:pt x="553745" y="426808"/>
                </a:lnTo>
                <a:lnTo>
                  <a:pt x="531431" y="423037"/>
                </a:lnTo>
                <a:lnTo>
                  <a:pt x="523176" y="423557"/>
                </a:lnTo>
                <a:lnTo>
                  <a:pt x="515213" y="425069"/>
                </a:lnTo>
                <a:lnTo>
                  <a:pt x="507631" y="427520"/>
                </a:lnTo>
                <a:lnTo>
                  <a:pt x="500494" y="430860"/>
                </a:lnTo>
                <a:lnTo>
                  <a:pt x="494792" y="417855"/>
                </a:lnTo>
                <a:lnTo>
                  <a:pt x="491909" y="411264"/>
                </a:lnTo>
                <a:lnTo>
                  <a:pt x="477583" y="395681"/>
                </a:lnTo>
                <a:lnTo>
                  <a:pt x="464413" y="388493"/>
                </a:lnTo>
                <a:lnTo>
                  <a:pt x="458749" y="385394"/>
                </a:lnTo>
                <a:lnTo>
                  <a:pt x="436613" y="381673"/>
                </a:lnTo>
                <a:lnTo>
                  <a:pt x="428967" y="382130"/>
                </a:lnTo>
                <a:lnTo>
                  <a:pt x="421601" y="383463"/>
                </a:lnTo>
                <a:lnTo>
                  <a:pt x="414540" y="385610"/>
                </a:lnTo>
                <a:lnTo>
                  <a:pt x="407835" y="388493"/>
                </a:lnTo>
                <a:lnTo>
                  <a:pt x="407835" y="277799"/>
                </a:lnTo>
                <a:lnTo>
                  <a:pt x="388670" y="231787"/>
                </a:lnTo>
                <a:lnTo>
                  <a:pt x="341909" y="212699"/>
                </a:lnTo>
                <a:lnTo>
                  <a:pt x="316661" y="217830"/>
                </a:lnTo>
                <a:lnTo>
                  <a:pt x="296011" y="231787"/>
                </a:lnTo>
                <a:lnTo>
                  <a:pt x="282079" y="252488"/>
                </a:lnTo>
                <a:lnTo>
                  <a:pt x="276974" y="277799"/>
                </a:lnTo>
                <a:lnTo>
                  <a:pt x="276974" y="550760"/>
                </a:lnTo>
                <a:lnTo>
                  <a:pt x="231419" y="530161"/>
                </a:lnTo>
                <a:lnTo>
                  <a:pt x="197116" y="525449"/>
                </a:lnTo>
                <a:lnTo>
                  <a:pt x="172631" y="532244"/>
                </a:lnTo>
                <a:lnTo>
                  <a:pt x="156298" y="546023"/>
                </a:lnTo>
                <a:lnTo>
                  <a:pt x="142328" y="579018"/>
                </a:lnTo>
                <a:lnTo>
                  <a:pt x="142925" y="613638"/>
                </a:lnTo>
                <a:lnTo>
                  <a:pt x="143002" y="618274"/>
                </a:lnTo>
                <a:lnTo>
                  <a:pt x="155524" y="656501"/>
                </a:lnTo>
                <a:lnTo>
                  <a:pt x="177101" y="686435"/>
                </a:lnTo>
                <a:lnTo>
                  <a:pt x="212991" y="732459"/>
                </a:lnTo>
                <a:lnTo>
                  <a:pt x="244881" y="789724"/>
                </a:lnTo>
                <a:lnTo>
                  <a:pt x="271665" y="849553"/>
                </a:lnTo>
                <a:lnTo>
                  <a:pt x="292176" y="903122"/>
                </a:lnTo>
                <a:lnTo>
                  <a:pt x="305498" y="942276"/>
                </a:lnTo>
                <a:lnTo>
                  <a:pt x="312623" y="965555"/>
                </a:lnTo>
                <a:lnTo>
                  <a:pt x="319697" y="970851"/>
                </a:lnTo>
                <a:lnTo>
                  <a:pt x="621677" y="970851"/>
                </a:lnTo>
                <a:lnTo>
                  <a:pt x="629627" y="963244"/>
                </a:lnTo>
                <a:lnTo>
                  <a:pt x="630059" y="953579"/>
                </a:lnTo>
                <a:lnTo>
                  <a:pt x="632637" y="934669"/>
                </a:lnTo>
                <a:lnTo>
                  <a:pt x="652907" y="828433"/>
                </a:lnTo>
                <a:lnTo>
                  <a:pt x="670483" y="759891"/>
                </a:lnTo>
                <a:lnTo>
                  <a:pt x="685076" y="707339"/>
                </a:lnTo>
                <a:lnTo>
                  <a:pt x="691349" y="685711"/>
                </a:lnTo>
                <a:lnTo>
                  <a:pt x="691680" y="684517"/>
                </a:lnTo>
                <a:lnTo>
                  <a:pt x="691883" y="683463"/>
                </a:lnTo>
                <a:lnTo>
                  <a:pt x="692010" y="682205"/>
                </a:lnTo>
                <a:lnTo>
                  <a:pt x="692124" y="613638"/>
                </a:lnTo>
                <a:lnTo>
                  <a:pt x="692188" y="530161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5" name="object 135"/>
          <p:cNvGrpSpPr/>
          <p:nvPr/>
        </p:nvGrpSpPr>
        <p:grpSpPr>
          <a:xfrm>
            <a:off x="7704030" y="4627748"/>
            <a:ext cx="786130" cy="669925"/>
            <a:chOff x="7704030" y="4627748"/>
            <a:chExt cx="786130" cy="669925"/>
          </a:xfrm>
        </p:grpSpPr>
        <p:pic>
          <p:nvPicPr>
            <p:cNvPr id="136" name="object 13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995509" y="5094847"/>
              <a:ext cx="202695" cy="202684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7704023" y="4627759"/>
              <a:ext cx="786130" cy="426084"/>
            </a:xfrm>
            <a:custGeom>
              <a:avLst/>
              <a:gdLst/>
              <a:ahLst/>
              <a:cxnLst/>
              <a:rect l="l" t="t" r="r" b="b"/>
              <a:pathLst>
                <a:path w="786129" h="426085">
                  <a:moveTo>
                    <a:pt x="575119" y="405904"/>
                  </a:moveTo>
                  <a:lnTo>
                    <a:pt x="531291" y="360641"/>
                  </a:lnTo>
                  <a:lnTo>
                    <a:pt x="488467" y="337743"/>
                  </a:lnTo>
                  <a:lnTo>
                    <a:pt x="441947" y="323684"/>
                  </a:lnTo>
                  <a:lnTo>
                    <a:pt x="392849" y="318897"/>
                  </a:lnTo>
                  <a:lnTo>
                    <a:pt x="343725" y="323684"/>
                  </a:lnTo>
                  <a:lnTo>
                    <a:pt x="297205" y="337743"/>
                  </a:lnTo>
                  <a:lnTo>
                    <a:pt x="254381" y="360641"/>
                  </a:lnTo>
                  <a:lnTo>
                    <a:pt x="216319" y="391934"/>
                  </a:lnTo>
                  <a:lnTo>
                    <a:pt x="210540" y="405904"/>
                  </a:lnTo>
                  <a:lnTo>
                    <a:pt x="211988" y="413334"/>
                  </a:lnTo>
                  <a:lnTo>
                    <a:pt x="216319" y="419849"/>
                  </a:lnTo>
                  <a:lnTo>
                    <a:pt x="222859" y="424192"/>
                  </a:lnTo>
                  <a:lnTo>
                    <a:pt x="230289" y="425640"/>
                  </a:lnTo>
                  <a:lnTo>
                    <a:pt x="237718" y="424192"/>
                  </a:lnTo>
                  <a:lnTo>
                    <a:pt x="244246" y="419849"/>
                  </a:lnTo>
                  <a:lnTo>
                    <a:pt x="276288" y="393534"/>
                  </a:lnTo>
                  <a:lnTo>
                    <a:pt x="312331" y="374256"/>
                  </a:lnTo>
                  <a:lnTo>
                    <a:pt x="351485" y="362419"/>
                  </a:lnTo>
                  <a:lnTo>
                    <a:pt x="392849" y="358394"/>
                  </a:lnTo>
                  <a:lnTo>
                    <a:pt x="434187" y="362419"/>
                  </a:lnTo>
                  <a:lnTo>
                    <a:pt x="473329" y="374256"/>
                  </a:lnTo>
                  <a:lnTo>
                    <a:pt x="509371" y="393534"/>
                  </a:lnTo>
                  <a:lnTo>
                    <a:pt x="541401" y="419849"/>
                  </a:lnTo>
                  <a:lnTo>
                    <a:pt x="545261" y="423710"/>
                  </a:lnTo>
                  <a:lnTo>
                    <a:pt x="550329" y="425640"/>
                  </a:lnTo>
                  <a:lnTo>
                    <a:pt x="555371" y="425640"/>
                  </a:lnTo>
                  <a:lnTo>
                    <a:pt x="560425" y="425640"/>
                  </a:lnTo>
                  <a:lnTo>
                    <a:pt x="565492" y="423710"/>
                  </a:lnTo>
                  <a:lnTo>
                    <a:pt x="569341" y="419849"/>
                  </a:lnTo>
                  <a:lnTo>
                    <a:pt x="573671" y="413334"/>
                  </a:lnTo>
                  <a:lnTo>
                    <a:pt x="575119" y="405904"/>
                  </a:lnTo>
                  <a:close/>
                </a:path>
                <a:path w="786129" h="426085">
                  <a:moveTo>
                    <a:pt x="676922" y="305358"/>
                  </a:moveTo>
                  <a:lnTo>
                    <a:pt x="634377" y="253746"/>
                  </a:lnTo>
                  <a:lnTo>
                    <a:pt x="592175" y="222491"/>
                  </a:lnTo>
                  <a:lnTo>
                    <a:pt x="546201" y="197624"/>
                  </a:lnTo>
                  <a:lnTo>
                    <a:pt x="497166" y="179438"/>
                  </a:lnTo>
                  <a:lnTo>
                    <a:pt x="445808" y="168300"/>
                  </a:lnTo>
                  <a:lnTo>
                    <a:pt x="392836" y="164503"/>
                  </a:lnTo>
                  <a:lnTo>
                    <a:pt x="339864" y="168300"/>
                  </a:lnTo>
                  <a:lnTo>
                    <a:pt x="288493" y="179438"/>
                  </a:lnTo>
                  <a:lnTo>
                    <a:pt x="239458" y="197624"/>
                  </a:lnTo>
                  <a:lnTo>
                    <a:pt x="193484" y="222491"/>
                  </a:lnTo>
                  <a:lnTo>
                    <a:pt x="151282" y="253746"/>
                  </a:lnTo>
                  <a:lnTo>
                    <a:pt x="113576" y="291033"/>
                  </a:lnTo>
                  <a:lnTo>
                    <a:pt x="108737" y="305358"/>
                  </a:lnTo>
                  <a:lnTo>
                    <a:pt x="110680" y="312674"/>
                  </a:lnTo>
                  <a:lnTo>
                    <a:pt x="115430" y="318909"/>
                  </a:lnTo>
                  <a:lnTo>
                    <a:pt x="122250" y="322808"/>
                  </a:lnTo>
                  <a:lnTo>
                    <a:pt x="129768" y="323761"/>
                  </a:lnTo>
                  <a:lnTo>
                    <a:pt x="137083" y="321830"/>
                  </a:lnTo>
                  <a:lnTo>
                    <a:pt x="143306" y="317055"/>
                  </a:lnTo>
                  <a:lnTo>
                    <a:pt x="176987" y="283730"/>
                  </a:lnTo>
                  <a:lnTo>
                    <a:pt x="214693" y="255816"/>
                  </a:lnTo>
                  <a:lnTo>
                    <a:pt x="255778" y="233591"/>
                  </a:lnTo>
                  <a:lnTo>
                    <a:pt x="299593" y="217347"/>
                  </a:lnTo>
                  <a:lnTo>
                    <a:pt x="345503" y="207391"/>
                  </a:lnTo>
                  <a:lnTo>
                    <a:pt x="392836" y="204012"/>
                  </a:lnTo>
                  <a:lnTo>
                    <a:pt x="440169" y="207391"/>
                  </a:lnTo>
                  <a:lnTo>
                    <a:pt x="486067" y="217347"/>
                  </a:lnTo>
                  <a:lnTo>
                    <a:pt x="529882" y="233591"/>
                  </a:lnTo>
                  <a:lnTo>
                    <a:pt x="570966" y="255816"/>
                  </a:lnTo>
                  <a:lnTo>
                    <a:pt x="608672" y="283730"/>
                  </a:lnTo>
                  <a:lnTo>
                    <a:pt x="642353" y="317055"/>
                  </a:lnTo>
                  <a:lnTo>
                    <a:pt x="646252" y="321525"/>
                  </a:lnTo>
                  <a:lnTo>
                    <a:pt x="651725" y="323799"/>
                  </a:lnTo>
                  <a:lnTo>
                    <a:pt x="657225" y="323799"/>
                  </a:lnTo>
                  <a:lnTo>
                    <a:pt x="661835" y="323799"/>
                  </a:lnTo>
                  <a:lnTo>
                    <a:pt x="666470" y="322199"/>
                  </a:lnTo>
                  <a:lnTo>
                    <a:pt x="670217" y="318909"/>
                  </a:lnTo>
                  <a:lnTo>
                    <a:pt x="674979" y="312674"/>
                  </a:lnTo>
                  <a:lnTo>
                    <a:pt x="676922" y="305358"/>
                  </a:lnTo>
                  <a:close/>
                </a:path>
                <a:path w="786129" h="426085">
                  <a:moveTo>
                    <a:pt x="785660" y="190754"/>
                  </a:moveTo>
                  <a:lnTo>
                    <a:pt x="747356" y="145884"/>
                  </a:lnTo>
                  <a:lnTo>
                    <a:pt x="710565" y="112839"/>
                  </a:lnTo>
                  <a:lnTo>
                    <a:pt x="671029" y="83743"/>
                  </a:lnTo>
                  <a:lnTo>
                    <a:pt x="629043" y="58750"/>
                  </a:lnTo>
                  <a:lnTo>
                    <a:pt x="584911" y="37973"/>
                  </a:lnTo>
                  <a:lnTo>
                    <a:pt x="538924" y="21564"/>
                  </a:lnTo>
                  <a:lnTo>
                    <a:pt x="491375" y="9677"/>
                  </a:lnTo>
                  <a:lnTo>
                    <a:pt x="442582" y="2438"/>
                  </a:lnTo>
                  <a:lnTo>
                    <a:pt x="392836" y="0"/>
                  </a:lnTo>
                  <a:lnTo>
                    <a:pt x="343090" y="2438"/>
                  </a:lnTo>
                  <a:lnTo>
                    <a:pt x="294297" y="9677"/>
                  </a:lnTo>
                  <a:lnTo>
                    <a:pt x="246748" y="21564"/>
                  </a:lnTo>
                  <a:lnTo>
                    <a:pt x="200761" y="37973"/>
                  </a:lnTo>
                  <a:lnTo>
                    <a:pt x="156629" y="58750"/>
                  </a:lnTo>
                  <a:lnTo>
                    <a:pt x="114630" y="83743"/>
                  </a:lnTo>
                  <a:lnTo>
                    <a:pt x="75095" y="112839"/>
                  </a:lnTo>
                  <a:lnTo>
                    <a:pt x="38303" y="145884"/>
                  </a:lnTo>
                  <a:lnTo>
                    <a:pt x="4559" y="182740"/>
                  </a:lnTo>
                  <a:lnTo>
                    <a:pt x="0" y="190754"/>
                  </a:lnTo>
                  <a:lnTo>
                    <a:pt x="0" y="195364"/>
                  </a:lnTo>
                  <a:lnTo>
                    <a:pt x="1549" y="203352"/>
                  </a:lnTo>
                  <a:lnTo>
                    <a:pt x="5778" y="209575"/>
                  </a:lnTo>
                  <a:lnTo>
                    <a:pt x="12065" y="213753"/>
                  </a:lnTo>
                  <a:lnTo>
                    <a:pt x="19748" y="215277"/>
                  </a:lnTo>
                  <a:lnTo>
                    <a:pt x="26289" y="215277"/>
                  </a:lnTo>
                  <a:lnTo>
                    <a:pt x="32105" y="212013"/>
                  </a:lnTo>
                  <a:lnTo>
                    <a:pt x="35699" y="207073"/>
                  </a:lnTo>
                  <a:lnTo>
                    <a:pt x="70878" y="169291"/>
                  </a:lnTo>
                  <a:lnTo>
                    <a:pt x="109537" y="135953"/>
                  </a:lnTo>
                  <a:lnTo>
                    <a:pt x="151295" y="107238"/>
                  </a:lnTo>
                  <a:lnTo>
                    <a:pt x="195745" y="83337"/>
                  </a:lnTo>
                  <a:lnTo>
                    <a:pt x="242519" y="64439"/>
                  </a:lnTo>
                  <a:lnTo>
                    <a:pt x="291223" y="50711"/>
                  </a:lnTo>
                  <a:lnTo>
                    <a:pt x="341452" y="42329"/>
                  </a:lnTo>
                  <a:lnTo>
                    <a:pt x="392836" y="39497"/>
                  </a:lnTo>
                  <a:lnTo>
                    <a:pt x="444055" y="42316"/>
                  </a:lnTo>
                  <a:lnTo>
                    <a:pt x="494144" y="50634"/>
                  </a:lnTo>
                  <a:lnTo>
                    <a:pt x="542709" y="64287"/>
                  </a:lnTo>
                  <a:lnTo>
                    <a:pt x="589356" y="83083"/>
                  </a:lnTo>
                  <a:lnTo>
                    <a:pt x="633704" y="106845"/>
                  </a:lnTo>
                  <a:lnTo>
                    <a:pt x="675386" y="135394"/>
                  </a:lnTo>
                  <a:lnTo>
                    <a:pt x="713994" y="168529"/>
                  </a:lnTo>
                  <a:lnTo>
                    <a:pt x="749147" y="206095"/>
                  </a:lnTo>
                  <a:lnTo>
                    <a:pt x="752640" y="211632"/>
                  </a:lnTo>
                  <a:lnTo>
                    <a:pt x="758837" y="215277"/>
                  </a:lnTo>
                  <a:lnTo>
                    <a:pt x="765911" y="215277"/>
                  </a:lnTo>
                  <a:lnTo>
                    <a:pt x="773595" y="213702"/>
                  </a:lnTo>
                  <a:lnTo>
                    <a:pt x="779881" y="209410"/>
                  </a:lnTo>
                  <a:lnTo>
                    <a:pt x="784110" y="203073"/>
                  </a:lnTo>
                  <a:lnTo>
                    <a:pt x="785660" y="195364"/>
                  </a:lnTo>
                  <a:lnTo>
                    <a:pt x="785660" y="190754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2213473" y="6100226"/>
            <a:ext cx="893444" cy="838200"/>
            <a:chOff x="2213473" y="6100226"/>
            <a:chExt cx="893444" cy="838200"/>
          </a:xfrm>
        </p:grpSpPr>
        <p:pic>
          <p:nvPicPr>
            <p:cNvPr id="139" name="object 13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537346" y="6281594"/>
              <a:ext cx="246275" cy="233678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2213473" y="6100226"/>
              <a:ext cx="893444" cy="838200"/>
            </a:xfrm>
            <a:custGeom>
              <a:avLst/>
              <a:gdLst/>
              <a:ahLst/>
              <a:cxnLst/>
              <a:rect l="l" t="t" r="r" b="b"/>
              <a:pathLst>
                <a:path w="893444" h="838200">
                  <a:moveTo>
                    <a:pt x="273511" y="449033"/>
                  </a:moveTo>
                  <a:lnTo>
                    <a:pt x="225725" y="449033"/>
                  </a:lnTo>
                  <a:lnTo>
                    <a:pt x="245572" y="468695"/>
                  </a:lnTo>
                  <a:lnTo>
                    <a:pt x="268562" y="486782"/>
                  </a:lnTo>
                  <a:lnTo>
                    <a:pt x="294905" y="503056"/>
                  </a:lnTo>
                  <a:lnTo>
                    <a:pt x="324811" y="517282"/>
                  </a:lnTo>
                  <a:lnTo>
                    <a:pt x="339386" y="531432"/>
                  </a:lnTo>
                  <a:lnTo>
                    <a:pt x="352443" y="556657"/>
                  </a:lnTo>
                  <a:lnTo>
                    <a:pt x="362788" y="589991"/>
                  </a:lnTo>
                  <a:lnTo>
                    <a:pt x="369229" y="628473"/>
                  </a:lnTo>
                  <a:lnTo>
                    <a:pt x="370697" y="661393"/>
                  </a:lnTo>
                  <a:lnTo>
                    <a:pt x="368338" y="690094"/>
                  </a:lnTo>
                  <a:lnTo>
                    <a:pt x="362493" y="712583"/>
                  </a:lnTo>
                  <a:lnTo>
                    <a:pt x="353501" y="726867"/>
                  </a:lnTo>
                  <a:lnTo>
                    <a:pt x="325108" y="743837"/>
                  </a:lnTo>
                  <a:lnTo>
                    <a:pt x="291718" y="769649"/>
                  </a:lnTo>
                  <a:lnTo>
                    <a:pt x="263919" y="797781"/>
                  </a:lnTo>
                  <a:lnTo>
                    <a:pt x="252300" y="821713"/>
                  </a:lnTo>
                  <a:lnTo>
                    <a:pt x="252300" y="830739"/>
                  </a:lnTo>
                  <a:lnTo>
                    <a:pt x="259619" y="838058"/>
                  </a:lnTo>
                  <a:lnTo>
                    <a:pt x="633797" y="838058"/>
                  </a:lnTo>
                  <a:lnTo>
                    <a:pt x="641116" y="830739"/>
                  </a:lnTo>
                  <a:lnTo>
                    <a:pt x="641116" y="821713"/>
                  </a:lnTo>
                  <a:lnTo>
                    <a:pt x="633180" y="805368"/>
                  </a:lnTo>
                  <a:lnTo>
                    <a:pt x="301168" y="805368"/>
                  </a:lnTo>
                  <a:lnTo>
                    <a:pt x="316580" y="791355"/>
                  </a:lnTo>
                  <a:lnTo>
                    <a:pt x="334181" y="777173"/>
                  </a:lnTo>
                  <a:lnTo>
                    <a:pt x="352111" y="764741"/>
                  </a:lnTo>
                  <a:lnTo>
                    <a:pt x="368506" y="755976"/>
                  </a:lnTo>
                  <a:lnTo>
                    <a:pt x="369805" y="755422"/>
                  </a:lnTo>
                  <a:lnTo>
                    <a:pt x="371040" y="754720"/>
                  </a:lnTo>
                  <a:lnTo>
                    <a:pt x="372140" y="753861"/>
                  </a:lnTo>
                  <a:lnTo>
                    <a:pt x="392604" y="725081"/>
                  </a:lnTo>
                  <a:lnTo>
                    <a:pt x="401609" y="687569"/>
                  </a:lnTo>
                  <a:lnTo>
                    <a:pt x="403279" y="651029"/>
                  </a:lnTo>
                  <a:lnTo>
                    <a:pt x="401741" y="625164"/>
                  </a:lnTo>
                  <a:lnTo>
                    <a:pt x="395020" y="584393"/>
                  </a:lnTo>
                  <a:lnTo>
                    <a:pt x="382523" y="543897"/>
                  </a:lnTo>
                  <a:lnTo>
                    <a:pt x="363877" y="509663"/>
                  </a:lnTo>
                  <a:lnTo>
                    <a:pt x="336769" y="486782"/>
                  </a:lnTo>
                  <a:lnTo>
                    <a:pt x="307269" y="472529"/>
                  </a:lnTo>
                  <a:lnTo>
                    <a:pt x="281142" y="455527"/>
                  </a:lnTo>
                  <a:lnTo>
                    <a:pt x="273511" y="449033"/>
                  </a:lnTo>
                  <a:close/>
                </a:path>
                <a:path w="893444" h="838200">
                  <a:moveTo>
                    <a:pt x="721471" y="108980"/>
                  </a:moveTo>
                  <a:lnTo>
                    <a:pt x="687837" y="108980"/>
                  </a:lnTo>
                  <a:lnTo>
                    <a:pt x="691265" y="121700"/>
                  </a:lnTo>
                  <a:lnTo>
                    <a:pt x="695183" y="138377"/>
                  </a:lnTo>
                  <a:lnTo>
                    <a:pt x="699135" y="158479"/>
                  </a:lnTo>
                  <a:lnTo>
                    <a:pt x="702664" y="181470"/>
                  </a:lnTo>
                  <a:lnTo>
                    <a:pt x="702381" y="183962"/>
                  </a:lnTo>
                  <a:lnTo>
                    <a:pt x="702695" y="186496"/>
                  </a:lnTo>
                  <a:lnTo>
                    <a:pt x="703575" y="188894"/>
                  </a:lnTo>
                  <a:lnTo>
                    <a:pt x="706373" y="228886"/>
                  </a:lnTo>
                  <a:lnTo>
                    <a:pt x="706442" y="234643"/>
                  </a:lnTo>
                  <a:lnTo>
                    <a:pt x="704967" y="277516"/>
                  </a:lnTo>
                  <a:lnTo>
                    <a:pt x="696917" y="324929"/>
                  </a:lnTo>
                  <a:lnTo>
                    <a:pt x="680498" y="371514"/>
                  </a:lnTo>
                  <a:lnTo>
                    <a:pt x="653806" y="415097"/>
                  </a:lnTo>
                  <a:lnTo>
                    <a:pt x="612278" y="455527"/>
                  </a:lnTo>
                  <a:lnTo>
                    <a:pt x="556647" y="486782"/>
                  </a:lnTo>
                  <a:lnTo>
                    <a:pt x="554720" y="487681"/>
                  </a:lnTo>
                  <a:lnTo>
                    <a:pt x="529546" y="509663"/>
                  </a:lnTo>
                  <a:lnTo>
                    <a:pt x="510896" y="543897"/>
                  </a:lnTo>
                  <a:lnTo>
                    <a:pt x="498397" y="584393"/>
                  </a:lnTo>
                  <a:lnTo>
                    <a:pt x="491675" y="625164"/>
                  </a:lnTo>
                  <a:lnTo>
                    <a:pt x="490137" y="651029"/>
                  </a:lnTo>
                  <a:lnTo>
                    <a:pt x="491806" y="687569"/>
                  </a:lnTo>
                  <a:lnTo>
                    <a:pt x="500810" y="725081"/>
                  </a:lnTo>
                  <a:lnTo>
                    <a:pt x="524910" y="755976"/>
                  </a:lnTo>
                  <a:lnTo>
                    <a:pt x="541305" y="764741"/>
                  </a:lnTo>
                  <a:lnTo>
                    <a:pt x="559235" y="777173"/>
                  </a:lnTo>
                  <a:lnTo>
                    <a:pt x="576836" y="791355"/>
                  </a:lnTo>
                  <a:lnTo>
                    <a:pt x="592248" y="805368"/>
                  </a:lnTo>
                  <a:lnTo>
                    <a:pt x="633180" y="805368"/>
                  </a:lnTo>
                  <a:lnTo>
                    <a:pt x="629497" y="797781"/>
                  </a:lnTo>
                  <a:lnTo>
                    <a:pt x="601698" y="769649"/>
                  </a:lnTo>
                  <a:lnTo>
                    <a:pt x="568308" y="743837"/>
                  </a:lnTo>
                  <a:lnTo>
                    <a:pt x="539915" y="726867"/>
                  </a:lnTo>
                  <a:lnTo>
                    <a:pt x="530922" y="712583"/>
                  </a:lnTo>
                  <a:lnTo>
                    <a:pt x="525077" y="690094"/>
                  </a:lnTo>
                  <a:lnTo>
                    <a:pt x="522719" y="661393"/>
                  </a:lnTo>
                  <a:lnTo>
                    <a:pt x="524187" y="628473"/>
                  </a:lnTo>
                  <a:lnTo>
                    <a:pt x="530627" y="589991"/>
                  </a:lnTo>
                  <a:lnTo>
                    <a:pt x="554025" y="531432"/>
                  </a:lnTo>
                  <a:lnTo>
                    <a:pt x="598517" y="503056"/>
                  </a:lnTo>
                  <a:lnTo>
                    <a:pt x="624864" y="486782"/>
                  </a:lnTo>
                  <a:lnTo>
                    <a:pt x="647855" y="468695"/>
                  </a:lnTo>
                  <a:lnTo>
                    <a:pt x="667701" y="449033"/>
                  </a:lnTo>
                  <a:lnTo>
                    <a:pt x="768404" y="449033"/>
                  </a:lnTo>
                  <a:lnTo>
                    <a:pt x="771764" y="447427"/>
                  </a:lnTo>
                  <a:lnTo>
                    <a:pt x="791059" y="434635"/>
                  </a:lnTo>
                  <a:lnTo>
                    <a:pt x="795232" y="430740"/>
                  </a:lnTo>
                  <a:lnTo>
                    <a:pt x="710065" y="430740"/>
                  </a:lnTo>
                  <a:lnTo>
                    <a:pt x="688046" y="423180"/>
                  </a:lnTo>
                  <a:lnTo>
                    <a:pt x="712720" y="377652"/>
                  </a:lnTo>
                  <a:lnTo>
                    <a:pt x="728183" y="329792"/>
                  </a:lnTo>
                  <a:lnTo>
                    <a:pt x="736068" y="281492"/>
                  </a:lnTo>
                  <a:lnTo>
                    <a:pt x="738008" y="234643"/>
                  </a:lnTo>
                  <a:lnTo>
                    <a:pt x="735636" y="191135"/>
                  </a:lnTo>
                  <a:lnTo>
                    <a:pt x="748670" y="182800"/>
                  </a:lnTo>
                  <a:lnTo>
                    <a:pt x="766721" y="173931"/>
                  </a:lnTo>
                  <a:lnTo>
                    <a:pt x="787503" y="167932"/>
                  </a:lnTo>
                  <a:lnTo>
                    <a:pt x="867391" y="167932"/>
                  </a:lnTo>
                  <a:lnTo>
                    <a:pt x="855067" y="155241"/>
                  </a:lnTo>
                  <a:lnTo>
                    <a:pt x="730989" y="155241"/>
                  </a:lnTo>
                  <a:lnTo>
                    <a:pt x="728718" y="142231"/>
                  </a:lnTo>
                  <a:lnTo>
                    <a:pt x="726169" y="129332"/>
                  </a:lnTo>
                  <a:lnTo>
                    <a:pt x="723741" y="118352"/>
                  </a:lnTo>
                  <a:lnTo>
                    <a:pt x="721471" y="108980"/>
                  </a:lnTo>
                  <a:close/>
                </a:path>
                <a:path w="893444" h="838200">
                  <a:moveTo>
                    <a:pt x="101535" y="134510"/>
                  </a:moveTo>
                  <a:lnTo>
                    <a:pt x="57737" y="142231"/>
                  </a:lnTo>
                  <a:lnTo>
                    <a:pt x="24596" y="169403"/>
                  </a:lnTo>
                  <a:lnTo>
                    <a:pt x="0" y="228886"/>
                  </a:lnTo>
                  <a:lnTo>
                    <a:pt x="2098" y="272635"/>
                  </a:lnTo>
                  <a:lnTo>
                    <a:pt x="15491" y="318193"/>
                  </a:lnTo>
                  <a:lnTo>
                    <a:pt x="38070" y="362452"/>
                  </a:lnTo>
                  <a:lnTo>
                    <a:pt x="67728" y="402302"/>
                  </a:lnTo>
                  <a:lnTo>
                    <a:pt x="102357" y="434635"/>
                  </a:lnTo>
                  <a:lnTo>
                    <a:pt x="140783" y="456569"/>
                  </a:lnTo>
                  <a:lnTo>
                    <a:pt x="177873" y="463881"/>
                  </a:lnTo>
                  <a:lnTo>
                    <a:pt x="190488" y="462952"/>
                  </a:lnTo>
                  <a:lnTo>
                    <a:pt x="202706" y="460167"/>
                  </a:lnTo>
                  <a:lnTo>
                    <a:pt x="214471" y="455527"/>
                  </a:lnTo>
                  <a:lnTo>
                    <a:pt x="225725" y="449033"/>
                  </a:lnTo>
                  <a:lnTo>
                    <a:pt x="273511" y="449033"/>
                  </a:lnTo>
                  <a:lnTo>
                    <a:pt x="258539" y="436213"/>
                  </a:lnTo>
                  <a:lnTo>
                    <a:pt x="253627" y="430740"/>
                  </a:lnTo>
                  <a:lnTo>
                    <a:pt x="183364" y="430740"/>
                  </a:lnTo>
                  <a:lnTo>
                    <a:pt x="140605" y="420564"/>
                  </a:lnTo>
                  <a:lnTo>
                    <a:pt x="87948" y="375232"/>
                  </a:lnTo>
                  <a:lnTo>
                    <a:pt x="59355" y="332921"/>
                  </a:lnTo>
                  <a:lnTo>
                    <a:pt x="39638" y="286955"/>
                  </a:lnTo>
                  <a:lnTo>
                    <a:pt x="32140" y="242661"/>
                  </a:lnTo>
                  <a:lnTo>
                    <a:pt x="40202" y="205365"/>
                  </a:lnTo>
                  <a:lnTo>
                    <a:pt x="49343" y="190831"/>
                  </a:lnTo>
                  <a:lnTo>
                    <a:pt x="59571" y="179792"/>
                  </a:lnTo>
                  <a:lnTo>
                    <a:pt x="70956" y="172181"/>
                  </a:lnTo>
                  <a:lnTo>
                    <a:pt x="83572" y="167932"/>
                  </a:lnTo>
                  <a:lnTo>
                    <a:pt x="192830" y="167932"/>
                  </a:lnTo>
                  <a:lnTo>
                    <a:pt x="194281" y="158479"/>
                  </a:lnTo>
                  <a:lnTo>
                    <a:pt x="194918" y="155241"/>
                  </a:lnTo>
                  <a:lnTo>
                    <a:pt x="162439" y="155241"/>
                  </a:lnTo>
                  <a:lnTo>
                    <a:pt x="145040" y="146236"/>
                  </a:lnTo>
                  <a:lnTo>
                    <a:pt x="124398" y="138656"/>
                  </a:lnTo>
                  <a:lnTo>
                    <a:pt x="101535" y="134510"/>
                  </a:lnTo>
                  <a:close/>
                </a:path>
                <a:path w="893444" h="838200">
                  <a:moveTo>
                    <a:pt x="768404" y="449033"/>
                  </a:moveTo>
                  <a:lnTo>
                    <a:pt x="667701" y="449033"/>
                  </a:lnTo>
                  <a:lnTo>
                    <a:pt x="678949" y="455527"/>
                  </a:lnTo>
                  <a:lnTo>
                    <a:pt x="690711" y="460167"/>
                  </a:lnTo>
                  <a:lnTo>
                    <a:pt x="702929" y="462952"/>
                  </a:lnTo>
                  <a:lnTo>
                    <a:pt x="715543" y="463881"/>
                  </a:lnTo>
                  <a:lnTo>
                    <a:pt x="733800" y="462056"/>
                  </a:lnTo>
                  <a:lnTo>
                    <a:pt x="752628" y="456569"/>
                  </a:lnTo>
                  <a:lnTo>
                    <a:pt x="768404" y="449033"/>
                  </a:lnTo>
                  <a:close/>
                </a:path>
                <a:path w="893444" h="838200">
                  <a:moveTo>
                    <a:pt x="192830" y="167932"/>
                  </a:moveTo>
                  <a:lnTo>
                    <a:pt x="106023" y="167932"/>
                  </a:lnTo>
                  <a:lnTo>
                    <a:pt x="126845" y="173931"/>
                  </a:lnTo>
                  <a:lnTo>
                    <a:pt x="144853" y="182800"/>
                  </a:lnTo>
                  <a:lnTo>
                    <a:pt x="157356" y="190831"/>
                  </a:lnTo>
                  <a:lnTo>
                    <a:pt x="157778" y="191135"/>
                  </a:lnTo>
                  <a:lnTo>
                    <a:pt x="155413" y="234643"/>
                  </a:lnTo>
                  <a:lnTo>
                    <a:pt x="157356" y="281492"/>
                  </a:lnTo>
                  <a:lnTo>
                    <a:pt x="165241" y="329792"/>
                  </a:lnTo>
                  <a:lnTo>
                    <a:pt x="180701" y="377652"/>
                  </a:lnTo>
                  <a:lnTo>
                    <a:pt x="205370" y="423180"/>
                  </a:lnTo>
                  <a:lnTo>
                    <a:pt x="183364" y="430740"/>
                  </a:lnTo>
                  <a:lnTo>
                    <a:pt x="253627" y="430740"/>
                  </a:lnTo>
                  <a:lnTo>
                    <a:pt x="239756" y="415285"/>
                  </a:lnTo>
                  <a:lnTo>
                    <a:pt x="212918" y="371514"/>
                  </a:lnTo>
                  <a:lnTo>
                    <a:pt x="196500" y="324929"/>
                  </a:lnTo>
                  <a:lnTo>
                    <a:pt x="188451" y="277516"/>
                  </a:lnTo>
                  <a:lnTo>
                    <a:pt x="186979" y="234643"/>
                  </a:lnTo>
                  <a:lnTo>
                    <a:pt x="186870" y="231447"/>
                  </a:lnTo>
                  <a:lnTo>
                    <a:pt x="189695" y="191135"/>
                  </a:lnTo>
                  <a:lnTo>
                    <a:pt x="189771" y="190057"/>
                  </a:lnTo>
                  <a:lnTo>
                    <a:pt x="189852" y="188894"/>
                  </a:lnTo>
                  <a:lnTo>
                    <a:pt x="190732" y="186496"/>
                  </a:lnTo>
                  <a:lnTo>
                    <a:pt x="191035" y="183962"/>
                  </a:lnTo>
                  <a:lnTo>
                    <a:pt x="190752" y="181470"/>
                  </a:lnTo>
                  <a:lnTo>
                    <a:pt x="192830" y="167932"/>
                  </a:lnTo>
                  <a:close/>
                </a:path>
                <a:path w="893444" h="838200">
                  <a:moveTo>
                    <a:pt x="867391" y="167932"/>
                  </a:moveTo>
                  <a:lnTo>
                    <a:pt x="809812" y="167932"/>
                  </a:lnTo>
                  <a:lnTo>
                    <a:pt x="822450" y="172181"/>
                  </a:lnTo>
                  <a:lnTo>
                    <a:pt x="833841" y="179792"/>
                  </a:lnTo>
                  <a:lnTo>
                    <a:pt x="844071" y="190831"/>
                  </a:lnTo>
                  <a:lnTo>
                    <a:pt x="853214" y="205365"/>
                  </a:lnTo>
                  <a:lnTo>
                    <a:pt x="861280" y="242661"/>
                  </a:lnTo>
                  <a:lnTo>
                    <a:pt x="853782" y="286955"/>
                  </a:lnTo>
                  <a:lnTo>
                    <a:pt x="834064" y="332921"/>
                  </a:lnTo>
                  <a:lnTo>
                    <a:pt x="805469" y="375232"/>
                  </a:lnTo>
                  <a:lnTo>
                    <a:pt x="771342" y="408563"/>
                  </a:lnTo>
                  <a:lnTo>
                    <a:pt x="731964" y="428912"/>
                  </a:lnTo>
                  <a:lnTo>
                    <a:pt x="709999" y="430740"/>
                  </a:lnTo>
                  <a:lnTo>
                    <a:pt x="795232" y="430740"/>
                  </a:lnTo>
                  <a:lnTo>
                    <a:pt x="825692" y="402302"/>
                  </a:lnTo>
                  <a:lnTo>
                    <a:pt x="855351" y="362452"/>
                  </a:lnTo>
                  <a:lnTo>
                    <a:pt x="877929" y="318193"/>
                  </a:lnTo>
                  <a:lnTo>
                    <a:pt x="891320" y="272635"/>
                  </a:lnTo>
                  <a:lnTo>
                    <a:pt x="893295" y="231447"/>
                  </a:lnTo>
                  <a:lnTo>
                    <a:pt x="893417" y="228886"/>
                  </a:lnTo>
                  <a:lnTo>
                    <a:pt x="882114" y="190057"/>
                  </a:lnTo>
                  <a:lnTo>
                    <a:pt x="868820" y="169403"/>
                  </a:lnTo>
                  <a:lnTo>
                    <a:pt x="867391" y="167932"/>
                  </a:lnTo>
                  <a:close/>
                </a:path>
                <a:path w="893444" h="838200">
                  <a:moveTo>
                    <a:pt x="719061" y="0"/>
                  </a:moveTo>
                  <a:lnTo>
                    <a:pt x="174952" y="0"/>
                  </a:lnTo>
                  <a:lnTo>
                    <a:pt x="159016" y="3674"/>
                  </a:lnTo>
                  <a:lnTo>
                    <a:pt x="145987" y="13688"/>
                  </a:lnTo>
                  <a:lnTo>
                    <a:pt x="137195" y="28527"/>
                  </a:lnTo>
                  <a:lnTo>
                    <a:pt x="133969" y="46679"/>
                  </a:lnTo>
                  <a:lnTo>
                    <a:pt x="133969" y="62291"/>
                  </a:lnTo>
                  <a:lnTo>
                    <a:pt x="136925" y="79690"/>
                  </a:lnTo>
                  <a:lnTo>
                    <a:pt x="145020" y="94118"/>
                  </a:lnTo>
                  <a:lnTo>
                    <a:pt x="157094" y="104261"/>
                  </a:lnTo>
                  <a:lnTo>
                    <a:pt x="172126" y="108844"/>
                  </a:lnTo>
                  <a:lnTo>
                    <a:pt x="171979" y="108844"/>
                  </a:lnTo>
                  <a:lnTo>
                    <a:pt x="169679" y="118352"/>
                  </a:lnTo>
                  <a:lnTo>
                    <a:pt x="167256" y="129332"/>
                  </a:lnTo>
                  <a:lnTo>
                    <a:pt x="164810" y="141664"/>
                  </a:lnTo>
                  <a:lnTo>
                    <a:pt x="162439" y="155241"/>
                  </a:lnTo>
                  <a:lnTo>
                    <a:pt x="194918" y="155241"/>
                  </a:lnTo>
                  <a:lnTo>
                    <a:pt x="198178" y="138656"/>
                  </a:lnTo>
                  <a:lnTo>
                    <a:pt x="202151" y="121700"/>
                  </a:lnTo>
                  <a:lnTo>
                    <a:pt x="205579" y="108980"/>
                  </a:lnTo>
                  <a:lnTo>
                    <a:pt x="721471" y="108980"/>
                  </a:lnTo>
                  <a:lnTo>
                    <a:pt x="721438" y="108844"/>
                  </a:lnTo>
                  <a:lnTo>
                    <a:pt x="736536" y="104461"/>
                  </a:lnTo>
                  <a:lnTo>
                    <a:pt x="748804" y="94343"/>
                  </a:lnTo>
                  <a:lnTo>
                    <a:pt x="757042" y="79838"/>
                  </a:lnTo>
                  <a:lnTo>
                    <a:pt x="757651" y="76290"/>
                  </a:lnTo>
                  <a:lnTo>
                    <a:pt x="171120" y="76290"/>
                  </a:lnTo>
                  <a:lnTo>
                    <a:pt x="166659" y="70175"/>
                  </a:lnTo>
                  <a:lnTo>
                    <a:pt x="166659" y="38805"/>
                  </a:lnTo>
                  <a:lnTo>
                    <a:pt x="171120" y="32700"/>
                  </a:lnTo>
                  <a:lnTo>
                    <a:pt x="757569" y="32700"/>
                  </a:lnTo>
                  <a:lnTo>
                    <a:pt x="756827" y="28527"/>
                  </a:lnTo>
                  <a:lnTo>
                    <a:pt x="748031" y="13688"/>
                  </a:lnTo>
                  <a:lnTo>
                    <a:pt x="734999" y="3674"/>
                  </a:lnTo>
                  <a:lnTo>
                    <a:pt x="719061" y="0"/>
                  </a:lnTo>
                  <a:close/>
                </a:path>
                <a:path w="893444" h="838200">
                  <a:moveTo>
                    <a:pt x="791989" y="134510"/>
                  </a:moveTo>
                  <a:lnTo>
                    <a:pt x="791843" y="134510"/>
                  </a:lnTo>
                  <a:lnTo>
                    <a:pt x="768990" y="138656"/>
                  </a:lnTo>
                  <a:lnTo>
                    <a:pt x="748360" y="146236"/>
                  </a:lnTo>
                  <a:lnTo>
                    <a:pt x="730967" y="155241"/>
                  </a:lnTo>
                  <a:lnTo>
                    <a:pt x="855067" y="155241"/>
                  </a:lnTo>
                  <a:lnTo>
                    <a:pt x="853323" y="153445"/>
                  </a:lnTo>
                  <a:lnTo>
                    <a:pt x="835679" y="142231"/>
                  </a:lnTo>
                  <a:lnTo>
                    <a:pt x="815948" y="135807"/>
                  </a:lnTo>
                  <a:lnTo>
                    <a:pt x="791989" y="134510"/>
                  </a:lnTo>
                  <a:close/>
                </a:path>
                <a:path w="893444" h="838200">
                  <a:moveTo>
                    <a:pt x="757569" y="32700"/>
                  </a:moveTo>
                  <a:lnTo>
                    <a:pt x="722893" y="32700"/>
                  </a:lnTo>
                  <a:lnTo>
                    <a:pt x="727354" y="38805"/>
                  </a:lnTo>
                  <a:lnTo>
                    <a:pt x="727354" y="70175"/>
                  </a:lnTo>
                  <a:lnTo>
                    <a:pt x="722893" y="76290"/>
                  </a:lnTo>
                  <a:lnTo>
                    <a:pt x="757651" y="76290"/>
                  </a:lnTo>
                  <a:lnTo>
                    <a:pt x="760055" y="62291"/>
                  </a:lnTo>
                  <a:lnTo>
                    <a:pt x="760055" y="46679"/>
                  </a:lnTo>
                  <a:lnTo>
                    <a:pt x="757569" y="32700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/>
          <p:nvPr/>
        </p:nvSpPr>
        <p:spPr>
          <a:xfrm>
            <a:off x="10390624" y="9208678"/>
            <a:ext cx="849630" cy="848360"/>
          </a:xfrm>
          <a:custGeom>
            <a:avLst/>
            <a:gdLst/>
            <a:ahLst/>
            <a:cxnLst/>
            <a:rect l="l" t="t" r="r" b="b"/>
            <a:pathLst>
              <a:path w="849629" h="848359">
                <a:moveTo>
                  <a:pt x="424573" y="0"/>
                </a:moveTo>
                <a:lnTo>
                  <a:pt x="378377" y="2540"/>
                </a:lnTo>
                <a:lnTo>
                  <a:pt x="333605" y="10160"/>
                </a:lnTo>
                <a:lnTo>
                  <a:pt x="290520" y="21590"/>
                </a:lnTo>
                <a:lnTo>
                  <a:pt x="249381" y="38100"/>
                </a:lnTo>
                <a:lnTo>
                  <a:pt x="210450" y="58420"/>
                </a:lnTo>
                <a:lnTo>
                  <a:pt x="173988" y="81280"/>
                </a:lnTo>
                <a:lnTo>
                  <a:pt x="140256" y="109220"/>
                </a:lnTo>
                <a:lnTo>
                  <a:pt x="109515" y="139700"/>
                </a:lnTo>
                <a:lnTo>
                  <a:pt x="82026" y="173990"/>
                </a:lnTo>
                <a:lnTo>
                  <a:pt x="58050" y="210820"/>
                </a:lnTo>
                <a:lnTo>
                  <a:pt x="37848" y="248920"/>
                </a:lnTo>
                <a:lnTo>
                  <a:pt x="21681" y="290830"/>
                </a:lnTo>
                <a:lnTo>
                  <a:pt x="9810" y="334010"/>
                </a:lnTo>
                <a:lnTo>
                  <a:pt x="2496" y="378460"/>
                </a:lnTo>
                <a:lnTo>
                  <a:pt x="0" y="424180"/>
                </a:lnTo>
                <a:lnTo>
                  <a:pt x="2496" y="471170"/>
                </a:lnTo>
                <a:lnTo>
                  <a:pt x="9810" y="515620"/>
                </a:lnTo>
                <a:lnTo>
                  <a:pt x="21681" y="558800"/>
                </a:lnTo>
                <a:lnTo>
                  <a:pt x="37848" y="599440"/>
                </a:lnTo>
                <a:lnTo>
                  <a:pt x="58050" y="638810"/>
                </a:lnTo>
                <a:lnTo>
                  <a:pt x="82026" y="675640"/>
                </a:lnTo>
                <a:lnTo>
                  <a:pt x="109515" y="708660"/>
                </a:lnTo>
                <a:lnTo>
                  <a:pt x="140256" y="739140"/>
                </a:lnTo>
                <a:lnTo>
                  <a:pt x="173988" y="767080"/>
                </a:lnTo>
                <a:lnTo>
                  <a:pt x="210450" y="791210"/>
                </a:lnTo>
                <a:lnTo>
                  <a:pt x="249381" y="811530"/>
                </a:lnTo>
                <a:lnTo>
                  <a:pt x="290520" y="826770"/>
                </a:lnTo>
                <a:lnTo>
                  <a:pt x="333605" y="839470"/>
                </a:lnTo>
                <a:lnTo>
                  <a:pt x="378377" y="847090"/>
                </a:lnTo>
                <a:lnTo>
                  <a:pt x="424573" y="848360"/>
                </a:lnTo>
                <a:lnTo>
                  <a:pt x="470769" y="847090"/>
                </a:lnTo>
                <a:lnTo>
                  <a:pt x="515541" y="839470"/>
                </a:lnTo>
                <a:lnTo>
                  <a:pt x="558626" y="826770"/>
                </a:lnTo>
                <a:lnTo>
                  <a:pt x="582624" y="817880"/>
                </a:lnTo>
                <a:lnTo>
                  <a:pt x="407788" y="817880"/>
                </a:lnTo>
                <a:lnTo>
                  <a:pt x="398993" y="816610"/>
                </a:lnTo>
                <a:lnTo>
                  <a:pt x="390888" y="816610"/>
                </a:lnTo>
                <a:lnTo>
                  <a:pt x="382574" y="815340"/>
                </a:lnTo>
                <a:lnTo>
                  <a:pt x="365722" y="802640"/>
                </a:lnTo>
                <a:lnTo>
                  <a:pt x="314681" y="802640"/>
                </a:lnTo>
                <a:lnTo>
                  <a:pt x="272095" y="787400"/>
                </a:lnTo>
                <a:lnTo>
                  <a:pt x="231735" y="767080"/>
                </a:lnTo>
                <a:lnTo>
                  <a:pt x="193936" y="742950"/>
                </a:lnTo>
                <a:lnTo>
                  <a:pt x="159032" y="713740"/>
                </a:lnTo>
                <a:lnTo>
                  <a:pt x="127357" y="681990"/>
                </a:lnTo>
                <a:lnTo>
                  <a:pt x="126205" y="680720"/>
                </a:lnTo>
                <a:lnTo>
                  <a:pt x="129535" y="679450"/>
                </a:lnTo>
                <a:lnTo>
                  <a:pt x="182820" y="664210"/>
                </a:lnTo>
                <a:lnTo>
                  <a:pt x="209848" y="657860"/>
                </a:lnTo>
                <a:lnTo>
                  <a:pt x="223428" y="655320"/>
                </a:lnTo>
                <a:lnTo>
                  <a:pt x="106426" y="655320"/>
                </a:lnTo>
                <a:lnTo>
                  <a:pt x="105892" y="654050"/>
                </a:lnTo>
                <a:lnTo>
                  <a:pt x="81097" y="615950"/>
                </a:lnTo>
                <a:lnTo>
                  <a:pt x="61144" y="574040"/>
                </a:lnTo>
                <a:lnTo>
                  <a:pt x="46167" y="532130"/>
                </a:lnTo>
                <a:lnTo>
                  <a:pt x="36300" y="486410"/>
                </a:lnTo>
                <a:lnTo>
                  <a:pt x="31674" y="440690"/>
                </a:lnTo>
                <a:lnTo>
                  <a:pt x="31622" y="439420"/>
                </a:lnTo>
                <a:lnTo>
                  <a:pt x="848337" y="439420"/>
                </a:lnTo>
                <a:lnTo>
                  <a:pt x="849146" y="424180"/>
                </a:lnTo>
                <a:lnTo>
                  <a:pt x="848314" y="408940"/>
                </a:lnTo>
                <a:lnTo>
                  <a:pt x="31622" y="408940"/>
                </a:lnTo>
                <a:lnTo>
                  <a:pt x="31674" y="407670"/>
                </a:lnTo>
                <a:lnTo>
                  <a:pt x="36287" y="361950"/>
                </a:lnTo>
                <a:lnTo>
                  <a:pt x="46142" y="317500"/>
                </a:lnTo>
                <a:lnTo>
                  <a:pt x="61106" y="274320"/>
                </a:lnTo>
                <a:lnTo>
                  <a:pt x="81046" y="233680"/>
                </a:lnTo>
                <a:lnTo>
                  <a:pt x="105829" y="194310"/>
                </a:lnTo>
                <a:lnTo>
                  <a:pt x="106352" y="193040"/>
                </a:lnTo>
                <a:lnTo>
                  <a:pt x="222116" y="193040"/>
                </a:lnTo>
                <a:lnTo>
                  <a:pt x="209884" y="190500"/>
                </a:lnTo>
                <a:lnTo>
                  <a:pt x="155999" y="177800"/>
                </a:lnTo>
                <a:lnTo>
                  <a:pt x="129503" y="170180"/>
                </a:lnTo>
                <a:lnTo>
                  <a:pt x="126257" y="168910"/>
                </a:lnTo>
                <a:lnTo>
                  <a:pt x="159137" y="134620"/>
                </a:lnTo>
                <a:lnTo>
                  <a:pt x="194018" y="105410"/>
                </a:lnTo>
                <a:lnTo>
                  <a:pt x="231790" y="81280"/>
                </a:lnTo>
                <a:lnTo>
                  <a:pt x="272119" y="62230"/>
                </a:lnTo>
                <a:lnTo>
                  <a:pt x="314671" y="46990"/>
                </a:lnTo>
                <a:lnTo>
                  <a:pt x="318608" y="45720"/>
                </a:lnTo>
                <a:lnTo>
                  <a:pt x="366038" y="45720"/>
                </a:lnTo>
                <a:lnTo>
                  <a:pt x="383004" y="33020"/>
                </a:lnTo>
                <a:lnTo>
                  <a:pt x="390867" y="33020"/>
                </a:lnTo>
                <a:lnTo>
                  <a:pt x="398982" y="31750"/>
                </a:lnTo>
                <a:lnTo>
                  <a:pt x="583942" y="31750"/>
                </a:lnTo>
                <a:lnTo>
                  <a:pt x="558626" y="21590"/>
                </a:lnTo>
                <a:lnTo>
                  <a:pt x="515541" y="10160"/>
                </a:lnTo>
                <a:lnTo>
                  <a:pt x="470769" y="2540"/>
                </a:lnTo>
                <a:lnTo>
                  <a:pt x="424573" y="0"/>
                </a:lnTo>
                <a:close/>
              </a:path>
              <a:path w="849629" h="848359">
                <a:moveTo>
                  <a:pt x="440122" y="636270"/>
                </a:moveTo>
                <a:lnTo>
                  <a:pt x="409076" y="636270"/>
                </a:lnTo>
                <a:lnTo>
                  <a:pt x="409076" y="817880"/>
                </a:lnTo>
                <a:lnTo>
                  <a:pt x="440122" y="817880"/>
                </a:lnTo>
                <a:lnTo>
                  <a:pt x="440122" y="636270"/>
                </a:lnTo>
                <a:close/>
              </a:path>
              <a:path w="849629" h="848359">
                <a:moveTo>
                  <a:pt x="675640" y="636270"/>
                </a:moveTo>
                <a:lnTo>
                  <a:pt x="476892" y="636270"/>
                </a:lnTo>
                <a:lnTo>
                  <a:pt x="509396" y="638810"/>
                </a:lnTo>
                <a:lnTo>
                  <a:pt x="572966" y="646430"/>
                </a:lnTo>
                <a:lnTo>
                  <a:pt x="577458" y="646430"/>
                </a:lnTo>
                <a:lnTo>
                  <a:pt x="576118" y="651510"/>
                </a:lnTo>
                <a:lnTo>
                  <a:pt x="554030" y="708660"/>
                </a:lnTo>
                <a:lnTo>
                  <a:pt x="527905" y="755650"/>
                </a:lnTo>
                <a:lnTo>
                  <a:pt x="498372" y="791210"/>
                </a:lnTo>
                <a:lnTo>
                  <a:pt x="466059" y="815340"/>
                </a:lnTo>
                <a:lnTo>
                  <a:pt x="458237" y="816610"/>
                </a:lnTo>
                <a:lnTo>
                  <a:pt x="450174" y="816610"/>
                </a:lnTo>
                <a:lnTo>
                  <a:pt x="440122" y="817880"/>
                </a:lnTo>
                <a:lnTo>
                  <a:pt x="582624" y="817880"/>
                </a:lnTo>
                <a:lnTo>
                  <a:pt x="599765" y="811530"/>
                </a:lnTo>
                <a:lnTo>
                  <a:pt x="616797" y="802640"/>
                </a:lnTo>
                <a:lnTo>
                  <a:pt x="530706" y="802640"/>
                </a:lnTo>
                <a:lnTo>
                  <a:pt x="536287" y="796290"/>
                </a:lnTo>
                <a:lnTo>
                  <a:pt x="557147" y="768350"/>
                </a:lnTo>
                <a:lnTo>
                  <a:pt x="576182" y="734060"/>
                </a:lnTo>
                <a:lnTo>
                  <a:pt x="593146" y="697230"/>
                </a:lnTo>
                <a:lnTo>
                  <a:pt x="607793" y="655320"/>
                </a:lnTo>
                <a:lnTo>
                  <a:pt x="608850" y="652780"/>
                </a:lnTo>
                <a:lnTo>
                  <a:pt x="733365" y="652780"/>
                </a:lnTo>
                <a:lnTo>
                  <a:pt x="681744" y="637540"/>
                </a:lnTo>
                <a:lnTo>
                  <a:pt x="675640" y="636270"/>
                </a:lnTo>
                <a:close/>
              </a:path>
              <a:path w="849629" h="848359">
                <a:moveTo>
                  <a:pt x="273591" y="652780"/>
                </a:moveTo>
                <a:lnTo>
                  <a:pt x="240359" y="652780"/>
                </a:lnTo>
                <a:lnTo>
                  <a:pt x="241427" y="655320"/>
                </a:lnTo>
                <a:lnTo>
                  <a:pt x="256080" y="697230"/>
                </a:lnTo>
                <a:lnTo>
                  <a:pt x="273061" y="734060"/>
                </a:lnTo>
                <a:lnTo>
                  <a:pt x="292116" y="768350"/>
                </a:lnTo>
                <a:lnTo>
                  <a:pt x="312995" y="796290"/>
                </a:lnTo>
                <a:lnTo>
                  <a:pt x="318618" y="802640"/>
                </a:lnTo>
                <a:lnTo>
                  <a:pt x="365722" y="802640"/>
                </a:lnTo>
                <a:lnTo>
                  <a:pt x="350554" y="791210"/>
                </a:lnTo>
                <a:lnTo>
                  <a:pt x="321190" y="755650"/>
                </a:lnTo>
                <a:lnTo>
                  <a:pt x="295149" y="708660"/>
                </a:lnTo>
                <a:lnTo>
                  <a:pt x="273591" y="652780"/>
                </a:lnTo>
                <a:close/>
              </a:path>
              <a:path w="849629" h="848359">
                <a:moveTo>
                  <a:pt x="733365" y="652780"/>
                </a:moveTo>
                <a:lnTo>
                  <a:pt x="608850" y="652780"/>
                </a:lnTo>
                <a:lnTo>
                  <a:pt x="639254" y="657860"/>
                </a:lnTo>
                <a:lnTo>
                  <a:pt x="666309" y="664210"/>
                </a:lnTo>
                <a:lnTo>
                  <a:pt x="720051" y="679450"/>
                </a:lnTo>
                <a:lnTo>
                  <a:pt x="722941" y="680720"/>
                </a:lnTo>
                <a:lnTo>
                  <a:pt x="721820" y="681990"/>
                </a:lnTo>
                <a:lnTo>
                  <a:pt x="690171" y="713740"/>
                </a:lnTo>
                <a:lnTo>
                  <a:pt x="655293" y="742950"/>
                </a:lnTo>
                <a:lnTo>
                  <a:pt x="617522" y="767080"/>
                </a:lnTo>
                <a:lnTo>
                  <a:pt x="577194" y="787400"/>
                </a:lnTo>
                <a:lnTo>
                  <a:pt x="530706" y="802640"/>
                </a:lnTo>
                <a:lnTo>
                  <a:pt x="616797" y="802640"/>
                </a:lnTo>
                <a:lnTo>
                  <a:pt x="675157" y="767080"/>
                </a:lnTo>
                <a:lnTo>
                  <a:pt x="708889" y="739140"/>
                </a:lnTo>
                <a:lnTo>
                  <a:pt x="739631" y="708660"/>
                </a:lnTo>
                <a:lnTo>
                  <a:pt x="767120" y="675640"/>
                </a:lnTo>
                <a:lnTo>
                  <a:pt x="780348" y="655320"/>
                </a:lnTo>
                <a:lnTo>
                  <a:pt x="741914" y="655320"/>
                </a:lnTo>
                <a:lnTo>
                  <a:pt x="733365" y="652780"/>
                </a:lnTo>
                <a:close/>
              </a:path>
              <a:path w="849629" h="848359">
                <a:moveTo>
                  <a:pt x="240128" y="439420"/>
                </a:moveTo>
                <a:lnTo>
                  <a:pt x="209176" y="439420"/>
                </a:lnTo>
                <a:lnTo>
                  <a:pt x="209235" y="444500"/>
                </a:lnTo>
                <a:lnTo>
                  <a:pt x="211172" y="486410"/>
                </a:lnTo>
                <a:lnTo>
                  <a:pt x="211290" y="488950"/>
                </a:lnTo>
                <a:lnTo>
                  <a:pt x="211348" y="490220"/>
                </a:lnTo>
                <a:lnTo>
                  <a:pt x="215808" y="534670"/>
                </a:lnTo>
                <a:lnTo>
                  <a:pt x="222536" y="577850"/>
                </a:lnTo>
                <a:lnTo>
                  <a:pt x="231511" y="619760"/>
                </a:lnTo>
                <a:lnTo>
                  <a:pt x="232485" y="623570"/>
                </a:lnTo>
                <a:lnTo>
                  <a:pt x="228527" y="624840"/>
                </a:lnTo>
                <a:lnTo>
                  <a:pt x="167276" y="637540"/>
                </a:lnTo>
                <a:lnTo>
                  <a:pt x="107274" y="655320"/>
                </a:lnTo>
                <a:lnTo>
                  <a:pt x="223428" y="655320"/>
                </a:lnTo>
                <a:lnTo>
                  <a:pt x="237008" y="652780"/>
                </a:lnTo>
                <a:lnTo>
                  <a:pt x="273591" y="652780"/>
                </a:lnTo>
                <a:lnTo>
                  <a:pt x="273101" y="651510"/>
                </a:lnTo>
                <a:lnTo>
                  <a:pt x="271761" y="646430"/>
                </a:lnTo>
                <a:lnTo>
                  <a:pt x="276253" y="646430"/>
                </a:lnTo>
                <a:lnTo>
                  <a:pt x="339763" y="638810"/>
                </a:lnTo>
                <a:lnTo>
                  <a:pt x="372277" y="636270"/>
                </a:lnTo>
                <a:lnTo>
                  <a:pt x="675640" y="636270"/>
                </a:lnTo>
                <a:lnTo>
                  <a:pt x="620703" y="624840"/>
                </a:lnTo>
                <a:lnTo>
                  <a:pt x="616640" y="623570"/>
                </a:lnTo>
                <a:lnTo>
                  <a:pt x="617687" y="619760"/>
                </a:lnTo>
                <a:lnTo>
                  <a:pt x="617960" y="618490"/>
                </a:lnTo>
                <a:lnTo>
                  <a:pt x="263646" y="618490"/>
                </a:lnTo>
                <a:lnTo>
                  <a:pt x="262766" y="614680"/>
                </a:lnTo>
                <a:lnTo>
                  <a:pt x="253738" y="574040"/>
                </a:lnTo>
                <a:lnTo>
                  <a:pt x="246959" y="532130"/>
                </a:lnTo>
                <a:lnTo>
                  <a:pt x="242448" y="488950"/>
                </a:lnTo>
                <a:lnTo>
                  <a:pt x="240223" y="444500"/>
                </a:lnTo>
                <a:lnTo>
                  <a:pt x="240128" y="439420"/>
                </a:lnTo>
                <a:close/>
              </a:path>
              <a:path w="849629" h="848359">
                <a:moveTo>
                  <a:pt x="848337" y="439420"/>
                </a:moveTo>
                <a:lnTo>
                  <a:pt x="817524" y="439420"/>
                </a:lnTo>
                <a:lnTo>
                  <a:pt x="817472" y="440690"/>
                </a:lnTo>
                <a:lnTo>
                  <a:pt x="812849" y="486410"/>
                </a:lnTo>
                <a:lnTo>
                  <a:pt x="802987" y="532130"/>
                </a:lnTo>
                <a:lnTo>
                  <a:pt x="788018" y="574040"/>
                </a:lnTo>
                <a:lnTo>
                  <a:pt x="768074" y="615950"/>
                </a:lnTo>
                <a:lnTo>
                  <a:pt x="743286" y="654050"/>
                </a:lnTo>
                <a:lnTo>
                  <a:pt x="742762" y="655320"/>
                </a:lnTo>
                <a:lnTo>
                  <a:pt x="780348" y="655320"/>
                </a:lnTo>
                <a:lnTo>
                  <a:pt x="791096" y="638810"/>
                </a:lnTo>
                <a:lnTo>
                  <a:pt x="811298" y="599440"/>
                </a:lnTo>
                <a:lnTo>
                  <a:pt x="827465" y="558800"/>
                </a:lnTo>
                <a:lnTo>
                  <a:pt x="839336" y="515620"/>
                </a:lnTo>
                <a:lnTo>
                  <a:pt x="846650" y="471170"/>
                </a:lnTo>
                <a:lnTo>
                  <a:pt x="848269" y="440690"/>
                </a:lnTo>
                <a:lnTo>
                  <a:pt x="848337" y="439420"/>
                </a:lnTo>
                <a:close/>
              </a:path>
              <a:path w="849629" h="848359">
                <a:moveTo>
                  <a:pt x="443871" y="605790"/>
                </a:moveTo>
                <a:lnTo>
                  <a:pt x="405338" y="605790"/>
                </a:lnTo>
                <a:lnTo>
                  <a:pt x="370262" y="607060"/>
                </a:lnTo>
                <a:lnTo>
                  <a:pt x="335450" y="609600"/>
                </a:lnTo>
                <a:lnTo>
                  <a:pt x="301022" y="613410"/>
                </a:lnTo>
                <a:lnTo>
                  <a:pt x="267101" y="618490"/>
                </a:lnTo>
                <a:lnTo>
                  <a:pt x="582139" y="618490"/>
                </a:lnTo>
                <a:lnTo>
                  <a:pt x="548204" y="613410"/>
                </a:lnTo>
                <a:lnTo>
                  <a:pt x="513767" y="609600"/>
                </a:lnTo>
                <a:lnTo>
                  <a:pt x="478948" y="607060"/>
                </a:lnTo>
                <a:lnTo>
                  <a:pt x="443871" y="605790"/>
                </a:lnTo>
                <a:close/>
              </a:path>
              <a:path w="849629" h="848359">
                <a:moveTo>
                  <a:pt x="640032" y="439420"/>
                </a:moveTo>
                <a:lnTo>
                  <a:pt x="608986" y="439420"/>
                </a:lnTo>
                <a:lnTo>
                  <a:pt x="608986" y="444500"/>
                </a:lnTo>
                <a:lnTo>
                  <a:pt x="606761" y="488950"/>
                </a:lnTo>
                <a:lnTo>
                  <a:pt x="602249" y="532130"/>
                </a:lnTo>
                <a:lnTo>
                  <a:pt x="595470" y="574040"/>
                </a:lnTo>
                <a:lnTo>
                  <a:pt x="586442" y="614680"/>
                </a:lnTo>
                <a:lnTo>
                  <a:pt x="585573" y="618490"/>
                </a:lnTo>
                <a:lnTo>
                  <a:pt x="617960" y="618490"/>
                </a:lnTo>
                <a:lnTo>
                  <a:pt x="626674" y="577850"/>
                </a:lnTo>
                <a:lnTo>
                  <a:pt x="633407" y="534670"/>
                </a:lnTo>
                <a:lnTo>
                  <a:pt x="637866" y="490220"/>
                </a:lnTo>
                <a:lnTo>
                  <a:pt x="639974" y="444500"/>
                </a:lnTo>
                <a:lnTo>
                  <a:pt x="640032" y="439420"/>
                </a:lnTo>
                <a:close/>
              </a:path>
              <a:path w="849629" h="848359">
                <a:moveTo>
                  <a:pt x="440122" y="439420"/>
                </a:moveTo>
                <a:lnTo>
                  <a:pt x="409076" y="439420"/>
                </a:lnTo>
                <a:lnTo>
                  <a:pt x="409076" y="605790"/>
                </a:lnTo>
                <a:lnTo>
                  <a:pt x="440122" y="605790"/>
                </a:lnTo>
                <a:lnTo>
                  <a:pt x="440122" y="439420"/>
                </a:lnTo>
                <a:close/>
              </a:path>
              <a:path w="849629" h="848359">
                <a:moveTo>
                  <a:pt x="616735" y="224790"/>
                </a:moveTo>
                <a:lnTo>
                  <a:pt x="232474" y="224790"/>
                </a:lnTo>
                <a:lnTo>
                  <a:pt x="231511" y="228600"/>
                </a:lnTo>
                <a:lnTo>
                  <a:pt x="222496" y="270510"/>
                </a:lnTo>
                <a:lnTo>
                  <a:pt x="215757" y="313690"/>
                </a:lnTo>
                <a:lnTo>
                  <a:pt x="211311" y="359410"/>
                </a:lnTo>
                <a:lnTo>
                  <a:pt x="209176" y="405130"/>
                </a:lnTo>
                <a:lnTo>
                  <a:pt x="209176" y="408940"/>
                </a:lnTo>
                <a:lnTo>
                  <a:pt x="240128" y="408940"/>
                </a:lnTo>
                <a:lnTo>
                  <a:pt x="240223" y="405130"/>
                </a:lnTo>
                <a:lnTo>
                  <a:pt x="242386" y="361950"/>
                </a:lnTo>
                <a:lnTo>
                  <a:pt x="246963" y="316230"/>
                </a:lnTo>
                <a:lnTo>
                  <a:pt x="253743" y="274320"/>
                </a:lnTo>
                <a:lnTo>
                  <a:pt x="262766" y="233680"/>
                </a:lnTo>
                <a:lnTo>
                  <a:pt x="263646" y="229870"/>
                </a:lnTo>
                <a:lnTo>
                  <a:pt x="617961" y="229870"/>
                </a:lnTo>
                <a:lnTo>
                  <a:pt x="617687" y="228600"/>
                </a:lnTo>
                <a:lnTo>
                  <a:pt x="616735" y="224790"/>
                </a:lnTo>
                <a:close/>
              </a:path>
              <a:path w="849629" h="848359">
                <a:moveTo>
                  <a:pt x="440122" y="242570"/>
                </a:moveTo>
                <a:lnTo>
                  <a:pt x="409076" y="242570"/>
                </a:lnTo>
                <a:lnTo>
                  <a:pt x="409076" y="408940"/>
                </a:lnTo>
                <a:lnTo>
                  <a:pt x="440122" y="408940"/>
                </a:lnTo>
                <a:lnTo>
                  <a:pt x="440122" y="242570"/>
                </a:lnTo>
                <a:close/>
              </a:path>
              <a:path w="849629" h="848359">
                <a:moveTo>
                  <a:pt x="617961" y="229870"/>
                </a:moveTo>
                <a:lnTo>
                  <a:pt x="585573" y="229870"/>
                </a:lnTo>
                <a:lnTo>
                  <a:pt x="586442" y="233680"/>
                </a:lnTo>
                <a:lnTo>
                  <a:pt x="595470" y="274320"/>
                </a:lnTo>
                <a:lnTo>
                  <a:pt x="602249" y="317500"/>
                </a:lnTo>
                <a:lnTo>
                  <a:pt x="606761" y="360680"/>
                </a:lnTo>
                <a:lnTo>
                  <a:pt x="608986" y="405130"/>
                </a:lnTo>
                <a:lnTo>
                  <a:pt x="608986" y="408940"/>
                </a:lnTo>
                <a:lnTo>
                  <a:pt x="640032" y="408940"/>
                </a:lnTo>
                <a:lnTo>
                  <a:pt x="640032" y="405130"/>
                </a:lnTo>
                <a:lnTo>
                  <a:pt x="638020" y="361950"/>
                </a:lnTo>
                <a:lnTo>
                  <a:pt x="637902" y="359410"/>
                </a:lnTo>
                <a:lnTo>
                  <a:pt x="633454" y="313690"/>
                </a:lnTo>
                <a:lnTo>
                  <a:pt x="626709" y="270510"/>
                </a:lnTo>
                <a:lnTo>
                  <a:pt x="617961" y="229870"/>
                </a:lnTo>
                <a:close/>
              </a:path>
              <a:path w="849629" h="848359">
                <a:moveTo>
                  <a:pt x="779521" y="193040"/>
                </a:moveTo>
                <a:lnTo>
                  <a:pt x="742804" y="193040"/>
                </a:lnTo>
                <a:lnTo>
                  <a:pt x="743328" y="194310"/>
                </a:lnTo>
                <a:lnTo>
                  <a:pt x="768109" y="233680"/>
                </a:lnTo>
                <a:lnTo>
                  <a:pt x="788046" y="274320"/>
                </a:lnTo>
                <a:lnTo>
                  <a:pt x="803007" y="317500"/>
                </a:lnTo>
                <a:lnTo>
                  <a:pt x="812860" y="361950"/>
                </a:lnTo>
                <a:lnTo>
                  <a:pt x="817472" y="407670"/>
                </a:lnTo>
                <a:lnTo>
                  <a:pt x="817524" y="408940"/>
                </a:lnTo>
                <a:lnTo>
                  <a:pt x="848314" y="408940"/>
                </a:lnTo>
                <a:lnTo>
                  <a:pt x="839336" y="334010"/>
                </a:lnTo>
                <a:lnTo>
                  <a:pt x="827465" y="290830"/>
                </a:lnTo>
                <a:lnTo>
                  <a:pt x="811298" y="248920"/>
                </a:lnTo>
                <a:lnTo>
                  <a:pt x="791096" y="210820"/>
                </a:lnTo>
                <a:lnTo>
                  <a:pt x="779521" y="193040"/>
                </a:lnTo>
                <a:close/>
              </a:path>
              <a:path w="849629" h="848359">
                <a:moveTo>
                  <a:pt x="585573" y="229870"/>
                </a:moveTo>
                <a:lnTo>
                  <a:pt x="263646" y="229870"/>
                </a:lnTo>
                <a:lnTo>
                  <a:pt x="267080" y="231140"/>
                </a:lnTo>
                <a:lnTo>
                  <a:pt x="335480" y="238760"/>
                </a:lnTo>
                <a:lnTo>
                  <a:pt x="370290" y="241300"/>
                </a:lnTo>
                <a:lnTo>
                  <a:pt x="405348" y="242570"/>
                </a:lnTo>
                <a:lnTo>
                  <a:pt x="443881" y="242570"/>
                </a:lnTo>
                <a:lnTo>
                  <a:pt x="478929" y="241300"/>
                </a:lnTo>
                <a:lnTo>
                  <a:pt x="513734" y="238760"/>
                </a:lnTo>
                <a:lnTo>
                  <a:pt x="582118" y="231140"/>
                </a:lnTo>
                <a:lnTo>
                  <a:pt x="585573" y="229870"/>
                </a:lnTo>
                <a:close/>
              </a:path>
              <a:path w="849629" h="848359">
                <a:moveTo>
                  <a:pt x="222116" y="193040"/>
                </a:moveTo>
                <a:lnTo>
                  <a:pt x="106352" y="193040"/>
                </a:lnTo>
                <a:lnTo>
                  <a:pt x="107211" y="194310"/>
                </a:lnTo>
                <a:lnTo>
                  <a:pt x="136780" y="203200"/>
                </a:lnTo>
                <a:lnTo>
                  <a:pt x="197548" y="218440"/>
                </a:lnTo>
                <a:lnTo>
                  <a:pt x="228537" y="224790"/>
                </a:lnTo>
                <a:lnTo>
                  <a:pt x="620682" y="224790"/>
                </a:lnTo>
                <a:lnTo>
                  <a:pt x="651657" y="218440"/>
                </a:lnTo>
                <a:lnTo>
                  <a:pt x="672062" y="213360"/>
                </a:lnTo>
                <a:lnTo>
                  <a:pt x="405149" y="213360"/>
                </a:lnTo>
                <a:lnTo>
                  <a:pt x="372489" y="212090"/>
                </a:lnTo>
                <a:lnTo>
                  <a:pt x="307925" y="207010"/>
                </a:lnTo>
                <a:lnTo>
                  <a:pt x="276242" y="201930"/>
                </a:lnTo>
                <a:lnTo>
                  <a:pt x="271834" y="201930"/>
                </a:lnTo>
                <a:lnTo>
                  <a:pt x="273174" y="198120"/>
                </a:lnTo>
                <a:lnTo>
                  <a:pt x="273654" y="196850"/>
                </a:lnTo>
                <a:lnTo>
                  <a:pt x="240463" y="196850"/>
                </a:lnTo>
                <a:lnTo>
                  <a:pt x="222116" y="193040"/>
                </a:lnTo>
                <a:close/>
              </a:path>
              <a:path w="849629" h="848359">
                <a:moveTo>
                  <a:pt x="440122" y="31750"/>
                </a:moveTo>
                <a:lnTo>
                  <a:pt x="409076" y="31750"/>
                </a:lnTo>
                <a:lnTo>
                  <a:pt x="409076" y="213360"/>
                </a:lnTo>
                <a:lnTo>
                  <a:pt x="440122" y="213360"/>
                </a:lnTo>
                <a:lnTo>
                  <a:pt x="440122" y="31750"/>
                </a:lnTo>
                <a:close/>
              </a:path>
              <a:path w="849629" h="848359">
                <a:moveTo>
                  <a:pt x="583942" y="31750"/>
                </a:moveTo>
                <a:lnTo>
                  <a:pt x="450227" y="31750"/>
                </a:lnTo>
                <a:lnTo>
                  <a:pt x="458289" y="33020"/>
                </a:lnTo>
                <a:lnTo>
                  <a:pt x="466530" y="33020"/>
                </a:lnTo>
                <a:lnTo>
                  <a:pt x="498542" y="57150"/>
                </a:lnTo>
                <a:lnTo>
                  <a:pt x="527913" y="92710"/>
                </a:lnTo>
                <a:lnTo>
                  <a:pt x="553974" y="139700"/>
                </a:lnTo>
                <a:lnTo>
                  <a:pt x="576055" y="198120"/>
                </a:lnTo>
                <a:lnTo>
                  <a:pt x="577385" y="201930"/>
                </a:lnTo>
                <a:lnTo>
                  <a:pt x="572966" y="201930"/>
                </a:lnTo>
                <a:lnTo>
                  <a:pt x="541288" y="207010"/>
                </a:lnTo>
                <a:lnTo>
                  <a:pt x="476721" y="212090"/>
                </a:lnTo>
                <a:lnTo>
                  <a:pt x="444059" y="213360"/>
                </a:lnTo>
                <a:lnTo>
                  <a:pt x="672062" y="213360"/>
                </a:lnTo>
                <a:lnTo>
                  <a:pt x="712396" y="203200"/>
                </a:lnTo>
                <a:lnTo>
                  <a:pt x="733503" y="196850"/>
                </a:lnTo>
                <a:lnTo>
                  <a:pt x="608756" y="196850"/>
                </a:lnTo>
                <a:lnTo>
                  <a:pt x="607793" y="193040"/>
                </a:lnTo>
                <a:lnTo>
                  <a:pt x="593164" y="152400"/>
                </a:lnTo>
                <a:lnTo>
                  <a:pt x="576194" y="114300"/>
                </a:lnTo>
                <a:lnTo>
                  <a:pt x="557131" y="81280"/>
                </a:lnTo>
                <a:lnTo>
                  <a:pt x="530643" y="45720"/>
                </a:lnTo>
                <a:lnTo>
                  <a:pt x="614364" y="45720"/>
                </a:lnTo>
                <a:lnTo>
                  <a:pt x="599765" y="38100"/>
                </a:lnTo>
                <a:lnTo>
                  <a:pt x="583942" y="31750"/>
                </a:lnTo>
                <a:close/>
              </a:path>
              <a:path w="849629" h="848359">
                <a:moveTo>
                  <a:pt x="366038" y="45720"/>
                </a:moveTo>
                <a:lnTo>
                  <a:pt x="318608" y="45720"/>
                </a:lnTo>
                <a:lnTo>
                  <a:pt x="312995" y="52070"/>
                </a:lnTo>
                <a:lnTo>
                  <a:pt x="273025" y="114300"/>
                </a:lnTo>
                <a:lnTo>
                  <a:pt x="256055" y="152400"/>
                </a:lnTo>
                <a:lnTo>
                  <a:pt x="241427" y="193040"/>
                </a:lnTo>
                <a:lnTo>
                  <a:pt x="240463" y="196850"/>
                </a:lnTo>
                <a:lnTo>
                  <a:pt x="273654" y="196850"/>
                </a:lnTo>
                <a:lnTo>
                  <a:pt x="295225" y="139700"/>
                </a:lnTo>
                <a:lnTo>
                  <a:pt x="321300" y="92710"/>
                </a:lnTo>
                <a:lnTo>
                  <a:pt x="350769" y="57150"/>
                </a:lnTo>
                <a:lnTo>
                  <a:pt x="366038" y="45720"/>
                </a:lnTo>
                <a:close/>
              </a:path>
              <a:path w="849629" h="848359">
                <a:moveTo>
                  <a:pt x="614364" y="45720"/>
                </a:moveTo>
                <a:lnTo>
                  <a:pt x="530643" y="45720"/>
                </a:lnTo>
                <a:lnTo>
                  <a:pt x="534570" y="46990"/>
                </a:lnTo>
                <a:lnTo>
                  <a:pt x="577117" y="62230"/>
                </a:lnTo>
                <a:lnTo>
                  <a:pt x="617445" y="81280"/>
                </a:lnTo>
                <a:lnTo>
                  <a:pt x="655217" y="106680"/>
                </a:lnTo>
                <a:lnTo>
                  <a:pt x="690097" y="134620"/>
                </a:lnTo>
                <a:lnTo>
                  <a:pt x="721747" y="167640"/>
                </a:lnTo>
                <a:lnTo>
                  <a:pt x="723014" y="168910"/>
                </a:lnTo>
                <a:lnTo>
                  <a:pt x="693081" y="177800"/>
                </a:lnTo>
                <a:lnTo>
                  <a:pt x="639288" y="190500"/>
                </a:lnTo>
                <a:lnTo>
                  <a:pt x="608756" y="196850"/>
                </a:lnTo>
                <a:lnTo>
                  <a:pt x="733503" y="196850"/>
                </a:lnTo>
                <a:lnTo>
                  <a:pt x="741945" y="194310"/>
                </a:lnTo>
                <a:lnTo>
                  <a:pt x="742804" y="193040"/>
                </a:lnTo>
                <a:lnTo>
                  <a:pt x="779521" y="193040"/>
                </a:lnTo>
                <a:lnTo>
                  <a:pt x="739631" y="139700"/>
                </a:lnTo>
                <a:lnTo>
                  <a:pt x="708889" y="109220"/>
                </a:lnTo>
                <a:lnTo>
                  <a:pt x="675157" y="81280"/>
                </a:lnTo>
                <a:lnTo>
                  <a:pt x="638696" y="58420"/>
                </a:lnTo>
                <a:lnTo>
                  <a:pt x="614364" y="4572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124853" y="4552638"/>
            <a:ext cx="817880" cy="820419"/>
          </a:xfrm>
          <a:custGeom>
            <a:avLst/>
            <a:gdLst/>
            <a:ahLst/>
            <a:cxnLst/>
            <a:rect l="l" t="t" r="r" b="b"/>
            <a:pathLst>
              <a:path w="817880" h="820420">
                <a:moveTo>
                  <a:pt x="443826" y="253047"/>
                </a:moveTo>
                <a:lnTo>
                  <a:pt x="440347" y="227749"/>
                </a:lnTo>
                <a:lnTo>
                  <a:pt x="429933" y="209626"/>
                </a:lnTo>
                <a:lnTo>
                  <a:pt x="412623" y="198716"/>
                </a:lnTo>
                <a:lnTo>
                  <a:pt x="388480" y="195072"/>
                </a:lnTo>
                <a:lnTo>
                  <a:pt x="374269" y="196088"/>
                </a:lnTo>
                <a:lnTo>
                  <a:pt x="336118" y="221411"/>
                </a:lnTo>
                <a:lnTo>
                  <a:pt x="327863" y="278726"/>
                </a:lnTo>
                <a:lnTo>
                  <a:pt x="327863" y="282663"/>
                </a:lnTo>
                <a:lnTo>
                  <a:pt x="362800" y="282663"/>
                </a:lnTo>
                <a:lnTo>
                  <a:pt x="363372" y="267220"/>
                </a:lnTo>
                <a:lnTo>
                  <a:pt x="364236" y="256984"/>
                </a:lnTo>
                <a:lnTo>
                  <a:pt x="365467" y="248132"/>
                </a:lnTo>
                <a:lnTo>
                  <a:pt x="367068" y="240703"/>
                </a:lnTo>
                <a:lnTo>
                  <a:pt x="369570" y="231317"/>
                </a:lnTo>
                <a:lnTo>
                  <a:pt x="375996" y="226555"/>
                </a:lnTo>
                <a:lnTo>
                  <a:pt x="392709" y="226555"/>
                </a:lnTo>
                <a:lnTo>
                  <a:pt x="397713" y="229120"/>
                </a:lnTo>
                <a:lnTo>
                  <a:pt x="405180" y="239610"/>
                </a:lnTo>
                <a:lnTo>
                  <a:pt x="407073" y="247040"/>
                </a:lnTo>
                <a:lnTo>
                  <a:pt x="407073" y="256476"/>
                </a:lnTo>
                <a:lnTo>
                  <a:pt x="399681" y="296926"/>
                </a:lnTo>
                <a:lnTo>
                  <a:pt x="382943" y="336740"/>
                </a:lnTo>
                <a:lnTo>
                  <a:pt x="374891" y="353288"/>
                </a:lnTo>
                <a:lnTo>
                  <a:pt x="370103" y="364185"/>
                </a:lnTo>
                <a:lnTo>
                  <a:pt x="368960" y="366395"/>
                </a:lnTo>
                <a:lnTo>
                  <a:pt x="367626" y="368211"/>
                </a:lnTo>
                <a:lnTo>
                  <a:pt x="322313" y="457644"/>
                </a:lnTo>
                <a:lnTo>
                  <a:pt x="436333" y="457644"/>
                </a:lnTo>
                <a:lnTo>
                  <a:pt x="436333" y="425132"/>
                </a:lnTo>
                <a:lnTo>
                  <a:pt x="378917" y="425132"/>
                </a:lnTo>
                <a:lnTo>
                  <a:pt x="410972" y="359575"/>
                </a:lnTo>
                <a:lnTo>
                  <a:pt x="432193" y="310730"/>
                </a:lnTo>
                <a:lnTo>
                  <a:pt x="443369" y="263525"/>
                </a:lnTo>
                <a:lnTo>
                  <a:pt x="443826" y="253047"/>
                </a:lnTo>
                <a:close/>
              </a:path>
              <a:path w="817880" h="820420">
                <a:moveTo>
                  <a:pt x="596519" y="354050"/>
                </a:moveTo>
                <a:lnTo>
                  <a:pt x="581952" y="354050"/>
                </a:lnTo>
                <a:lnTo>
                  <a:pt x="581952" y="262724"/>
                </a:lnTo>
                <a:lnTo>
                  <a:pt x="581952" y="195059"/>
                </a:lnTo>
                <a:lnTo>
                  <a:pt x="549198" y="195059"/>
                </a:lnTo>
                <a:lnTo>
                  <a:pt x="547408" y="199097"/>
                </a:lnTo>
                <a:lnTo>
                  <a:pt x="547408" y="262724"/>
                </a:lnTo>
                <a:lnTo>
                  <a:pt x="547408" y="354050"/>
                </a:lnTo>
                <a:lnTo>
                  <a:pt x="507047" y="354050"/>
                </a:lnTo>
                <a:lnTo>
                  <a:pt x="547408" y="262724"/>
                </a:lnTo>
                <a:lnTo>
                  <a:pt x="547408" y="199097"/>
                </a:lnTo>
                <a:lnTo>
                  <a:pt x="478967" y="353199"/>
                </a:lnTo>
                <a:lnTo>
                  <a:pt x="478967" y="386080"/>
                </a:lnTo>
                <a:lnTo>
                  <a:pt x="547014" y="386080"/>
                </a:lnTo>
                <a:lnTo>
                  <a:pt x="547014" y="457644"/>
                </a:lnTo>
                <a:lnTo>
                  <a:pt x="581952" y="457644"/>
                </a:lnTo>
                <a:lnTo>
                  <a:pt x="581952" y="386080"/>
                </a:lnTo>
                <a:lnTo>
                  <a:pt x="596519" y="386080"/>
                </a:lnTo>
                <a:lnTo>
                  <a:pt x="596519" y="354050"/>
                </a:lnTo>
                <a:close/>
              </a:path>
              <a:path w="817880" h="820420">
                <a:moveTo>
                  <a:pt x="635939" y="731253"/>
                </a:moveTo>
                <a:lnTo>
                  <a:pt x="628586" y="705739"/>
                </a:lnTo>
                <a:lnTo>
                  <a:pt x="620979" y="692404"/>
                </a:lnTo>
                <a:lnTo>
                  <a:pt x="608711" y="671233"/>
                </a:lnTo>
                <a:lnTo>
                  <a:pt x="604113" y="663371"/>
                </a:lnTo>
                <a:lnTo>
                  <a:pt x="604113" y="734644"/>
                </a:lnTo>
                <a:lnTo>
                  <a:pt x="600697" y="746175"/>
                </a:lnTo>
                <a:lnTo>
                  <a:pt x="555815" y="774979"/>
                </a:lnTo>
                <a:lnTo>
                  <a:pt x="483755" y="788327"/>
                </a:lnTo>
                <a:lnTo>
                  <a:pt x="450735" y="785126"/>
                </a:lnTo>
                <a:lnTo>
                  <a:pt x="391007" y="759637"/>
                </a:lnTo>
                <a:lnTo>
                  <a:pt x="81711" y="454660"/>
                </a:lnTo>
                <a:lnTo>
                  <a:pt x="46418" y="405752"/>
                </a:lnTo>
                <a:lnTo>
                  <a:pt x="31877" y="356743"/>
                </a:lnTo>
                <a:lnTo>
                  <a:pt x="31978" y="320560"/>
                </a:lnTo>
                <a:lnTo>
                  <a:pt x="32004" y="311111"/>
                </a:lnTo>
                <a:lnTo>
                  <a:pt x="40728" y="272364"/>
                </a:lnTo>
                <a:lnTo>
                  <a:pt x="59639" y="229400"/>
                </a:lnTo>
                <a:lnTo>
                  <a:pt x="86067" y="214909"/>
                </a:lnTo>
                <a:lnTo>
                  <a:pt x="90043" y="214909"/>
                </a:lnTo>
                <a:lnTo>
                  <a:pt x="195135" y="274777"/>
                </a:lnTo>
                <a:lnTo>
                  <a:pt x="213525" y="311111"/>
                </a:lnTo>
                <a:lnTo>
                  <a:pt x="205473" y="335686"/>
                </a:lnTo>
                <a:lnTo>
                  <a:pt x="196748" y="361353"/>
                </a:lnTo>
                <a:lnTo>
                  <a:pt x="189725" y="381571"/>
                </a:lnTo>
                <a:lnTo>
                  <a:pt x="186067" y="391972"/>
                </a:lnTo>
                <a:lnTo>
                  <a:pt x="185775" y="394081"/>
                </a:lnTo>
                <a:lnTo>
                  <a:pt x="199034" y="438035"/>
                </a:lnTo>
                <a:lnTo>
                  <a:pt x="226085" y="483971"/>
                </a:lnTo>
                <a:lnTo>
                  <a:pt x="276440" y="543382"/>
                </a:lnTo>
                <a:lnTo>
                  <a:pt x="333908" y="590524"/>
                </a:lnTo>
                <a:lnTo>
                  <a:pt x="379222" y="617575"/>
                </a:lnTo>
                <a:lnTo>
                  <a:pt x="421309" y="633082"/>
                </a:lnTo>
                <a:lnTo>
                  <a:pt x="422630" y="633285"/>
                </a:lnTo>
                <a:lnTo>
                  <a:pt x="425754" y="633285"/>
                </a:lnTo>
                <a:lnTo>
                  <a:pt x="426935" y="633082"/>
                </a:lnTo>
                <a:lnTo>
                  <a:pt x="427228" y="633082"/>
                </a:lnTo>
                <a:lnTo>
                  <a:pt x="484225" y="613448"/>
                </a:lnTo>
                <a:lnTo>
                  <a:pt x="508190" y="605599"/>
                </a:lnTo>
                <a:lnTo>
                  <a:pt x="509866" y="605078"/>
                </a:lnTo>
                <a:lnTo>
                  <a:pt x="511644" y="604799"/>
                </a:lnTo>
                <a:lnTo>
                  <a:pt x="513473" y="604799"/>
                </a:lnTo>
                <a:lnTo>
                  <a:pt x="574560" y="675563"/>
                </a:lnTo>
                <a:lnTo>
                  <a:pt x="600913" y="721207"/>
                </a:lnTo>
                <a:lnTo>
                  <a:pt x="604113" y="734644"/>
                </a:lnTo>
                <a:lnTo>
                  <a:pt x="604113" y="663371"/>
                </a:lnTo>
                <a:lnTo>
                  <a:pt x="571576" y="607745"/>
                </a:lnTo>
                <a:lnTo>
                  <a:pt x="569518" y="604799"/>
                </a:lnTo>
                <a:lnTo>
                  <a:pt x="566356" y="600938"/>
                </a:lnTo>
                <a:lnTo>
                  <a:pt x="565010" y="599300"/>
                </a:lnTo>
                <a:lnTo>
                  <a:pt x="553161" y="588175"/>
                </a:lnTo>
                <a:lnTo>
                  <a:pt x="535800" y="577672"/>
                </a:lnTo>
                <a:lnTo>
                  <a:pt x="513880" y="573024"/>
                </a:lnTo>
                <a:lnTo>
                  <a:pt x="508723" y="573024"/>
                </a:lnTo>
                <a:lnTo>
                  <a:pt x="503593" y="573798"/>
                </a:lnTo>
                <a:lnTo>
                  <a:pt x="478840" y="581825"/>
                </a:lnTo>
                <a:lnTo>
                  <a:pt x="423100" y="600938"/>
                </a:lnTo>
                <a:lnTo>
                  <a:pt x="407022" y="595325"/>
                </a:lnTo>
                <a:lnTo>
                  <a:pt x="343065" y="558114"/>
                </a:lnTo>
                <a:lnTo>
                  <a:pt x="298589" y="520750"/>
                </a:lnTo>
                <a:lnTo>
                  <a:pt x="258876" y="475259"/>
                </a:lnTo>
                <a:lnTo>
                  <a:pt x="234784" y="438696"/>
                </a:lnTo>
                <a:lnTo>
                  <a:pt x="217970" y="396811"/>
                </a:lnTo>
                <a:lnTo>
                  <a:pt x="223177" y="381863"/>
                </a:lnTo>
                <a:lnTo>
                  <a:pt x="230035" y="361924"/>
                </a:lnTo>
                <a:lnTo>
                  <a:pt x="243776" y="320560"/>
                </a:lnTo>
                <a:lnTo>
                  <a:pt x="233959" y="270141"/>
                </a:lnTo>
                <a:lnTo>
                  <a:pt x="155575" y="214909"/>
                </a:lnTo>
                <a:lnTo>
                  <a:pt x="113423" y="190588"/>
                </a:lnTo>
                <a:lnTo>
                  <a:pt x="86067" y="183222"/>
                </a:lnTo>
                <a:lnTo>
                  <a:pt x="65709" y="187071"/>
                </a:lnTo>
                <a:lnTo>
                  <a:pt x="34251" y="210400"/>
                </a:lnTo>
                <a:lnTo>
                  <a:pt x="6565" y="280212"/>
                </a:lnTo>
                <a:lnTo>
                  <a:pt x="0" y="324332"/>
                </a:lnTo>
                <a:lnTo>
                  <a:pt x="3175" y="373926"/>
                </a:lnTo>
                <a:lnTo>
                  <a:pt x="21221" y="425856"/>
                </a:lnTo>
                <a:lnTo>
                  <a:pt x="59296" y="477050"/>
                </a:lnTo>
                <a:lnTo>
                  <a:pt x="342112" y="759866"/>
                </a:lnTo>
                <a:lnTo>
                  <a:pt x="373468" y="786104"/>
                </a:lnTo>
                <a:lnTo>
                  <a:pt x="407619" y="804913"/>
                </a:lnTo>
                <a:lnTo>
                  <a:pt x="444423" y="816241"/>
                </a:lnTo>
                <a:lnTo>
                  <a:pt x="483755" y="820026"/>
                </a:lnTo>
                <a:lnTo>
                  <a:pt x="531507" y="814882"/>
                </a:lnTo>
                <a:lnTo>
                  <a:pt x="570293" y="803465"/>
                </a:lnTo>
                <a:lnTo>
                  <a:pt x="607441" y="785837"/>
                </a:lnTo>
                <a:lnTo>
                  <a:pt x="631825" y="754011"/>
                </a:lnTo>
                <a:lnTo>
                  <a:pt x="635939" y="731253"/>
                </a:lnTo>
                <a:close/>
              </a:path>
              <a:path w="817880" h="820420">
                <a:moveTo>
                  <a:pt x="817664" y="353390"/>
                </a:moveTo>
                <a:lnTo>
                  <a:pt x="814438" y="305511"/>
                </a:lnTo>
                <a:lnTo>
                  <a:pt x="805014" y="259562"/>
                </a:lnTo>
                <a:lnTo>
                  <a:pt x="789851" y="215976"/>
                </a:lnTo>
                <a:lnTo>
                  <a:pt x="769353" y="175171"/>
                </a:lnTo>
                <a:lnTo>
                  <a:pt x="743940" y="137579"/>
                </a:lnTo>
                <a:lnTo>
                  <a:pt x="714044" y="103632"/>
                </a:lnTo>
                <a:lnTo>
                  <a:pt x="680085" y="73736"/>
                </a:lnTo>
                <a:lnTo>
                  <a:pt x="642493" y="48323"/>
                </a:lnTo>
                <a:lnTo>
                  <a:pt x="601700" y="27813"/>
                </a:lnTo>
                <a:lnTo>
                  <a:pt x="558114" y="12649"/>
                </a:lnTo>
                <a:lnTo>
                  <a:pt x="512165" y="3238"/>
                </a:lnTo>
                <a:lnTo>
                  <a:pt x="464273" y="0"/>
                </a:lnTo>
                <a:lnTo>
                  <a:pt x="413359" y="3644"/>
                </a:lnTo>
                <a:lnTo>
                  <a:pt x="364236" y="14338"/>
                </a:lnTo>
                <a:lnTo>
                  <a:pt x="317512" y="31750"/>
                </a:lnTo>
                <a:lnTo>
                  <a:pt x="273850" y="55524"/>
                </a:lnTo>
                <a:lnTo>
                  <a:pt x="233845" y="85318"/>
                </a:lnTo>
                <a:lnTo>
                  <a:pt x="198158" y="120789"/>
                </a:lnTo>
                <a:lnTo>
                  <a:pt x="167411" y="161594"/>
                </a:lnTo>
                <a:lnTo>
                  <a:pt x="164338" y="169367"/>
                </a:lnTo>
                <a:lnTo>
                  <a:pt x="166103" y="177673"/>
                </a:lnTo>
                <a:lnTo>
                  <a:pt x="194005" y="178803"/>
                </a:lnTo>
                <a:lnTo>
                  <a:pt x="222008" y="141655"/>
                </a:lnTo>
                <a:lnTo>
                  <a:pt x="254508" y="109359"/>
                </a:lnTo>
                <a:lnTo>
                  <a:pt x="290918" y="82232"/>
                </a:lnTo>
                <a:lnTo>
                  <a:pt x="330682" y="60591"/>
                </a:lnTo>
                <a:lnTo>
                  <a:pt x="373202" y="44754"/>
                </a:lnTo>
                <a:lnTo>
                  <a:pt x="417931" y="35013"/>
                </a:lnTo>
                <a:lnTo>
                  <a:pt x="464273" y="31699"/>
                </a:lnTo>
                <a:lnTo>
                  <a:pt x="511746" y="35191"/>
                </a:lnTo>
                <a:lnTo>
                  <a:pt x="557072" y="45339"/>
                </a:lnTo>
                <a:lnTo>
                  <a:pt x="599770" y="61645"/>
                </a:lnTo>
                <a:lnTo>
                  <a:pt x="639318" y="83604"/>
                </a:lnTo>
                <a:lnTo>
                  <a:pt x="675208" y="110705"/>
                </a:lnTo>
                <a:lnTo>
                  <a:pt x="706970" y="142455"/>
                </a:lnTo>
                <a:lnTo>
                  <a:pt x="734072" y="178358"/>
                </a:lnTo>
                <a:lnTo>
                  <a:pt x="756031" y="217906"/>
                </a:lnTo>
                <a:lnTo>
                  <a:pt x="772325" y="260591"/>
                </a:lnTo>
                <a:lnTo>
                  <a:pt x="782472" y="305917"/>
                </a:lnTo>
                <a:lnTo>
                  <a:pt x="785977" y="353390"/>
                </a:lnTo>
                <a:lnTo>
                  <a:pt x="782548" y="400621"/>
                </a:lnTo>
                <a:lnTo>
                  <a:pt x="772502" y="446087"/>
                </a:lnTo>
                <a:lnTo>
                  <a:pt x="756158" y="489204"/>
                </a:lnTo>
                <a:lnTo>
                  <a:pt x="733831" y="529386"/>
                </a:lnTo>
                <a:lnTo>
                  <a:pt x="705853" y="566077"/>
                </a:lnTo>
                <a:lnTo>
                  <a:pt x="672541" y="598665"/>
                </a:lnTo>
                <a:lnTo>
                  <a:pt x="634212" y="626579"/>
                </a:lnTo>
                <a:lnTo>
                  <a:pt x="630631" y="628827"/>
                </a:lnTo>
                <a:lnTo>
                  <a:pt x="628116" y="632320"/>
                </a:lnTo>
                <a:lnTo>
                  <a:pt x="626211" y="640575"/>
                </a:lnTo>
                <a:lnTo>
                  <a:pt x="626922" y="644829"/>
                </a:lnTo>
                <a:lnTo>
                  <a:pt x="632066" y="653072"/>
                </a:lnTo>
                <a:lnTo>
                  <a:pt x="637108" y="655878"/>
                </a:lnTo>
                <a:lnTo>
                  <a:pt x="645591" y="655878"/>
                </a:lnTo>
                <a:lnTo>
                  <a:pt x="693089" y="622808"/>
                </a:lnTo>
                <a:lnTo>
                  <a:pt x="729678" y="587006"/>
                </a:lnTo>
                <a:lnTo>
                  <a:pt x="760412" y="546709"/>
                </a:lnTo>
                <a:lnTo>
                  <a:pt x="784923" y="502564"/>
                </a:lnTo>
                <a:lnTo>
                  <a:pt x="802881" y="455206"/>
                </a:lnTo>
                <a:lnTo>
                  <a:pt x="813917" y="405269"/>
                </a:lnTo>
                <a:lnTo>
                  <a:pt x="817664" y="35339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3" name="object 143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5795212" y="4506764"/>
            <a:ext cx="913333" cy="912556"/>
          </a:xfrm>
          <a:prstGeom prst="rect">
            <a:avLst/>
          </a:prstGeom>
        </p:spPr>
      </p:pic>
      <p:sp>
        <p:nvSpPr>
          <p:cNvPr id="144" name="object 144"/>
          <p:cNvSpPr/>
          <p:nvPr/>
        </p:nvSpPr>
        <p:spPr>
          <a:xfrm>
            <a:off x="14373251" y="6046983"/>
            <a:ext cx="1039494" cy="735330"/>
          </a:xfrm>
          <a:custGeom>
            <a:avLst/>
            <a:gdLst/>
            <a:ahLst/>
            <a:cxnLst/>
            <a:rect l="l" t="t" r="r" b="b"/>
            <a:pathLst>
              <a:path w="1039494" h="735329">
                <a:moveTo>
                  <a:pt x="698157" y="343255"/>
                </a:moveTo>
                <a:lnTo>
                  <a:pt x="696798" y="337096"/>
                </a:lnTo>
                <a:lnTo>
                  <a:pt x="689902" y="330174"/>
                </a:lnTo>
                <a:lnTo>
                  <a:pt x="686155" y="328625"/>
                </a:lnTo>
                <a:lnTo>
                  <a:pt x="680415" y="328625"/>
                </a:lnTo>
                <a:lnTo>
                  <a:pt x="678688" y="328930"/>
                </a:lnTo>
                <a:lnTo>
                  <a:pt x="657085" y="336804"/>
                </a:lnTo>
                <a:lnTo>
                  <a:pt x="657085" y="368554"/>
                </a:lnTo>
                <a:lnTo>
                  <a:pt x="649224" y="389991"/>
                </a:lnTo>
                <a:lnTo>
                  <a:pt x="565073" y="489064"/>
                </a:lnTo>
                <a:lnTo>
                  <a:pt x="563880" y="493864"/>
                </a:lnTo>
                <a:lnTo>
                  <a:pt x="564870" y="498386"/>
                </a:lnTo>
                <a:lnTo>
                  <a:pt x="565988" y="510616"/>
                </a:lnTo>
                <a:lnTo>
                  <a:pt x="544372" y="549198"/>
                </a:lnTo>
                <a:lnTo>
                  <a:pt x="517029" y="557212"/>
                </a:lnTo>
                <a:lnTo>
                  <a:pt x="507314" y="556285"/>
                </a:lnTo>
                <a:lnTo>
                  <a:pt x="471690" y="527367"/>
                </a:lnTo>
                <a:lnTo>
                  <a:pt x="467956" y="508596"/>
                </a:lnTo>
                <a:lnTo>
                  <a:pt x="468833" y="499554"/>
                </a:lnTo>
                <a:lnTo>
                  <a:pt x="498144" y="463308"/>
                </a:lnTo>
                <a:lnTo>
                  <a:pt x="516813" y="459625"/>
                </a:lnTo>
                <a:lnTo>
                  <a:pt x="520293" y="459625"/>
                </a:lnTo>
                <a:lnTo>
                  <a:pt x="523798" y="460006"/>
                </a:lnTo>
                <a:lnTo>
                  <a:pt x="528853" y="461111"/>
                </a:lnTo>
                <a:lnTo>
                  <a:pt x="533958" y="461111"/>
                </a:lnTo>
                <a:lnTo>
                  <a:pt x="537375" y="459841"/>
                </a:lnTo>
                <a:lnTo>
                  <a:pt x="537641" y="459625"/>
                </a:lnTo>
                <a:lnTo>
                  <a:pt x="572173" y="430288"/>
                </a:lnTo>
                <a:lnTo>
                  <a:pt x="635609" y="376389"/>
                </a:lnTo>
                <a:lnTo>
                  <a:pt x="657085" y="368554"/>
                </a:lnTo>
                <a:lnTo>
                  <a:pt x="657085" y="336804"/>
                </a:lnTo>
                <a:lnTo>
                  <a:pt x="621195" y="349872"/>
                </a:lnTo>
                <a:lnTo>
                  <a:pt x="619671" y="350761"/>
                </a:lnTo>
                <a:lnTo>
                  <a:pt x="526059" y="430288"/>
                </a:lnTo>
                <a:lnTo>
                  <a:pt x="521690" y="429882"/>
                </a:lnTo>
                <a:lnTo>
                  <a:pt x="515594" y="429882"/>
                </a:lnTo>
                <a:lnTo>
                  <a:pt x="501345" y="431266"/>
                </a:lnTo>
                <a:lnTo>
                  <a:pt x="461200" y="452831"/>
                </a:lnTo>
                <a:lnTo>
                  <a:pt x="439610" y="493090"/>
                </a:lnTo>
                <a:lnTo>
                  <a:pt x="438111" y="508596"/>
                </a:lnTo>
                <a:lnTo>
                  <a:pt x="439648" y="524103"/>
                </a:lnTo>
                <a:lnTo>
                  <a:pt x="461276" y="564400"/>
                </a:lnTo>
                <a:lnTo>
                  <a:pt x="501523" y="585990"/>
                </a:lnTo>
                <a:lnTo>
                  <a:pt x="517029" y="587502"/>
                </a:lnTo>
                <a:lnTo>
                  <a:pt x="532536" y="585990"/>
                </a:lnTo>
                <a:lnTo>
                  <a:pt x="547217" y="581533"/>
                </a:lnTo>
                <a:lnTo>
                  <a:pt x="560743" y="574294"/>
                </a:lnTo>
                <a:lnTo>
                  <a:pt x="572782" y="564400"/>
                </a:lnTo>
                <a:lnTo>
                  <a:pt x="578548" y="557212"/>
                </a:lnTo>
                <a:lnTo>
                  <a:pt x="583679" y="550824"/>
                </a:lnTo>
                <a:lnTo>
                  <a:pt x="591223" y="535432"/>
                </a:lnTo>
                <a:lnTo>
                  <a:pt x="595236" y="518795"/>
                </a:lnTo>
                <a:lnTo>
                  <a:pt x="595249" y="518223"/>
                </a:lnTo>
                <a:lnTo>
                  <a:pt x="595363" y="510616"/>
                </a:lnTo>
                <a:lnTo>
                  <a:pt x="595401" y="508596"/>
                </a:lnTo>
                <a:lnTo>
                  <a:pt x="595515" y="501459"/>
                </a:lnTo>
                <a:lnTo>
                  <a:pt x="595337" y="499554"/>
                </a:lnTo>
                <a:lnTo>
                  <a:pt x="674852" y="405955"/>
                </a:lnTo>
                <a:lnTo>
                  <a:pt x="675728" y="404431"/>
                </a:lnTo>
                <a:lnTo>
                  <a:pt x="676325" y="402755"/>
                </a:lnTo>
                <a:lnTo>
                  <a:pt x="688873" y="368554"/>
                </a:lnTo>
                <a:lnTo>
                  <a:pt x="698157" y="343255"/>
                </a:lnTo>
                <a:close/>
              </a:path>
              <a:path w="1039494" h="735329">
                <a:moveTo>
                  <a:pt x="718146" y="673519"/>
                </a:moveTo>
                <a:lnTo>
                  <a:pt x="712927" y="647763"/>
                </a:lnTo>
                <a:lnTo>
                  <a:pt x="698728" y="626719"/>
                </a:lnTo>
                <a:lnTo>
                  <a:pt x="677672" y="612521"/>
                </a:lnTo>
                <a:lnTo>
                  <a:pt x="651929" y="607314"/>
                </a:lnTo>
                <a:lnTo>
                  <a:pt x="363537" y="607314"/>
                </a:lnTo>
                <a:lnTo>
                  <a:pt x="337781" y="612521"/>
                </a:lnTo>
                <a:lnTo>
                  <a:pt x="316725" y="626719"/>
                </a:lnTo>
                <a:lnTo>
                  <a:pt x="302526" y="647763"/>
                </a:lnTo>
                <a:lnTo>
                  <a:pt x="297307" y="673519"/>
                </a:lnTo>
                <a:lnTo>
                  <a:pt x="297307" y="728522"/>
                </a:lnTo>
                <a:lnTo>
                  <a:pt x="304012" y="735215"/>
                </a:lnTo>
                <a:lnTo>
                  <a:pt x="320471" y="735215"/>
                </a:lnTo>
                <a:lnTo>
                  <a:pt x="327177" y="728522"/>
                </a:lnTo>
                <a:lnTo>
                  <a:pt x="327177" y="673519"/>
                </a:lnTo>
                <a:lnTo>
                  <a:pt x="330034" y="659371"/>
                </a:lnTo>
                <a:lnTo>
                  <a:pt x="337845" y="647814"/>
                </a:lnTo>
                <a:lnTo>
                  <a:pt x="349402" y="640016"/>
                </a:lnTo>
                <a:lnTo>
                  <a:pt x="363537" y="637159"/>
                </a:lnTo>
                <a:lnTo>
                  <a:pt x="651929" y="637159"/>
                </a:lnTo>
                <a:lnTo>
                  <a:pt x="666064" y="640016"/>
                </a:lnTo>
                <a:lnTo>
                  <a:pt x="677621" y="647814"/>
                </a:lnTo>
                <a:lnTo>
                  <a:pt x="685419" y="659371"/>
                </a:lnTo>
                <a:lnTo>
                  <a:pt x="688276" y="673519"/>
                </a:lnTo>
                <a:lnTo>
                  <a:pt x="688276" y="728522"/>
                </a:lnTo>
                <a:lnTo>
                  <a:pt x="694982" y="735215"/>
                </a:lnTo>
                <a:lnTo>
                  <a:pt x="703211" y="735215"/>
                </a:lnTo>
                <a:lnTo>
                  <a:pt x="711441" y="735215"/>
                </a:lnTo>
                <a:lnTo>
                  <a:pt x="718146" y="728522"/>
                </a:lnTo>
                <a:lnTo>
                  <a:pt x="718146" y="673519"/>
                </a:lnTo>
                <a:close/>
              </a:path>
              <a:path w="1039494" h="735329">
                <a:moveTo>
                  <a:pt x="1038898" y="519430"/>
                </a:moveTo>
                <a:lnTo>
                  <a:pt x="1036764" y="472224"/>
                </a:lnTo>
                <a:lnTo>
                  <a:pt x="1030503" y="426186"/>
                </a:lnTo>
                <a:lnTo>
                  <a:pt x="1020305" y="381495"/>
                </a:lnTo>
                <a:lnTo>
                  <a:pt x="1006335" y="338366"/>
                </a:lnTo>
                <a:lnTo>
                  <a:pt x="988796" y="296964"/>
                </a:lnTo>
                <a:lnTo>
                  <a:pt x="967867" y="257467"/>
                </a:lnTo>
                <a:lnTo>
                  <a:pt x="943724" y="220065"/>
                </a:lnTo>
                <a:lnTo>
                  <a:pt x="916571" y="184950"/>
                </a:lnTo>
                <a:lnTo>
                  <a:pt x="886574" y="152311"/>
                </a:lnTo>
                <a:lnTo>
                  <a:pt x="853922" y="122313"/>
                </a:lnTo>
                <a:lnTo>
                  <a:pt x="818807" y="95148"/>
                </a:lnTo>
                <a:lnTo>
                  <a:pt x="781418" y="71018"/>
                </a:lnTo>
                <a:lnTo>
                  <a:pt x="741921" y="50088"/>
                </a:lnTo>
                <a:lnTo>
                  <a:pt x="700506" y="32550"/>
                </a:lnTo>
                <a:lnTo>
                  <a:pt x="657377" y="18580"/>
                </a:lnTo>
                <a:lnTo>
                  <a:pt x="612686" y="8382"/>
                </a:lnTo>
                <a:lnTo>
                  <a:pt x="566648" y="2120"/>
                </a:lnTo>
                <a:lnTo>
                  <a:pt x="519442" y="0"/>
                </a:lnTo>
                <a:lnTo>
                  <a:pt x="472224" y="2120"/>
                </a:lnTo>
                <a:lnTo>
                  <a:pt x="426186" y="8382"/>
                </a:lnTo>
                <a:lnTo>
                  <a:pt x="381508" y="18580"/>
                </a:lnTo>
                <a:lnTo>
                  <a:pt x="338378" y="32550"/>
                </a:lnTo>
                <a:lnTo>
                  <a:pt x="296964" y="50088"/>
                </a:lnTo>
                <a:lnTo>
                  <a:pt x="257479" y="71018"/>
                </a:lnTo>
                <a:lnTo>
                  <a:pt x="220078" y="95148"/>
                </a:lnTo>
                <a:lnTo>
                  <a:pt x="184962" y="122313"/>
                </a:lnTo>
                <a:lnTo>
                  <a:pt x="152311" y="152311"/>
                </a:lnTo>
                <a:lnTo>
                  <a:pt x="122313" y="184950"/>
                </a:lnTo>
                <a:lnTo>
                  <a:pt x="95161" y="220065"/>
                </a:lnTo>
                <a:lnTo>
                  <a:pt x="71018" y="257467"/>
                </a:lnTo>
                <a:lnTo>
                  <a:pt x="50088" y="296964"/>
                </a:lnTo>
                <a:lnTo>
                  <a:pt x="32550" y="338366"/>
                </a:lnTo>
                <a:lnTo>
                  <a:pt x="18592" y="381495"/>
                </a:lnTo>
                <a:lnTo>
                  <a:pt x="8382" y="426186"/>
                </a:lnTo>
                <a:lnTo>
                  <a:pt x="2133" y="472224"/>
                </a:lnTo>
                <a:lnTo>
                  <a:pt x="0" y="519430"/>
                </a:lnTo>
                <a:lnTo>
                  <a:pt x="1828" y="563206"/>
                </a:lnTo>
                <a:lnTo>
                  <a:pt x="7289" y="606425"/>
                </a:lnTo>
                <a:lnTo>
                  <a:pt x="16344" y="648944"/>
                </a:lnTo>
                <a:lnTo>
                  <a:pt x="28994" y="690613"/>
                </a:lnTo>
                <a:lnTo>
                  <a:pt x="36766" y="700620"/>
                </a:lnTo>
                <a:lnTo>
                  <a:pt x="44780" y="700620"/>
                </a:lnTo>
                <a:lnTo>
                  <a:pt x="46431" y="700328"/>
                </a:lnTo>
                <a:lnTo>
                  <a:pt x="55791" y="697052"/>
                </a:lnTo>
                <a:lnTo>
                  <a:pt x="59893" y="688517"/>
                </a:lnTo>
                <a:lnTo>
                  <a:pt x="57175" y="680758"/>
                </a:lnTo>
                <a:lnTo>
                  <a:pt x="46520" y="646252"/>
                </a:lnTo>
                <a:lnTo>
                  <a:pt x="38468" y="611047"/>
                </a:lnTo>
                <a:lnTo>
                  <a:pt x="33045" y="575284"/>
                </a:lnTo>
                <a:lnTo>
                  <a:pt x="30264" y="539076"/>
                </a:lnTo>
                <a:lnTo>
                  <a:pt x="30086" y="534365"/>
                </a:lnTo>
                <a:lnTo>
                  <a:pt x="134378" y="534365"/>
                </a:lnTo>
                <a:lnTo>
                  <a:pt x="141071" y="527672"/>
                </a:lnTo>
                <a:lnTo>
                  <a:pt x="141071" y="511200"/>
                </a:lnTo>
                <a:lnTo>
                  <a:pt x="134378" y="504507"/>
                </a:lnTo>
                <a:lnTo>
                  <a:pt x="30162" y="504507"/>
                </a:lnTo>
                <a:lnTo>
                  <a:pt x="30353" y="499795"/>
                </a:lnTo>
                <a:lnTo>
                  <a:pt x="34912" y="449961"/>
                </a:lnTo>
                <a:lnTo>
                  <a:pt x="44488" y="401142"/>
                </a:lnTo>
                <a:lnTo>
                  <a:pt x="58940" y="353707"/>
                </a:lnTo>
                <a:lnTo>
                  <a:pt x="78105" y="308000"/>
                </a:lnTo>
                <a:lnTo>
                  <a:pt x="101854" y="264388"/>
                </a:lnTo>
                <a:lnTo>
                  <a:pt x="130009" y="223227"/>
                </a:lnTo>
                <a:lnTo>
                  <a:pt x="162433" y="184899"/>
                </a:lnTo>
                <a:lnTo>
                  <a:pt x="165646" y="181483"/>
                </a:lnTo>
                <a:lnTo>
                  <a:pt x="239814" y="255638"/>
                </a:lnTo>
                <a:lnTo>
                  <a:pt x="243560" y="257175"/>
                </a:lnTo>
                <a:lnTo>
                  <a:pt x="251523" y="257175"/>
                </a:lnTo>
                <a:lnTo>
                  <a:pt x="255270" y="255638"/>
                </a:lnTo>
                <a:lnTo>
                  <a:pt x="263918" y="246989"/>
                </a:lnTo>
                <a:lnTo>
                  <a:pt x="263918" y="237515"/>
                </a:lnTo>
                <a:lnTo>
                  <a:pt x="186829" y="160451"/>
                </a:lnTo>
                <a:lnTo>
                  <a:pt x="190360" y="157251"/>
                </a:lnTo>
                <a:lnTo>
                  <a:pt x="228244" y="126123"/>
                </a:lnTo>
                <a:lnTo>
                  <a:pt x="268820" y="99085"/>
                </a:lnTo>
                <a:lnTo>
                  <a:pt x="311746" y="76288"/>
                </a:lnTo>
                <a:lnTo>
                  <a:pt x="356666" y="57861"/>
                </a:lnTo>
                <a:lnTo>
                  <a:pt x="403212" y="43967"/>
                </a:lnTo>
                <a:lnTo>
                  <a:pt x="451053" y="34747"/>
                </a:lnTo>
                <a:lnTo>
                  <a:pt x="499808" y="30340"/>
                </a:lnTo>
                <a:lnTo>
                  <a:pt x="504520" y="30162"/>
                </a:lnTo>
                <a:lnTo>
                  <a:pt x="504520" y="134366"/>
                </a:lnTo>
                <a:lnTo>
                  <a:pt x="511225" y="141058"/>
                </a:lnTo>
                <a:lnTo>
                  <a:pt x="527672" y="141058"/>
                </a:lnTo>
                <a:lnTo>
                  <a:pt x="534377" y="134366"/>
                </a:lnTo>
                <a:lnTo>
                  <a:pt x="534377" y="30162"/>
                </a:lnTo>
                <a:lnTo>
                  <a:pt x="539089" y="30340"/>
                </a:lnTo>
                <a:lnTo>
                  <a:pt x="587844" y="34747"/>
                </a:lnTo>
                <a:lnTo>
                  <a:pt x="635673" y="43967"/>
                </a:lnTo>
                <a:lnTo>
                  <a:pt x="682231" y="57861"/>
                </a:lnTo>
                <a:lnTo>
                  <a:pt x="727138" y="76288"/>
                </a:lnTo>
                <a:lnTo>
                  <a:pt x="770064" y="99085"/>
                </a:lnTo>
                <a:lnTo>
                  <a:pt x="810653" y="126123"/>
                </a:lnTo>
                <a:lnTo>
                  <a:pt x="848537" y="157238"/>
                </a:lnTo>
                <a:lnTo>
                  <a:pt x="852055" y="160451"/>
                </a:lnTo>
                <a:lnTo>
                  <a:pt x="777989" y="234518"/>
                </a:lnTo>
                <a:lnTo>
                  <a:pt x="776439" y="238277"/>
                </a:lnTo>
                <a:lnTo>
                  <a:pt x="776439" y="246227"/>
                </a:lnTo>
                <a:lnTo>
                  <a:pt x="777989" y="249986"/>
                </a:lnTo>
                <a:lnTo>
                  <a:pt x="783628" y="255638"/>
                </a:lnTo>
                <a:lnTo>
                  <a:pt x="787387" y="257175"/>
                </a:lnTo>
                <a:lnTo>
                  <a:pt x="795337" y="257175"/>
                </a:lnTo>
                <a:lnTo>
                  <a:pt x="799084" y="255638"/>
                </a:lnTo>
                <a:lnTo>
                  <a:pt x="873239" y="181483"/>
                </a:lnTo>
                <a:lnTo>
                  <a:pt x="876452" y="184899"/>
                </a:lnTo>
                <a:lnTo>
                  <a:pt x="908875" y="223227"/>
                </a:lnTo>
                <a:lnTo>
                  <a:pt x="937044" y="264388"/>
                </a:lnTo>
                <a:lnTo>
                  <a:pt x="960780" y="308000"/>
                </a:lnTo>
                <a:lnTo>
                  <a:pt x="979957" y="353707"/>
                </a:lnTo>
                <a:lnTo>
                  <a:pt x="994410" y="401142"/>
                </a:lnTo>
                <a:lnTo>
                  <a:pt x="1003985" y="449961"/>
                </a:lnTo>
                <a:lnTo>
                  <a:pt x="1008545" y="499795"/>
                </a:lnTo>
                <a:lnTo>
                  <a:pt x="1008722" y="504507"/>
                </a:lnTo>
                <a:lnTo>
                  <a:pt x="904506" y="504507"/>
                </a:lnTo>
                <a:lnTo>
                  <a:pt x="897813" y="511200"/>
                </a:lnTo>
                <a:lnTo>
                  <a:pt x="897813" y="527672"/>
                </a:lnTo>
                <a:lnTo>
                  <a:pt x="904506" y="534365"/>
                </a:lnTo>
                <a:lnTo>
                  <a:pt x="1008824" y="534365"/>
                </a:lnTo>
                <a:lnTo>
                  <a:pt x="1008646" y="539076"/>
                </a:lnTo>
                <a:lnTo>
                  <a:pt x="1000442" y="611047"/>
                </a:lnTo>
                <a:lnTo>
                  <a:pt x="981722" y="680758"/>
                </a:lnTo>
                <a:lnTo>
                  <a:pt x="980401" y="684517"/>
                </a:lnTo>
                <a:lnTo>
                  <a:pt x="980643" y="688581"/>
                </a:lnTo>
                <a:lnTo>
                  <a:pt x="984097" y="695756"/>
                </a:lnTo>
                <a:lnTo>
                  <a:pt x="987107" y="698461"/>
                </a:lnTo>
                <a:lnTo>
                  <a:pt x="992479" y="700328"/>
                </a:lnTo>
                <a:lnTo>
                  <a:pt x="994156" y="700620"/>
                </a:lnTo>
                <a:lnTo>
                  <a:pt x="995819" y="700620"/>
                </a:lnTo>
                <a:lnTo>
                  <a:pt x="1002144" y="700620"/>
                </a:lnTo>
                <a:lnTo>
                  <a:pt x="1022553" y="648957"/>
                </a:lnTo>
                <a:lnTo>
                  <a:pt x="1031608" y="606437"/>
                </a:lnTo>
                <a:lnTo>
                  <a:pt x="1037069" y="563206"/>
                </a:lnTo>
                <a:lnTo>
                  <a:pt x="1038898" y="51943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249043" y="4551596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325" h="822325">
                <a:moveTo>
                  <a:pt x="364642" y="671512"/>
                </a:moveTo>
                <a:lnTo>
                  <a:pt x="359270" y="663130"/>
                </a:lnTo>
                <a:lnTo>
                  <a:pt x="350761" y="661263"/>
                </a:lnTo>
                <a:lnTo>
                  <a:pt x="342265" y="659396"/>
                </a:lnTo>
                <a:lnTo>
                  <a:pt x="333883" y="664781"/>
                </a:lnTo>
                <a:lnTo>
                  <a:pt x="323837" y="709485"/>
                </a:lnTo>
                <a:lnTo>
                  <a:pt x="316166" y="741984"/>
                </a:lnTo>
                <a:lnTo>
                  <a:pt x="308190" y="773518"/>
                </a:lnTo>
                <a:lnTo>
                  <a:pt x="294373" y="747344"/>
                </a:lnTo>
                <a:lnTo>
                  <a:pt x="281254" y="727125"/>
                </a:lnTo>
                <a:lnTo>
                  <a:pt x="266192" y="712304"/>
                </a:lnTo>
                <a:lnTo>
                  <a:pt x="248589" y="706285"/>
                </a:lnTo>
                <a:lnTo>
                  <a:pt x="247307" y="706272"/>
                </a:lnTo>
                <a:lnTo>
                  <a:pt x="227139" y="710057"/>
                </a:lnTo>
                <a:lnTo>
                  <a:pt x="208711" y="720293"/>
                </a:lnTo>
                <a:lnTo>
                  <a:pt x="192938" y="735368"/>
                </a:lnTo>
                <a:lnTo>
                  <a:pt x="180746" y="753643"/>
                </a:lnTo>
                <a:lnTo>
                  <a:pt x="153657" y="742276"/>
                </a:lnTo>
                <a:lnTo>
                  <a:pt x="123266" y="741781"/>
                </a:lnTo>
                <a:lnTo>
                  <a:pt x="91795" y="749020"/>
                </a:lnTo>
                <a:lnTo>
                  <a:pt x="61506" y="760869"/>
                </a:lnTo>
                <a:lnTo>
                  <a:pt x="68427" y="744080"/>
                </a:lnTo>
                <a:lnTo>
                  <a:pt x="73545" y="728510"/>
                </a:lnTo>
                <a:lnTo>
                  <a:pt x="76898" y="714057"/>
                </a:lnTo>
                <a:lnTo>
                  <a:pt x="78536" y="700595"/>
                </a:lnTo>
                <a:lnTo>
                  <a:pt x="78244" y="685380"/>
                </a:lnTo>
                <a:lnTo>
                  <a:pt x="75438" y="671410"/>
                </a:lnTo>
                <a:lnTo>
                  <a:pt x="70142" y="658698"/>
                </a:lnTo>
                <a:lnTo>
                  <a:pt x="62369" y="647255"/>
                </a:lnTo>
                <a:lnTo>
                  <a:pt x="82384" y="633691"/>
                </a:lnTo>
                <a:lnTo>
                  <a:pt x="99682" y="616140"/>
                </a:lnTo>
                <a:lnTo>
                  <a:pt x="111696" y="595731"/>
                </a:lnTo>
                <a:lnTo>
                  <a:pt x="115900" y="573595"/>
                </a:lnTo>
                <a:lnTo>
                  <a:pt x="109880" y="555993"/>
                </a:lnTo>
                <a:lnTo>
                  <a:pt x="95046" y="540931"/>
                </a:lnTo>
                <a:lnTo>
                  <a:pt x="74841" y="527812"/>
                </a:lnTo>
                <a:lnTo>
                  <a:pt x="48666" y="514007"/>
                </a:lnTo>
                <a:lnTo>
                  <a:pt x="80187" y="506018"/>
                </a:lnTo>
                <a:lnTo>
                  <a:pt x="112687" y="498348"/>
                </a:lnTo>
                <a:lnTo>
                  <a:pt x="157403" y="488315"/>
                </a:lnTo>
                <a:lnTo>
                  <a:pt x="162788" y="479920"/>
                </a:lnTo>
                <a:lnTo>
                  <a:pt x="159067" y="462927"/>
                </a:lnTo>
                <a:lnTo>
                  <a:pt x="150723" y="457517"/>
                </a:lnTo>
                <a:lnTo>
                  <a:pt x="124244" y="463397"/>
                </a:lnTo>
                <a:lnTo>
                  <a:pt x="86804" y="472033"/>
                </a:lnTo>
                <a:lnTo>
                  <a:pt x="45110" y="482371"/>
                </a:lnTo>
                <a:lnTo>
                  <a:pt x="2082" y="495960"/>
                </a:lnTo>
                <a:lnTo>
                  <a:pt x="0" y="508901"/>
                </a:lnTo>
                <a:lnTo>
                  <a:pt x="2159" y="519010"/>
                </a:lnTo>
                <a:lnTo>
                  <a:pt x="9639" y="527456"/>
                </a:lnTo>
                <a:lnTo>
                  <a:pt x="21856" y="535432"/>
                </a:lnTo>
                <a:lnTo>
                  <a:pt x="50698" y="550557"/>
                </a:lnTo>
                <a:lnTo>
                  <a:pt x="65392" y="558812"/>
                </a:lnTo>
                <a:lnTo>
                  <a:pt x="78054" y="567270"/>
                </a:lnTo>
                <a:lnTo>
                  <a:pt x="84404" y="574357"/>
                </a:lnTo>
                <a:lnTo>
                  <a:pt x="79108" y="590626"/>
                </a:lnTo>
                <a:lnTo>
                  <a:pt x="65341" y="606780"/>
                </a:lnTo>
                <a:lnTo>
                  <a:pt x="47320" y="619709"/>
                </a:lnTo>
                <a:lnTo>
                  <a:pt x="29286" y="626300"/>
                </a:lnTo>
                <a:lnTo>
                  <a:pt x="22656" y="627253"/>
                </a:lnTo>
                <a:lnTo>
                  <a:pt x="17348" y="632282"/>
                </a:lnTo>
                <a:lnTo>
                  <a:pt x="14770" y="645414"/>
                </a:lnTo>
                <a:lnTo>
                  <a:pt x="17767" y="652094"/>
                </a:lnTo>
                <a:lnTo>
                  <a:pt x="23533" y="655472"/>
                </a:lnTo>
                <a:lnTo>
                  <a:pt x="34759" y="663816"/>
                </a:lnTo>
                <a:lnTo>
                  <a:pt x="42316" y="673582"/>
                </a:lnTo>
                <a:lnTo>
                  <a:pt x="46367" y="685114"/>
                </a:lnTo>
                <a:lnTo>
                  <a:pt x="47078" y="698677"/>
                </a:lnTo>
                <a:lnTo>
                  <a:pt x="44081" y="716724"/>
                </a:lnTo>
                <a:lnTo>
                  <a:pt x="37058" y="737844"/>
                </a:lnTo>
                <a:lnTo>
                  <a:pt x="25933" y="762203"/>
                </a:lnTo>
                <a:lnTo>
                  <a:pt x="9067" y="793775"/>
                </a:lnTo>
                <a:lnTo>
                  <a:pt x="8623" y="799795"/>
                </a:lnTo>
                <a:lnTo>
                  <a:pt x="25742" y="813600"/>
                </a:lnTo>
                <a:lnTo>
                  <a:pt x="29629" y="812761"/>
                </a:lnTo>
                <a:lnTo>
                  <a:pt x="94996" y="781469"/>
                </a:lnTo>
                <a:lnTo>
                  <a:pt x="135801" y="772160"/>
                </a:lnTo>
                <a:lnTo>
                  <a:pt x="160045" y="777684"/>
                </a:lnTo>
                <a:lnTo>
                  <a:pt x="173405" y="791959"/>
                </a:lnTo>
                <a:lnTo>
                  <a:pt x="176796" y="797725"/>
                </a:lnTo>
                <a:lnTo>
                  <a:pt x="183413" y="800747"/>
                </a:lnTo>
                <a:lnTo>
                  <a:pt x="196596" y="798131"/>
                </a:lnTo>
                <a:lnTo>
                  <a:pt x="201625" y="792822"/>
                </a:lnTo>
                <a:lnTo>
                  <a:pt x="202577" y="786206"/>
                </a:lnTo>
                <a:lnTo>
                  <a:pt x="208038" y="769531"/>
                </a:lnTo>
                <a:lnTo>
                  <a:pt x="218528" y="753884"/>
                </a:lnTo>
                <a:lnTo>
                  <a:pt x="232143" y="742276"/>
                </a:lnTo>
                <a:lnTo>
                  <a:pt x="246938" y="737743"/>
                </a:lnTo>
                <a:lnTo>
                  <a:pt x="247408" y="737743"/>
                </a:lnTo>
                <a:lnTo>
                  <a:pt x="254736" y="744105"/>
                </a:lnTo>
                <a:lnTo>
                  <a:pt x="263321" y="756793"/>
                </a:lnTo>
                <a:lnTo>
                  <a:pt x="271627" y="771486"/>
                </a:lnTo>
                <a:lnTo>
                  <a:pt x="286524" y="799896"/>
                </a:lnTo>
                <a:lnTo>
                  <a:pt x="294271" y="811961"/>
                </a:lnTo>
                <a:lnTo>
                  <a:pt x="302399" y="819569"/>
                </a:lnTo>
                <a:lnTo>
                  <a:pt x="311988" y="822223"/>
                </a:lnTo>
                <a:lnTo>
                  <a:pt x="317017" y="821956"/>
                </a:lnTo>
                <a:lnTo>
                  <a:pt x="326237" y="820102"/>
                </a:lnTo>
                <a:lnTo>
                  <a:pt x="330784" y="807758"/>
                </a:lnTo>
                <a:lnTo>
                  <a:pt x="339826" y="777074"/>
                </a:lnTo>
                <a:lnTo>
                  <a:pt x="350151" y="735393"/>
                </a:lnTo>
                <a:lnTo>
                  <a:pt x="364642" y="671512"/>
                </a:lnTo>
                <a:close/>
              </a:path>
              <a:path w="822325" h="822325">
                <a:moveTo>
                  <a:pt x="822299" y="16992"/>
                </a:moveTo>
                <a:lnTo>
                  <a:pt x="822185" y="13398"/>
                </a:lnTo>
                <a:lnTo>
                  <a:pt x="822045" y="12814"/>
                </a:lnTo>
                <a:lnTo>
                  <a:pt x="821918" y="12217"/>
                </a:lnTo>
                <a:lnTo>
                  <a:pt x="821817" y="11798"/>
                </a:lnTo>
                <a:lnTo>
                  <a:pt x="821753" y="11341"/>
                </a:lnTo>
                <a:lnTo>
                  <a:pt x="821474" y="10426"/>
                </a:lnTo>
                <a:lnTo>
                  <a:pt x="821245" y="9994"/>
                </a:lnTo>
                <a:lnTo>
                  <a:pt x="820851" y="9042"/>
                </a:lnTo>
                <a:lnTo>
                  <a:pt x="820686" y="8521"/>
                </a:lnTo>
                <a:lnTo>
                  <a:pt x="820242" y="7721"/>
                </a:lnTo>
                <a:lnTo>
                  <a:pt x="819988" y="7416"/>
                </a:lnTo>
                <a:lnTo>
                  <a:pt x="819124" y="6032"/>
                </a:lnTo>
                <a:lnTo>
                  <a:pt x="818489" y="5270"/>
                </a:lnTo>
                <a:lnTo>
                  <a:pt x="818197" y="5029"/>
                </a:lnTo>
                <a:lnTo>
                  <a:pt x="817511" y="4305"/>
                </a:lnTo>
                <a:lnTo>
                  <a:pt x="817092" y="3835"/>
                </a:lnTo>
                <a:lnTo>
                  <a:pt x="816279" y="3175"/>
                </a:lnTo>
                <a:lnTo>
                  <a:pt x="815581" y="2730"/>
                </a:lnTo>
                <a:lnTo>
                  <a:pt x="815098" y="2400"/>
                </a:lnTo>
                <a:lnTo>
                  <a:pt x="814628" y="2019"/>
                </a:lnTo>
                <a:lnTo>
                  <a:pt x="813727" y="1536"/>
                </a:lnTo>
                <a:lnTo>
                  <a:pt x="812393" y="1003"/>
                </a:lnTo>
                <a:lnTo>
                  <a:pt x="811847" y="736"/>
                </a:lnTo>
                <a:lnTo>
                  <a:pt x="811263" y="558"/>
                </a:lnTo>
                <a:lnTo>
                  <a:pt x="808812" y="0"/>
                </a:lnTo>
                <a:lnTo>
                  <a:pt x="804024" y="0"/>
                </a:lnTo>
                <a:lnTo>
                  <a:pt x="789228" y="1320"/>
                </a:lnTo>
                <a:lnTo>
                  <a:pt x="789228" y="32956"/>
                </a:lnTo>
                <a:lnTo>
                  <a:pt x="763409" y="322427"/>
                </a:lnTo>
                <a:lnTo>
                  <a:pt x="732967" y="314286"/>
                </a:lnTo>
                <a:lnTo>
                  <a:pt x="691489" y="297802"/>
                </a:lnTo>
                <a:lnTo>
                  <a:pt x="676224" y="289013"/>
                </a:lnTo>
                <a:lnTo>
                  <a:pt x="676224" y="325551"/>
                </a:lnTo>
                <a:lnTo>
                  <a:pt x="600646" y="401129"/>
                </a:lnTo>
                <a:lnTo>
                  <a:pt x="582510" y="396163"/>
                </a:lnTo>
                <a:lnTo>
                  <a:pt x="574979" y="393052"/>
                </a:lnTo>
                <a:lnTo>
                  <a:pt x="574979" y="426808"/>
                </a:lnTo>
                <a:lnTo>
                  <a:pt x="490943" y="510819"/>
                </a:lnTo>
                <a:lnTo>
                  <a:pt x="472706" y="505752"/>
                </a:lnTo>
                <a:lnTo>
                  <a:pt x="465239" y="502666"/>
                </a:lnTo>
                <a:lnTo>
                  <a:pt x="465239" y="536524"/>
                </a:lnTo>
                <a:lnTo>
                  <a:pt x="405422" y="596353"/>
                </a:lnTo>
                <a:lnTo>
                  <a:pt x="390474" y="601433"/>
                </a:lnTo>
                <a:lnTo>
                  <a:pt x="361378" y="602602"/>
                </a:lnTo>
                <a:lnTo>
                  <a:pt x="320624" y="589445"/>
                </a:lnTo>
                <a:lnTo>
                  <a:pt x="314286" y="584631"/>
                </a:lnTo>
                <a:lnTo>
                  <a:pt x="270662" y="551535"/>
                </a:lnTo>
                <a:lnTo>
                  <a:pt x="232676" y="501421"/>
                </a:lnTo>
                <a:lnTo>
                  <a:pt x="219557" y="460603"/>
                </a:lnTo>
                <a:lnTo>
                  <a:pt x="220764" y="431558"/>
                </a:lnTo>
                <a:lnTo>
                  <a:pt x="225806" y="416801"/>
                </a:lnTo>
                <a:lnTo>
                  <a:pt x="285496" y="357111"/>
                </a:lnTo>
                <a:lnTo>
                  <a:pt x="294132" y="379768"/>
                </a:lnTo>
                <a:lnTo>
                  <a:pt x="307797" y="406577"/>
                </a:lnTo>
                <a:lnTo>
                  <a:pt x="354774" y="467093"/>
                </a:lnTo>
                <a:lnTo>
                  <a:pt x="385902" y="494385"/>
                </a:lnTo>
                <a:lnTo>
                  <a:pt x="442544" y="527939"/>
                </a:lnTo>
                <a:lnTo>
                  <a:pt x="465239" y="536524"/>
                </a:lnTo>
                <a:lnTo>
                  <a:pt x="465239" y="502666"/>
                </a:lnTo>
                <a:lnTo>
                  <a:pt x="445668" y="494550"/>
                </a:lnTo>
                <a:lnTo>
                  <a:pt x="412800" y="474980"/>
                </a:lnTo>
                <a:lnTo>
                  <a:pt x="377063" y="444830"/>
                </a:lnTo>
                <a:lnTo>
                  <a:pt x="347129" y="409397"/>
                </a:lnTo>
                <a:lnTo>
                  <a:pt x="327609" y="376770"/>
                </a:lnTo>
                <a:lnTo>
                  <a:pt x="319506" y="357378"/>
                </a:lnTo>
                <a:lnTo>
                  <a:pt x="319392" y="357111"/>
                </a:lnTo>
                <a:lnTo>
                  <a:pt x="316357" y="349821"/>
                </a:lnTo>
                <a:lnTo>
                  <a:pt x="311175" y="331431"/>
                </a:lnTo>
                <a:lnTo>
                  <a:pt x="395236" y="247370"/>
                </a:lnTo>
                <a:lnTo>
                  <a:pt x="403860" y="270027"/>
                </a:lnTo>
                <a:lnTo>
                  <a:pt x="417525" y="296837"/>
                </a:lnTo>
                <a:lnTo>
                  <a:pt x="464515" y="357378"/>
                </a:lnTo>
                <a:lnTo>
                  <a:pt x="495630" y="384644"/>
                </a:lnTo>
                <a:lnTo>
                  <a:pt x="552284" y="418211"/>
                </a:lnTo>
                <a:lnTo>
                  <a:pt x="574979" y="426808"/>
                </a:lnTo>
                <a:lnTo>
                  <a:pt x="574979" y="393052"/>
                </a:lnTo>
                <a:lnTo>
                  <a:pt x="555574" y="385025"/>
                </a:lnTo>
                <a:lnTo>
                  <a:pt x="522719" y="365442"/>
                </a:lnTo>
                <a:lnTo>
                  <a:pt x="486791" y="335089"/>
                </a:lnTo>
                <a:lnTo>
                  <a:pt x="456869" y="299669"/>
                </a:lnTo>
                <a:lnTo>
                  <a:pt x="429120" y="247370"/>
                </a:lnTo>
                <a:lnTo>
                  <a:pt x="420903" y="221691"/>
                </a:lnTo>
                <a:lnTo>
                  <a:pt x="496633" y="145961"/>
                </a:lnTo>
                <a:lnTo>
                  <a:pt x="509968" y="171170"/>
                </a:lnTo>
                <a:lnTo>
                  <a:pt x="526618" y="197434"/>
                </a:lnTo>
                <a:lnTo>
                  <a:pt x="571284" y="250901"/>
                </a:lnTo>
                <a:lnTo>
                  <a:pt x="624751" y="295579"/>
                </a:lnTo>
                <a:lnTo>
                  <a:pt x="676224" y="325551"/>
                </a:lnTo>
                <a:lnTo>
                  <a:pt x="676224" y="289013"/>
                </a:lnTo>
                <a:lnTo>
                  <a:pt x="643521" y="270167"/>
                </a:lnTo>
                <a:lnTo>
                  <a:pt x="593572" y="228612"/>
                </a:lnTo>
                <a:lnTo>
                  <a:pt x="552170" y="178803"/>
                </a:lnTo>
                <a:lnTo>
                  <a:pt x="524560" y="130835"/>
                </a:lnTo>
                <a:lnTo>
                  <a:pt x="508012" y="89293"/>
                </a:lnTo>
                <a:lnTo>
                  <a:pt x="499808" y="58775"/>
                </a:lnTo>
                <a:lnTo>
                  <a:pt x="789228" y="32956"/>
                </a:lnTo>
                <a:lnTo>
                  <a:pt x="789228" y="1320"/>
                </a:lnTo>
                <a:lnTo>
                  <a:pt x="475894" y="29273"/>
                </a:lnTo>
                <a:lnTo>
                  <a:pt x="472046" y="31292"/>
                </a:lnTo>
                <a:lnTo>
                  <a:pt x="466674" y="37731"/>
                </a:lnTo>
                <a:lnTo>
                  <a:pt x="465391" y="41871"/>
                </a:lnTo>
                <a:lnTo>
                  <a:pt x="465772" y="46037"/>
                </a:lnTo>
                <a:lnTo>
                  <a:pt x="466559" y="52260"/>
                </a:lnTo>
                <a:lnTo>
                  <a:pt x="469163" y="66662"/>
                </a:lnTo>
                <a:lnTo>
                  <a:pt x="474459" y="87934"/>
                </a:lnTo>
                <a:lnTo>
                  <a:pt x="483298" y="114744"/>
                </a:lnTo>
                <a:lnTo>
                  <a:pt x="201104" y="396925"/>
                </a:lnTo>
                <a:lnTo>
                  <a:pt x="200367" y="397878"/>
                </a:lnTo>
                <a:lnTo>
                  <a:pt x="199720" y="398907"/>
                </a:lnTo>
                <a:lnTo>
                  <a:pt x="193382" y="413029"/>
                </a:lnTo>
                <a:lnTo>
                  <a:pt x="187413" y="447878"/>
                </a:lnTo>
                <a:lnTo>
                  <a:pt x="197040" y="499110"/>
                </a:lnTo>
                <a:lnTo>
                  <a:pt x="237553" y="562356"/>
                </a:lnTo>
                <a:lnTo>
                  <a:pt x="150202" y="649706"/>
                </a:lnTo>
                <a:lnTo>
                  <a:pt x="146735" y="654913"/>
                </a:lnTo>
                <a:lnTo>
                  <a:pt x="145592" y="660844"/>
                </a:lnTo>
                <a:lnTo>
                  <a:pt x="146735" y="666775"/>
                </a:lnTo>
                <a:lnTo>
                  <a:pt x="150202" y="671995"/>
                </a:lnTo>
                <a:lnTo>
                  <a:pt x="153276" y="675068"/>
                </a:lnTo>
                <a:lnTo>
                  <a:pt x="157314" y="676605"/>
                </a:lnTo>
                <a:lnTo>
                  <a:pt x="165379" y="676605"/>
                </a:lnTo>
                <a:lnTo>
                  <a:pt x="169405" y="675068"/>
                </a:lnTo>
                <a:lnTo>
                  <a:pt x="259842" y="584631"/>
                </a:lnTo>
                <a:lnTo>
                  <a:pt x="291947" y="609244"/>
                </a:lnTo>
                <a:lnTo>
                  <a:pt x="321729" y="624636"/>
                </a:lnTo>
                <a:lnTo>
                  <a:pt x="348665" y="632587"/>
                </a:lnTo>
                <a:lnTo>
                  <a:pt x="372249" y="634847"/>
                </a:lnTo>
                <a:lnTo>
                  <a:pt x="392811" y="633044"/>
                </a:lnTo>
                <a:lnTo>
                  <a:pt x="443712" y="602602"/>
                </a:lnTo>
                <a:lnTo>
                  <a:pt x="535495" y="510819"/>
                </a:lnTo>
                <a:lnTo>
                  <a:pt x="645198" y="401129"/>
                </a:lnTo>
                <a:lnTo>
                  <a:pt x="707440" y="338886"/>
                </a:lnTo>
                <a:lnTo>
                  <a:pt x="734250" y="347726"/>
                </a:lnTo>
                <a:lnTo>
                  <a:pt x="755523" y="353021"/>
                </a:lnTo>
                <a:lnTo>
                  <a:pt x="769937" y="355625"/>
                </a:lnTo>
                <a:lnTo>
                  <a:pt x="776732" y="356489"/>
                </a:lnTo>
                <a:lnTo>
                  <a:pt x="781253" y="356489"/>
                </a:lnTo>
                <a:lnTo>
                  <a:pt x="784834" y="355193"/>
                </a:lnTo>
                <a:lnTo>
                  <a:pt x="790892" y="350139"/>
                </a:lnTo>
                <a:lnTo>
                  <a:pt x="792911" y="346290"/>
                </a:lnTo>
                <a:lnTo>
                  <a:pt x="793572" y="338886"/>
                </a:lnTo>
                <a:lnTo>
                  <a:pt x="795045" y="322427"/>
                </a:lnTo>
                <a:lnTo>
                  <a:pt x="820864" y="32956"/>
                </a:lnTo>
                <a:lnTo>
                  <a:pt x="822299" y="16992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7574029" y="11057014"/>
            <a:ext cx="2530475" cy="252095"/>
          </a:xfrm>
          <a:custGeom>
            <a:avLst/>
            <a:gdLst/>
            <a:ahLst/>
            <a:cxnLst/>
            <a:rect l="l" t="t" r="r" b="b"/>
            <a:pathLst>
              <a:path w="2530475" h="252095">
                <a:moveTo>
                  <a:pt x="2530059" y="0"/>
                </a:moveTo>
                <a:lnTo>
                  <a:pt x="0" y="0"/>
                </a:lnTo>
                <a:lnTo>
                  <a:pt x="0" y="251542"/>
                </a:lnTo>
                <a:lnTo>
                  <a:pt x="2530059" y="251542"/>
                </a:lnTo>
                <a:lnTo>
                  <a:pt x="2530059" y="0"/>
                </a:lnTo>
                <a:close/>
              </a:path>
            </a:pathLst>
          </a:custGeom>
          <a:solidFill>
            <a:srgbClr val="D90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7030878" y="2259208"/>
            <a:ext cx="81280" cy="119380"/>
          </a:xfrm>
          <a:custGeom>
            <a:avLst/>
            <a:gdLst/>
            <a:ahLst/>
            <a:cxnLst/>
            <a:rect l="l" t="t" r="r" b="b"/>
            <a:pathLst>
              <a:path w="81280" h="119380">
                <a:moveTo>
                  <a:pt x="80670" y="0"/>
                </a:moveTo>
                <a:lnTo>
                  <a:pt x="54737" y="0"/>
                </a:lnTo>
                <a:lnTo>
                  <a:pt x="54737" y="48260"/>
                </a:lnTo>
                <a:lnTo>
                  <a:pt x="25984" y="48260"/>
                </a:lnTo>
                <a:lnTo>
                  <a:pt x="25984" y="0"/>
                </a:lnTo>
                <a:lnTo>
                  <a:pt x="0" y="0"/>
                </a:lnTo>
                <a:lnTo>
                  <a:pt x="0" y="48260"/>
                </a:lnTo>
                <a:lnTo>
                  <a:pt x="0" y="71120"/>
                </a:lnTo>
                <a:lnTo>
                  <a:pt x="0" y="119380"/>
                </a:lnTo>
                <a:lnTo>
                  <a:pt x="25984" y="119380"/>
                </a:lnTo>
                <a:lnTo>
                  <a:pt x="25984" y="71120"/>
                </a:lnTo>
                <a:lnTo>
                  <a:pt x="54737" y="71120"/>
                </a:lnTo>
                <a:lnTo>
                  <a:pt x="54737" y="119380"/>
                </a:lnTo>
                <a:lnTo>
                  <a:pt x="80670" y="119380"/>
                </a:lnTo>
                <a:lnTo>
                  <a:pt x="80670" y="71120"/>
                </a:lnTo>
                <a:lnTo>
                  <a:pt x="80670" y="48260"/>
                </a:lnTo>
                <a:lnTo>
                  <a:pt x="80670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8" name="object 148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7350043" y="2259732"/>
            <a:ext cx="95787" cy="118855"/>
          </a:xfrm>
          <a:prstGeom prst="rect">
            <a:avLst/>
          </a:prstGeom>
        </p:spPr>
      </p:pic>
      <p:sp>
        <p:nvSpPr>
          <p:cNvPr id="149" name="object 149"/>
          <p:cNvSpPr/>
          <p:nvPr/>
        </p:nvSpPr>
        <p:spPr>
          <a:xfrm>
            <a:off x="17686759" y="2259690"/>
            <a:ext cx="26034" cy="119380"/>
          </a:xfrm>
          <a:custGeom>
            <a:avLst/>
            <a:gdLst/>
            <a:ahLst/>
            <a:cxnLst/>
            <a:rect l="l" t="t" r="r" b="b"/>
            <a:pathLst>
              <a:path w="26034" h="119380">
                <a:moveTo>
                  <a:pt x="25999" y="0"/>
                </a:moveTo>
                <a:lnTo>
                  <a:pt x="0" y="0"/>
                </a:lnTo>
                <a:lnTo>
                  <a:pt x="0" y="118886"/>
                </a:lnTo>
                <a:lnTo>
                  <a:pt x="25999" y="118886"/>
                </a:lnTo>
                <a:lnTo>
                  <a:pt x="25999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7952758" y="2259729"/>
            <a:ext cx="74295" cy="119380"/>
          </a:xfrm>
          <a:custGeom>
            <a:avLst/>
            <a:gdLst/>
            <a:ahLst/>
            <a:cxnLst/>
            <a:rect l="l" t="t" r="r" b="b"/>
            <a:pathLst>
              <a:path w="74294" h="119380">
                <a:moveTo>
                  <a:pt x="73952" y="0"/>
                </a:moveTo>
                <a:lnTo>
                  <a:pt x="0" y="0"/>
                </a:lnTo>
                <a:lnTo>
                  <a:pt x="0" y="22860"/>
                </a:lnTo>
                <a:lnTo>
                  <a:pt x="23723" y="22860"/>
                </a:lnTo>
                <a:lnTo>
                  <a:pt x="23723" y="119380"/>
                </a:lnTo>
                <a:lnTo>
                  <a:pt x="49771" y="119380"/>
                </a:lnTo>
                <a:lnTo>
                  <a:pt x="49771" y="22860"/>
                </a:lnTo>
                <a:lnTo>
                  <a:pt x="73952" y="22860"/>
                </a:lnTo>
                <a:lnTo>
                  <a:pt x="73952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8266920" y="2259690"/>
            <a:ext cx="26034" cy="119380"/>
          </a:xfrm>
          <a:custGeom>
            <a:avLst/>
            <a:gdLst/>
            <a:ahLst/>
            <a:cxnLst/>
            <a:rect l="l" t="t" r="r" b="b"/>
            <a:pathLst>
              <a:path w="26034" h="119380">
                <a:moveTo>
                  <a:pt x="25915" y="0"/>
                </a:moveTo>
                <a:lnTo>
                  <a:pt x="0" y="0"/>
                </a:lnTo>
                <a:lnTo>
                  <a:pt x="0" y="118886"/>
                </a:lnTo>
                <a:lnTo>
                  <a:pt x="25915" y="118886"/>
                </a:lnTo>
                <a:lnTo>
                  <a:pt x="25915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7300367" y="1355662"/>
            <a:ext cx="747395" cy="714375"/>
          </a:xfrm>
          <a:custGeom>
            <a:avLst/>
            <a:gdLst/>
            <a:ahLst/>
            <a:cxnLst/>
            <a:rect l="l" t="t" r="r" b="b"/>
            <a:pathLst>
              <a:path w="747394" h="714375">
                <a:moveTo>
                  <a:pt x="746804" y="0"/>
                </a:moveTo>
                <a:lnTo>
                  <a:pt x="501848" y="0"/>
                </a:lnTo>
                <a:lnTo>
                  <a:pt x="501262" y="362648"/>
                </a:lnTo>
                <a:lnTo>
                  <a:pt x="223773" y="0"/>
                </a:lnTo>
                <a:lnTo>
                  <a:pt x="0" y="0"/>
                </a:lnTo>
                <a:lnTo>
                  <a:pt x="0" y="714009"/>
                </a:lnTo>
                <a:lnTo>
                  <a:pt x="246044" y="714009"/>
                </a:lnTo>
                <a:lnTo>
                  <a:pt x="239887" y="348450"/>
                </a:lnTo>
                <a:lnTo>
                  <a:pt x="545501" y="714009"/>
                </a:lnTo>
                <a:lnTo>
                  <a:pt x="746804" y="714009"/>
                </a:lnTo>
                <a:lnTo>
                  <a:pt x="74680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6923484" y="1355655"/>
            <a:ext cx="243840" cy="173355"/>
          </a:xfrm>
          <a:custGeom>
            <a:avLst/>
            <a:gdLst/>
            <a:ahLst/>
            <a:cxnLst/>
            <a:rect l="l" t="t" r="r" b="b"/>
            <a:pathLst>
              <a:path w="243840" h="173355">
                <a:moveTo>
                  <a:pt x="243594" y="0"/>
                </a:moveTo>
                <a:lnTo>
                  <a:pt x="0" y="0"/>
                </a:lnTo>
                <a:lnTo>
                  <a:pt x="0" y="173219"/>
                </a:lnTo>
                <a:lnTo>
                  <a:pt x="243594" y="173219"/>
                </a:lnTo>
                <a:lnTo>
                  <a:pt x="24359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6923484" y="1600213"/>
            <a:ext cx="243840" cy="469900"/>
          </a:xfrm>
          <a:custGeom>
            <a:avLst/>
            <a:gdLst/>
            <a:ahLst/>
            <a:cxnLst/>
            <a:rect l="l" t="t" r="r" b="b"/>
            <a:pathLst>
              <a:path w="243840" h="469900">
                <a:moveTo>
                  <a:pt x="243594" y="0"/>
                </a:moveTo>
                <a:lnTo>
                  <a:pt x="0" y="0"/>
                </a:lnTo>
                <a:lnTo>
                  <a:pt x="0" y="469451"/>
                </a:lnTo>
                <a:lnTo>
                  <a:pt x="243594" y="469451"/>
                </a:lnTo>
                <a:lnTo>
                  <a:pt x="243594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5" name="object 155"/>
          <p:cNvGrpSpPr/>
          <p:nvPr/>
        </p:nvGrpSpPr>
        <p:grpSpPr>
          <a:xfrm>
            <a:off x="17616695" y="837669"/>
            <a:ext cx="1649730" cy="1243330"/>
            <a:chOff x="17616695" y="837669"/>
            <a:chExt cx="1649730" cy="1243330"/>
          </a:xfrm>
        </p:grpSpPr>
        <p:sp>
          <p:nvSpPr>
            <p:cNvPr id="156" name="object 156"/>
            <p:cNvSpPr/>
            <p:nvPr/>
          </p:nvSpPr>
          <p:spPr>
            <a:xfrm>
              <a:off x="18181181" y="1355680"/>
              <a:ext cx="800735" cy="714375"/>
            </a:xfrm>
            <a:custGeom>
              <a:avLst/>
              <a:gdLst/>
              <a:ahLst/>
              <a:cxnLst/>
              <a:rect l="l" t="t" r="r" b="b"/>
              <a:pathLst>
                <a:path w="800734" h="714375">
                  <a:moveTo>
                    <a:pt x="539534" y="395198"/>
                  </a:moveTo>
                  <a:lnTo>
                    <a:pt x="243776" y="0"/>
                  </a:lnTo>
                  <a:lnTo>
                    <a:pt x="0" y="0"/>
                  </a:lnTo>
                  <a:lnTo>
                    <a:pt x="0" y="713981"/>
                  </a:lnTo>
                  <a:lnTo>
                    <a:pt x="243776" y="713981"/>
                  </a:lnTo>
                  <a:lnTo>
                    <a:pt x="243776" y="340017"/>
                  </a:lnTo>
                  <a:lnTo>
                    <a:pt x="283273" y="395198"/>
                  </a:lnTo>
                  <a:lnTo>
                    <a:pt x="539534" y="395198"/>
                  </a:lnTo>
                  <a:close/>
                </a:path>
                <a:path w="800734" h="714375">
                  <a:moveTo>
                    <a:pt x="710463" y="517321"/>
                  </a:moveTo>
                  <a:lnTo>
                    <a:pt x="642785" y="434632"/>
                  </a:lnTo>
                  <a:lnTo>
                    <a:pt x="282397" y="434632"/>
                  </a:lnTo>
                  <a:lnTo>
                    <a:pt x="282397" y="517321"/>
                  </a:lnTo>
                  <a:lnTo>
                    <a:pt x="710463" y="517321"/>
                  </a:lnTo>
                  <a:close/>
                </a:path>
                <a:path w="800734" h="714375">
                  <a:moveTo>
                    <a:pt x="778027" y="713981"/>
                  </a:moveTo>
                  <a:lnTo>
                    <a:pt x="734733" y="656285"/>
                  </a:lnTo>
                  <a:lnTo>
                    <a:pt x="470255" y="656285"/>
                  </a:lnTo>
                  <a:lnTo>
                    <a:pt x="511784" y="713981"/>
                  </a:lnTo>
                  <a:lnTo>
                    <a:pt x="778027" y="713981"/>
                  </a:lnTo>
                  <a:close/>
                </a:path>
                <a:path w="800734" h="714375">
                  <a:moveTo>
                    <a:pt x="800620" y="629958"/>
                  </a:moveTo>
                  <a:lnTo>
                    <a:pt x="733005" y="547420"/>
                  </a:lnTo>
                  <a:lnTo>
                    <a:pt x="282397" y="547420"/>
                  </a:lnTo>
                  <a:lnTo>
                    <a:pt x="282397" y="629958"/>
                  </a:lnTo>
                  <a:lnTo>
                    <a:pt x="800620" y="629958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616695" y="985490"/>
              <a:ext cx="1473200" cy="1082040"/>
            </a:xfrm>
            <a:custGeom>
              <a:avLst/>
              <a:gdLst/>
              <a:ahLst/>
              <a:cxnLst/>
              <a:rect l="l" t="t" r="r" b="b"/>
              <a:pathLst>
                <a:path w="1473200" h="1082039">
                  <a:moveTo>
                    <a:pt x="674827" y="0"/>
                  </a:moveTo>
                  <a:lnTo>
                    <a:pt x="624784" y="1423"/>
                  </a:lnTo>
                  <a:lnTo>
                    <a:pt x="575019" y="5653"/>
                  </a:lnTo>
                  <a:lnTo>
                    <a:pt x="525696" y="12626"/>
                  </a:lnTo>
                  <a:lnTo>
                    <a:pt x="476982" y="22280"/>
                  </a:lnTo>
                  <a:lnTo>
                    <a:pt x="429041" y="34550"/>
                  </a:lnTo>
                  <a:lnTo>
                    <a:pt x="382039" y="49375"/>
                  </a:lnTo>
                  <a:lnTo>
                    <a:pt x="336141" y="66692"/>
                  </a:lnTo>
                  <a:lnTo>
                    <a:pt x="291512" y="86437"/>
                  </a:lnTo>
                  <a:lnTo>
                    <a:pt x="248317" y="108548"/>
                  </a:lnTo>
                  <a:lnTo>
                    <a:pt x="206722" y="132961"/>
                  </a:lnTo>
                  <a:lnTo>
                    <a:pt x="166892" y="159615"/>
                  </a:lnTo>
                  <a:lnTo>
                    <a:pt x="128992" y="188446"/>
                  </a:lnTo>
                  <a:lnTo>
                    <a:pt x="93188" y="219391"/>
                  </a:lnTo>
                  <a:lnTo>
                    <a:pt x="59644" y="252388"/>
                  </a:lnTo>
                  <a:lnTo>
                    <a:pt x="28526" y="287372"/>
                  </a:lnTo>
                  <a:lnTo>
                    <a:pt x="0" y="324283"/>
                  </a:lnTo>
                  <a:lnTo>
                    <a:pt x="830969" y="324984"/>
                  </a:lnTo>
                  <a:lnTo>
                    <a:pt x="1170498" y="764374"/>
                  </a:lnTo>
                  <a:lnTo>
                    <a:pt x="1225250" y="764908"/>
                  </a:lnTo>
                  <a:lnTo>
                    <a:pt x="1427715" y="1019141"/>
                  </a:lnTo>
                  <a:lnTo>
                    <a:pt x="1374575" y="1019141"/>
                  </a:lnTo>
                  <a:lnTo>
                    <a:pt x="1421129" y="1081579"/>
                  </a:lnTo>
                  <a:lnTo>
                    <a:pt x="1436609" y="1036980"/>
                  </a:lnTo>
                  <a:lnTo>
                    <a:pt x="1449480" y="991210"/>
                  </a:lnTo>
                  <a:lnTo>
                    <a:pt x="1459651" y="944358"/>
                  </a:lnTo>
                  <a:lnTo>
                    <a:pt x="1467030" y="896515"/>
                  </a:lnTo>
                  <a:lnTo>
                    <a:pt x="1471525" y="847771"/>
                  </a:lnTo>
                  <a:lnTo>
                    <a:pt x="1473044" y="798216"/>
                  </a:lnTo>
                  <a:lnTo>
                    <a:pt x="1471587" y="749592"/>
                  </a:lnTo>
                  <a:lnTo>
                    <a:pt x="1467274" y="701738"/>
                  </a:lnTo>
                  <a:lnTo>
                    <a:pt x="1460186" y="654738"/>
                  </a:lnTo>
                  <a:lnTo>
                    <a:pt x="1450408" y="608675"/>
                  </a:lnTo>
                  <a:lnTo>
                    <a:pt x="1438024" y="563633"/>
                  </a:lnTo>
                  <a:lnTo>
                    <a:pt x="1423115" y="519696"/>
                  </a:lnTo>
                  <a:lnTo>
                    <a:pt x="1405767" y="476946"/>
                  </a:lnTo>
                  <a:lnTo>
                    <a:pt x="1386061" y="435468"/>
                  </a:lnTo>
                  <a:lnTo>
                    <a:pt x="1364083" y="395344"/>
                  </a:lnTo>
                  <a:lnTo>
                    <a:pt x="1339914" y="356659"/>
                  </a:lnTo>
                  <a:lnTo>
                    <a:pt x="1313639" y="319496"/>
                  </a:lnTo>
                  <a:lnTo>
                    <a:pt x="1285341" y="283939"/>
                  </a:lnTo>
                  <a:lnTo>
                    <a:pt x="1255104" y="250070"/>
                  </a:lnTo>
                  <a:lnTo>
                    <a:pt x="1223010" y="217973"/>
                  </a:lnTo>
                  <a:lnTo>
                    <a:pt x="1189143" y="187733"/>
                  </a:lnTo>
                  <a:lnTo>
                    <a:pt x="1153587" y="159431"/>
                  </a:lnTo>
                  <a:lnTo>
                    <a:pt x="1116425" y="133153"/>
                  </a:lnTo>
                  <a:lnTo>
                    <a:pt x="1077741" y="108981"/>
                  </a:lnTo>
                  <a:lnTo>
                    <a:pt x="1037617" y="86999"/>
                  </a:lnTo>
                  <a:lnTo>
                    <a:pt x="996137" y="67291"/>
                  </a:lnTo>
                  <a:lnTo>
                    <a:pt x="953385" y="49939"/>
                  </a:lnTo>
                  <a:lnTo>
                    <a:pt x="909445" y="35028"/>
                  </a:lnTo>
                  <a:lnTo>
                    <a:pt x="864399" y="22640"/>
                  </a:lnTo>
                  <a:lnTo>
                    <a:pt x="818330" y="12860"/>
                  </a:lnTo>
                  <a:lnTo>
                    <a:pt x="771323" y="5771"/>
                  </a:lnTo>
                  <a:lnTo>
                    <a:pt x="723461" y="1456"/>
                  </a:lnTo>
                  <a:lnTo>
                    <a:pt x="674827" y="0"/>
                  </a:lnTo>
                  <a:close/>
                </a:path>
              </a:pathLst>
            </a:custGeom>
            <a:solidFill>
              <a:srgbClr val="D90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7802606" y="837672"/>
              <a:ext cx="1464310" cy="1243330"/>
            </a:xfrm>
            <a:custGeom>
              <a:avLst/>
              <a:gdLst/>
              <a:ahLst/>
              <a:cxnLst/>
              <a:rect l="l" t="t" r="r" b="b"/>
              <a:pathLst>
                <a:path w="1464309" h="1243330">
                  <a:moveTo>
                    <a:pt x="138976" y="187071"/>
                  </a:moveTo>
                  <a:lnTo>
                    <a:pt x="117436" y="147828"/>
                  </a:lnTo>
                  <a:lnTo>
                    <a:pt x="114642" y="156565"/>
                  </a:lnTo>
                  <a:lnTo>
                    <a:pt x="110045" y="164566"/>
                  </a:lnTo>
                  <a:lnTo>
                    <a:pt x="103886" y="171399"/>
                  </a:lnTo>
                  <a:lnTo>
                    <a:pt x="96431" y="176644"/>
                  </a:lnTo>
                  <a:lnTo>
                    <a:pt x="81064" y="181749"/>
                  </a:lnTo>
                  <a:lnTo>
                    <a:pt x="66382" y="180517"/>
                  </a:lnTo>
                  <a:lnTo>
                    <a:pt x="53492" y="173443"/>
                  </a:lnTo>
                  <a:lnTo>
                    <a:pt x="43510" y="160997"/>
                  </a:lnTo>
                  <a:lnTo>
                    <a:pt x="38417" y="145923"/>
                  </a:lnTo>
                  <a:lnTo>
                    <a:pt x="39192" y="131051"/>
                  </a:lnTo>
                  <a:lnTo>
                    <a:pt x="45758" y="117805"/>
                  </a:lnTo>
                  <a:lnTo>
                    <a:pt x="57988" y="107594"/>
                  </a:lnTo>
                  <a:lnTo>
                    <a:pt x="66802" y="103924"/>
                  </a:lnTo>
                  <a:lnTo>
                    <a:pt x="76085" y="102298"/>
                  </a:lnTo>
                  <a:lnTo>
                    <a:pt x="85432" y="102870"/>
                  </a:lnTo>
                  <a:lnTo>
                    <a:pt x="94437" y="105740"/>
                  </a:lnTo>
                  <a:lnTo>
                    <a:pt x="72847" y="66357"/>
                  </a:lnTo>
                  <a:lnTo>
                    <a:pt x="26924" y="85039"/>
                  </a:lnTo>
                  <a:lnTo>
                    <a:pt x="2501" y="123037"/>
                  </a:lnTo>
                  <a:lnTo>
                    <a:pt x="0" y="137452"/>
                  </a:lnTo>
                  <a:lnTo>
                    <a:pt x="368" y="151930"/>
                  </a:lnTo>
                  <a:lnTo>
                    <a:pt x="17868" y="192493"/>
                  </a:lnTo>
                  <a:lnTo>
                    <a:pt x="55587" y="216217"/>
                  </a:lnTo>
                  <a:lnTo>
                    <a:pt x="70370" y="218465"/>
                  </a:lnTo>
                  <a:lnTo>
                    <a:pt x="85115" y="217982"/>
                  </a:lnTo>
                  <a:lnTo>
                    <a:pt x="126466" y="199377"/>
                  </a:lnTo>
                  <a:lnTo>
                    <a:pt x="132524" y="193624"/>
                  </a:lnTo>
                  <a:lnTo>
                    <a:pt x="138976" y="187071"/>
                  </a:lnTo>
                  <a:close/>
                </a:path>
                <a:path w="1464309" h="1243330">
                  <a:moveTo>
                    <a:pt x="153517" y="75095"/>
                  </a:moveTo>
                  <a:lnTo>
                    <a:pt x="144767" y="53733"/>
                  </a:lnTo>
                  <a:lnTo>
                    <a:pt x="113157" y="66840"/>
                  </a:lnTo>
                  <a:lnTo>
                    <a:pt x="121907" y="87985"/>
                  </a:lnTo>
                  <a:lnTo>
                    <a:pt x="153517" y="75095"/>
                  </a:lnTo>
                  <a:close/>
                </a:path>
                <a:path w="1464309" h="1243330">
                  <a:moveTo>
                    <a:pt x="192392" y="169037"/>
                  </a:moveTo>
                  <a:lnTo>
                    <a:pt x="155130" y="78511"/>
                  </a:lnTo>
                  <a:lnTo>
                    <a:pt x="122974" y="91579"/>
                  </a:lnTo>
                  <a:lnTo>
                    <a:pt x="160261" y="182270"/>
                  </a:lnTo>
                  <a:lnTo>
                    <a:pt x="192392" y="169037"/>
                  </a:lnTo>
                  <a:close/>
                </a:path>
                <a:path w="1464309" h="1243330">
                  <a:moveTo>
                    <a:pt x="371208" y="117906"/>
                  </a:moveTo>
                  <a:lnTo>
                    <a:pt x="356095" y="57340"/>
                  </a:lnTo>
                  <a:lnTo>
                    <a:pt x="350672" y="42672"/>
                  </a:lnTo>
                  <a:lnTo>
                    <a:pt x="342214" y="32143"/>
                  </a:lnTo>
                  <a:lnTo>
                    <a:pt x="330250" y="26835"/>
                  </a:lnTo>
                  <a:lnTo>
                    <a:pt x="314325" y="27838"/>
                  </a:lnTo>
                  <a:lnTo>
                    <a:pt x="304977" y="31356"/>
                  </a:lnTo>
                  <a:lnTo>
                    <a:pt x="296875" y="37058"/>
                  </a:lnTo>
                  <a:lnTo>
                    <a:pt x="290563" y="44704"/>
                  </a:lnTo>
                  <a:lnTo>
                    <a:pt x="286575" y="54051"/>
                  </a:lnTo>
                  <a:lnTo>
                    <a:pt x="278523" y="47396"/>
                  </a:lnTo>
                  <a:lnTo>
                    <a:pt x="269506" y="43624"/>
                  </a:lnTo>
                  <a:lnTo>
                    <a:pt x="259791" y="42532"/>
                  </a:lnTo>
                  <a:lnTo>
                    <a:pt x="249656" y="43929"/>
                  </a:lnTo>
                  <a:lnTo>
                    <a:pt x="241134" y="46964"/>
                  </a:lnTo>
                  <a:lnTo>
                    <a:pt x="233921" y="51625"/>
                  </a:lnTo>
                  <a:lnTo>
                    <a:pt x="228003" y="58064"/>
                  </a:lnTo>
                  <a:lnTo>
                    <a:pt x="223367" y="66446"/>
                  </a:lnTo>
                  <a:lnTo>
                    <a:pt x="222999" y="66522"/>
                  </a:lnTo>
                  <a:lnTo>
                    <a:pt x="220103" y="54660"/>
                  </a:lnTo>
                  <a:lnTo>
                    <a:pt x="186309" y="63093"/>
                  </a:lnTo>
                  <a:lnTo>
                    <a:pt x="210058" y="158089"/>
                  </a:lnTo>
                  <a:lnTo>
                    <a:pt x="243776" y="149720"/>
                  </a:lnTo>
                  <a:lnTo>
                    <a:pt x="232435" y="104292"/>
                  </a:lnTo>
                  <a:lnTo>
                    <a:pt x="230492" y="95643"/>
                  </a:lnTo>
                  <a:lnTo>
                    <a:pt x="229971" y="86575"/>
                  </a:lnTo>
                  <a:lnTo>
                    <a:pt x="232765" y="78752"/>
                  </a:lnTo>
                  <a:lnTo>
                    <a:pt x="240779" y="73888"/>
                  </a:lnTo>
                  <a:lnTo>
                    <a:pt x="250139" y="74396"/>
                  </a:lnTo>
                  <a:lnTo>
                    <a:pt x="256286" y="79984"/>
                  </a:lnTo>
                  <a:lnTo>
                    <a:pt x="260083" y="88252"/>
                  </a:lnTo>
                  <a:lnTo>
                    <a:pt x="262445" y="96799"/>
                  </a:lnTo>
                  <a:lnTo>
                    <a:pt x="273773" y="142227"/>
                  </a:lnTo>
                  <a:lnTo>
                    <a:pt x="307505" y="133794"/>
                  </a:lnTo>
                  <a:lnTo>
                    <a:pt x="296202" y="88315"/>
                  </a:lnTo>
                  <a:lnTo>
                    <a:pt x="294309" y="79476"/>
                  </a:lnTo>
                  <a:lnTo>
                    <a:pt x="294093" y="70662"/>
                  </a:lnTo>
                  <a:lnTo>
                    <a:pt x="297332" y="63207"/>
                  </a:lnTo>
                  <a:lnTo>
                    <a:pt x="305803" y="58483"/>
                  </a:lnTo>
                  <a:lnTo>
                    <a:pt x="314655" y="59067"/>
                  </a:lnTo>
                  <a:lnTo>
                    <a:pt x="320408" y="64655"/>
                  </a:lnTo>
                  <a:lnTo>
                    <a:pt x="323951" y="72758"/>
                  </a:lnTo>
                  <a:lnTo>
                    <a:pt x="326161" y="80911"/>
                  </a:lnTo>
                  <a:lnTo>
                    <a:pt x="337464" y="126352"/>
                  </a:lnTo>
                  <a:lnTo>
                    <a:pt x="371208" y="117906"/>
                  </a:lnTo>
                  <a:close/>
                </a:path>
                <a:path w="1464309" h="1243330">
                  <a:moveTo>
                    <a:pt x="487705" y="68846"/>
                  </a:moveTo>
                  <a:lnTo>
                    <a:pt x="487413" y="65278"/>
                  </a:lnTo>
                  <a:lnTo>
                    <a:pt x="484771" y="53505"/>
                  </a:lnTo>
                  <a:lnTo>
                    <a:pt x="482384" y="42900"/>
                  </a:lnTo>
                  <a:lnTo>
                    <a:pt x="478053" y="36741"/>
                  </a:lnTo>
                  <a:lnTo>
                    <a:pt x="470827" y="26441"/>
                  </a:lnTo>
                  <a:lnTo>
                    <a:pt x="454152" y="17145"/>
                  </a:lnTo>
                  <a:lnTo>
                    <a:pt x="454152" y="50927"/>
                  </a:lnTo>
                  <a:lnTo>
                    <a:pt x="413918" y="53505"/>
                  </a:lnTo>
                  <a:lnTo>
                    <a:pt x="416204" y="46672"/>
                  </a:lnTo>
                  <a:lnTo>
                    <a:pt x="420509" y="41541"/>
                  </a:lnTo>
                  <a:lnTo>
                    <a:pt x="426415" y="38201"/>
                  </a:lnTo>
                  <a:lnTo>
                    <a:pt x="433552" y="36741"/>
                  </a:lnTo>
                  <a:lnTo>
                    <a:pt x="440385" y="37376"/>
                  </a:lnTo>
                  <a:lnTo>
                    <a:pt x="446481" y="40081"/>
                  </a:lnTo>
                  <a:lnTo>
                    <a:pt x="451269" y="44665"/>
                  </a:lnTo>
                  <a:lnTo>
                    <a:pt x="454152" y="50927"/>
                  </a:lnTo>
                  <a:lnTo>
                    <a:pt x="454152" y="17145"/>
                  </a:lnTo>
                  <a:lnTo>
                    <a:pt x="453313" y="16675"/>
                  </a:lnTo>
                  <a:lnTo>
                    <a:pt x="430364" y="14325"/>
                  </a:lnTo>
                  <a:lnTo>
                    <a:pt x="408724" y="19304"/>
                  </a:lnTo>
                  <a:lnTo>
                    <a:pt x="392264" y="30734"/>
                  </a:lnTo>
                  <a:lnTo>
                    <a:pt x="382168" y="47879"/>
                  </a:lnTo>
                  <a:lnTo>
                    <a:pt x="379577" y="70015"/>
                  </a:lnTo>
                  <a:lnTo>
                    <a:pt x="385318" y="92138"/>
                  </a:lnTo>
                  <a:lnTo>
                    <a:pt x="398233" y="107696"/>
                  </a:lnTo>
                  <a:lnTo>
                    <a:pt x="416839" y="116497"/>
                  </a:lnTo>
                  <a:lnTo>
                    <a:pt x="439585" y="118376"/>
                  </a:lnTo>
                  <a:lnTo>
                    <a:pt x="455828" y="115366"/>
                  </a:lnTo>
                  <a:lnTo>
                    <a:pt x="470192" y="108318"/>
                  </a:lnTo>
                  <a:lnTo>
                    <a:pt x="481126" y="97104"/>
                  </a:lnTo>
                  <a:lnTo>
                    <a:pt x="482346" y="93954"/>
                  </a:lnTo>
                  <a:lnTo>
                    <a:pt x="487108" y="81622"/>
                  </a:lnTo>
                  <a:lnTo>
                    <a:pt x="453809" y="83769"/>
                  </a:lnTo>
                  <a:lnTo>
                    <a:pt x="450405" y="90576"/>
                  </a:lnTo>
                  <a:lnTo>
                    <a:pt x="445236" y="93484"/>
                  </a:lnTo>
                  <a:lnTo>
                    <a:pt x="414667" y="73520"/>
                  </a:lnTo>
                  <a:lnTo>
                    <a:pt x="487705" y="68846"/>
                  </a:lnTo>
                  <a:close/>
                </a:path>
                <a:path w="1464309" h="1243330">
                  <a:moveTo>
                    <a:pt x="611543" y="59563"/>
                  </a:moveTo>
                  <a:lnTo>
                    <a:pt x="610781" y="42964"/>
                  </a:lnTo>
                  <a:lnTo>
                    <a:pt x="605294" y="29667"/>
                  </a:lnTo>
                  <a:lnTo>
                    <a:pt x="594537" y="20485"/>
                  </a:lnTo>
                  <a:lnTo>
                    <a:pt x="577938" y="16205"/>
                  </a:lnTo>
                  <a:lnTo>
                    <a:pt x="568413" y="16319"/>
                  </a:lnTo>
                  <a:lnTo>
                    <a:pt x="559981" y="18376"/>
                  </a:lnTo>
                  <a:lnTo>
                    <a:pt x="552424" y="22694"/>
                  </a:lnTo>
                  <a:lnTo>
                    <a:pt x="545490" y="29591"/>
                  </a:lnTo>
                  <a:lnTo>
                    <a:pt x="545134" y="29591"/>
                  </a:lnTo>
                  <a:lnTo>
                    <a:pt x="546087" y="16979"/>
                  </a:lnTo>
                  <a:lnTo>
                    <a:pt x="511403" y="14338"/>
                  </a:lnTo>
                  <a:lnTo>
                    <a:pt x="503910" y="112179"/>
                  </a:lnTo>
                  <a:lnTo>
                    <a:pt x="538607" y="114782"/>
                  </a:lnTo>
                  <a:lnTo>
                    <a:pt x="542505" y="64096"/>
                  </a:lnTo>
                  <a:lnTo>
                    <a:pt x="544004" y="55473"/>
                  </a:lnTo>
                  <a:lnTo>
                    <a:pt x="547484" y="48475"/>
                  </a:lnTo>
                  <a:lnTo>
                    <a:pt x="553415" y="43954"/>
                  </a:lnTo>
                  <a:lnTo>
                    <a:pt x="562292" y="42773"/>
                  </a:lnTo>
                  <a:lnTo>
                    <a:pt x="571779" y="46215"/>
                  </a:lnTo>
                  <a:lnTo>
                    <a:pt x="575843" y="53213"/>
                  </a:lnTo>
                  <a:lnTo>
                    <a:pt x="576554" y="61722"/>
                  </a:lnTo>
                  <a:lnTo>
                    <a:pt x="572325" y="117297"/>
                  </a:lnTo>
                  <a:lnTo>
                    <a:pt x="606958" y="119926"/>
                  </a:lnTo>
                  <a:lnTo>
                    <a:pt x="611543" y="59563"/>
                  </a:lnTo>
                  <a:close/>
                </a:path>
                <a:path w="1464309" h="1243330">
                  <a:moveTo>
                    <a:pt x="703148" y="39255"/>
                  </a:moveTo>
                  <a:lnTo>
                    <a:pt x="683806" y="35496"/>
                  </a:lnTo>
                  <a:lnTo>
                    <a:pt x="689394" y="6705"/>
                  </a:lnTo>
                  <a:lnTo>
                    <a:pt x="655269" y="0"/>
                  </a:lnTo>
                  <a:lnTo>
                    <a:pt x="649668" y="28994"/>
                  </a:lnTo>
                  <a:lnTo>
                    <a:pt x="638594" y="26784"/>
                  </a:lnTo>
                  <a:lnTo>
                    <a:pt x="633158" y="54825"/>
                  </a:lnTo>
                  <a:lnTo>
                    <a:pt x="644182" y="57073"/>
                  </a:lnTo>
                  <a:lnTo>
                    <a:pt x="631024" y="125082"/>
                  </a:lnTo>
                  <a:lnTo>
                    <a:pt x="665111" y="131813"/>
                  </a:lnTo>
                  <a:lnTo>
                    <a:pt x="678357" y="63703"/>
                  </a:lnTo>
                  <a:lnTo>
                    <a:pt x="697674" y="67449"/>
                  </a:lnTo>
                  <a:lnTo>
                    <a:pt x="703148" y="39255"/>
                  </a:lnTo>
                  <a:close/>
                </a:path>
                <a:path w="1464309" h="1243330">
                  <a:moveTo>
                    <a:pt x="807377" y="99999"/>
                  </a:moveTo>
                  <a:lnTo>
                    <a:pt x="806704" y="97345"/>
                  </a:lnTo>
                  <a:lnTo>
                    <a:pt x="802500" y="80505"/>
                  </a:lnTo>
                  <a:lnTo>
                    <a:pt x="798296" y="75463"/>
                  </a:lnTo>
                  <a:lnTo>
                    <a:pt x="789673" y="65074"/>
                  </a:lnTo>
                  <a:lnTo>
                    <a:pt x="778179" y="59258"/>
                  </a:lnTo>
                  <a:lnTo>
                    <a:pt x="778179" y="97345"/>
                  </a:lnTo>
                  <a:lnTo>
                    <a:pt x="739749" y="85280"/>
                  </a:lnTo>
                  <a:lnTo>
                    <a:pt x="744296" y="79730"/>
                  </a:lnTo>
                  <a:lnTo>
                    <a:pt x="750138" y="76479"/>
                  </a:lnTo>
                  <a:lnTo>
                    <a:pt x="756843" y="75463"/>
                  </a:lnTo>
                  <a:lnTo>
                    <a:pt x="764006" y="76631"/>
                  </a:lnTo>
                  <a:lnTo>
                    <a:pt x="770153" y="79730"/>
                  </a:lnTo>
                  <a:lnTo>
                    <a:pt x="774877" y="84518"/>
                  </a:lnTo>
                  <a:lnTo>
                    <a:pt x="777709" y="90538"/>
                  </a:lnTo>
                  <a:lnTo>
                    <a:pt x="778179" y="97345"/>
                  </a:lnTo>
                  <a:lnTo>
                    <a:pt x="778179" y="59258"/>
                  </a:lnTo>
                  <a:lnTo>
                    <a:pt x="769137" y="54673"/>
                  </a:lnTo>
                  <a:lnTo>
                    <a:pt x="747128" y="51562"/>
                  </a:lnTo>
                  <a:lnTo>
                    <a:pt x="727646" y="56311"/>
                  </a:lnTo>
                  <a:lnTo>
                    <a:pt x="712038" y="68656"/>
                  </a:lnTo>
                  <a:lnTo>
                    <a:pt x="701649" y="88315"/>
                  </a:lnTo>
                  <a:lnTo>
                    <a:pt x="699071" y="111061"/>
                  </a:lnTo>
                  <a:lnTo>
                    <a:pt x="705561" y="130263"/>
                  </a:lnTo>
                  <a:lnTo>
                    <a:pt x="719747" y="145199"/>
                  </a:lnTo>
                  <a:lnTo>
                    <a:pt x="740321" y="155155"/>
                  </a:lnTo>
                  <a:lnTo>
                    <a:pt x="756564" y="158165"/>
                  </a:lnTo>
                  <a:lnTo>
                    <a:pt x="772490" y="156705"/>
                  </a:lnTo>
                  <a:lnTo>
                    <a:pt x="786739" y="150177"/>
                  </a:lnTo>
                  <a:lnTo>
                    <a:pt x="797915" y="137947"/>
                  </a:lnTo>
                  <a:lnTo>
                    <a:pt x="784745" y="133794"/>
                  </a:lnTo>
                  <a:lnTo>
                    <a:pt x="766038" y="127914"/>
                  </a:lnTo>
                  <a:lnTo>
                    <a:pt x="760425" y="133057"/>
                  </a:lnTo>
                  <a:lnTo>
                    <a:pt x="754570" y="133794"/>
                  </a:lnTo>
                  <a:lnTo>
                    <a:pt x="747458" y="131483"/>
                  </a:lnTo>
                  <a:lnTo>
                    <a:pt x="738860" y="127355"/>
                  </a:lnTo>
                  <a:lnTo>
                    <a:pt x="733602" y="121373"/>
                  </a:lnTo>
                  <a:lnTo>
                    <a:pt x="731697" y="113652"/>
                  </a:lnTo>
                  <a:lnTo>
                    <a:pt x="733171" y="104305"/>
                  </a:lnTo>
                  <a:lnTo>
                    <a:pt x="803008" y="126225"/>
                  </a:lnTo>
                  <a:lnTo>
                    <a:pt x="804075" y="122605"/>
                  </a:lnTo>
                  <a:lnTo>
                    <a:pt x="806742" y="104305"/>
                  </a:lnTo>
                  <a:lnTo>
                    <a:pt x="807377" y="99999"/>
                  </a:lnTo>
                  <a:close/>
                </a:path>
                <a:path w="1464309" h="1243330">
                  <a:moveTo>
                    <a:pt x="910805" y="113588"/>
                  </a:moveTo>
                  <a:lnTo>
                    <a:pt x="904722" y="110756"/>
                  </a:lnTo>
                  <a:lnTo>
                    <a:pt x="895451" y="107657"/>
                  </a:lnTo>
                  <a:lnTo>
                    <a:pt x="886244" y="106959"/>
                  </a:lnTo>
                  <a:lnTo>
                    <a:pt x="877277" y="108851"/>
                  </a:lnTo>
                  <a:lnTo>
                    <a:pt x="868756" y="113588"/>
                  </a:lnTo>
                  <a:lnTo>
                    <a:pt x="868375" y="113411"/>
                  </a:lnTo>
                  <a:lnTo>
                    <a:pt x="875004" y="98780"/>
                  </a:lnTo>
                  <a:lnTo>
                    <a:pt x="843267" y="84467"/>
                  </a:lnTo>
                  <a:lnTo>
                    <a:pt x="802932" y="173723"/>
                  </a:lnTo>
                  <a:lnTo>
                    <a:pt x="834593" y="188036"/>
                  </a:lnTo>
                  <a:lnTo>
                    <a:pt x="850849" y="152044"/>
                  </a:lnTo>
                  <a:lnTo>
                    <a:pt x="856653" y="141744"/>
                  </a:lnTo>
                  <a:lnTo>
                    <a:pt x="863942" y="134721"/>
                  </a:lnTo>
                  <a:lnTo>
                    <a:pt x="873239" y="132067"/>
                  </a:lnTo>
                  <a:lnTo>
                    <a:pt x="885037" y="134886"/>
                  </a:lnTo>
                  <a:lnTo>
                    <a:pt x="889876" y="137185"/>
                  </a:lnTo>
                  <a:lnTo>
                    <a:pt x="893775" y="139547"/>
                  </a:lnTo>
                  <a:lnTo>
                    <a:pt x="897115" y="143954"/>
                  </a:lnTo>
                  <a:lnTo>
                    <a:pt x="910805" y="113588"/>
                  </a:lnTo>
                  <a:close/>
                </a:path>
                <a:path w="1464309" h="1243330">
                  <a:moveTo>
                    <a:pt x="959091" y="142316"/>
                  </a:moveTo>
                  <a:lnTo>
                    <a:pt x="928801" y="125234"/>
                  </a:lnTo>
                  <a:lnTo>
                    <a:pt x="880719" y="210591"/>
                  </a:lnTo>
                  <a:lnTo>
                    <a:pt x="911047" y="227749"/>
                  </a:lnTo>
                  <a:lnTo>
                    <a:pt x="959091" y="142316"/>
                  </a:lnTo>
                  <a:close/>
                </a:path>
                <a:path w="1464309" h="1243330">
                  <a:moveTo>
                    <a:pt x="973201" y="117525"/>
                  </a:moveTo>
                  <a:lnTo>
                    <a:pt x="943419" y="100787"/>
                  </a:lnTo>
                  <a:lnTo>
                    <a:pt x="932167" y="120865"/>
                  </a:lnTo>
                  <a:lnTo>
                    <a:pt x="961936" y="137541"/>
                  </a:lnTo>
                  <a:lnTo>
                    <a:pt x="973201" y="117525"/>
                  </a:lnTo>
                  <a:close/>
                </a:path>
                <a:path w="1464309" h="1243330">
                  <a:moveTo>
                    <a:pt x="1050975" y="217500"/>
                  </a:moveTo>
                  <a:lnTo>
                    <a:pt x="1043495" y="198856"/>
                  </a:lnTo>
                  <a:lnTo>
                    <a:pt x="1042174" y="197548"/>
                  </a:lnTo>
                  <a:lnTo>
                    <a:pt x="1027163" y="182600"/>
                  </a:lnTo>
                  <a:lnTo>
                    <a:pt x="1024318" y="181216"/>
                  </a:lnTo>
                  <a:lnTo>
                    <a:pt x="1024318" y="219405"/>
                  </a:lnTo>
                  <a:lnTo>
                    <a:pt x="1022667" y="226047"/>
                  </a:lnTo>
                  <a:lnTo>
                    <a:pt x="1012380" y="218795"/>
                  </a:lnTo>
                  <a:lnTo>
                    <a:pt x="989736" y="202831"/>
                  </a:lnTo>
                  <a:lnTo>
                    <a:pt x="995794" y="198856"/>
                  </a:lnTo>
                  <a:lnTo>
                    <a:pt x="1002385" y="197548"/>
                  </a:lnTo>
                  <a:lnTo>
                    <a:pt x="1009078" y="198691"/>
                  </a:lnTo>
                  <a:lnTo>
                    <a:pt x="1024318" y="219405"/>
                  </a:lnTo>
                  <a:lnTo>
                    <a:pt x="1024318" y="181216"/>
                  </a:lnTo>
                  <a:lnTo>
                    <a:pt x="1007186" y="172872"/>
                  </a:lnTo>
                  <a:lnTo>
                    <a:pt x="987209" y="171399"/>
                  </a:lnTo>
                  <a:lnTo>
                    <a:pt x="968578" y="178371"/>
                  </a:lnTo>
                  <a:lnTo>
                    <a:pt x="952652" y="193929"/>
                  </a:lnTo>
                  <a:lnTo>
                    <a:pt x="943203" y="214782"/>
                  </a:lnTo>
                  <a:lnTo>
                    <a:pt x="943241" y="217500"/>
                  </a:lnTo>
                  <a:lnTo>
                    <a:pt x="943356" y="226047"/>
                  </a:lnTo>
                  <a:lnTo>
                    <a:pt x="968883" y="269367"/>
                  </a:lnTo>
                  <a:lnTo>
                    <a:pt x="999045" y="280746"/>
                  </a:lnTo>
                  <a:lnTo>
                    <a:pt x="1014590" y="278917"/>
                  </a:lnTo>
                  <a:lnTo>
                    <a:pt x="1028966" y="270725"/>
                  </a:lnTo>
                  <a:lnTo>
                    <a:pt x="1006055" y="254546"/>
                  </a:lnTo>
                  <a:lnTo>
                    <a:pt x="1001649" y="251421"/>
                  </a:lnTo>
                  <a:lnTo>
                    <a:pt x="994816" y="254546"/>
                  </a:lnTo>
                  <a:lnTo>
                    <a:pt x="989393" y="253555"/>
                  </a:lnTo>
                  <a:lnTo>
                    <a:pt x="989076" y="253555"/>
                  </a:lnTo>
                  <a:lnTo>
                    <a:pt x="982980" y="249085"/>
                  </a:lnTo>
                  <a:lnTo>
                    <a:pt x="976045" y="242506"/>
                  </a:lnTo>
                  <a:lnTo>
                    <a:pt x="972883" y="235191"/>
                  </a:lnTo>
                  <a:lnTo>
                    <a:pt x="973455" y="227253"/>
                  </a:lnTo>
                  <a:lnTo>
                    <a:pt x="977760" y="218795"/>
                  </a:lnTo>
                  <a:lnTo>
                    <a:pt x="1037475" y="260997"/>
                  </a:lnTo>
                  <a:lnTo>
                    <a:pt x="1039533" y="258152"/>
                  </a:lnTo>
                  <a:lnTo>
                    <a:pt x="1049642" y="237578"/>
                  </a:lnTo>
                  <a:lnTo>
                    <a:pt x="1050328" y="227253"/>
                  </a:lnTo>
                  <a:lnTo>
                    <a:pt x="1050404" y="226047"/>
                  </a:lnTo>
                  <a:lnTo>
                    <a:pt x="1050848" y="219405"/>
                  </a:lnTo>
                  <a:lnTo>
                    <a:pt x="1050886" y="218795"/>
                  </a:lnTo>
                  <a:lnTo>
                    <a:pt x="1050975" y="217500"/>
                  </a:lnTo>
                  <a:close/>
                </a:path>
                <a:path w="1464309" h="1243330">
                  <a:moveTo>
                    <a:pt x="1275321" y="363080"/>
                  </a:moveTo>
                  <a:lnTo>
                    <a:pt x="1250873" y="334632"/>
                  </a:lnTo>
                  <a:lnTo>
                    <a:pt x="1184109" y="391947"/>
                  </a:lnTo>
                  <a:lnTo>
                    <a:pt x="1183881" y="391782"/>
                  </a:lnTo>
                  <a:lnTo>
                    <a:pt x="1205953" y="282282"/>
                  </a:lnTo>
                  <a:lnTo>
                    <a:pt x="1181595" y="253949"/>
                  </a:lnTo>
                  <a:lnTo>
                    <a:pt x="1072362" y="347878"/>
                  </a:lnTo>
                  <a:lnTo>
                    <a:pt x="1096746" y="376237"/>
                  </a:lnTo>
                  <a:lnTo>
                    <a:pt x="1163675" y="318681"/>
                  </a:lnTo>
                  <a:lnTo>
                    <a:pt x="1163916" y="319011"/>
                  </a:lnTo>
                  <a:lnTo>
                    <a:pt x="1141679" y="428498"/>
                  </a:lnTo>
                  <a:lnTo>
                    <a:pt x="1166050" y="456946"/>
                  </a:lnTo>
                  <a:lnTo>
                    <a:pt x="1275321" y="363080"/>
                  </a:lnTo>
                  <a:close/>
                </a:path>
                <a:path w="1464309" h="1243330">
                  <a:moveTo>
                    <a:pt x="1315110" y="515975"/>
                  </a:moveTo>
                  <a:lnTo>
                    <a:pt x="1314653" y="515213"/>
                  </a:lnTo>
                  <a:lnTo>
                    <a:pt x="1300314" y="490943"/>
                  </a:lnTo>
                  <a:lnTo>
                    <a:pt x="1297393" y="486016"/>
                  </a:lnTo>
                  <a:lnTo>
                    <a:pt x="1289151" y="490943"/>
                  </a:lnTo>
                  <a:lnTo>
                    <a:pt x="1290802" y="482701"/>
                  </a:lnTo>
                  <a:lnTo>
                    <a:pt x="1290421" y="474294"/>
                  </a:lnTo>
                  <a:lnTo>
                    <a:pt x="1266698" y="441566"/>
                  </a:lnTo>
                  <a:lnTo>
                    <a:pt x="1266698" y="490601"/>
                  </a:lnTo>
                  <a:lnTo>
                    <a:pt x="1266151" y="499097"/>
                  </a:lnTo>
                  <a:lnTo>
                    <a:pt x="1262303" y="506425"/>
                  </a:lnTo>
                  <a:lnTo>
                    <a:pt x="1255699" y="512025"/>
                  </a:lnTo>
                  <a:lnTo>
                    <a:pt x="1247508" y="515213"/>
                  </a:lnTo>
                  <a:lnTo>
                    <a:pt x="1239291" y="515035"/>
                  </a:lnTo>
                  <a:lnTo>
                    <a:pt x="1231734" y="511378"/>
                  </a:lnTo>
                  <a:lnTo>
                    <a:pt x="1225486" y="504088"/>
                  </a:lnTo>
                  <a:lnTo>
                    <a:pt x="1222108" y="495096"/>
                  </a:lnTo>
                  <a:lnTo>
                    <a:pt x="1222514" y="486702"/>
                  </a:lnTo>
                  <a:lnTo>
                    <a:pt x="1226261" y="479412"/>
                  </a:lnTo>
                  <a:lnTo>
                    <a:pt x="1232916" y="473748"/>
                  </a:lnTo>
                  <a:lnTo>
                    <a:pt x="1240726" y="470712"/>
                  </a:lnTo>
                  <a:lnTo>
                    <a:pt x="1249324" y="470712"/>
                  </a:lnTo>
                  <a:lnTo>
                    <a:pt x="1257046" y="474294"/>
                  </a:lnTo>
                  <a:lnTo>
                    <a:pt x="1263408" y="481520"/>
                  </a:lnTo>
                  <a:lnTo>
                    <a:pt x="1266698" y="490601"/>
                  </a:lnTo>
                  <a:lnTo>
                    <a:pt x="1266698" y="441566"/>
                  </a:lnTo>
                  <a:lnTo>
                    <a:pt x="1253223" y="435800"/>
                  </a:lnTo>
                  <a:lnTo>
                    <a:pt x="1233817" y="435622"/>
                  </a:lnTo>
                  <a:lnTo>
                    <a:pt x="1214805" y="442772"/>
                  </a:lnTo>
                  <a:lnTo>
                    <a:pt x="1199438" y="456095"/>
                  </a:lnTo>
                  <a:lnTo>
                    <a:pt x="1190294" y="473354"/>
                  </a:lnTo>
                  <a:lnTo>
                    <a:pt x="1188466" y="492594"/>
                  </a:lnTo>
                  <a:lnTo>
                    <a:pt x="1195031" y="511898"/>
                  </a:lnTo>
                  <a:lnTo>
                    <a:pt x="1200150" y="518871"/>
                  </a:lnTo>
                  <a:lnTo>
                    <a:pt x="1206550" y="524662"/>
                  </a:lnTo>
                  <a:lnTo>
                    <a:pt x="1214005" y="528624"/>
                  </a:lnTo>
                  <a:lnTo>
                    <a:pt x="1222298" y="530148"/>
                  </a:lnTo>
                  <a:lnTo>
                    <a:pt x="1222438" y="530517"/>
                  </a:lnTo>
                  <a:lnTo>
                    <a:pt x="1213078" y="536067"/>
                  </a:lnTo>
                  <a:lnTo>
                    <a:pt x="1230795" y="565975"/>
                  </a:lnTo>
                  <a:lnTo>
                    <a:pt x="1315110" y="515975"/>
                  </a:lnTo>
                  <a:close/>
                </a:path>
                <a:path w="1464309" h="1243330">
                  <a:moveTo>
                    <a:pt x="1369796" y="649744"/>
                  </a:moveTo>
                  <a:lnTo>
                    <a:pt x="1358315" y="617054"/>
                  </a:lnTo>
                  <a:lnTo>
                    <a:pt x="1265897" y="649630"/>
                  </a:lnTo>
                  <a:lnTo>
                    <a:pt x="1277454" y="682472"/>
                  </a:lnTo>
                  <a:lnTo>
                    <a:pt x="1369796" y="649744"/>
                  </a:lnTo>
                  <a:close/>
                </a:path>
                <a:path w="1464309" h="1243330">
                  <a:moveTo>
                    <a:pt x="1370787" y="569125"/>
                  </a:moveTo>
                  <a:lnTo>
                    <a:pt x="1356753" y="537311"/>
                  </a:lnTo>
                  <a:lnTo>
                    <a:pt x="1329880" y="549249"/>
                  </a:lnTo>
                  <a:lnTo>
                    <a:pt x="1325295" y="538861"/>
                  </a:lnTo>
                  <a:lnTo>
                    <a:pt x="1299108" y="550443"/>
                  </a:lnTo>
                  <a:lnTo>
                    <a:pt x="1303693" y="560793"/>
                  </a:lnTo>
                  <a:lnTo>
                    <a:pt x="1240269" y="588835"/>
                  </a:lnTo>
                  <a:lnTo>
                    <a:pt x="1254340" y="620585"/>
                  </a:lnTo>
                  <a:lnTo>
                    <a:pt x="1317701" y="592607"/>
                  </a:lnTo>
                  <a:lnTo>
                    <a:pt x="1325638" y="610539"/>
                  </a:lnTo>
                  <a:lnTo>
                    <a:pt x="1351851" y="598982"/>
                  </a:lnTo>
                  <a:lnTo>
                    <a:pt x="1343888" y="581025"/>
                  </a:lnTo>
                  <a:lnTo>
                    <a:pt x="1370787" y="569125"/>
                  </a:lnTo>
                  <a:close/>
                </a:path>
                <a:path w="1464309" h="1243330">
                  <a:moveTo>
                    <a:pt x="1384668" y="1182014"/>
                  </a:moveTo>
                  <a:lnTo>
                    <a:pt x="1382877" y="1175207"/>
                  </a:lnTo>
                  <a:lnTo>
                    <a:pt x="1380896" y="1167638"/>
                  </a:lnTo>
                  <a:lnTo>
                    <a:pt x="1379588" y="1162634"/>
                  </a:lnTo>
                  <a:lnTo>
                    <a:pt x="1366951" y="1147254"/>
                  </a:lnTo>
                  <a:lnTo>
                    <a:pt x="1360881" y="1144206"/>
                  </a:lnTo>
                  <a:lnTo>
                    <a:pt x="1360881" y="1192161"/>
                  </a:lnTo>
                  <a:lnTo>
                    <a:pt x="1359814" y="1199375"/>
                  </a:lnTo>
                  <a:lnTo>
                    <a:pt x="1356829" y="1205522"/>
                  </a:lnTo>
                  <a:lnTo>
                    <a:pt x="1352169" y="1210297"/>
                  </a:lnTo>
                  <a:lnTo>
                    <a:pt x="1346238" y="1213231"/>
                  </a:lnTo>
                  <a:lnTo>
                    <a:pt x="1339443" y="1213853"/>
                  </a:lnTo>
                  <a:lnTo>
                    <a:pt x="1350746" y="1175207"/>
                  </a:lnTo>
                  <a:lnTo>
                    <a:pt x="1356436" y="1179664"/>
                  </a:lnTo>
                  <a:lnTo>
                    <a:pt x="1359776" y="1185443"/>
                  </a:lnTo>
                  <a:lnTo>
                    <a:pt x="1360881" y="1192161"/>
                  </a:lnTo>
                  <a:lnTo>
                    <a:pt x="1360881" y="1144206"/>
                  </a:lnTo>
                  <a:lnTo>
                    <a:pt x="1347038" y="1137234"/>
                  </a:lnTo>
                  <a:lnTo>
                    <a:pt x="1324330" y="1135049"/>
                  </a:lnTo>
                  <a:lnTo>
                    <a:pt x="1305306" y="1141857"/>
                  </a:lnTo>
                  <a:lnTo>
                    <a:pt x="1290650" y="1156271"/>
                  </a:lnTo>
                  <a:lnTo>
                    <a:pt x="1281049" y="1176947"/>
                  </a:lnTo>
                  <a:lnTo>
                    <a:pt x="1278331" y="1193241"/>
                  </a:lnTo>
                  <a:lnTo>
                    <a:pt x="1280020" y="1209128"/>
                  </a:lnTo>
                  <a:lnTo>
                    <a:pt x="1286751" y="1223238"/>
                  </a:lnTo>
                  <a:lnTo>
                    <a:pt x="1299133" y="1234160"/>
                  </a:lnTo>
                  <a:lnTo>
                    <a:pt x="1308633" y="1202207"/>
                  </a:lnTo>
                  <a:lnTo>
                    <a:pt x="1303451" y="1196619"/>
                  </a:lnTo>
                  <a:lnTo>
                    <a:pt x="1302626" y="1190840"/>
                  </a:lnTo>
                  <a:lnTo>
                    <a:pt x="1304734" y="1183665"/>
                  </a:lnTo>
                  <a:lnTo>
                    <a:pt x="1308633" y="1175207"/>
                  </a:lnTo>
                  <a:lnTo>
                    <a:pt x="1308722" y="1175004"/>
                  </a:lnTo>
                  <a:lnTo>
                    <a:pt x="1314640" y="1169670"/>
                  </a:lnTo>
                  <a:lnTo>
                    <a:pt x="1322349" y="1167638"/>
                  </a:lnTo>
                  <a:lnTo>
                    <a:pt x="1331722" y="1168958"/>
                  </a:lnTo>
                  <a:lnTo>
                    <a:pt x="1311071" y="1239126"/>
                  </a:lnTo>
                  <a:lnTo>
                    <a:pt x="1314538" y="1240116"/>
                  </a:lnTo>
                  <a:lnTo>
                    <a:pt x="1356664" y="1237830"/>
                  </a:lnTo>
                  <a:lnTo>
                    <a:pt x="1381925" y="1204048"/>
                  </a:lnTo>
                  <a:lnTo>
                    <a:pt x="1384668" y="1182014"/>
                  </a:lnTo>
                  <a:close/>
                </a:path>
                <a:path w="1464309" h="1243330">
                  <a:moveTo>
                    <a:pt x="1395539" y="639584"/>
                  </a:moveTo>
                  <a:lnTo>
                    <a:pt x="1384071" y="607326"/>
                  </a:lnTo>
                  <a:lnTo>
                    <a:pt x="1362367" y="615137"/>
                  </a:lnTo>
                  <a:lnTo>
                    <a:pt x="1373809" y="647280"/>
                  </a:lnTo>
                  <a:lnTo>
                    <a:pt x="1395539" y="639584"/>
                  </a:lnTo>
                  <a:close/>
                </a:path>
                <a:path w="1464309" h="1243330">
                  <a:moveTo>
                    <a:pt x="1397368" y="752741"/>
                  </a:moveTo>
                  <a:lnTo>
                    <a:pt x="1395730" y="731037"/>
                  </a:lnTo>
                  <a:lnTo>
                    <a:pt x="1395653" y="730008"/>
                  </a:lnTo>
                  <a:lnTo>
                    <a:pt x="1391462" y="719556"/>
                  </a:lnTo>
                  <a:lnTo>
                    <a:pt x="1387170" y="708812"/>
                  </a:lnTo>
                  <a:lnTo>
                    <a:pt x="1372997" y="692772"/>
                  </a:lnTo>
                  <a:lnTo>
                    <a:pt x="1366659" y="689813"/>
                  </a:lnTo>
                  <a:lnTo>
                    <a:pt x="1366659" y="746391"/>
                  </a:lnTo>
                  <a:lnTo>
                    <a:pt x="1363573" y="754316"/>
                  </a:lnTo>
                  <a:lnTo>
                    <a:pt x="1357693" y="760196"/>
                  </a:lnTo>
                  <a:lnTo>
                    <a:pt x="1349717" y="763625"/>
                  </a:lnTo>
                  <a:lnTo>
                    <a:pt x="1340942" y="764146"/>
                  </a:lnTo>
                  <a:lnTo>
                    <a:pt x="1333182" y="761479"/>
                  </a:lnTo>
                  <a:lnTo>
                    <a:pt x="1327073" y="755675"/>
                  </a:lnTo>
                  <a:lnTo>
                    <a:pt x="1323276" y="746848"/>
                  </a:lnTo>
                  <a:lnTo>
                    <a:pt x="1322755" y="737235"/>
                  </a:lnTo>
                  <a:lnTo>
                    <a:pt x="1325676" y="729322"/>
                  </a:lnTo>
                  <a:lnTo>
                    <a:pt x="1331480" y="723468"/>
                  </a:lnTo>
                  <a:lnTo>
                    <a:pt x="1339608" y="720013"/>
                  </a:lnTo>
                  <a:lnTo>
                    <a:pt x="1348257" y="719556"/>
                  </a:lnTo>
                  <a:lnTo>
                    <a:pt x="1356118" y="722223"/>
                  </a:lnTo>
                  <a:lnTo>
                    <a:pt x="1362379" y="727976"/>
                  </a:lnTo>
                  <a:lnTo>
                    <a:pt x="1366240" y="736790"/>
                  </a:lnTo>
                  <a:lnTo>
                    <a:pt x="1366659" y="746391"/>
                  </a:lnTo>
                  <a:lnTo>
                    <a:pt x="1366659" y="689813"/>
                  </a:lnTo>
                  <a:lnTo>
                    <a:pt x="1354074" y="683933"/>
                  </a:lnTo>
                  <a:lnTo>
                    <a:pt x="1331290" y="684326"/>
                  </a:lnTo>
                  <a:lnTo>
                    <a:pt x="1310703" y="694067"/>
                  </a:lnTo>
                  <a:lnTo>
                    <a:pt x="1297698" y="710399"/>
                  </a:lnTo>
                  <a:lnTo>
                    <a:pt x="1292148" y="731037"/>
                  </a:lnTo>
                  <a:lnTo>
                    <a:pt x="1293812" y="752741"/>
                  </a:lnTo>
                  <a:lnTo>
                    <a:pt x="1293888" y="753694"/>
                  </a:lnTo>
                  <a:lnTo>
                    <a:pt x="1302346" y="774827"/>
                  </a:lnTo>
                  <a:lnTo>
                    <a:pt x="1316469" y="790829"/>
                  </a:lnTo>
                  <a:lnTo>
                    <a:pt x="1335341" y="799680"/>
                  </a:lnTo>
                  <a:lnTo>
                    <a:pt x="1358049" y="799325"/>
                  </a:lnTo>
                  <a:lnTo>
                    <a:pt x="1378648" y="789635"/>
                  </a:lnTo>
                  <a:lnTo>
                    <a:pt x="1391729" y="773353"/>
                  </a:lnTo>
                  <a:lnTo>
                    <a:pt x="1394244" y="764146"/>
                  </a:lnTo>
                  <a:lnTo>
                    <a:pt x="1397368" y="752741"/>
                  </a:lnTo>
                  <a:close/>
                </a:path>
                <a:path w="1464309" h="1243330">
                  <a:moveTo>
                    <a:pt x="1417967" y="881570"/>
                  </a:moveTo>
                  <a:lnTo>
                    <a:pt x="1416392" y="872210"/>
                  </a:lnTo>
                  <a:lnTo>
                    <a:pt x="1413065" y="864222"/>
                  </a:lnTo>
                  <a:lnTo>
                    <a:pt x="1407617" y="857427"/>
                  </a:lnTo>
                  <a:lnTo>
                    <a:pt x="1399679" y="851674"/>
                  </a:lnTo>
                  <a:lnTo>
                    <a:pt x="1399667" y="851179"/>
                  </a:lnTo>
                  <a:lnTo>
                    <a:pt x="1412176" y="850303"/>
                  </a:lnTo>
                  <a:lnTo>
                    <a:pt x="1409458" y="815505"/>
                  </a:lnTo>
                  <a:lnTo>
                    <a:pt x="1311795" y="823315"/>
                  </a:lnTo>
                  <a:lnTo>
                    <a:pt x="1314475" y="857897"/>
                  </a:lnTo>
                  <a:lnTo>
                    <a:pt x="1365123" y="853909"/>
                  </a:lnTo>
                  <a:lnTo>
                    <a:pt x="1373886" y="854087"/>
                  </a:lnTo>
                  <a:lnTo>
                    <a:pt x="1381340" y="856449"/>
                  </a:lnTo>
                  <a:lnTo>
                    <a:pt x="1386725" y="861644"/>
                  </a:lnTo>
                  <a:lnTo>
                    <a:pt x="1389253" y="870267"/>
                  </a:lnTo>
                  <a:lnTo>
                    <a:pt x="1387297" y="880198"/>
                  </a:lnTo>
                  <a:lnTo>
                    <a:pt x="1381010" y="885266"/>
                  </a:lnTo>
                  <a:lnTo>
                    <a:pt x="1372717" y="887247"/>
                  </a:lnTo>
                  <a:lnTo>
                    <a:pt x="1317167" y="891743"/>
                  </a:lnTo>
                  <a:lnTo>
                    <a:pt x="1319847" y="926299"/>
                  </a:lnTo>
                  <a:lnTo>
                    <a:pt x="1380223" y="921626"/>
                  </a:lnTo>
                  <a:lnTo>
                    <a:pt x="1396555" y="918286"/>
                  </a:lnTo>
                  <a:lnTo>
                    <a:pt x="1408874" y="910767"/>
                  </a:lnTo>
                  <a:lnTo>
                    <a:pt x="1416304" y="898664"/>
                  </a:lnTo>
                  <a:lnTo>
                    <a:pt x="1417967" y="881570"/>
                  </a:lnTo>
                  <a:close/>
                </a:path>
                <a:path w="1464309" h="1243330">
                  <a:moveTo>
                    <a:pt x="1418209" y="995324"/>
                  </a:moveTo>
                  <a:lnTo>
                    <a:pt x="1415973" y="979335"/>
                  </a:lnTo>
                  <a:lnTo>
                    <a:pt x="1415846" y="978471"/>
                  </a:lnTo>
                  <a:lnTo>
                    <a:pt x="1415389" y="975144"/>
                  </a:lnTo>
                  <a:lnTo>
                    <a:pt x="1405153" y="958875"/>
                  </a:lnTo>
                  <a:lnTo>
                    <a:pt x="1389291" y="947686"/>
                  </a:lnTo>
                  <a:lnTo>
                    <a:pt x="1387487" y="947242"/>
                  </a:lnTo>
                  <a:lnTo>
                    <a:pt x="1387487" y="1002296"/>
                  </a:lnTo>
                  <a:lnTo>
                    <a:pt x="1385785" y="1008748"/>
                  </a:lnTo>
                  <a:lnTo>
                    <a:pt x="1384947" y="1011720"/>
                  </a:lnTo>
                  <a:lnTo>
                    <a:pt x="1379753" y="1018311"/>
                  </a:lnTo>
                  <a:lnTo>
                    <a:pt x="1372400" y="1022184"/>
                  </a:lnTo>
                  <a:lnTo>
                    <a:pt x="1363764" y="1023048"/>
                  </a:lnTo>
                  <a:lnTo>
                    <a:pt x="1355242" y="1020953"/>
                  </a:lnTo>
                  <a:lnTo>
                    <a:pt x="1352931" y="1019263"/>
                  </a:lnTo>
                  <a:lnTo>
                    <a:pt x="1348613" y="1016088"/>
                  </a:lnTo>
                  <a:lnTo>
                    <a:pt x="1344498" y="1008748"/>
                  </a:lnTo>
                  <a:lnTo>
                    <a:pt x="1343469" y="999197"/>
                  </a:lnTo>
                  <a:lnTo>
                    <a:pt x="1345819" y="989888"/>
                  </a:lnTo>
                  <a:lnTo>
                    <a:pt x="1350924" y="983208"/>
                  </a:lnTo>
                  <a:lnTo>
                    <a:pt x="1358176" y="979335"/>
                  </a:lnTo>
                  <a:lnTo>
                    <a:pt x="1366913" y="978471"/>
                  </a:lnTo>
                  <a:lnTo>
                    <a:pt x="1375321" y="980554"/>
                  </a:lnTo>
                  <a:lnTo>
                    <a:pt x="1382064" y="985405"/>
                  </a:lnTo>
                  <a:lnTo>
                    <a:pt x="1386370" y="992746"/>
                  </a:lnTo>
                  <a:lnTo>
                    <a:pt x="1387487" y="1002296"/>
                  </a:lnTo>
                  <a:lnTo>
                    <a:pt x="1387487" y="947242"/>
                  </a:lnTo>
                  <a:lnTo>
                    <a:pt x="1369606" y="942708"/>
                  </a:lnTo>
                  <a:lnTo>
                    <a:pt x="1349387" y="944918"/>
                  </a:lnTo>
                  <a:lnTo>
                    <a:pt x="1332052" y="953922"/>
                  </a:lnTo>
                  <a:lnTo>
                    <a:pt x="1319580" y="968730"/>
                  </a:lnTo>
                  <a:lnTo>
                    <a:pt x="1313954" y="988377"/>
                  </a:lnTo>
                  <a:lnTo>
                    <a:pt x="1314081" y="992746"/>
                  </a:lnTo>
                  <a:lnTo>
                    <a:pt x="1314208" y="996988"/>
                  </a:lnTo>
                  <a:lnTo>
                    <a:pt x="1316202" y="1005344"/>
                  </a:lnTo>
                  <a:lnTo>
                    <a:pt x="1320088" y="1012850"/>
                  </a:lnTo>
                  <a:lnTo>
                    <a:pt x="1326032" y="1018921"/>
                  </a:lnTo>
                  <a:lnTo>
                    <a:pt x="1326007" y="1019263"/>
                  </a:lnTo>
                  <a:lnTo>
                    <a:pt x="1315135" y="1018514"/>
                  </a:lnTo>
                  <a:lnTo>
                    <a:pt x="1312659" y="1053096"/>
                  </a:lnTo>
                  <a:lnTo>
                    <a:pt x="1410411" y="1059954"/>
                  </a:lnTo>
                  <a:lnTo>
                    <a:pt x="1412836" y="1025258"/>
                  </a:lnTo>
                  <a:lnTo>
                    <a:pt x="1403311" y="1024699"/>
                  </a:lnTo>
                  <a:lnTo>
                    <a:pt x="1405026" y="1023048"/>
                  </a:lnTo>
                  <a:lnTo>
                    <a:pt x="1409319" y="1018921"/>
                  </a:lnTo>
                  <a:lnTo>
                    <a:pt x="1409598" y="1018514"/>
                  </a:lnTo>
                  <a:lnTo>
                    <a:pt x="1413865" y="1011720"/>
                  </a:lnTo>
                  <a:lnTo>
                    <a:pt x="1416824" y="1003706"/>
                  </a:lnTo>
                  <a:lnTo>
                    <a:pt x="1418209" y="995324"/>
                  </a:lnTo>
                  <a:close/>
                </a:path>
                <a:path w="1464309" h="1243330">
                  <a:moveTo>
                    <a:pt x="1463814" y="1102969"/>
                  </a:moveTo>
                  <a:lnTo>
                    <a:pt x="1307960" y="1074267"/>
                  </a:lnTo>
                  <a:lnTo>
                    <a:pt x="1301686" y="1108557"/>
                  </a:lnTo>
                  <a:lnTo>
                    <a:pt x="1457566" y="1137234"/>
                  </a:lnTo>
                  <a:lnTo>
                    <a:pt x="1463814" y="1102969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/>
          <p:nvPr/>
        </p:nvSpPr>
        <p:spPr>
          <a:xfrm>
            <a:off x="16100990" y="1349751"/>
            <a:ext cx="712470" cy="722630"/>
          </a:xfrm>
          <a:custGeom>
            <a:avLst/>
            <a:gdLst/>
            <a:ahLst/>
            <a:cxnLst/>
            <a:rect l="l" t="t" r="r" b="b"/>
            <a:pathLst>
              <a:path w="712469" h="722630">
                <a:moveTo>
                  <a:pt x="361130" y="0"/>
                </a:moveTo>
                <a:lnTo>
                  <a:pt x="312130" y="3296"/>
                </a:lnTo>
                <a:lnTo>
                  <a:pt x="265133" y="12899"/>
                </a:lnTo>
                <a:lnTo>
                  <a:pt x="220569" y="28379"/>
                </a:lnTo>
                <a:lnTo>
                  <a:pt x="178869" y="49304"/>
                </a:lnTo>
                <a:lnTo>
                  <a:pt x="140462" y="75245"/>
                </a:lnTo>
                <a:lnTo>
                  <a:pt x="105779" y="105771"/>
                </a:lnTo>
                <a:lnTo>
                  <a:pt x="75251" y="140453"/>
                </a:lnTo>
                <a:lnTo>
                  <a:pt x="49308" y="178859"/>
                </a:lnTo>
                <a:lnTo>
                  <a:pt x="28381" y="220561"/>
                </a:lnTo>
                <a:lnTo>
                  <a:pt x="12901" y="265126"/>
                </a:lnTo>
                <a:lnTo>
                  <a:pt x="3297" y="312126"/>
                </a:lnTo>
                <a:lnTo>
                  <a:pt x="0" y="361130"/>
                </a:lnTo>
                <a:lnTo>
                  <a:pt x="3297" y="410136"/>
                </a:lnTo>
                <a:lnTo>
                  <a:pt x="12901" y="457139"/>
                </a:lnTo>
                <a:lnTo>
                  <a:pt x="28381" y="501707"/>
                </a:lnTo>
                <a:lnTo>
                  <a:pt x="49308" y="543411"/>
                </a:lnTo>
                <a:lnTo>
                  <a:pt x="75251" y="581819"/>
                </a:lnTo>
                <a:lnTo>
                  <a:pt x="105779" y="616503"/>
                </a:lnTo>
                <a:lnTo>
                  <a:pt x="140462" y="647031"/>
                </a:lnTo>
                <a:lnTo>
                  <a:pt x="178869" y="672974"/>
                </a:lnTo>
                <a:lnTo>
                  <a:pt x="220569" y="693900"/>
                </a:lnTo>
                <a:lnTo>
                  <a:pt x="265133" y="709381"/>
                </a:lnTo>
                <a:lnTo>
                  <a:pt x="312130" y="718984"/>
                </a:lnTo>
                <a:lnTo>
                  <a:pt x="361130" y="722281"/>
                </a:lnTo>
                <a:lnTo>
                  <a:pt x="410946" y="718874"/>
                </a:lnTo>
                <a:lnTo>
                  <a:pt x="458681" y="708956"/>
                </a:lnTo>
                <a:lnTo>
                  <a:pt x="503882" y="692977"/>
                </a:lnTo>
                <a:lnTo>
                  <a:pt x="546099" y="671391"/>
                </a:lnTo>
                <a:lnTo>
                  <a:pt x="584880" y="644649"/>
                </a:lnTo>
                <a:lnTo>
                  <a:pt x="619772" y="613203"/>
                </a:lnTo>
                <a:lnTo>
                  <a:pt x="650324" y="577507"/>
                </a:lnTo>
                <a:lnTo>
                  <a:pt x="676084" y="538011"/>
                </a:lnTo>
                <a:lnTo>
                  <a:pt x="696601" y="495168"/>
                </a:lnTo>
                <a:lnTo>
                  <a:pt x="711423" y="449431"/>
                </a:lnTo>
                <a:lnTo>
                  <a:pt x="494330" y="447232"/>
                </a:lnTo>
                <a:lnTo>
                  <a:pt x="469448" y="476952"/>
                </a:lnTo>
                <a:lnTo>
                  <a:pt x="438073" y="499815"/>
                </a:lnTo>
                <a:lnTo>
                  <a:pt x="401526" y="514502"/>
                </a:lnTo>
                <a:lnTo>
                  <a:pt x="361130" y="519690"/>
                </a:lnTo>
                <a:lnTo>
                  <a:pt x="311015" y="511608"/>
                </a:lnTo>
                <a:lnTo>
                  <a:pt x="267491" y="489100"/>
                </a:lnTo>
                <a:lnTo>
                  <a:pt x="233170" y="454777"/>
                </a:lnTo>
                <a:lnTo>
                  <a:pt x="210662" y="411250"/>
                </a:lnTo>
                <a:lnTo>
                  <a:pt x="202580" y="361130"/>
                </a:lnTo>
                <a:lnTo>
                  <a:pt x="210662" y="311004"/>
                </a:lnTo>
                <a:lnTo>
                  <a:pt x="233170" y="267474"/>
                </a:lnTo>
                <a:lnTo>
                  <a:pt x="267491" y="233150"/>
                </a:lnTo>
                <a:lnTo>
                  <a:pt x="311015" y="210642"/>
                </a:lnTo>
                <a:lnTo>
                  <a:pt x="361130" y="202559"/>
                </a:lnTo>
                <a:lnTo>
                  <a:pt x="402189" y="207920"/>
                </a:lnTo>
                <a:lnTo>
                  <a:pt x="439237" y="223082"/>
                </a:lnTo>
                <a:lnTo>
                  <a:pt x="470891" y="246662"/>
                </a:lnTo>
                <a:lnTo>
                  <a:pt x="495765" y="277279"/>
                </a:lnTo>
                <a:lnTo>
                  <a:pt x="712261" y="276431"/>
                </a:lnTo>
                <a:lnTo>
                  <a:pt x="697770" y="230161"/>
                </a:lnTo>
                <a:lnTo>
                  <a:pt x="677463" y="186795"/>
                </a:lnTo>
                <a:lnTo>
                  <a:pt x="651802" y="146796"/>
                </a:lnTo>
                <a:lnTo>
                  <a:pt x="621249" y="110629"/>
                </a:lnTo>
                <a:lnTo>
                  <a:pt x="586268" y="78755"/>
                </a:lnTo>
                <a:lnTo>
                  <a:pt x="547321" y="51638"/>
                </a:lnTo>
                <a:lnTo>
                  <a:pt x="504872" y="29741"/>
                </a:lnTo>
                <a:lnTo>
                  <a:pt x="459381" y="13527"/>
                </a:lnTo>
                <a:lnTo>
                  <a:pt x="411313" y="3458"/>
                </a:lnTo>
                <a:lnTo>
                  <a:pt x="361130" y="0"/>
                </a:lnTo>
                <a:close/>
              </a:path>
            </a:pathLst>
          </a:custGeom>
          <a:solidFill>
            <a:srgbClr val="002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0" name="object 160"/>
          <p:cNvGrpSpPr/>
          <p:nvPr/>
        </p:nvGrpSpPr>
        <p:grpSpPr>
          <a:xfrm>
            <a:off x="0" y="0"/>
            <a:ext cx="5245735" cy="3832860"/>
            <a:chOff x="0" y="0"/>
            <a:chExt cx="5245735" cy="3832860"/>
          </a:xfrm>
        </p:grpSpPr>
        <p:sp>
          <p:nvSpPr>
            <p:cNvPr id="161" name="object 161"/>
            <p:cNvSpPr/>
            <p:nvPr/>
          </p:nvSpPr>
          <p:spPr>
            <a:xfrm>
              <a:off x="0" y="680607"/>
              <a:ext cx="314325" cy="3152140"/>
            </a:xfrm>
            <a:custGeom>
              <a:avLst/>
              <a:gdLst/>
              <a:ahLst/>
              <a:cxnLst/>
              <a:rect l="l" t="t" r="r" b="b"/>
              <a:pathLst>
                <a:path w="314325" h="3152140">
                  <a:moveTo>
                    <a:pt x="0" y="3151736"/>
                  </a:moveTo>
                  <a:lnTo>
                    <a:pt x="314126" y="3151736"/>
                  </a:lnTo>
                  <a:lnTo>
                    <a:pt x="314126" y="0"/>
                  </a:lnTo>
                  <a:lnTo>
                    <a:pt x="0" y="0"/>
                  </a:lnTo>
                  <a:lnTo>
                    <a:pt x="0" y="3151736"/>
                  </a:lnTo>
                  <a:close/>
                </a:path>
              </a:pathLst>
            </a:custGeom>
            <a:solidFill>
              <a:srgbClr val="D90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0" y="0"/>
              <a:ext cx="5245735" cy="680720"/>
            </a:xfrm>
            <a:custGeom>
              <a:avLst/>
              <a:gdLst/>
              <a:ahLst/>
              <a:cxnLst/>
              <a:rect l="l" t="t" r="r" b="b"/>
              <a:pathLst>
                <a:path w="5245735" h="680720">
                  <a:moveTo>
                    <a:pt x="0" y="680607"/>
                  </a:moveTo>
                  <a:lnTo>
                    <a:pt x="5245295" y="680607"/>
                  </a:lnTo>
                  <a:lnTo>
                    <a:pt x="5245295" y="0"/>
                  </a:lnTo>
                  <a:lnTo>
                    <a:pt x="0" y="0"/>
                  </a:lnTo>
                  <a:lnTo>
                    <a:pt x="0" y="680607"/>
                  </a:lnTo>
                  <a:close/>
                </a:path>
              </a:pathLst>
            </a:custGeom>
            <a:solidFill>
              <a:srgbClr val="002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5">
            <a:extLst>
              <a:ext uri="{FF2B5EF4-FFF2-40B4-BE49-F238E27FC236}">
                <a16:creationId xmlns:a16="http://schemas.microsoft.com/office/drawing/2014/main" id="{82A432A1-147E-14D9-3AE4-6B7DD264F99A}"/>
              </a:ext>
            </a:extLst>
          </p:cNvPr>
          <p:cNvSpPr/>
          <p:nvPr/>
        </p:nvSpPr>
        <p:spPr>
          <a:xfrm>
            <a:off x="17574029" y="11057024"/>
            <a:ext cx="2530475" cy="252095"/>
          </a:xfrm>
          <a:custGeom>
            <a:avLst/>
            <a:gdLst/>
            <a:ahLst/>
            <a:cxnLst/>
            <a:rect l="l" t="t" r="r" b="b"/>
            <a:pathLst>
              <a:path w="2530475" h="252095">
                <a:moveTo>
                  <a:pt x="2530069" y="0"/>
                </a:moveTo>
                <a:lnTo>
                  <a:pt x="0" y="0"/>
                </a:lnTo>
                <a:lnTo>
                  <a:pt x="0" y="251531"/>
                </a:lnTo>
                <a:lnTo>
                  <a:pt x="2530069" y="251531"/>
                </a:lnTo>
                <a:lnTo>
                  <a:pt x="2530069" y="0"/>
                </a:lnTo>
                <a:close/>
              </a:path>
            </a:pathLst>
          </a:custGeom>
          <a:solidFill>
            <a:srgbClr val="D90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252">
            <a:extLst>
              <a:ext uri="{FF2B5EF4-FFF2-40B4-BE49-F238E27FC236}">
                <a16:creationId xmlns:a16="http://schemas.microsoft.com/office/drawing/2014/main" id="{D8412DC0-0253-D0BD-B6C2-88F1C543B1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029" y="1543109"/>
            <a:ext cx="4828599" cy="7700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pc="-10" dirty="0"/>
              <a:t>ÍCONOS – ICÔNES</a:t>
            </a:r>
            <a:endParaRPr spc="-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18</Words>
  <Application>Microsoft Office PowerPoint</Application>
  <PresentationFormat>Personalizado</PresentationFormat>
  <Paragraphs>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Calibri</vt:lpstr>
      <vt:lpstr>Trebuchet MS</vt:lpstr>
      <vt:lpstr>Office Theme</vt:lpstr>
      <vt:lpstr>ÍCONOS – ICÔNES</vt:lpstr>
      <vt:lpstr>ÍCONOS – ICÔNES</vt:lpstr>
      <vt:lpstr>ÍCONOS – ICÔNES</vt:lpstr>
      <vt:lpstr>ÍCONOS – ICÔNES</vt:lpstr>
      <vt:lpstr>ÍCONOS – ICÔNES</vt:lpstr>
      <vt:lpstr>ÍCONOS – ICÔNES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iconos_haiti__CINA copia</dc:title>
  <cp:lastModifiedBy>Daniela Valle Bedoya</cp:lastModifiedBy>
  <cp:revision>1</cp:revision>
  <dcterms:created xsi:type="dcterms:W3CDTF">2025-05-23T20:44:31Z</dcterms:created>
  <dcterms:modified xsi:type="dcterms:W3CDTF">2025-05-26T13:53:51Z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2025-05-23T00:00:00Z</vt:filetime>
  </property>
  <property fmtid="{D5CDD505-2E9C-101B-9397-08002B2CF9AE}" pid="3" name="Creator">
    <vt:lpwstr>Adobe Illustrator 24.0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2025-05-23T00:00:00Z</vt:filetime>
  </property>
  <property fmtid="{D5CDD505-2E9C-101B-9397-08002B2CF9AE}" pid="6" name="Producer">
    <vt:lpwstr>Adobe PDF library 15.00</vt:lpwstr>
  </property>
</Properties>
</file>