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7"/>
    <p:restoredTop sz="94497"/>
  </p:normalViewPr>
  <p:slideViewPr>
    <p:cSldViewPr>
      <p:cViewPr varScale="1">
        <p:scale>
          <a:sx n="71" d="100"/>
          <a:sy n="71" d="100"/>
        </p:scale>
        <p:origin x="1744" y="20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02236" y="1914248"/>
            <a:ext cx="1313179" cy="328294"/>
          </a:xfrm>
          <a:prstGeom prst="rect">
            <a:avLst/>
          </a:prstGeom>
        </p:spPr>
        <p:txBody>
          <a:bodyPr lIns="0" tIns="0" rIns="0" bIns="0"/>
          <a:lstStyle>
            <a:lvl1pPr>
              <a:defRPr sz="1950" b="0" i="0">
                <a:solidFill>
                  <a:srgbClr val="002A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02236" y="1914248"/>
            <a:ext cx="1313179" cy="328294"/>
          </a:xfrm>
          <a:prstGeom prst="rect">
            <a:avLst/>
          </a:prstGeom>
        </p:spPr>
        <p:txBody>
          <a:bodyPr lIns="0" tIns="0" rIns="0" bIns="0"/>
          <a:lstStyle>
            <a:lvl1pPr>
              <a:defRPr sz="1950" b="0" i="0">
                <a:solidFill>
                  <a:srgbClr val="002A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55183A-0695-E1D7-4681-A3BE37D50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>
            <a:extLst>
              <a:ext uri="{FF2B5EF4-FFF2-40B4-BE49-F238E27FC236}">
                <a16:creationId xmlns:a16="http://schemas.microsoft.com/office/drawing/2014/main" id="{0688C4E4-08C8-DC34-6E22-69E5B796848C}"/>
              </a:ext>
            </a:extLst>
          </p:cNvPr>
          <p:cNvSpPr/>
          <p:nvPr/>
        </p:nvSpPr>
        <p:spPr>
          <a:xfrm>
            <a:off x="0" y="2722430"/>
            <a:ext cx="1497965" cy="3838575"/>
          </a:xfrm>
          <a:custGeom>
            <a:avLst/>
            <a:gdLst/>
            <a:ahLst/>
            <a:cxnLst/>
            <a:rect l="l" t="t" r="r" b="b"/>
            <a:pathLst>
              <a:path w="1497965" h="3838575">
                <a:moveTo>
                  <a:pt x="1497336" y="0"/>
                </a:moveTo>
                <a:lnTo>
                  <a:pt x="0" y="0"/>
                </a:lnTo>
                <a:lnTo>
                  <a:pt x="0" y="3838144"/>
                </a:lnTo>
                <a:lnTo>
                  <a:pt x="1497336" y="3838144"/>
                </a:lnTo>
                <a:lnTo>
                  <a:pt x="1497336" y="0"/>
                </a:lnTo>
                <a:close/>
              </a:path>
            </a:pathLst>
          </a:custGeom>
          <a:solidFill>
            <a:srgbClr val="D90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FFC545A6-6172-D73D-DBEB-844B00A33166}"/>
              </a:ext>
            </a:extLst>
          </p:cNvPr>
          <p:cNvSpPr/>
          <p:nvPr/>
        </p:nvSpPr>
        <p:spPr>
          <a:xfrm>
            <a:off x="17574029" y="11057024"/>
            <a:ext cx="2530475" cy="252095"/>
          </a:xfrm>
          <a:custGeom>
            <a:avLst/>
            <a:gdLst/>
            <a:ahLst/>
            <a:cxnLst/>
            <a:rect l="l" t="t" r="r" b="b"/>
            <a:pathLst>
              <a:path w="2530475" h="252095">
                <a:moveTo>
                  <a:pt x="2530069" y="0"/>
                </a:moveTo>
                <a:lnTo>
                  <a:pt x="0" y="0"/>
                </a:lnTo>
                <a:lnTo>
                  <a:pt x="0" y="251531"/>
                </a:lnTo>
                <a:lnTo>
                  <a:pt x="2530069" y="251531"/>
                </a:lnTo>
                <a:lnTo>
                  <a:pt x="2530069" y="0"/>
                </a:lnTo>
                <a:close/>
              </a:path>
            </a:pathLst>
          </a:custGeom>
          <a:solidFill>
            <a:srgbClr val="D90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63DFC284-6605-A961-10DB-BB28E42DA2EE}"/>
              </a:ext>
            </a:extLst>
          </p:cNvPr>
          <p:cNvSpPr/>
          <p:nvPr/>
        </p:nvSpPr>
        <p:spPr>
          <a:xfrm>
            <a:off x="17030878" y="2259221"/>
            <a:ext cx="81280" cy="119380"/>
          </a:xfrm>
          <a:custGeom>
            <a:avLst/>
            <a:gdLst/>
            <a:ahLst/>
            <a:cxnLst/>
            <a:rect l="l" t="t" r="r" b="b"/>
            <a:pathLst>
              <a:path w="81280" h="119380">
                <a:moveTo>
                  <a:pt x="80670" y="0"/>
                </a:moveTo>
                <a:lnTo>
                  <a:pt x="54737" y="0"/>
                </a:lnTo>
                <a:lnTo>
                  <a:pt x="54737" y="48260"/>
                </a:lnTo>
                <a:lnTo>
                  <a:pt x="25984" y="48260"/>
                </a:lnTo>
                <a:lnTo>
                  <a:pt x="25984" y="0"/>
                </a:lnTo>
                <a:lnTo>
                  <a:pt x="0" y="0"/>
                </a:lnTo>
                <a:lnTo>
                  <a:pt x="0" y="48260"/>
                </a:lnTo>
                <a:lnTo>
                  <a:pt x="0" y="71120"/>
                </a:lnTo>
                <a:lnTo>
                  <a:pt x="0" y="119380"/>
                </a:lnTo>
                <a:lnTo>
                  <a:pt x="25984" y="119380"/>
                </a:lnTo>
                <a:lnTo>
                  <a:pt x="25984" y="71120"/>
                </a:lnTo>
                <a:lnTo>
                  <a:pt x="54737" y="71120"/>
                </a:lnTo>
                <a:lnTo>
                  <a:pt x="54737" y="119380"/>
                </a:lnTo>
                <a:lnTo>
                  <a:pt x="80670" y="119380"/>
                </a:lnTo>
                <a:lnTo>
                  <a:pt x="80670" y="71120"/>
                </a:lnTo>
                <a:lnTo>
                  <a:pt x="80670" y="48260"/>
                </a:lnTo>
                <a:lnTo>
                  <a:pt x="80670" y="0"/>
                </a:lnTo>
                <a:close/>
              </a:path>
            </a:pathLst>
          </a:custGeom>
          <a:solidFill>
            <a:srgbClr val="002A8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>
            <a:extLst>
              <a:ext uri="{FF2B5EF4-FFF2-40B4-BE49-F238E27FC236}">
                <a16:creationId xmlns:a16="http://schemas.microsoft.com/office/drawing/2014/main" id="{4F5B74EC-1DDE-5AC9-609E-106017F24EA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50043" y="2259732"/>
            <a:ext cx="95787" cy="118855"/>
          </a:xfrm>
          <a:prstGeom prst="rect">
            <a:avLst/>
          </a:prstGeom>
        </p:spPr>
      </p:pic>
      <p:sp>
        <p:nvSpPr>
          <p:cNvPr id="18" name="object 18">
            <a:extLst>
              <a:ext uri="{FF2B5EF4-FFF2-40B4-BE49-F238E27FC236}">
                <a16:creationId xmlns:a16="http://schemas.microsoft.com/office/drawing/2014/main" id="{0DF29619-0AE3-614F-DD99-5ADF803F65E7}"/>
              </a:ext>
            </a:extLst>
          </p:cNvPr>
          <p:cNvSpPr/>
          <p:nvPr/>
        </p:nvSpPr>
        <p:spPr>
          <a:xfrm>
            <a:off x="17686759" y="2259700"/>
            <a:ext cx="26034" cy="119380"/>
          </a:xfrm>
          <a:custGeom>
            <a:avLst/>
            <a:gdLst/>
            <a:ahLst/>
            <a:cxnLst/>
            <a:rect l="l" t="t" r="r" b="b"/>
            <a:pathLst>
              <a:path w="26034" h="119380">
                <a:moveTo>
                  <a:pt x="25999" y="0"/>
                </a:moveTo>
                <a:lnTo>
                  <a:pt x="0" y="0"/>
                </a:lnTo>
                <a:lnTo>
                  <a:pt x="0" y="118886"/>
                </a:lnTo>
                <a:lnTo>
                  <a:pt x="25999" y="118886"/>
                </a:lnTo>
                <a:lnTo>
                  <a:pt x="25999" y="0"/>
                </a:lnTo>
                <a:close/>
              </a:path>
            </a:pathLst>
          </a:custGeom>
          <a:solidFill>
            <a:srgbClr val="002A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D3F325DD-A578-A4C4-BC0A-3DBFBFF5CA37}"/>
              </a:ext>
            </a:extLst>
          </p:cNvPr>
          <p:cNvSpPr/>
          <p:nvPr/>
        </p:nvSpPr>
        <p:spPr>
          <a:xfrm>
            <a:off x="17952758" y="2259729"/>
            <a:ext cx="74295" cy="119380"/>
          </a:xfrm>
          <a:custGeom>
            <a:avLst/>
            <a:gdLst/>
            <a:ahLst/>
            <a:cxnLst/>
            <a:rect l="l" t="t" r="r" b="b"/>
            <a:pathLst>
              <a:path w="74294" h="119380">
                <a:moveTo>
                  <a:pt x="73952" y="0"/>
                </a:moveTo>
                <a:lnTo>
                  <a:pt x="0" y="0"/>
                </a:lnTo>
                <a:lnTo>
                  <a:pt x="0" y="22860"/>
                </a:lnTo>
                <a:lnTo>
                  <a:pt x="23723" y="22860"/>
                </a:lnTo>
                <a:lnTo>
                  <a:pt x="23723" y="119380"/>
                </a:lnTo>
                <a:lnTo>
                  <a:pt x="49771" y="119380"/>
                </a:lnTo>
                <a:lnTo>
                  <a:pt x="49771" y="22860"/>
                </a:lnTo>
                <a:lnTo>
                  <a:pt x="73952" y="22860"/>
                </a:lnTo>
                <a:lnTo>
                  <a:pt x="73952" y="0"/>
                </a:lnTo>
                <a:close/>
              </a:path>
            </a:pathLst>
          </a:custGeom>
          <a:solidFill>
            <a:srgbClr val="002A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C0DE614F-54BE-A61F-2275-C95BF23C316E}"/>
              </a:ext>
            </a:extLst>
          </p:cNvPr>
          <p:cNvSpPr/>
          <p:nvPr/>
        </p:nvSpPr>
        <p:spPr>
          <a:xfrm>
            <a:off x="18266920" y="2259700"/>
            <a:ext cx="26034" cy="119380"/>
          </a:xfrm>
          <a:custGeom>
            <a:avLst/>
            <a:gdLst/>
            <a:ahLst/>
            <a:cxnLst/>
            <a:rect l="l" t="t" r="r" b="b"/>
            <a:pathLst>
              <a:path w="26034" h="119380">
                <a:moveTo>
                  <a:pt x="25915" y="0"/>
                </a:moveTo>
                <a:lnTo>
                  <a:pt x="0" y="0"/>
                </a:lnTo>
                <a:lnTo>
                  <a:pt x="0" y="118886"/>
                </a:lnTo>
                <a:lnTo>
                  <a:pt x="25915" y="118886"/>
                </a:lnTo>
                <a:lnTo>
                  <a:pt x="25915" y="0"/>
                </a:lnTo>
                <a:close/>
              </a:path>
            </a:pathLst>
          </a:custGeom>
          <a:solidFill>
            <a:srgbClr val="002A8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>
            <a:extLst>
              <a:ext uri="{FF2B5EF4-FFF2-40B4-BE49-F238E27FC236}">
                <a16:creationId xmlns:a16="http://schemas.microsoft.com/office/drawing/2014/main" id="{0C4B5AB7-6AED-DC86-4106-F2A6FC8A5C0B}"/>
              </a:ext>
            </a:extLst>
          </p:cNvPr>
          <p:cNvGrpSpPr/>
          <p:nvPr/>
        </p:nvGrpSpPr>
        <p:grpSpPr>
          <a:xfrm>
            <a:off x="17300367" y="837675"/>
            <a:ext cx="1966595" cy="1243330"/>
            <a:chOff x="17300367" y="837675"/>
            <a:chExt cx="1966595" cy="1243330"/>
          </a:xfrm>
        </p:grpSpPr>
        <p:sp>
          <p:nvSpPr>
            <p:cNvPr id="22" name="object 22">
              <a:extLst>
                <a:ext uri="{FF2B5EF4-FFF2-40B4-BE49-F238E27FC236}">
                  <a16:creationId xmlns:a16="http://schemas.microsoft.com/office/drawing/2014/main" id="{F0ED3E60-7A01-F0D3-F9FC-EE1DDEFDCC68}"/>
                </a:ext>
              </a:extLst>
            </p:cNvPr>
            <p:cNvSpPr/>
            <p:nvPr/>
          </p:nvSpPr>
          <p:spPr>
            <a:xfrm>
              <a:off x="17300359" y="1355667"/>
              <a:ext cx="1681480" cy="714375"/>
            </a:xfrm>
            <a:custGeom>
              <a:avLst/>
              <a:gdLst/>
              <a:ahLst/>
              <a:cxnLst/>
              <a:rect l="l" t="t" r="r" b="b"/>
              <a:pathLst>
                <a:path w="1681480" h="714375">
                  <a:moveTo>
                    <a:pt x="746810" y="0"/>
                  </a:moveTo>
                  <a:lnTo>
                    <a:pt x="501853" y="0"/>
                  </a:lnTo>
                  <a:lnTo>
                    <a:pt x="501269" y="362648"/>
                  </a:lnTo>
                  <a:lnTo>
                    <a:pt x="223774" y="0"/>
                  </a:lnTo>
                  <a:lnTo>
                    <a:pt x="0" y="0"/>
                  </a:lnTo>
                  <a:lnTo>
                    <a:pt x="0" y="714019"/>
                  </a:lnTo>
                  <a:lnTo>
                    <a:pt x="246049" y="714019"/>
                  </a:lnTo>
                  <a:lnTo>
                    <a:pt x="239890" y="348462"/>
                  </a:lnTo>
                  <a:lnTo>
                    <a:pt x="545503" y="714019"/>
                  </a:lnTo>
                  <a:lnTo>
                    <a:pt x="746810" y="714019"/>
                  </a:lnTo>
                  <a:lnTo>
                    <a:pt x="746810" y="0"/>
                  </a:lnTo>
                  <a:close/>
                </a:path>
                <a:path w="1681480" h="714375">
                  <a:moveTo>
                    <a:pt x="1420355" y="395211"/>
                  </a:moveTo>
                  <a:lnTo>
                    <a:pt x="1124597" y="12"/>
                  </a:lnTo>
                  <a:lnTo>
                    <a:pt x="880821" y="12"/>
                  </a:lnTo>
                  <a:lnTo>
                    <a:pt x="880821" y="713994"/>
                  </a:lnTo>
                  <a:lnTo>
                    <a:pt x="1124597" y="713994"/>
                  </a:lnTo>
                  <a:lnTo>
                    <a:pt x="1124597" y="340029"/>
                  </a:lnTo>
                  <a:lnTo>
                    <a:pt x="1164094" y="395211"/>
                  </a:lnTo>
                  <a:lnTo>
                    <a:pt x="1420355" y="395211"/>
                  </a:lnTo>
                  <a:close/>
                </a:path>
                <a:path w="1681480" h="714375">
                  <a:moveTo>
                    <a:pt x="1591284" y="517334"/>
                  </a:moveTo>
                  <a:lnTo>
                    <a:pt x="1523606" y="434632"/>
                  </a:lnTo>
                  <a:lnTo>
                    <a:pt x="1163218" y="434632"/>
                  </a:lnTo>
                  <a:lnTo>
                    <a:pt x="1163218" y="517334"/>
                  </a:lnTo>
                  <a:lnTo>
                    <a:pt x="1591284" y="517334"/>
                  </a:lnTo>
                  <a:close/>
                </a:path>
                <a:path w="1681480" h="714375">
                  <a:moveTo>
                    <a:pt x="1658848" y="714006"/>
                  </a:moveTo>
                  <a:lnTo>
                    <a:pt x="1615554" y="656310"/>
                  </a:lnTo>
                  <a:lnTo>
                    <a:pt x="1351076" y="656310"/>
                  </a:lnTo>
                  <a:lnTo>
                    <a:pt x="1392605" y="714006"/>
                  </a:lnTo>
                  <a:lnTo>
                    <a:pt x="1658848" y="714006"/>
                  </a:lnTo>
                  <a:close/>
                </a:path>
                <a:path w="1681480" h="714375">
                  <a:moveTo>
                    <a:pt x="1681441" y="629970"/>
                  </a:moveTo>
                  <a:lnTo>
                    <a:pt x="1613827" y="547433"/>
                  </a:lnTo>
                  <a:lnTo>
                    <a:pt x="1163218" y="547433"/>
                  </a:lnTo>
                  <a:lnTo>
                    <a:pt x="1163218" y="629970"/>
                  </a:lnTo>
                  <a:lnTo>
                    <a:pt x="1681441" y="629970"/>
                  </a:lnTo>
                  <a:close/>
                </a:path>
              </a:pathLst>
            </a:custGeom>
            <a:solidFill>
              <a:srgbClr val="002A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>
              <a:extLst>
                <a:ext uri="{FF2B5EF4-FFF2-40B4-BE49-F238E27FC236}">
                  <a16:creationId xmlns:a16="http://schemas.microsoft.com/office/drawing/2014/main" id="{2B6827D6-1A7E-E9C1-BE2C-FA9CAA5917DB}"/>
                </a:ext>
              </a:extLst>
            </p:cNvPr>
            <p:cNvSpPr/>
            <p:nvPr/>
          </p:nvSpPr>
          <p:spPr>
            <a:xfrm>
              <a:off x="17616694" y="985490"/>
              <a:ext cx="1473200" cy="1082040"/>
            </a:xfrm>
            <a:custGeom>
              <a:avLst/>
              <a:gdLst/>
              <a:ahLst/>
              <a:cxnLst/>
              <a:rect l="l" t="t" r="r" b="b"/>
              <a:pathLst>
                <a:path w="1473200" h="1082039">
                  <a:moveTo>
                    <a:pt x="674827" y="0"/>
                  </a:moveTo>
                  <a:lnTo>
                    <a:pt x="624784" y="1423"/>
                  </a:lnTo>
                  <a:lnTo>
                    <a:pt x="575019" y="5653"/>
                  </a:lnTo>
                  <a:lnTo>
                    <a:pt x="525696" y="12626"/>
                  </a:lnTo>
                  <a:lnTo>
                    <a:pt x="476982" y="22280"/>
                  </a:lnTo>
                  <a:lnTo>
                    <a:pt x="429041" y="34550"/>
                  </a:lnTo>
                  <a:lnTo>
                    <a:pt x="382039" y="49375"/>
                  </a:lnTo>
                  <a:lnTo>
                    <a:pt x="336141" y="66692"/>
                  </a:lnTo>
                  <a:lnTo>
                    <a:pt x="291512" y="86437"/>
                  </a:lnTo>
                  <a:lnTo>
                    <a:pt x="248317" y="108548"/>
                  </a:lnTo>
                  <a:lnTo>
                    <a:pt x="206722" y="132961"/>
                  </a:lnTo>
                  <a:lnTo>
                    <a:pt x="166892" y="159615"/>
                  </a:lnTo>
                  <a:lnTo>
                    <a:pt x="128992" y="188446"/>
                  </a:lnTo>
                  <a:lnTo>
                    <a:pt x="93188" y="219391"/>
                  </a:lnTo>
                  <a:lnTo>
                    <a:pt x="59644" y="252388"/>
                  </a:lnTo>
                  <a:lnTo>
                    <a:pt x="28526" y="287372"/>
                  </a:lnTo>
                  <a:lnTo>
                    <a:pt x="0" y="324283"/>
                  </a:lnTo>
                  <a:lnTo>
                    <a:pt x="830969" y="324984"/>
                  </a:lnTo>
                  <a:lnTo>
                    <a:pt x="1170498" y="764374"/>
                  </a:lnTo>
                  <a:lnTo>
                    <a:pt x="1225250" y="764908"/>
                  </a:lnTo>
                  <a:lnTo>
                    <a:pt x="1427715" y="1019152"/>
                  </a:lnTo>
                  <a:lnTo>
                    <a:pt x="1374575" y="1019152"/>
                  </a:lnTo>
                  <a:lnTo>
                    <a:pt x="1421129" y="1081579"/>
                  </a:lnTo>
                  <a:lnTo>
                    <a:pt x="1436609" y="1036980"/>
                  </a:lnTo>
                  <a:lnTo>
                    <a:pt x="1449480" y="991210"/>
                  </a:lnTo>
                  <a:lnTo>
                    <a:pt x="1459651" y="944358"/>
                  </a:lnTo>
                  <a:lnTo>
                    <a:pt x="1467030" y="896515"/>
                  </a:lnTo>
                  <a:lnTo>
                    <a:pt x="1471525" y="847771"/>
                  </a:lnTo>
                  <a:lnTo>
                    <a:pt x="1473044" y="798216"/>
                  </a:lnTo>
                  <a:lnTo>
                    <a:pt x="1471587" y="749592"/>
                  </a:lnTo>
                  <a:lnTo>
                    <a:pt x="1467274" y="701738"/>
                  </a:lnTo>
                  <a:lnTo>
                    <a:pt x="1460186" y="654738"/>
                  </a:lnTo>
                  <a:lnTo>
                    <a:pt x="1450408" y="608675"/>
                  </a:lnTo>
                  <a:lnTo>
                    <a:pt x="1438024" y="563633"/>
                  </a:lnTo>
                  <a:lnTo>
                    <a:pt x="1423115" y="519696"/>
                  </a:lnTo>
                  <a:lnTo>
                    <a:pt x="1405767" y="476946"/>
                  </a:lnTo>
                  <a:lnTo>
                    <a:pt x="1386061" y="435468"/>
                  </a:lnTo>
                  <a:lnTo>
                    <a:pt x="1364083" y="395344"/>
                  </a:lnTo>
                  <a:lnTo>
                    <a:pt x="1339914" y="356659"/>
                  </a:lnTo>
                  <a:lnTo>
                    <a:pt x="1313639" y="319496"/>
                  </a:lnTo>
                  <a:lnTo>
                    <a:pt x="1285341" y="283939"/>
                  </a:lnTo>
                  <a:lnTo>
                    <a:pt x="1255104" y="250070"/>
                  </a:lnTo>
                  <a:lnTo>
                    <a:pt x="1223010" y="217973"/>
                  </a:lnTo>
                  <a:lnTo>
                    <a:pt x="1189143" y="187733"/>
                  </a:lnTo>
                  <a:lnTo>
                    <a:pt x="1153587" y="159431"/>
                  </a:lnTo>
                  <a:lnTo>
                    <a:pt x="1116425" y="133153"/>
                  </a:lnTo>
                  <a:lnTo>
                    <a:pt x="1077741" y="108981"/>
                  </a:lnTo>
                  <a:lnTo>
                    <a:pt x="1037617" y="86999"/>
                  </a:lnTo>
                  <a:lnTo>
                    <a:pt x="996137" y="67291"/>
                  </a:lnTo>
                  <a:lnTo>
                    <a:pt x="953385" y="49939"/>
                  </a:lnTo>
                  <a:lnTo>
                    <a:pt x="909445" y="35028"/>
                  </a:lnTo>
                  <a:lnTo>
                    <a:pt x="864399" y="22640"/>
                  </a:lnTo>
                  <a:lnTo>
                    <a:pt x="818330" y="12860"/>
                  </a:lnTo>
                  <a:lnTo>
                    <a:pt x="771323" y="5771"/>
                  </a:lnTo>
                  <a:lnTo>
                    <a:pt x="723461" y="1456"/>
                  </a:lnTo>
                  <a:lnTo>
                    <a:pt x="674827" y="0"/>
                  </a:lnTo>
                  <a:close/>
                </a:path>
              </a:pathLst>
            </a:custGeom>
            <a:solidFill>
              <a:srgbClr val="D901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>
              <a:extLst>
                <a:ext uri="{FF2B5EF4-FFF2-40B4-BE49-F238E27FC236}">
                  <a16:creationId xmlns:a16="http://schemas.microsoft.com/office/drawing/2014/main" id="{9AD2E8B4-2AB5-CF50-527A-4358B29E3718}"/>
                </a:ext>
              </a:extLst>
            </p:cNvPr>
            <p:cNvSpPr/>
            <p:nvPr/>
          </p:nvSpPr>
          <p:spPr>
            <a:xfrm>
              <a:off x="17802606" y="837685"/>
              <a:ext cx="1464310" cy="1243330"/>
            </a:xfrm>
            <a:custGeom>
              <a:avLst/>
              <a:gdLst/>
              <a:ahLst/>
              <a:cxnLst/>
              <a:rect l="l" t="t" r="r" b="b"/>
              <a:pathLst>
                <a:path w="1464309" h="1243330">
                  <a:moveTo>
                    <a:pt x="138976" y="187071"/>
                  </a:moveTo>
                  <a:lnTo>
                    <a:pt x="117436" y="147815"/>
                  </a:lnTo>
                  <a:lnTo>
                    <a:pt x="114642" y="156552"/>
                  </a:lnTo>
                  <a:lnTo>
                    <a:pt x="110045" y="164553"/>
                  </a:lnTo>
                  <a:lnTo>
                    <a:pt x="103886" y="171386"/>
                  </a:lnTo>
                  <a:lnTo>
                    <a:pt x="96431" y="176631"/>
                  </a:lnTo>
                  <a:lnTo>
                    <a:pt x="81064" y="181737"/>
                  </a:lnTo>
                  <a:lnTo>
                    <a:pt x="66382" y="180505"/>
                  </a:lnTo>
                  <a:lnTo>
                    <a:pt x="53492" y="173418"/>
                  </a:lnTo>
                  <a:lnTo>
                    <a:pt x="43510" y="160985"/>
                  </a:lnTo>
                  <a:lnTo>
                    <a:pt x="38417" y="145910"/>
                  </a:lnTo>
                  <a:lnTo>
                    <a:pt x="39192" y="131038"/>
                  </a:lnTo>
                  <a:lnTo>
                    <a:pt x="45758" y="117792"/>
                  </a:lnTo>
                  <a:lnTo>
                    <a:pt x="57988" y="107569"/>
                  </a:lnTo>
                  <a:lnTo>
                    <a:pt x="66802" y="103911"/>
                  </a:lnTo>
                  <a:lnTo>
                    <a:pt x="76085" y="102298"/>
                  </a:lnTo>
                  <a:lnTo>
                    <a:pt x="85432" y="102870"/>
                  </a:lnTo>
                  <a:lnTo>
                    <a:pt x="94437" y="105740"/>
                  </a:lnTo>
                  <a:lnTo>
                    <a:pt x="72847" y="66344"/>
                  </a:lnTo>
                  <a:lnTo>
                    <a:pt x="26924" y="85026"/>
                  </a:lnTo>
                  <a:lnTo>
                    <a:pt x="2501" y="123024"/>
                  </a:lnTo>
                  <a:lnTo>
                    <a:pt x="0" y="137439"/>
                  </a:lnTo>
                  <a:lnTo>
                    <a:pt x="368" y="151917"/>
                  </a:lnTo>
                  <a:lnTo>
                    <a:pt x="17868" y="192468"/>
                  </a:lnTo>
                  <a:lnTo>
                    <a:pt x="55587" y="216217"/>
                  </a:lnTo>
                  <a:lnTo>
                    <a:pt x="70370" y="218452"/>
                  </a:lnTo>
                  <a:lnTo>
                    <a:pt x="85115" y="217970"/>
                  </a:lnTo>
                  <a:lnTo>
                    <a:pt x="126466" y="199364"/>
                  </a:lnTo>
                  <a:lnTo>
                    <a:pt x="132524" y="193611"/>
                  </a:lnTo>
                  <a:lnTo>
                    <a:pt x="138976" y="187071"/>
                  </a:lnTo>
                  <a:close/>
                </a:path>
                <a:path w="1464309" h="1243330">
                  <a:moveTo>
                    <a:pt x="153517" y="75082"/>
                  </a:moveTo>
                  <a:lnTo>
                    <a:pt x="144767" y="53721"/>
                  </a:lnTo>
                  <a:lnTo>
                    <a:pt x="113157" y="66814"/>
                  </a:lnTo>
                  <a:lnTo>
                    <a:pt x="121907" y="87985"/>
                  </a:lnTo>
                  <a:lnTo>
                    <a:pt x="153517" y="75082"/>
                  </a:lnTo>
                  <a:close/>
                </a:path>
                <a:path w="1464309" h="1243330">
                  <a:moveTo>
                    <a:pt x="192392" y="169024"/>
                  </a:moveTo>
                  <a:lnTo>
                    <a:pt x="155130" y="78498"/>
                  </a:lnTo>
                  <a:lnTo>
                    <a:pt x="122974" y="91554"/>
                  </a:lnTo>
                  <a:lnTo>
                    <a:pt x="160261" y="182257"/>
                  </a:lnTo>
                  <a:lnTo>
                    <a:pt x="192392" y="169024"/>
                  </a:lnTo>
                  <a:close/>
                </a:path>
                <a:path w="1464309" h="1243330">
                  <a:moveTo>
                    <a:pt x="371208" y="117906"/>
                  </a:moveTo>
                  <a:lnTo>
                    <a:pt x="356095" y="57327"/>
                  </a:lnTo>
                  <a:lnTo>
                    <a:pt x="350672" y="42659"/>
                  </a:lnTo>
                  <a:lnTo>
                    <a:pt x="342214" y="32131"/>
                  </a:lnTo>
                  <a:lnTo>
                    <a:pt x="330250" y="26809"/>
                  </a:lnTo>
                  <a:lnTo>
                    <a:pt x="314325" y="27813"/>
                  </a:lnTo>
                  <a:lnTo>
                    <a:pt x="304977" y="31343"/>
                  </a:lnTo>
                  <a:lnTo>
                    <a:pt x="296875" y="37045"/>
                  </a:lnTo>
                  <a:lnTo>
                    <a:pt x="290563" y="44691"/>
                  </a:lnTo>
                  <a:lnTo>
                    <a:pt x="286575" y="54038"/>
                  </a:lnTo>
                  <a:lnTo>
                    <a:pt x="278523" y="47383"/>
                  </a:lnTo>
                  <a:lnTo>
                    <a:pt x="269506" y="43611"/>
                  </a:lnTo>
                  <a:lnTo>
                    <a:pt x="259791" y="42519"/>
                  </a:lnTo>
                  <a:lnTo>
                    <a:pt x="249656" y="43916"/>
                  </a:lnTo>
                  <a:lnTo>
                    <a:pt x="241134" y="46951"/>
                  </a:lnTo>
                  <a:lnTo>
                    <a:pt x="233921" y="51612"/>
                  </a:lnTo>
                  <a:lnTo>
                    <a:pt x="228003" y="58051"/>
                  </a:lnTo>
                  <a:lnTo>
                    <a:pt x="223367" y="66433"/>
                  </a:lnTo>
                  <a:lnTo>
                    <a:pt x="222999" y="66509"/>
                  </a:lnTo>
                  <a:lnTo>
                    <a:pt x="220103" y="54648"/>
                  </a:lnTo>
                  <a:lnTo>
                    <a:pt x="186309" y="63068"/>
                  </a:lnTo>
                  <a:lnTo>
                    <a:pt x="210058" y="158076"/>
                  </a:lnTo>
                  <a:lnTo>
                    <a:pt x="243776" y="149707"/>
                  </a:lnTo>
                  <a:lnTo>
                    <a:pt x="232435" y="104279"/>
                  </a:lnTo>
                  <a:lnTo>
                    <a:pt x="230492" y="95643"/>
                  </a:lnTo>
                  <a:lnTo>
                    <a:pt x="229971" y="86563"/>
                  </a:lnTo>
                  <a:lnTo>
                    <a:pt x="232765" y="78752"/>
                  </a:lnTo>
                  <a:lnTo>
                    <a:pt x="240779" y="73888"/>
                  </a:lnTo>
                  <a:lnTo>
                    <a:pt x="250139" y="74383"/>
                  </a:lnTo>
                  <a:lnTo>
                    <a:pt x="256286" y="79971"/>
                  </a:lnTo>
                  <a:lnTo>
                    <a:pt x="260083" y="88239"/>
                  </a:lnTo>
                  <a:lnTo>
                    <a:pt x="262445" y="96786"/>
                  </a:lnTo>
                  <a:lnTo>
                    <a:pt x="273773" y="142214"/>
                  </a:lnTo>
                  <a:lnTo>
                    <a:pt x="307505" y="133781"/>
                  </a:lnTo>
                  <a:lnTo>
                    <a:pt x="296202" y="88303"/>
                  </a:lnTo>
                  <a:lnTo>
                    <a:pt x="294309" y="79463"/>
                  </a:lnTo>
                  <a:lnTo>
                    <a:pt x="294093" y="70650"/>
                  </a:lnTo>
                  <a:lnTo>
                    <a:pt x="297332" y="63207"/>
                  </a:lnTo>
                  <a:lnTo>
                    <a:pt x="305803" y="58470"/>
                  </a:lnTo>
                  <a:lnTo>
                    <a:pt x="314655" y="59055"/>
                  </a:lnTo>
                  <a:lnTo>
                    <a:pt x="320408" y="64643"/>
                  </a:lnTo>
                  <a:lnTo>
                    <a:pt x="323951" y="72758"/>
                  </a:lnTo>
                  <a:lnTo>
                    <a:pt x="326161" y="80899"/>
                  </a:lnTo>
                  <a:lnTo>
                    <a:pt x="337464" y="126339"/>
                  </a:lnTo>
                  <a:lnTo>
                    <a:pt x="371208" y="117906"/>
                  </a:lnTo>
                  <a:close/>
                </a:path>
                <a:path w="1464309" h="1243330">
                  <a:moveTo>
                    <a:pt x="487705" y="68834"/>
                  </a:moveTo>
                  <a:lnTo>
                    <a:pt x="470827" y="26428"/>
                  </a:lnTo>
                  <a:lnTo>
                    <a:pt x="454152" y="17132"/>
                  </a:lnTo>
                  <a:lnTo>
                    <a:pt x="454152" y="50914"/>
                  </a:lnTo>
                  <a:lnTo>
                    <a:pt x="413918" y="53492"/>
                  </a:lnTo>
                  <a:lnTo>
                    <a:pt x="416204" y="46659"/>
                  </a:lnTo>
                  <a:lnTo>
                    <a:pt x="420509" y="41529"/>
                  </a:lnTo>
                  <a:lnTo>
                    <a:pt x="426415" y="38188"/>
                  </a:lnTo>
                  <a:lnTo>
                    <a:pt x="433552" y="36715"/>
                  </a:lnTo>
                  <a:lnTo>
                    <a:pt x="440385" y="37350"/>
                  </a:lnTo>
                  <a:lnTo>
                    <a:pt x="446481" y="40068"/>
                  </a:lnTo>
                  <a:lnTo>
                    <a:pt x="451269" y="44653"/>
                  </a:lnTo>
                  <a:lnTo>
                    <a:pt x="454152" y="50914"/>
                  </a:lnTo>
                  <a:lnTo>
                    <a:pt x="454152" y="17132"/>
                  </a:lnTo>
                  <a:lnTo>
                    <a:pt x="453313" y="16662"/>
                  </a:lnTo>
                  <a:lnTo>
                    <a:pt x="430364" y="14312"/>
                  </a:lnTo>
                  <a:lnTo>
                    <a:pt x="408724" y="19291"/>
                  </a:lnTo>
                  <a:lnTo>
                    <a:pt x="392264" y="30721"/>
                  </a:lnTo>
                  <a:lnTo>
                    <a:pt x="382168" y="47866"/>
                  </a:lnTo>
                  <a:lnTo>
                    <a:pt x="379577" y="70002"/>
                  </a:lnTo>
                  <a:lnTo>
                    <a:pt x="385318" y="92138"/>
                  </a:lnTo>
                  <a:lnTo>
                    <a:pt x="398233" y="107683"/>
                  </a:lnTo>
                  <a:lnTo>
                    <a:pt x="416839" y="116497"/>
                  </a:lnTo>
                  <a:lnTo>
                    <a:pt x="439585" y="118376"/>
                  </a:lnTo>
                  <a:lnTo>
                    <a:pt x="455828" y="115354"/>
                  </a:lnTo>
                  <a:lnTo>
                    <a:pt x="470192" y="108305"/>
                  </a:lnTo>
                  <a:lnTo>
                    <a:pt x="481126" y="97091"/>
                  </a:lnTo>
                  <a:lnTo>
                    <a:pt x="482346" y="93941"/>
                  </a:lnTo>
                  <a:lnTo>
                    <a:pt x="487108" y="81610"/>
                  </a:lnTo>
                  <a:lnTo>
                    <a:pt x="453809" y="83743"/>
                  </a:lnTo>
                  <a:lnTo>
                    <a:pt x="450405" y="90563"/>
                  </a:lnTo>
                  <a:lnTo>
                    <a:pt x="445236" y="93472"/>
                  </a:lnTo>
                  <a:lnTo>
                    <a:pt x="414667" y="73507"/>
                  </a:lnTo>
                  <a:lnTo>
                    <a:pt x="487705" y="68834"/>
                  </a:lnTo>
                  <a:close/>
                </a:path>
                <a:path w="1464309" h="1243330">
                  <a:moveTo>
                    <a:pt x="611543" y="59550"/>
                  </a:moveTo>
                  <a:lnTo>
                    <a:pt x="610781" y="42951"/>
                  </a:lnTo>
                  <a:lnTo>
                    <a:pt x="605294" y="29654"/>
                  </a:lnTo>
                  <a:lnTo>
                    <a:pt x="594537" y="20459"/>
                  </a:lnTo>
                  <a:lnTo>
                    <a:pt x="577938" y="16192"/>
                  </a:lnTo>
                  <a:lnTo>
                    <a:pt x="568413" y="16306"/>
                  </a:lnTo>
                  <a:lnTo>
                    <a:pt x="559981" y="18364"/>
                  </a:lnTo>
                  <a:lnTo>
                    <a:pt x="552424" y="22682"/>
                  </a:lnTo>
                  <a:lnTo>
                    <a:pt x="545490" y="29578"/>
                  </a:lnTo>
                  <a:lnTo>
                    <a:pt x="545134" y="29578"/>
                  </a:lnTo>
                  <a:lnTo>
                    <a:pt x="546087" y="16967"/>
                  </a:lnTo>
                  <a:lnTo>
                    <a:pt x="511403" y="14338"/>
                  </a:lnTo>
                  <a:lnTo>
                    <a:pt x="503910" y="112179"/>
                  </a:lnTo>
                  <a:lnTo>
                    <a:pt x="538607" y="114782"/>
                  </a:lnTo>
                  <a:lnTo>
                    <a:pt x="542505" y="64084"/>
                  </a:lnTo>
                  <a:lnTo>
                    <a:pt x="544004" y="55460"/>
                  </a:lnTo>
                  <a:lnTo>
                    <a:pt x="547484" y="48463"/>
                  </a:lnTo>
                  <a:lnTo>
                    <a:pt x="553415" y="43942"/>
                  </a:lnTo>
                  <a:lnTo>
                    <a:pt x="562292" y="42748"/>
                  </a:lnTo>
                  <a:lnTo>
                    <a:pt x="571779" y="46202"/>
                  </a:lnTo>
                  <a:lnTo>
                    <a:pt x="575843" y="53200"/>
                  </a:lnTo>
                  <a:lnTo>
                    <a:pt x="576554" y="61709"/>
                  </a:lnTo>
                  <a:lnTo>
                    <a:pt x="572325" y="117284"/>
                  </a:lnTo>
                  <a:lnTo>
                    <a:pt x="606958" y="119926"/>
                  </a:lnTo>
                  <a:lnTo>
                    <a:pt x="611543" y="59550"/>
                  </a:lnTo>
                  <a:close/>
                </a:path>
                <a:path w="1464309" h="1243330">
                  <a:moveTo>
                    <a:pt x="703148" y="39243"/>
                  </a:moveTo>
                  <a:lnTo>
                    <a:pt x="683806" y="35483"/>
                  </a:lnTo>
                  <a:lnTo>
                    <a:pt x="689394" y="6692"/>
                  </a:lnTo>
                  <a:lnTo>
                    <a:pt x="655269" y="0"/>
                  </a:lnTo>
                  <a:lnTo>
                    <a:pt x="649668" y="28981"/>
                  </a:lnTo>
                  <a:lnTo>
                    <a:pt x="638594" y="26771"/>
                  </a:lnTo>
                  <a:lnTo>
                    <a:pt x="633158" y="54813"/>
                  </a:lnTo>
                  <a:lnTo>
                    <a:pt x="644182" y="57073"/>
                  </a:lnTo>
                  <a:lnTo>
                    <a:pt x="631024" y="125069"/>
                  </a:lnTo>
                  <a:lnTo>
                    <a:pt x="665111" y="131787"/>
                  </a:lnTo>
                  <a:lnTo>
                    <a:pt x="678357" y="63703"/>
                  </a:lnTo>
                  <a:lnTo>
                    <a:pt x="697674" y="67437"/>
                  </a:lnTo>
                  <a:lnTo>
                    <a:pt x="703148" y="39243"/>
                  </a:lnTo>
                  <a:close/>
                </a:path>
                <a:path w="1464309" h="1243330">
                  <a:moveTo>
                    <a:pt x="807377" y="99987"/>
                  </a:moveTo>
                  <a:lnTo>
                    <a:pt x="806704" y="97332"/>
                  </a:lnTo>
                  <a:lnTo>
                    <a:pt x="802500" y="80492"/>
                  </a:lnTo>
                  <a:lnTo>
                    <a:pt x="798309" y="75450"/>
                  </a:lnTo>
                  <a:lnTo>
                    <a:pt x="789673" y="65062"/>
                  </a:lnTo>
                  <a:lnTo>
                    <a:pt x="778179" y="59245"/>
                  </a:lnTo>
                  <a:lnTo>
                    <a:pt x="778179" y="97332"/>
                  </a:lnTo>
                  <a:lnTo>
                    <a:pt x="739749" y="85267"/>
                  </a:lnTo>
                  <a:lnTo>
                    <a:pt x="744308" y="79717"/>
                  </a:lnTo>
                  <a:lnTo>
                    <a:pt x="750138" y="76466"/>
                  </a:lnTo>
                  <a:lnTo>
                    <a:pt x="756843" y="75450"/>
                  </a:lnTo>
                  <a:lnTo>
                    <a:pt x="764006" y="76619"/>
                  </a:lnTo>
                  <a:lnTo>
                    <a:pt x="770153" y="79717"/>
                  </a:lnTo>
                  <a:lnTo>
                    <a:pt x="774877" y="84505"/>
                  </a:lnTo>
                  <a:lnTo>
                    <a:pt x="777709" y="90525"/>
                  </a:lnTo>
                  <a:lnTo>
                    <a:pt x="778179" y="97332"/>
                  </a:lnTo>
                  <a:lnTo>
                    <a:pt x="778179" y="59245"/>
                  </a:lnTo>
                  <a:lnTo>
                    <a:pt x="769137" y="54660"/>
                  </a:lnTo>
                  <a:lnTo>
                    <a:pt x="747128" y="51549"/>
                  </a:lnTo>
                  <a:lnTo>
                    <a:pt x="727646" y="56299"/>
                  </a:lnTo>
                  <a:lnTo>
                    <a:pt x="712038" y="68643"/>
                  </a:lnTo>
                  <a:lnTo>
                    <a:pt x="701649" y="88290"/>
                  </a:lnTo>
                  <a:lnTo>
                    <a:pt x="699071" y="111048"/>
                  </a:lnTo>
                  <a:lnTo>
                    <a:pt x="705561" y="130251"/>
                  </a:lnTo>
                  <a:lnTo>
                    <a:pt x="719747" y="145186"/>
                  </a:lnTo>
                  <a:lnTo>
                    <a:pt x="740321" y="155143"/>
                  </a:lnTo>
                  <a:lnTo>
                    <a:pt x="756564" y="158153"/>
                  </a:lnTo>
                  <a:lnTo>
                    <a:pt x="772490" y="156705"/>
                  </a:lnTo>
                  <a:lnTo>
                    <a:pt x="786739" y="150164"/>
                  </a:lnTo>
                  <a:lnTo>
                    <a:pt x="797915" y="137934"/>
                  </a:lnTo>
                  <a:lnTo>
                    <a:pt x="784771" y="133794"/>
                  </a:lnTo>
                  <a:lnTo>
                    <a:pt x="766038" y="127901"/>
                  </a:lnTo>
                  <a:lnTo>
                    <a:pt x="760425" y="133045"/>
                  </a:lnTo>
                  <a:lnTo>
                    <a:pt x="754570" y="133794"/>
                  </a:lnTo>
                  <a:lnTo>
                    <a:pt x="747458" y="131470"/>
                  </a:lnTo>
                  <a:lnTo>
                    <a:pt x="738860" y="127342"/>
                  </a:lnTo>
                  <a:lnTo>
                    <a:pt x="733602" y="121361"/>
                  </a:lnTo>
                  <a:lnTo>
                    <a:pt x="731697" y="113639"/>
                  </a:lnTo>
                  <a:lnTo>
                    <a:pt x="733171" y="104292"/>
                  </a:lnTo>
                  <a:lnTo>
                    <a:pt x="803008" y="126212"/>
                  </a:lnTo>
                  <a:lnTo>
                    <a:pt x="804075" y="122593"/>
                  </a:lnTo>
                  <a:lnTo>
                    <a:pt x="806742" y="104292"/>
                  </a:lnTo>
                  <a:lnTo>
                    <a:pt x="807377" y="99987"/>
                  </a:lnTo>
                  <a:close/>
                </a:path>
                <a:path w="1464309" h="1243330">
                  <a:moveTo>
                    <a:pt x="910805" y="113563"/>
                  </a:moveTo>
                  <a:lnTo>
                    <a:pt x="904722" y="110744"/>
                  </a:lnTo>
                  <a:lnTo>
                    <a:pt x="895451" y="107645"/>
                  </a:lnTo>
                  <a:lnTo>
                    <a:pt x="886244" y="106934"/>
                  </a:lnTo>
                  <a:lnTo>
                    <a:pt x="877277" y="108839"/>
                  </a:lnTo>
                  <a:lnTo>
                    <a:pt x="868756" y="113563"/>
                  </a:lnTo>
                  <a:lnTo>
                    <a:pt x="868375" y="113398"/>
                  </a:lnTo>
                  <a:lnTo>
                    <a:pt x="875004" y="98767"/>
                  </a:lnTo>
                  <a:lnTo>
                    <a:pt x="843267" y="84455"/>
                  </a:lnTo>
                  <a:lnTo>
                    <a:pt x="802932" y="173697"/>
                  </a:lnTo>
                  <a:lnTo>
                    <a:pt x="834593" y="188023"/>
                  </a:lnTo>
                  <a:lnTo>
                    <a:pt x="850849" y="152031"/>
                  </a:lnTo>
                  <a:lnTo>
                    <a:pt x="856653" y="141732"/>
                  </a:lnTo>
                  <a:lnTo>
                    <a:pt x="863942" y="134708"/>
                  </a:lnTo>
                  <a:lnTo>
                    <a:pt x="873239" y="132054"/>
                  </a:lnTo>
                  <a:lnTo>
                    <a:pt x="885037" y="134861"/>
                  </a:lnTo>
                  <a:lnTo>
                    <a:pt x="889876" y="137172"/>
                  </a:lnTo>
                  <a:lnTo>
                    <a:pt x="893775" y="139547"/>
                  </a:lnTo>
                  <a:lnTo>
                    <a:pt x="897115" y="143941"/>
                  </a:lnTo>
                  <a:lnTo>
                    <a:pt x="910805" y="113563"/>
                  </a:lnTo>
                  <a:close/>
                </a:path>
                <a:path w="1464309" h="1243330">
                  <a:moveTo>
                    <a:pt x="959091" y="142290"/>
                  </a:moveTo>
                  <a:lnTo>
                    <a:pt x="928801" y="125222"/>
                  </a:lnTo>
                  <a:lnTo>
                    <a:pt x="880719" y="210578"/>
                  </a:lnTo>
                  <a:lnTo>
                    <a:pt x="911047" y="227723"/>
                  </a:lnTo>
                  <a:lnTo>
                    <a:pt x="959091" y="142290"/>
                  </a:lnTo>
                  <a:close/>
                </a:path>
                <a:path w="1464309" h="1243330">
                  <a:moveTo>
                    <a:pt x="973201" y="117525"/>
                  </a:moveTo>
                  <a:lnTo>
                    <a:pt x="943419" y="100761"/>
                  </a:lnTo>
                  <a:lnTo>
                    <a:pt x="932167" y="120853"/>
                  </a:lnTo>
                  <a:lnTo>
                    <a:pt x="961936" y="137528"/>
                  </a:lnTo>
                  <a:lnTo>
                    <a:pt x="973201" y="117525"/>
                  </a:lnTo>
                  <a:close/>
                </a:path>
                <a:path w="1464309" h="1243330">
                  <a:moveTo>
                    <a:pt x="1050975" y="217487"/>
                  </a:moveTo>
                  <a:lnTo>
                    <a:pt x="1043495" y="198843"/>
                  </a:lnTo>
                  <a:lnTo>
                    <a:pt x="1042174" y="197535"/>
                  </a:lnTo>
                  <a:lnTo>
                    <a:pt x="1027163" y="182587"/>
                  </a:lnTo>
                  <a:lnTo>
                    <a:pt x="1024318" y="181203"/>
                  </a:lnTo>
                  <a:lnTo>
                    <a:pt x="1024318" y="219392"/>
                  </a:lnTo>
                  <a:lnTo>
                    <a:pt x="1022667" y="226034"/>
                  </a:lnTo>
                  <a:lnTo>
                    <a:pt x="1012380" y="218782"/>
                  </a:lnTo>
                  <a:lnTo>
                    <a:pt x="989736" y="202819"/>
                  </a:lnTo>
                  <a:lnTo>
                    <a:pt x="995794" y="198843"/>
                  </a:lnTo>
                  <a:lnTo>
                    <a:pt x="1002385" y="197535"/>
                  </a:lnTo>
                  <a:lnTo>
                    <a:pt x="1009078" y="198678"/>
                  </a:lnTo>
                  <a:lnTo>
                    <a:pt x="1024318" y="219392"/>
                  </a:lnTo>
                  <a:lnTo>
                    <a:pt x="1024318" y="181203"/>
                  </a:lnTo>
                  <a:lnTo>
                    <a:pt x="1007186" y="172859"/>
                  </a:lnTo>
                  <a:lnTo>
                    <a:pt x="987209" y="171386"/>
                  </a:lnTo>
                  <a:lnTo>
                    <a:pt x="968578" y="178358"/>
                  </a:lnTo>
                  <a:lnTo>
                    <a:pt x="952652" y="193916"/>
                  </a:lnTo>
                  <a:lnTo>
                    <a:pt x="943203" y="214769"/>
                  </a:lnTo>
                  <a:lnTo>
                    <a:pt x="943241" y="217487"/>
                  </a:lnTo>
                  <a:lnTo>
                    <a:pt x="943356" y="226034"/>
                  </a:lnTo>
                  <a:lnTo>
                    <a:pt x="968883" y="269354"/>
                  </a:lnTo>
                  <a:lnTo>
                    <a:pt x="999045" y="280733"/>
                  </a:lnTo>
                  <a:lnTo>
                    <a:pt x="1014590" y="278904"/>
                  </a:lnTo>
                  <a:lnTo>
                    <a:pt x="1028966" y="270713"/>
                  </a:lnTo>
                  <a:lnTo>
                    <a:pt x="1006055" y="254533"/>
                  </a:lnTo>
                  <a:lnTo>
                    <a:pt x="1001649" y="251409"/>
                  </a:lnTo>
                  <a:lnTo>
                    <a:pt x="994816" y="254533"/>
                  </a:lnTo>
                  <a:lnTo>
                    <a:pt x="989406" y="253555"/>
                  </a:lnTo>
                  <a:lnTo>
                    <a:pt x="989076" y="253555"/>
                  </a:lnTo>
                  <a:lnTo>
                    <a:pt x="982980" y="249085"/>
                  </a:lnTo>
                  <a:lnTo>
                    <a:pt x="976045" y="242493"/>
                  </a:lnTo>
                  <a:lnTo>
                    <a:pt x="972883" y="235178"/>
                  </a:lnTo>
                  <a:lnTo>
                    <a:pt x="973455" y="227241"/>
                  </a:lnTo>
                  <a:lnTo>
                    <a:pt x="977760" y="218782"/>
                  </a:lnTo>
                  <a:lnTo>
                    <a:pt x="1037475" y="260985"/>
                  </a:lnTo>
                  <a:lnTo>
                    <a:pt x="1039533" y="258140"/>
                  </a:lnTo>
                  <a:lnTo>
                    <a:pt x="1049642" y="237566"/>
                  </a:lnTo>
                  <a:lnTo>
                    <a:pt x="1050328" y="227241"/>
                  </a:lnTo>
                  <a:lnTo>
                    <a:pt x="1050404" y="226034"/>
                  </a:lnTo>
                  <a:lnTo>
                    <a:pt x="1050848" y="219392"/>
                  </a:lnTo>
                  <a:lnTo>
                    <a:pt x="1050886" y="218782"/>
                  </a:lnTo>
                  <a:lnTo>
                    <a:pt x="1050975" y="217487"/>
                  </a:lnTo>
                  <a:close/>
                </a:path>
                <a:path w="1464309" h="1243330">
                  <a:moveTo>
                    <a:pt x="1275321" y="363067"/>
                  </a:moveTo>
                  <a:lnTo>
                    <a:pt x="1250873" y="334619"/>
                  </a:lnTo>
                  <a:lnTo>
                    <a:pt x="1184109" y="391934"/>
                  </a:lnTo>
                  <a:lnTo>
                    <a:pt x="1183881" y="391769"/>
                  </a:lnTo>
                  <a:lnTo>
                    <a:pt x="1205953" y="282282"/>
                  </a:lnTo>
                  <a:lnTo>
                    <a:pt x="1181595" y="253923"/>
                  </a:lnTo>
                  <a:lnTo>
                    <a:pt x="1072362" y="347865"/>
                  </a:lnTo>
                  <a:lnTo>
                    <a:pt x="1096746" y="376212"/>
                  </a:lnTo>
                  <a:lnTo>
                    <a:pt x="1163675" y="318668"/>
                  </a:lnTo>
                  <a:lnTo>
                    <a:pt x="1163916" y="318998"/>
                  </a:lnTo>
                  <a:lnTo>
                    <a:pt x="1141679" y="428485"/>
                  </a:lnTo>
                  <a:lnTo>
                    <a:pt x="1166050" y="456933"/>
                  </a:lnTo>
                  <a:lnTo>
                    <a:pt x="1275321" y="363067"/>
                  </a:lnTo>
                  <a:close/>
                </a:path>
                <a:path w="1464309" h="1243330">
                  <a:moveTo>
                    <a:pt x="1315110" y="515962"/>
                  </a:moveTo>
                  <a:lnTo>
                    <a:pt x="1314665" y="515200"/>
                  </a:lnTo>
                  <a:lnTo>
                    <a:pt x="1300314" y="490931"/>
                  </a:lnTo>
                  <a:lnTo>
                    <a:pt x="1297393" y="486003"/>
                  </a:lnTo>
                  <a:lnTo>
                    <a:pt x="1289151" y="490931"/>
                  </a:lnTo>
                  <a:lnTo>
                    <a:pt x="1290802" y="482688"/>
                  </a:lnTo>
                  <a:lnTo>
                    <a:pt x="1270876" y="443331"/>
                  </a:lnTo>
                  <a:lnTo>
                    <a:pt x="1266698" y="441553"/>
                  </a:lnTo>
                  <a:lnTo>
                    <a:pt x="1266698" y="490601"/>
                  </a:lnTo>
                  <a:lnTo>
                    <a:pt x="1266151" y="499084"/>
                  </a:lnTo>
                  <a:lnTo>
                    <a:pt x="1262303" y="506425"/>
                  </a:lnTo>
                  <a:lnTo>
                    <a:pt x="1255699" y="512025"/>
                  </a:lnTo>
                  <a:lnTo>
                    <a:pt x="1247508" y="515200"/>
                  </a:lnTo>
                  <a:lnTo>
                    <a:pt x="1239291" y="515023"/>
                  </a:lnTo>
                  <a:lnTo>
                    <a:pt x="1231734" y="511365"/>
                  </a:lnTo>
                  <a:lnTo>
                    <a:pt x="1225486" y="504075"/>
                  </a:lnTo>
                  <a:lnTo>
                    <a:pt x="1222108" y="495084"/>
                  </a:lnTo>
                  <a:lnTo>
                    <a:pt x="1222514" y="486676"/>
                  </a:lnTo>
                  <a:lnTo>
                    <a:pt x="1226261" y="479386"/>
                  </a:lnTo>
                  <a:lnTo>
                    <a:pt x="1232916" y="473735"/>
                  </a:lnTo>
                  <a:lnTo>
                    <a:pt x="1240726" y="470712"/>
                  </a:lnTo>
                  <a:lnTo>
                    <a:pt x="1249324" y="470712"/>
                  </a:lnTo>
                  <a:lnTo>
                    <a:pt x="1257046" y="474281"/>
                  </a:lnTo>
                  <a:lnTo>
                    <a:pt x="1263408" y="481507"/>
                  </a:lnTo>
                  <a:lnTo>
                    <a:pt x="1266698" y="490601"/>
                  </a:lnTo>
                  <a:lnTo>
                    <a:pt x="1266698" y="441553"/>
                  </a:lnTo>
                  <a:lnTo>
                    <a:pt x="1253223" y="435787"/>
                  </a:lnTo>
                  <a:lnTo>
                    <a:pt x="1233817" y="435610"/>
                  </a:lnTo>
                  <a:lnTo>
                    <a:pt x="1214805" y="442760"/>
                  </a:lnTo>
                  <a:lnTo>
                    <a:pt x="1199438" y="456082"/>
                  </a:lnTo>
                  <a:lnTo>
                    <a:pt x="1190294" y="473341"/>
                  </a:lnTo>
                  <a:lnTo>
                    <a:pt x="1188466" y="492582"/>
                  </a:lnTo>
                  <a:lnTo>
                    <a:pt x="1195031" y="511886"/>
                  </a:lnTo>
                  <a:lnTo>
                    <a:pt x="1200150" y="518858"/>
                  </a:lnTo>
                  <a:lnTo>
                    <a:pt x="1206550" y="524649"/>
                  </a:lnTo>
                  <a:lnTo>
                    <a:pt x="1214005" y="528612"/>
                  </a:lnTo>
                  <a:lnTo>
                    <a:pt x="1222298" y="530136"/>
                  </a:lnTo>
                  <a:lnTo>
                    <a:pt x="1222438" y="530504"/>
                  </a:lnTo>
                  <a:lnTo>
                    <a:pt x="1213078" y="536054"/>
                  </a:lnTo>
                  <a:lnTo>
                    <a:pt x="1230795" y="565950"/>
                  </a:lnTo>
                  <a:lnTo>
                    <a:pt x="1315110" y="515962"/>
                  </a:lnTo>
                  <a:close/>
                </a:path>
                <a:path w="1464309" h="1243330">
                  <a:moveTo>
                    <a:pt x="1369796" y="649744"/>
                  </a:moveTo>
                  <a:lnTo>
                    <a:pt x="1358315" y="617042"/>
                  </a:lnTo>
                  <a:lnTo>
                    <a:pt x="1265897" y="649617"/>
                  </a:lnTo>
                  <a:lnTo>
                    <a:pt x="1277454" y="682459"/>
                  </a:lnTo>
                  <a:lnTo>
                    <a:pt x="1369796" y="649744"/>
                  </a:lnTo>
                  <a:close/>
                </a:path>
                <a:path w="1464309" h="1243330">
                  <a:moveTo>
                    <a:pt x="1370787" y="569099"/>
                  </a:moveTo>
                  <a:lnTo>
                    <a:pt x="1356753" y="537298"/>
                  </a:lnTo>
                  <a:lnTo>
                    <a:pt x="1329880" y="549236"/>
                  </a:lnTo>
                  <a:lnTo>
                    <a:pt x="1325295" y="538848"/>
                  </a:lnTo>
                  <a:lnTo>
                    <a:pt x="1299108" y="550430"/>
                  </a:lnTo>
                  <a:lnTo>
                    <a:pt x="1303693" y="560793"/>
                  </a:lnTo>
                  <a:lnTo>
                    <a:pt x="1240269" y="588822"/>
                  </a:lnTo>
                  <a:lnTo>
                    <a:pt x="1254340" y="620572"/>
                  </a:lnTo>
                  <a:lnTo>
                    <a:pt x="1317701" y="592594"/>
                  </a:lnTo>
                  <a:lnTo>
                    <a:pt x="1325638" y="610527"/>
                  </a:lnTo>
                  <a:lnTo>
                    <a:pt x="1351851" y="598970"/>
                  </a:lnTo>
                  <a:lnTo>
                    <a:pt x="1343888" y="581012"/>
                  </a:lnTo>
                  <a:lnTo>
                    <a:pt x="1370787" y="569099"/>
                  </a:lnTo>
                  <a:close/>
                </a:path>
                <a:path w="1464309" h="1243330">
                  <a:moveTo>
                    <a:pt x="1384668" y="1182001"/>
                  </a:moveTo>
                  <a:lnTo>
                    <a:pt x="1382877" y="1175194"/>
                  </a:lnTo>
                  <a:lnTo>
                    <a:pt x="1380896" y="1167625"/>
                  </a:lnTo>
                  <a:lnTo>
                    <a:pt x="1379588" y="1162621"/>
                  </a:lnTo>
                  <a:lnTo>
                    <a:pt x="1366951" y="1147229"/>
                  </a:lnTo>
                  <a:lnTo>
                    <a:pt x="1360881" y="1144181"/>
                  </a:lnTo>
                  <a:lnTo>
                    <a:pt x="1360881" y="1192149"/>
                  </a:lnTo>
                  <a:lnTo>
                    <a:pt x="1359814" y="1199362"/>
                  </a:lnTo>
                  <a:lnTo>
                    <a:pt x="1356829" y="1205509"/>
                  </a:lnTo>
                  <a:lnTo>
                    <a:pt x="1352169" y="1210284"/>
                  </a:lnTo>
                  <a:lnTo>
                    <a:pt x="1346238" y="1213218"/>
                  </a:lnTo>
                  <a:lnTo>
                    <a:pt x="1339443" y="1213840"/>
                  </a:lnTo>
                  <a:lnTo>
                    <a:pt x="1350746" y="1175194"/>
                  </a:lnTo>
                  <a:lnTo>
                    <a:pt x="1356436" y="1179652"/>
                  </a:lnTo>
                  <a:lnTo>
                    <a:pt x="1359776" y="1185430"/>
                  </a:lnTo>
                  <a:lnTo>
                    <a:pt x="1360881" y="1192149"/>
                  </a:lnTo>
                  <a:lnTo>
                    <a:pt x="1360881" y="1144181"/>
                  </a:lnTo>
                  <a:lnTo>
                    <a:pt x="1347038" y="1137208"/>
                  </a:lnTo>
                  <a:lnTo>
                    <a:pt x="1324330" y="1135037"/>
                  </a:lnTo>
                  <a:lnTo>
                    <a:pt x="1305306" y="1141844"/>
                  </a:lnTo>
                  <a:lnTo>
                    <a:pt x="1290650" y="1156258"/>
                  </a:lnTo>
                  <a:lnTo>
                    <a:pt x="1281049" y="1176934"/>
                  </a:lnTo>
                  <a:lnTo>
                    <a:pt x="1278331" y="1193228"/>
                  </a:lnTo>
                  <a:lnTo>
                    <a:pt x="1280020" y="1209116"/>
                  </a:lnTo>
                  <a:lnTo>
                    <a:pt x="1286751" y="1223225"/>
                  </a:lnTo>
                  <a:lnTo>
                    <a:pt x="1299133" y="1234147"/>
                  </a:lnTo>
                  <a:lnTo>
                    <a:pt x="1308633" y="1202182"/>
                  </a:lnTo>
                  <a:lnTo>
                    <a:pt x="1303451" y="1196606"/>
                  </a:lnTo>
                  <a:lnTo>
                    <a:pt x="1302626" y="1190828"/>
                  </a:lnTo>
                  <a:lnTo>
                    <a:pt x="1304734" y="1183652"/>
                  </a:lnTo>
                  <a:lnTo>
                    <a:pt x="1308633" y="1175194"/>
                  </a:lnTo>
                  <a:lnTo>
                    <a:pt x="1308722" y="1174991"/>
                  </a:lnTo>
                  <a:lnTo>
                    <a:pt x="1314640" y="1169657"/>
                  </a:lnTo>
                  <a:lnTo>
                    <a:pt x="1322349" y="1167625"/>
                  </a:lnTo>
                  <a:lnTo>
                    <a:pt x="1331722" y="1168946"/>
                  </a:lnTo>
                  <a:lnTo>
                    <a:pt x="1311071" y="1239113"/>
                  </a:lnTo>
                  <a:lnTo>
                    <a:pt x="1314538" y="1240104"/>
                  </a:lnTo>
                  <a:lnTo>
                    <a:pt x="1356664" y="1237818"/>
                  </a:lnTo>
                  <a:lnTo>
                    <a:pt x="1381925" y="1204036"/>
                  </a:lnTo>
                  <a:lnTo>
                    <a:pt x="1384668" y="1182001"/>
                  </a:lnTo>
                  <a:close/>
                </a:path>
                <a:path w="1464309" h="1243330">
                  <a:moveTo>
                    <a:pt x="1395539" y="639572"/>
                  </a:moveTo>
                  <a:lnTo>
                    <a:pt x="1384071" y="607314"/>
                  </a:lnTo>
                  <a:lnTo>
                    <a:pt x="1362367" y="615124"/>
                  </a:lnTo>
                  <a:lnTo>
                    <a:pt x="1373809" y="647268"/>
                  </a:lnTo>
                  <a:lnTo>
                    <a:pt x="1395539" y="639572"/>
                  </a:lnTo>
                  <a:close/>
                </a:path>
                <a:path w="1464309" h="1243330">
                  <a:moveTo>
                    <a:pt x="1397368" y="752716"/>
                  </a:moveTo>
                  <a:lnTo>
                    <a:pt x="1395730" y="731024"/>
                  </a:lnTo>
                  <a:lnTo>
                    <a:pt x="1395653" y="730008"/>
                  </a:lnTo>
                  <a:lnTo>
                    <a:pt x="1391462" y="719543"/>
                  </a:lnTo>
                  <a:lnTo>
                    <a:pt x="1387170" y="708799"/>
                  </a:lnTo>
                  <a:lnTo>
                    <a:pt x="1372997" y="692759"/>
                  </a:lnTo>
                  <a:lnTo>
                    <a:pt x="1366659" y="689800"/>
                  </a:lnTo>
                  <a:lnTo>
                    <a:pt x="1366659" y="746379"/>
                  </a:lnTo>
                  <a:lnTo>
                    <a:pt x="1363573" y="754316"/>
                  </a:lnTo>
                  <a:lnTo>
                    <a:pt x="1357693" y="760183"/>
                  </a:lnTo>
                  <a:lnTo>
                    <a:pt x="1349717" y="763612"/>
                  </a:lnTo>
                  <a:lnTo>
                    <a:pt x="1340942" y="764146"/>
                  </a:lnTo>
                  <a:lnTo>
                    <a:pt x="1333182" y="761466"/>
                  </a:lnTo>
                  <a:lnTo>
                    <a:pt x="1327073" y="755675"/>
                  </a:lnTo>
                  <a:lnTo>
                    <a:pt x="1323276" y="746836"/>
                  </a:lnTo>
                  <a:lnTo>
                    <a:pt x="1322755" y="737235"/>
                  </a:lnTo>
                  <a:lnTo>
                    <a:pt x="1325676" y="729310"/>
                  </a:lnTo>
                  <a:lnTo>
                    <a:pt x="1331480" y="723442"/>
                  </a:lnTo>
                  <a:lnTo>
                    <a:pt x="1339608" y="719988"/>
                  </a:lnTo>
                  <a:lnTo>
                    <a:pt x="1348257" y="719543"/>
                  </a:lnTo>
                  <a:lnTo>
                    <a:pt x="1356118" y="722198"/>
                  </a:lnTo>
                  <a:lnTo>
                    <a:pt x="1362379" y="727951"/>
                  </a:lnTo>
                  <a:lnTo>
                    <a:pt x="1366240" y="736765"/>
                  </a:lnTo>
                  <a:lnTo>
                    <a:pt x="1366659" y="746379"/>
                  </a:lnTo>
                  <a:lnTo>
                    <a:pt x="1366659" y="689800"/>
                  </a:lnTo>
                  <a:lnTo>
                    <a:pt x="1354074" y="683920"/>
                  </a:lnTo>
                  <a:lnTo>
                    <a:pt x="1331290" y="684314"/>
                  </a:lnTo>
                  <a:lnTo>
                    <a:pt x="1310703" y="694055"/>
                  </a:lnTo>
                  <a:lnTo>
                    <a:pt x="1297698" y="710387"/>
                  </a:lnTo>
                  <a:lnTo>
                    <a:pt x="1292148" y="731024"/>
                  </a:lnTo>
                  <a:lnTo>
                    <a:pt x="1293812" y="752716"/>
                  </a:lnTo>
                  <a:lnTo>
                    <a:pt x="1293888" y="753681"/>
                  </a:lnTo>
                  <a:lnTo>
                    <a:pt x="1302346" y="774814"/>
                  </a:lnTo>
                  <a:lnTo>
                    <a:pt x="1316469" y="790829"/>
                  </a:lnTo>
                  <a:lnTo>
                    <a:pt x="1335341" y="799668"/>
                  </a:lnTo>
                  <a:lnTo>
                    <a:pt x="1358049" y="799325"/>
                  </a:lnTo>
                  <a:lnTo>
                    <a:pt x="1378648" y="789622"/>
                  </a:lnTo>
                  <a:lnTo>
                    <a:pt x="1391729" y="773341"/>
                  </a:lnTo>
                  <a:lnTo>
                    <a:pt x="1394244" y="764146"/>
                  </a:lnTo>
                  <a:lnTo>
                    <a:pt x="1397368" y="752716"/>
                  </a:lnTo>
                  <a:close/>
                </a:path>
                <a:path w="1464309" h="1243330">
                  <a:moveTo>
                    <a:pt x="1417967" y="881557"/>
                  </a:moveTo>
                  <a:lnTo>
                    <a:pt x="1416392" y="872197"/>
                  </a:lnTo>
                  <a:lnTo>
                    <a:pt x="1413065" y="864196"/>
                  </a:lnTo>
                  <a:lnTo>
                    <a:pt x="1407617" y="857415"/>
                  </a:lnTo>
                  <a:lnTo>
                    <a:pt x="1399679" y="851662"/>
                  </a:lnTo>
                  <a:lnTo>
                    <a:pt x="1399667" y="851166"/>
                  </a:lnTo>
                  <a:lnTo>
                    <a:pt x="1412176" y="850290"/>
                  </a:lnTo>
                  <a:lnTo>
                    <a:pt x="1409458" y="815479"/>
                  </a:lnTo>
                  <a:lnTo>
                    <a:pt x="1311795" y="823302"/>
                  </a:lnTo>
                  <a:lnTo>
                    <a:pt x="1314475" y="857885"/>
                  </a:lnTo>
                  <a:lnTo>
                    <a:pt x="1365123" y="853884"/>
                  </a:lnTo>
                  <a:lnTo>
                    <a:pt x="1373886" y="854062"/>
                  </a:lnTo>
                  <a:lnTo>
                    <a:pt x="1381340" y="856437"/>
                  </a:lnTo>
                  <a:lnTo>
                    <a:pt x="1386725" y="861631"/>
                  </a:lnTo>
                  <a:lnTo>
                    <a:pt x="1389253" y="870267"/>
                  </a:lnTo>
                  <a:lnTo>
                    <a:pt x="1387297" y="880186"/>
                  </a:lnTo>
                  <a:lnTo>
                    <a:pt x="1381010" y="885253"/>
                  </a:lnTo>
                  <a:lnTo>
                    <a:pt x="1372717" y="887234"/>
                  </a:lnTo>
                  <a:lnTo>
                    <a:pt x="1317167" y="891730"/>
                  </a:lnTo>
                  <a:lnTo>
                    <a:pt x="1319847" y="926287"/>
                  </a:lnTo>
                  <a:lnTo>
                    <a:pt x="1380223" y="921613"/>
                  </a:lnTo>
                  <a:lnTo>
                    <a:pt x="1396555" y="918273"/>
                  </a:lnTo>
                  <a:lnTo>
                    <a:pt x="1408874" y="910755"/>
                  </a:lnTo>
                  <a:lnTo>
                    <a:pt x="1416304" y="898664"/>
                  </a:lnTo>
                  <a:lnTo>
                    <a:pt x="1417967" y="881557"/>
                  </a:lnTo>
                  <a:close/>
                </a:path>
                <a:path w="1464309" h="1243330">
                  <a:moveTo>
                    <a:pt x="1418209" y="995324"/>
                  </a:moveTo>
                  <a:lnTo>
                    <a:pt x="1415973" y="979322"/>
                  </a:lnTo>
                  <a:lnTo>
                    <a:pt x="1415846" y="978446"/>
                  </a:lnTo>
                  <a:lnTo>
                    <a:pt x="1415389" y="975131"/>
                  </a:lnTo>
                  <a:lnTo>
                    <a:pt x="1405153" y="958875"/>
                  </a:lnTo>
                  <a:lnTo>
                    <a:pt x="1389291" y="947674"/>
                  </a:lnTo>
                  <a:lnTo>
                    <a:pt x="1387487" y="947229"/>
                  </a:lnTo>
                  <a:lnTo>
                    <a:pt x="1387487" y="1002296"/>
                  </a:lnTo>
                  <a:lnTo>
                    <a:pt x="1385785" y="1008735"/>
                  </a:lnTo>
                  <a:lnTo>
                    <a:pt x="1384960" y="1011694"/>
                  </a:lnTo>
                  <a:lnTo>
                    <a:pt x="1379753" y="1018298"/>
                  </a:lnTo>
                  <a:lnTo>
                    <a:pt x="1372400" y="1022172"/>
                  </a:lnTo>
                  <a:lnTo>
                    <a:pt x="1363764" y="1023035"/>
                  </a:lnTo>
                  <a:lnTo>
                    <a:pt x="1355242" y="1020940"/>
                  </a:lnTo>
                  <a:lnTo>
                    <a:pt x="1352943" y="1019251"/>
                  </a:lnTo>
                  <a:lnTo>
                    <a:pt x="1348613" y="1016088"/>
                  </a:lnTo>
                  <a:lnTo>
                    <a:pt x="1344498" y="1008735"/>
                  </a:lnTo>
                  <a:lnTo>
                    <a:pt x="1343469" y="999172"/>
                  </a:lnTo>
                  <a:lnTo>
                    <a:pt x="1345819" y="989876"/>
                  </a:lnTo>
                  <a:lnTo>
                    <a:pt x="1350924" y="983195"/>
                  </a:lnTo>
                  <a:lnTo>
                    <a:pt x="1358176" y="979322"/>
                  </a:lnTo>
                  <a:lnTo>
                    <a:pt x="1366913" y="978446"/>
                  </a:lnTo>
                  <a:lnTo>
                    <a:pt x="1375321" y="980541"/>
                  </a:lnTo>
                  <a:lnTo>
                    <a:pt x="1382064" y="985393"/>
                  </a:lnTo>
                  <a:lnTo>
                    <a:pt x="1386370" y="992733"/>
                  </a:lnTo>
                  <a:lnTo>
                    <a:pt x="1387487" y="1002296"/>
                  </a:lnTo>
                  <a:lnTo>
                    <a:pt x="1387487" y="947229"/>
                  </a:lnTo>
                  <a:lnTo>
                    <a:pt x="1369606" y="942708"/>
                  </a:lnTo>
                  <a:lnTo>
                    <a:pt x="1349387" y="944905"/>
                  </a:lnTo>
                  <a:lnTo>
                    <a:pt x="1332052" y="953909"/>
                  </a:lnTo>
                  <a:lnTo>
                    <a:pt x="1319580" y="968717"/>
                  </a:lnTo>
                  <a:lnTo>
                    <a:pt x="1313954" y="988364"/>
                  </a:lnTo>
                  <a:lnTo>
                    <a:pt x="1314081" y="992733"/>
                  </a:lnTo>
                  <a:lnTo>
                    <a:pt x="1314208" y="996975"/>
                  </a:lnTo>
                  <a:lnTo>
                    <a:pt x="1316202" y="1005332"/>
                  </a:lnTo>
                  <a:lnTo>
                    <a:pt x="1320088" y="1012837"/>
                  </a:lnTo>
                  <a:lnTo>
                    <a:pt x="1326032" y="1018895"/>
                  </a:lnTo>
                  <a:lnTo>
                    <a:pt x="1326007" y="1019251"/>
                  </a:lnTo>
                  <a:lnTo>
                    <a:pt x="1315135" y="1018501"/>
                  </a:lnTo>
                  <a:lnTo>
                    <a:pt x="1312659" y="1053084"/>
                  </a:lnTo>
                  <a:lnTo>
                    <a:pt x="1410411" y="1059942"/>
                  </a:lnTo>
                  <a:lnTo>
                    <a:pt x="1412836" y="1025245"/>
                  </a:lnTo>
                  <a:lnTo>
                    <a:pt x="1403311" y="1024686"/>
                  </a:lnTo>
                  <a:lnTo>
                    <a:pt x="1405026" y="1023035"/>
                  </a:lnTo>
                  <a:lnTo>
                    <a:pt x="1409319" y="1018895"/>
                  </a:lnTo>
                  <a:lnTo>
                    <a:pt x="1409585" y="1018501"/>
                  </a:lnTo>
                  <a:lnTo>
                    <a:pt x="1413865" y="1011694"/>
                  </a:lnTo>
                  <a:lnTo>
                    <a:pt x="1416824" y="1003693"/>
                  </a:lnTo>
                  <a:lnTo>
                    <a:pt x="1418209" y="995324"/>
                  </a:lnTo>
                  <a:close/>
                </a:path>
                <a:path w="1464309" h="1243330">
                  <a:moveTo>
                    <a:pt x="1463814" y="1102956"/>
                  </a:moveTo>
                  <a:lnTo>
                    <a:pt x="1307960" y="1074254"/>
                  </a:lnTo>
                  <a:lnTo>
                    <a:pt x="1301686" y="1108544"/>
                  </a:lnTo>
                  <a:lnTo>
                    <a:pt x="1457566" y="1137221"/>
                  </a:lnTo>
                  <a:lnTo>
                    <a:pt x="1463814" y="1102956"/>
                  </a:lnTo>
                  <a:close/>
                </a:path>
              </a:pathLst>
            </a:custGeom>
            <a:solidFill>
              <a:srgbClr val="002A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>
            <a:extLst>
              <a:ext uri="{FF2B5EF4-FFF2-40B4-BE49-F238E27FC236}">
                <a16:creationId xmlns:a16="http://schemas.microsoft.com/office/drawing/2014/main" id="{B90D2D63-F9FA-871F-3C1C-F4CB2A8776F4}"/>
              </a:ext>
            </a:extLst>
          </p:cNvPr>
          <p:cNvSpPr/>
          <p:nvPr/>
        </p:nvSpPr>
        <p:spPr>
          <a:xfrm>
            <a:off x="16923484" y="1355655"/>
            <a:ext cx="243840" cy="173355"/>
          </a:xfrm>
          <a:custGeom>
            <a:avLst/>
            <a:gdLst/>
            <a:ahLst/>
            <a:cxnLst/>
            <a:rect l="l" t="t" r="r" b="b"/>
            <a:pathLst>
              <a:path w="243840" h="173355">
                <a:moveTo>
                  <a:pt x="243594" y="0"/>
                </a:moveTo>
                <a:lnTo>
                  <a:pt x="0" y="0"/>
                </a:lnTo>
                <a:lnTo>
                  <a:pt x="0" y="173219"/>
                </a:lnTo>
                <a:lnTo>
                  <a:pt x="243594" y="173219"/>
                </a:lnTo>
                <a:lnTo>
                  <a:pt x="243594" y="0"/>
                </a:lnTo>
                <a:close/>
              </a:path>
            </a:pathLst>
          </a:custGeom>
          <a:solidFill>
            <a:srgbClr val="002A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8A994E84-264B-6F02-A44D-DBEAA953035F}"/>
              </a:ext>
            </a:extLst>
          </p:cNvPr>
          <p:cNvSpPr/>
          <p:nvPr/>
        </p:nvSpPr>
        <p:spPr>
          <a:xfrm>
            <a:off x="16923484" y="1600213"/>
            <a:ext cx="243840" cy="469900"/>
          </a:xfrm>
          <a:custGeom>
            <a:avLst/>
            <a:gdLst/>
            <a:ahLst/>
            <a:cxnLst/>
            <a:rect l="l" t="t" r="r" b="b"/>
            <a:pathLst>
              <a:path w="243840" h="469900">
                <a:moveTo>
                  <a:pt x="243594" y="0"/>
                </a:moveTo>
                <a:lnTo>
                  <a:pt x="0" y="0"/>
                </a:lnTo>
                <a:lnTo>
                  <a:pt x="0" y="469451"/>
                </a:lnTo>
                <a:lnTo>
                  <a:pt x="243594" y="469451"/>
                </a:lnTo>
                <a:lnTo>
                  <a:pt x="243594" y="0"/>
                </a:lnTo>
                <a:close/>
              </a:path>
            </a:pathLst>
          </a:custGeom>
          <a:solidFill>
            <a:srgbClr val="002A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FF2B5EF4-FFF2-40B4-BE49-F238E27FC236}">
                <a16:creationId xmlns:a16="http://schemas.microsoft.com/office/drawing/2014/main" id="{73AB8ABF-7688-0F15-9E7B-D804F1C20281}"/>
              </a:ext>
            </a:extLst>
          </p:cNvPr>
          <p:cNvSpPr/>
          <p:nvPr/>
        </p:nvSpPr>
        <p:spPr>
          <a:xfrm>
            <a:off x="16100990" y="1349746"/>
            <a:ext cx="712470" cy="722630"/>
          </a:xfrm>
          <a:custGeom>
            <a:avLst/>
            <a:gdLst/>
            <a:ahLst/>
            <a:cxnLst/>
            <a:rect l="l" t="t" r="r" b="b"/>
            <a:pathLst>
              <a:path w="712469" h="722630">
                <a:moveTo>
                  <a:pt x="361130" y="0"/>
                </a:moveTo>
                <a:lnTo>
                  <a:pt x="312130" y="3296"/>
                </a:lnTo>
                <a:lnTo>
                  <a:pt x="265133" y="12899"/>
                </a:lnTo>
                <a:lnTo>
                  <a:pt x="220569" y="28379"/>
                </a:lnTo>
                <a:lnTo>
                  <a:pt x="178869" y="49304"/>
                </a:lnTo>
                <a:lnTo>
                  <a:pt x="140462" y="75246"/>
                </a:lnTo>
                <a:lnTo>
                  <a:pt x="105779" y="105772"/>
                </a:lnTo>
                <a:lnTo>
                  <a:pt x="75251" y="140455"/>
                </a:lnTo>
                <a:lnTo>
                  <a:pt x="49308" y="178862"/>
                </a:lnTo>
                <a:lnTo>
                  <a:pt x="28381" y="220565"/>
                </a:lnTo>
                <a:lnTo>
                  <a:pt x="12901" y="265132"/>
                </a:lnTo>
                <a:lnTo>
                  <a:pt x="3297" y="312134"/>
                </a:lnTo>
                <a:lnTo>
                  <a:pt x="0" y="361140"/>
                </a:lnTo>
                <a:lnTo>
                  <a:pt x="3297" y="410147"/>
                </a:lnTo>
                <a:lnTo>
                  <a:pt x="12901" y="457148"/>
                </a:lnTo>
                <a:lnTo>
                  <a:pt x="28381" y="501716"/>
                </a:lnTo>
                <a:lnTo>
                  <a:pt x="49308" y="543418"/>
                </a:lnTo>
                <a:lnTo>
                  <a:pt x="75251" y="581826"/>
                </a:lnTo>
                <a:lnTo>
                  <a:pt x="105779" y="616508"/>
                </a:lnTo>
                <a:lnTo>
                  <a:pt x="140462" y="647035"/>
                </a:lnTo>
                <a:lnTo>
                  <a:pt x="178869" y="672976"/>
                </a:lnTo>
                <a:lnTo>
                  <a:pt x="220569" y="693902"/>
                </a:lnTo>
                <a:lnTo>
                  <a:pt x="265133" y="709381"/>
                </a:lnTo>
                <a:lnTo>
                  <a:pt x="312130" y="718985"/>
                </a:lnTo>
                <a:lnTo>
                  <a:pt x="361130" y="722281"/>
                </a:lnTo>
                <a:lnTo>
                  <a:pt x="410946" y="718874"/>
                </a:lnTo>
                <a:lnTo>
                  <a:pt x="458681" y="708956"/>
                </a:lnTo>
                <a:lnTo>
                  <a:pt x="503882" y="692977"/>
                </a:lnTo>
                <a:lnTo>
                  <a:pt x="546099" y="671391"/>
                </a:lnTo>
                <a:lnTo>
                  <a:pt x="584880" y="644650"/>
                </a:lnTo>
                <a:lnTo>
                  <a:pt x="619772" y="613206"/>
                </a:lnTo>
                <a:lnTo>
                  <a:pt x="650324" y="577510"/>
                </a:lnTo>
                <a:lnTo>
                  <a:pt x="676084" y="538016"/>
                </a:lnTo>
                <a:lnTo>
                  <a:pt x="696601" y="495176"/>
                </a:lnTo>
                <a:lnTo>
                  <a:pt x="711423" y="449441"/>
                </a:lnTo>
                <a:lnTo>
                  <a:pt x="494330" y="447232"/>
                </a:lnTo>
                <a:lnTo>
                  <a:pt x="469448" y="476958"/>
                </a:lnTo>
                <a:lnTo>
                  <a:pt x="438073" y="499825"/>
                </a:lnTo>
                <a:lnTo>
                  <a:pt x="401526" y="514512"/>
                </a:lnTo>
                <a:lnTo>
                  <a:pt x="361130" y="519701"/>
                </a:lnTo>
                <a:lnTo>
                  <a:pt x="311015" y="511618"/>
                </a:lnTo>
                <a:lnTo>
                  <a:pt x="267491" y="489110"/>
                </a:lnTo>
                <a:lnTo>
                  <a:pt x="233170" y="454788"/>
                </a:lnTo>
                <a:lnTo>
                  <a:pt x="210662" y="411261"/>
                </a:lnTo>
                <a:lnTo>
                  <a:pt x="202580" y="361140"/>
                </a:lnTo>
                <a:lnTo>
                  <a:pt x="210662" y="311014"/>
                </a:lnTo>
                <a:lnTo>
                  <a:pt x="233170" y="267481"/>
                </a:lnTo>
                <a:lnTo>
                  <a:pt x="267491" y="233154"/>
                </a:lnTo>
                <a:lnTo>
                  <a:pt x="311015" y="210643"/>
                </a:lnTo>
                <a:lnTo>
                  <a:pt x="361130" y="202559"/>
                </a:lnTo>
                <a:lnTo>
                  <a:pt x="402189" y="207921"/>
                </a:lnTo>
                <a:lnTo>
                  <a:pt x="439237" y="223086"/>
                </a:lnTo>
                <a:lnTo>
                  <a:pt x="470891" y="246667"/>
                </a:lnTo>
                <a:lnTo>
                  <a:pt x="495765" y="277279"/>
                </a:lnTo>
                <a:lnTo>
                  <a:pt x="712261" y="276431"/>
                </a:lnTo>
                <a:lnTo>
                  <a:pt x="697770" y="230161"/>
                </a:lnTo>
                <a:lnTo>
                  <a:pt x="677463" y="186795"/>
                </a:lnTo>
                <a:lnTo>
                  <a:pt x="651802" y="146796"/>
                </a:lnTo>
                <a:lnTo>
                  <a:pt x="621249" y="110629"/>
                </a:lnTo>
                <a:lnTo>
                  <a:pt x="586268" y="78755"/>
                </a:lnTo>
                <a:lnTo>
                  <a:pt x="547321" y="51638"/>
                </a:lnTo>
                <a:lnTo>
                  <a:pt x="504872" y="29741"/>
                </a:lnTo>
                <a:lnTo>
                  <a:pt x="459381" y="13527"/>
                </a:lnTo>
                <a:lnTo>
                  <a:pt x="411313" y="3458"/>
                </a:lnTo>
                <a:lnTo>
                  <a:pt x="361130" y="0"/>
                </a:lnTo>
                <a:close/>
              </a:path>
            </a:pathLst>
          </a:custGeom>
          <a:solidFill>
            <a:srgbClr val="002A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>
            <a:extLst>
              <a:ext uri="{FF2B5EF4-FFF2-40B4-BE49-F238E27FC236}">
                <a16:creationId xmlns:a16="http://schemas.microsoft.com/office/drawing/2014/main" id="{D4D992DB-09C7-3D33-15CF-E4ED0CAFA52C}"/>
              </a:ext>
            </a:extLst>
          </p:cNvPr>
          <p:cNvSpPr txBox="1"/>
          <p:nvPr/>
        </p:nvSpPr>
        <p:spPr>
          <a:xfrm>
            <a:off x="852152" y="3622926"/>
            <a:ext cx="4928235" cy="2037714"/>
          </a:xfrm>
          <a:prstGeom prst="rect">
            <a:avLst/>
          </a:prstGeom>
          <a:solidFill>
            <a:srgbClr val="002A86"/>
          </a:solidFill>
        </p:spPr>
        <p:txBody>
          <a:bodyPr vert="horz" wrap="square" lIns="0" tIns="212090" rIns="0" bIns="0" rtlCol="0">
            <a:spAutoFit/>
          </a:bodyPr>
          <a:lstStyle/>
          <a:p>
            <a:pPr marL="282575" algn="ctr">
              <a:lnSpc>
                <a:spcPct val="100000"/>
              </a:lnSpc>
              <a:spcBef>
                <a:spcPts val="1670"/>
              </a:spcBef>
            </a:pPr>
            <a:r>
              <a:rPr sz="9650" spc="-10" dirty="0">
                <a:solidFill>
                  <a:srgbClr val="FFFFFF"/>
                </a:solidFill>
                <a:latin typeface="Trebuchet MS"/>
                <a:cs typeface="Trebuchet MS"/>
              </a:rPr>
              <a:t>Haiti</a:t>
            </a:r>
            <a:endParaRPr sz="9650" dirty="0">
              <a:latin typeface="Trebuchet MS"/>
              <a:cs typeface="Trebuchet MS"/>
            </a:endParaRPr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DB2935EF-5804-F4FA-786C-E4EFA48100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190" y="574035"/>
            <a:ext cx="2052355" cy="2052355"/>
          </a:xfrm>
          <a:prstGeom prst="rect">
            <a:avLst/>
          </a:prstGeom>
        </p:spPr>
      </p:pic>
      <p:grpSp>
        <p:nvGrpSpPr>
          <p:cNvPr id="31" name="Gráfico 12">
            <a:extLst>
              <a:ext uri="{FF2B5EF4-FFF2-40B4-BE49-F238E27FC236}">
                <a16:creationId xmlns:a16="http://schemas.microsoft.com/office/drawing/2014/main" id="{F23ED136-8E9F-6D3C-C4C1-B1274038A377}"/>
              </a:ext>
            </a:extLst>
          </p:cNvPr>
          <p:cNvGrpSpPr/>
          <p:nvPr/>
        </p:nvGrpSpPr>
        <p:grpSpPr>
          <a:xfrm>
            <a:off x="7402397" y="627580"/>
            <a:ext cx="3970582" cy="2192179"/>
            <a:chOff x="7705734" y="408022"/>
            <a:chExt cx="3970582" cy="2192179"/>
          </a:xfrm>
          <a:solidFill>
            <a:srgbClr val="E6E7E8"/>
          </a:solidFill>
        </p:grpSpPr>
        <p:sp>
          <p:nvSpPr>
            <p:cNvPr id="33" name="Forma libre 32">
              <a:extLst>
                <a:ext uri="{FF2B5EF4-FFF2-40B4-BE49-F238E27FC236}">
                  <a16:creationId xmlns:a16="http://schemas.microsoft.com/office/drawing/2014/main" id="{275004D8-DA86-3E52-DF96-A2CE5A1803E9}"/>
                </a:ext>
              </a:extLst>
            </p:cNvPr>
            <p:cNvSpPr/>
            <p:nvPr/>
          </p:nvSpPr>
          <p:spPr>
            <a:xfrm>
              <a:off x="9942716" y="408022"/>
              <a:ext cx="1493156" cy="424976"/>
            </a:xfrm>
            <a:custGeom>
              <a:avLst/>
              <a:gdLst>
                <a:gd name="connsiteX0" fmla="*/ 0 w 1493156"/>
                <a:gd name="connsiteY0" fmla="*/ 111822 h 424976"/>
                <a:gd name="connsiteX1" fmla="*/ 475379 w 1493156"/>
                <a:gd name="connsiteY1" fmla="*/ 0 h 424976"/>
                <a:gd name="connsiteX2" fmla="*/ 732624 w 1493156"/>
                <a:gd name="connsiteY2" fmla="*/ 0 h 424976"/>
                <a:gd name="connsiteX3" fmla="*/ 1129691 w 1493156"/>
                <a:gd name="connsiteY3" fmla="*/ 218135 h 424976"/>
                <a:gd name="connsiteX4" fmla="*/ 1258314 w 1493156"/>
                <a:gd name="connsiteY4" fmla="*/ 218135 h 424976"/>
                <a:gd name="connsiteX5" fmla="*/ 1493157 w 1493156"/>
                <a:gd name="connsiteY5" fmla="*/ 424977 h 424976"/>
                <a:gd name="connsiteX6" fmla="*/ 1219112 w 1493156"/>
                <a:gd name="connsiteY6" fmla="*/ 424977 h 424976"/>
                <a:gd name="connsiteX7" fmla="*/ 1040179 w 1493156"/>
                <a:gd name="connsiteY7" fmla="*/ 424977 h 424976"/>
                <a:gd name="connsiteX8" fmla="*/ 693422 w 1493156"/>
                <a:gd name="connsiteY8" fmla="*/ 335556 h 424976"/>
                <a:gd name="connsiteX9" fmla="*/ 369066 w 1493156"/>
                <a:gd name="connsiteY9" fmla="*/ 274045 h 424976"/>
                <a:gd name="connsiteX10" fmla="*/ 0 w 1493156"/>
                <a:gd name="connsiteY10" fmla="*/ 111822 h 42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93156" h="424976">
                  <a:moveTo>
                    <a:pt x="0" y="111822"/>
                  </a:moveTo>
                  <a:lnTo>
                    <a:pt x="475379" y="0"/>
                  </a:lnTo>
                  <a:lnTo>
                    <a:pt x="732624" y="0"/>
                  </a:lnTo>
                  <a:lnTo>
                    <a:pt x="1129691" y="218135"/>
                  </a:lnTo>
                  <a:lnTo>
                    <a:pt x="1258314" y="218135"/>
                  </a:lnTo>
                  <a:lnTo>
                    <a:pt x="1493157" y="424977"/>
                  </a:lnTo>
                  <a:lnTo>
                    <a:pt x="1219112" y="424977"/>
                  </a:lnTo>
                  <a:lnTo>
                    <a:pt x="1040179" y="424977"/>
                  </a:lnTo>
                  <a:lnTo>
                    <a:pt x="693422" y="335556"/>
                  </a:lnTo>
                  <a:lnTo>
                    <a:pt x="369066" y="274045"/>
                  </a:lnTo>
                  <a:lnTo>
                    <a:pt x="0" y="111822"/>
                  </a:lnTo>
                  <a:close/>
                </a:path>
              </a:pathLst>
            </a:custGeom>
            <a:solidFill>
              <a:srgbClr val="E6E7E8"/>
            </a:solidFill>
            <a:ln w="36716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35" name="Forma libre 34">
              <a:extLst>
                <a:ext uri="{FF2B5EF4-FFF2-40B4-BE49-F238E27FC236}">
                  <a16:creationId xmlns:a16="http://schemas.microsoft.com/office/drawing/2014/main" id="{593C7047-29F0-6453-2AEB-10774DEECDD9}"/>
                </a:ext>
              </a:extLst>
            </p:cNvPr>
            <p:cNvSpPr/>
            <p:nvPr/>
          </p:nvSpPr>
          <p:spPr>
            <a:xfrm>
              <a:off x="7705734" y="1034333"/>
              <a:ext cx="3970582" cy="1565868"/>
            </a:xfrm>
            <a:custGeom>
              <a:avLst/>
              <a:gdLst>
                <a:gd name="connsiteX0" fmla="*/ 1314225 w 3970582"/>
                <a:gd name="connsiteY0" fmla="*/ 89512 h 1565868"/>
                <a:gd name="connsiteX1" fmla="*/ 995469 w 3970582"/>
                <a:gd name="connsiteY1" fmla="*/ 335556 h 1565868"/>
                <a:gd name="connsiteX2" fmla="*/ 626403 w 3970582"/>
                <a:gd name="connsiteY2" fmla="*/ 497780 h 1565868"/>
                <a:gd name="connsiteX3" fmla="*/ 452978 w 3970582"/>
                <a:gd name="connsiteY3" fmla="*/ 570492 h 1565868"/>
                <a:gd name="connsiteX4" fmla="*/ 352357 w 3970582"/>
                <a:gd name="connsiteY4" fmla="*/ 727024 h 1565868"/>
                <a:gd name="connsiteX5" fmla="*/ 212535 w 3970582"/>
                <a:gd name="connsiteY5" fmla="*/ 777334 h 1565868"/>
                <a:gd name="connsiteX6" fmla="*/ 123114 w 3970582"/>
                <a:gd name="connsiteY6" fmla="*/ 777334 h 1565868"/>
                <a:gd name="connsiteX7" fmla="*/ 0 w 3970582"/>
                <a:gd name="connsiteY7" fmla="*/ 984268 h 1565868"/>
                <a:gd name="connsiteX8" fmla="*/ 39202 w 3970582"/>
                <a:gd name="connsiteY8" fmla="*/ 1252713 h 1565868"/>
                <a:gd name="connsiteX9" fmla="*/ 374758 w 3970582"/>
                <a:gd name="connsiteY9" fmla="*/ 1565869 h 1565868"/>
                <a:gd name="connsiteX10" fmla="*/ 777334 w 3970582"/>
                <a:gd name="connsiteY10" fmla="*/ 1532359 h 1565868"/>
                <a:gd name="connsiteX11" fmla="*/ 1012270 w 3970582"/>
                <a:gd name="connsiteY11" fmla="*/ 1537959 h 1565868"/>
                <a:gd name="connsiteX12" fmla="*/ 1101690 w 3970582"/>
                <a:gd name="connsiteY12" fmla="*/ 1370135 h 1565868"/>
                <a:gd name="connsiteX13" fmla="*/ 1420538 w 3970582"/>
                <a:gd name="connsiteY13" fmla="*/ 1521158 h 1565868"/>
                <a:gd name="connsiteX14" fmla="*/ 1459647 w 3970582"/>
                <a:gd name="connsiteY14" fmla="*/ 1403737 h 1565868"/>
                <a:gd name="connsiteX15" fmla="*/ 1509958 w 3970582"/>
                <a:gd name="connsiteY15" fmla="*/ 1342226 h 1565868"/>
                <a:gd name="connsiteX16" fmla="*/ 1426046 w 3970582"/>
                <a:gd name="connsiteY16" fmla="*/ 1219204 h 1565868"/>
                <a:gd name="connsiteX17" fmla="*/ 1560269 w 3970582"/>
                <a:gd name="connsiteY17" fmla="*/ 1247113 h 1565868"/>
                <a:gd name="connsiteX18" fmla="*/ 1655381 w 3970582"/>
                <a:gd name="connsiteY18" fmla="*/ 1101690 h 1565868"/>
                <a:gd name="connsiteX19" fmla="*/ 1767203 w 3970582"/>
                <a:gd name="connsiteY19" fmla="*/ 1096090 h 1565868"/>
                <a:gd name="connsiteX20" fmla="*/ 1856715 w 3970582"/>
                <a:gd name="connsiteY20" fmla="*/ 1012269 h 1565868"/>
                <a:gd name="connsiteX21" fmla="*/ 1918226 w 3970582"/>
                <a:gd name="connsiteY21" fmla="*/ 1118491 h 1565868"/>
                <a:gd name="connsiteX22" fmla="*/ 1974137 w 3970582"/>
                <a:gd name="connsiteY22" fmla="*/ 1084981 h 1565868"/>
                <a:gd name="connsiteX23" fmla="*/ 2080358 w 3970582"/>
                <a:gd name="connsiteY23" fmla="*/ 1152092 h 1565868"/>
                <a:gd name="connsiteX24" fmla="*/ 2538936 w 3970582"/>
                <a:gd name="connsiteY24" fmla="*/ 1180002 h 1565868"/>
                <a:gd name="connsiteX25" fmla="*/ 2661959 w 3970582"/>
                <a:gd name="connsiteY25" fmla="*/ 1168801 h 1565868"/>
                <a:gd name="connsiteX26" fmla="*/ 2745871 w 3970582"/>
                <a:gd name="connsiteY26" fmla="*/ 1219204 h 1565868"/>
                <a:gd name="connsiteX27" fmla="*/ 2818582 w 3970582"/>
                <a:gd name="connsiteY27" fmla="*/ 1084981 h 1565868"/>
                <a:gd name="connsiteX28" fmla="*/ 2983561 w 3970582"/>
                <a:gd name="connsiteY28" fmla="*/ 945158 h 1565868"/>
                <a:gd name="connsiteX29" fmla="*/ 3182048 w 3970582"/>
                <a:gd name="connsiteY29" fmla="*/ 883647 h 1565868"/>
                <a:gd name="connsiteX30" fmla="*/ 3321871 w 3970582"/>
                <a:gd name="connsiteY30" fmla="*/ 727024 h 1565868"/>
                <a:gd name="connsiteX31" fmla="*/ 3500804 w 3970582"/>
                <a:gd name="connsiteY31" fmla="*/ 732624 h 1565868"/>
                <a:gd name="connsiteX32" fmla="*/ 3601517 w 3970582"/>
                <a:gd name="connsiteY32" fmla="*/ 637511 h 1565868"/>
                <a:gd name="connsiteX33" fmla="*/ 3786050 w 3970582"/>
                <a:gd name="connsiteY33" fmla="*/ 632003 h 1565868"/>
                <a:gd name="connsiteX34" fmla="*/ 3970583 w 3970582"/>
                <a:gd name="connsiteY34" fmla="*/ 346757 h 1565868"/>
                <a:gd name="connsiteX35" fmla="*/ 3892271 w 3970582"/>
                <a:gd name="connsiteY35" fmla="*/ 285246 h 1565868"/>
                <a:gd name="connsiteX36" fmla="*/ 3702138 w 3970582"/>
                <a:gd name="connsiteY36" fmla="*/ 324356 h 1565868"/>
                <a:gd name="connsiteX37" fmla="*/ 3657427 w 3970582"/>
                <a:gd name="connsiteY37" fmla="*/ 190133 h 1565868"/>
                <a:gd name="connsiteX38" fmla="*/ 2796181 w 3970582"/>
                <a:gd name="connsiteY38" fmla="*/ 0 h 1565868"/>
                <a:gd name="connsiteX39" fmla="*/ 2807382 w 3970582"/>
                <a:gd name="connsiteY39" fmla="*/ 162224 h 1565868"/>
                <a:gd name="connsiteX40" fmla="*/ 2868893 w 3970582"/>
                <a:gd name="connsiteY40" fmla="*/ 257245 h 1565868"/>
                <a:gd name="connsiteX41" fmla="*/ 2773872 w 3970582"/>
                <a:gd name="connsiteY41" fmla="*/ 251644 h 1565868"/>
                <a:gd name="connsiteX42" fmla="*/ 2667559 w 3970582"/>
                <a:gd name="connsiteY42" fmla="*/ 95113 h 1565868"/>
                <a:gd name="connsiteX43" fmla="*/ 2304093 w 3970582"/>
                <a:gd name="connsiteY43" fmla="*/ 139823 h 1565868"/>
                <a:gd name="connsiteX44" fmla="*/ 2236982 w 3970582"/>
                <a:gd name="connsiteY44" fmla="*/ 229335 h 1565868"/>
                <a:gd name="connsiteX45" fmla="*/ 2192272 w 3970582"/>
                <a:gd name="connsiteY45" fmla="*/ 179025 h 1565868"/>
                <a:gd name="connsiteX46" fmla="*/ 1912626 w 3970582"/>
                <a:gd name="connsiteY46" fmla="*/ 145423 h 1565868"/>
                <a:gd name="connsiteX47" fmla="*/ 1912626 w 3970582"/>
                <a:gd name="connsiteY47" fmla="*/ 212534 h 1565868"/>
                <a:gd name="connsiteX48" fmla="*/ 1728093 w 3970582"/>
                <a:gd name="connsiteY48" fmla="*/ 134223 h 1565868"/>
                <a:gd name="connsiteX49" fmla="*/ 1442847 w 3970582"/>
                <a:gd name="connsiteY49" fmla="*/ 139823 h 1565868"/>
                <a:gd name="connsiteX50" fmla="*/ 1314225 w 3970582"/>
                <a:gd name="connsiteY50" fmla="*/ 89512 h 1565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970582" h="1565868">
                  <a:moveTo>
                    <a:pt x="1314225" y="89512"/>
                  </a:moveTo>
                  <a:lnTo>
                    <a:pt x="995469" y="335556"/>
                  </a:lnTo>
                  <a:lnTo>
                    <a:pt x="626403" y="497780"/>
                  </a:lnTo>
                  <a:lnTo>
                    <a:pt x="452978" y="570492"/>
                  </a:lnTo>
                  <a:lnTo>
                    <a:pt x="352357" y="727024"/>
                  </a:lnTo>
                  <a:lnTo>
                    <a:pt x="212535" y="777334"/>
                  </a:lnTo>
                  <a:lnTo>
                    <a:pt x="123114" y="777334"/>
                  </a:lnTo>
                  <a:lnTo>
                    <a:pt x="0" y="984268"/>
                  </a:lnTo>
                  <a:lnTo>
                    <a:pt x="39202" y="1252713"/>
                  </a:lnTo>
                  <a:lnTo>
                    <a:pt x="374758" y="1565869"/>
                  </a:lnTo>
                  <a:lnTo>
                    <a:pt x="777334" y="1532359"/>
                  </a:lnTo>
                  <a:lnTo>
                    <a:pt x="1012270" y="1537959"/>
                  </a:lnTo>
                  <a:lnTo>
                    <a:pt x="1101690" y="1370135"/>
                  </a:lnTo>
                  <a:lnTo>
                    <a:pt x="1420538" y="1521158"/>
                  </a:lnTo>
                  <a:lnTo>
                    <a:pt x="1459647" y="1403737"/>
                  </a:lnTo>
                  <a:lnTo>
                    <a:pt x="1509958" y="1342226"/>
                  </a:lnTo>
                  <a:lnTo>
                    <a:pt x="1426046" y="1219204"/>
                  </a:lnTo>
                  <a:lnTo>
                    <a:pt x="1560269" y="1247113"/>
                  </a:lnTo>
                  <a:lnTo>
                    <a:pt x="1655381" y="1101690"/>
                  </a:lnTo>
                  <a:lnTo>
                    <a:pt x="1767203" y="1096090"/>
                  </a:lnTo>
                  <a:lnTo>
                    <a:pt x="1856715" y="1012269"/>
                  </a:lnTo>
                  <a:lnTo>
                    <a:pt x="1918226" y="1118491"/>
                  </a:lnTo>
                  <a:lnTo>
                    <a:pt x="1974137" y="1084981"/>
                  </a:lnTo>
                  <a:lnTo>
                    <a:pt x="2080358" y="1152092"/>
                  </a:lnTo>
                  <a:lnTo>
                    <a:pt x="2538936" y="1180002"/>
                  </a:lnTo>
                  <a:lnTo>
                    <a:pt x="2661959" y="1168801"/>
                  </a:lnTo>
                  <a:lnTo>
                    <a:pt x="2745871" y="1219204"/>
                  </a:lnTo>
                  <a:lnTo>
                    <a:pt x="2818582" y="1084981"/>
                  </a:lnTo>
                  <a:lnTo>
                    <a:pt x="2983561" y="945158"/>
                  </a:lnTo>
                  <a:lnTo>
                    <a:pt x="3182048" y="883647"/>
                  </a:lnTo>
                  <a:lnTo>
                    <a:pt x="3321871" y="727024"/>
                  </a:lnTo>
                  <a:lnTo>
                    <a:pt x="3500804" y="732624"/>
                  </a:lnTo>
                  <a:lnTo>
                    <a:pt x="3601517" y="637511"/>
                  </a:lnTo>
                  <a:lnTo>
                    <a:pt x="3786050" y="632003"/>
                  </a:lnTo>
                  <a:lnTo>
                    <a:pt x="3970583" y="346757"/>
                  </a:lnTo>
                  <a:lnTo>
                    <a:pt x="3892271" y="285246"/>
                  </a:lnTo>
                  <a:lnTo>
                    <a:pt x="3702138" y="324356"/>
                  </a:lnTo>
                  <a:lnTo>
                    <a:pt x="3657427" y="190133"/>
                  </a:lnTo>
                  <a:lnTo>
                    <a:pt x="2796181" y="0"/>
                  </a:lnTo>
                  <a:lnTo>
                    <a:pt x="2807382" y="162224"/>
                  </a:lnTo>
                  <a:lnTo>
                    <a:pt x="2868893" y="257245"/>
                  </a:lnTo>
                  <a:lnTo>
                    <a:pt x="2773872" y="251644"/>
                  </a:lnTo>
                  <a:lnTo>
                    <a:pt x="2667559" y="95113"/>
                  </a:lnTo>
                  <a:lnTo>
                    <a:pt x="2304093" y="139823"/>
                  </a:lnTo>
                  <a:lnTo>
                    <a:pt x="2236982" y="229335"/>
                  </a:lnTo>
                  <a:lnTo>
                    <a:pt x="2192272" y="179025"/>
                  </a:lnTo>
                  <a:lnTo>
                    <a:pt x="1912626" y="145423"/>
                  </a:lnTo>
                  <a:lnTo>
                    <a:pt x="1912626" y="212534"/>
                  </a:lnTo>
                  <a:lnTo>
                    <a:pt x="1728093" y="134223"/>
                  </a:lnTo>
                  <a:lnTo>
                    <a:pt x="1442847" y="139823"/>
                  </a:lnTo>
                  <a:lnTo>
                    <a:pt x="1314225" y="89512"/>
                  </a:lnTo>
                  <a:close/>
                </a:path>
              </a:pathLst>
            </a:custGeom>
            <a:solidFill>
              <a:srgbClr val="E6E7E8"/>
            </a:solidFill>
            <a:ln w="36716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sp>
        <p:nvSpPr>
          <p:cNvPr id="37" name="Forma libre 36">
            <a:extLst>
              <a:ext uri="{FF2B5EF4-FFF2-40B4-BE49-F238E27FC236}">
                <a16:creationId xmlns:a16="http://schemas.microsoft.com/office/drawing/2014/main" id="{08B0689A-B6E5-C417-B7F3-53524832911D}"/>
              </a:ext>
            </a:extLst>
          </p:cNvPr>
          <p:cNvSpPr/>
          <p:nvPr/>
        </p:nvSpPr>
        <p:spPr>
          <a:xfrm>
            <a:off x="7547820" y="1779580"/>
            <a:ext cx="279645" cy="95112"/>
          </a:xfrm>
          <a:custGeom>
            <a:avLst/>
            <a:gdLst>
              <a:gd name="connsiteX0" fmla="*/ 50310 w 279645"/>
              <a:gd name="connsiteY0" fmla="*/ 0 h 95112"/>
              <a:gd name="connsiteX1" fmla="*/ 0 w 279645"/>
              <a:gd name="connsiteY1" fmla="*/ 95112 h 95112"/>
              <a:gd name="connsiteX2" fmla="*/ 178933 w 279645"/>
              <a:gd name="connsiteY2" fmla="*/ 95112 h 95112"/>
              <a:gd name="connsiteX3" fmla="*/ 279645 w 279645"/>
              <a:gd name="connsiteY3" fmla="*/ 0 h 95112"/>
              <a:gd name="connsiteX4" fmla="*/ 50310 w 279645"/>
              <a:gd name="connsiteY4" fmla="*/ 0 h 9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645" h="95112">
                <a:moveTo>
                  <a:pt x="50310" y="0"/>
                </a:moveTo>
                <a:lnTo>
                  <a:pt x="0" y="95112"/>
                </a:lnTo>
                <a:lnTo>
                  <a:pt x="178933" y="95112"/>
                </a:lnTo>
                <a:lnTo>
                  <a:pt x="279645" y="0"/>
                </a:lnTo>
                <a:lnTo>
                  <a:pt x="50310" y="0"/>
                </a:lnTo>
                <a:close/>
              </a:path>
            </a:pathLst>
          </a:custGeom>
          <a:solidFill>
            <a:srgbClr val="E6E7E8"/>
          </a:solidFill>
          <a:ln w="36716" cap="rnd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s-CO">
              <a:latin typeface="Trebuchet MS" panose="020B0703020202090204" pitchFamily="34" charset="0"/>
            </a:endParaRPr>
          </a:p>
        </p:txBody>
      </p:sp>
      <p:sp>
        <p:nvSpPr>
          <p:cNvPr id="38" name="Forma libre 37">
            <a:extLst>
              <a:ext uri="{FF2B5EF4-FFF2-40B4-BE49-F238E27FC236}">
                <a16:creationId xmlns:a16="http://schemas.microsoft.com/office/drawing/2014/main" id="{9B90D9BD-13B1-357D-5113-72B09E44941D}"/>
              </a:ext>
            </a:extLst>
          </p:cNvPr>
          <p:cNvSpPr/>
          <p:nvPr/>
        </p:nvSpPr>
        <p:spPr>
          <a:xfrm>
            <a:off x="10903201" y="1600648"/>
            <a:ext cx="3142937" cy="3003114"/>
          </a:xfrm>
          <a:custGeom>
            <a:avLst/>
            <a:gdLst>
              <a:gd name="connsiteX0" fmla="*/ 0 w 3142937"/>
              <a:gd name="connsiteY0" fmla="*/ 385867 h 3003114"/>
              <a:gd name="connsiteX1" fmla="*/ 0 w 3142937"/>
              <a:gd name="connsiteY1" fmla="*/ 531290 h 3003114"/>
              <a:gd name="connsiteX2" fmla="*/ 78312 w 3142937"/>
              <a:gd name="connsiteY2" fmla="*/ 576000 h 3003114"/>
              <a:gd name="connsiteX3" fmla="*/ 156624 w 3142937"/>
              <a:gd name="connsiteY3" fmla="*/ 525690 h 3003114"/>
              <a:gd name="connsiteX4" fmla="*/ 123114 w 3142937"/>
              <a:gd name="connsiteY4" fmla="*/ 682222 h 3003114"/>
              <a:gd name="connsiteX5" fmla="*/ 190225 w 3142937"/>
              <a:gd name="connsiteY5" fmla="*/ 682222 h 3003114"/>
              <a:gd name="connsiteX6" fmla="*/ 268445 w 3142937"/>
              <a:gd name="connsiteY6" fmla="*/ 587201 h 3003114"/>
              <a:gd name="connsiteX7" fmla="*/ 268445 w 3142937"/>
              <a:gd name="connsiteY7" fmla="*/ 766134 h 3003114"/>
              <a:gd name="connsiteX8" fmla="*/ 307647 w 3142937"/>
              <a:gd name="connsiteY8" fmla="*/ 961867 h 3003114"/>
              <a:gd name="connsiteX9" fmla="*/ 469779 w 3142937"/>
              <a:gd name="connsiteY9" fmla="*/ 1073689 h 3003114"/>
              <a:gd name="connsiteX10" fmla="*/ 469779 w 3142937"/>
              <a:gd name="connsiteY10" fmla="*/ 1308624 h 3003114"/>
              <a:gd name="connsiteX11" fmla="*/ 693514 w 3142937"/>
              <a:gd name="connsiteY11" fmla="*/ 1526667 h 3003114"/>
              <a:gd name="connsiteX12" fmla="*/ 810936 w 3142937"/>
              <a:gd name="connsiteY12" fmla="*/ 1565869 h 3003114"/>
              <a:gd name="connsiteX13" fmla="*/ 894848 w 3142937"/>
              <a:gd name="connsiteY13" fmla="*/ 1722400 h 3003114"/>
              <a:gd name="connsiteX14" fmla="*/ 1045780 w 3142937"/>
              <a:gd name="connsiteY14" fmla="*/ 1722400 h 3003114"/>
              <a:gd name="connsiteX15" fmla="*/ 1180002 w 3142937"/>
              <a:gd name="connsiteY15" fmla="*/ 1660889 h 3003114"/>
              <a:gd name="connsiteX16" fmla="*/ 1180002 w 3142937"/>
              <a:gd name="connsiteY16" fmla="*/ 1577069 h 3003114"/>
              <a:gd name="connsiteX17" fmla="*/ 1101690 w 3142937"/>
              <a:gd name="connsiteY17" fmla="*/ 1571469 h 3003114"/>
              <a:gd name="connsiteX18" fmla="*/ 1101690 w 3142937"/>
              <a:gd name="connsiteY18" fmla="*/ 1515558 h 3003114"/>
              <a:gd name="connsiteX19" fmla="*/ 1303024 w 3142937"/>
              <a:gd name="connsiteY19" fmla="*/ 1515558 h 3003114"/>
              <a:gd name="connsiteX20" fmla="*/ 1386935 w 3142937"/>
              <a:gd name="connsiteY20" fmla="*/ 1437246 h 3003114"/>
              <a:gd name="connsiteX21" fmla="*/ 1442847 w 3142937"/>
              <a:gd name="connsiteY21" fmla="*/ 1532267 h 3003114"/>
              <a:gd name="connsiteX22" fmla="*/ 1605070 w 3142937"/>
              <a:gd name="connsiteY22" fmla="*/ 1498757 h 3003114"/>
              <a:gd name="connsiteX23" fmla="*/ 1605070 w 3142937"/>
              <a:gd name="connsiteY23" fmla="*/ 1722400 h 3003114"/>
              <a:gd name="connsiteX24" fmla="*/ 1565869 w 3142937"/>
              <a:gd name="connsiteY24" fmla="*/ 1834314 h 3003114"/>
              <a:gd name="connsiteX25" fmla="*/ 1638580 w 3142937"/>
              <a:gd name="connsiteY25" fmla="*/ 1862223 h 3003114"/>
              <a:gd name="connsiteX26" fmla="*/ 1593870 w 3142937"/>
              <a:gd name="connsiteY26" fmla="*/ 1962936 h 3003114"/>
              <a:gd name="connsiteX27" fmla="*/ 1610671 w 3142937"/>
              <a:gd name="connsiteY27" fmla="*/ 2035648 h 3003114"/>
              <a:gd name="connsiteX28" fmla="*/ 1761602 w 3142937"/>
              <a:gd name="connsiteY28" fmla="*/ 2035648 h 3003114"/>
              <a:gd name="connsiteX29" fmla="*/ 1923827 w 3142937"/>
              <a:gd name="connsiteY29" fmla="*/ 1974136 h 3003114"/>
              <a:gd name="connsiteX30" fmla="*/ 1951735 w 3142937"/>
              <a:gd name="connsiteY30" fmla="*/ 2097159 h 3003114"/>
              <a:gd name="connsiteX31" fmla="*/ 2002138 w 3142937"/>
              <a:gd name="connsiteY31" fmla="*/ 2175379 h 3003114"/>
              <a:gd name="connsiteX32" fmla="*/ 1912625 w 3142937"/>
              <a:gd name="connsiteY32" fmla="*/ 2348803 h 3003114"/>
              <a:gd name="connsiteX33" fmla="*/ 2002138 w 3142937"/>
              <a:gd name="connsiteY33" fmla="*/ 2505335 h 3003114"/>
              <a:gd name="connsiteX34" fmla="*/ 2002138 w 3142937"/>
              <a:gd name="connsiteY34" fmla="*/ 2661958 h 3003114"/>
              <a:gd name="connsiteX35" fmla="*/ 2119560 w 3142937"/>
              <a:gd name="connsiteY35" fmla="*/ 2756979 h 3003114"/>
              <a:gd name="connsiteX36" fmla="*/ 2119560 w 3142937"/>
              <a:gd name="connsiteY36" fmla="*/ 2818490 h 3003114"/>
              <a:gd name="connsiteX37" fmla="*/ 2220180 w 3142937"/>
              <a:gd name="connsiteY37" fmla="*/ 2818490 h 3003114"/>
              <a:gd name="connsiteX38" fmla="*/ 2399113 w 3142937"/>
              <a:gd name="connsiteY38" fmla="*/ 3003115 h 3003114"/>
              <a:gd name="connsiteX39" fmla="*/ 2656358 w 3142937"/>
              <a:gd name="connsiteY39" fmla="*/ 3003115 h 3003114"/>
              <a:gd name="connsiteX40" fmla="*/ 2874493 w 3142937"/>
              <a:gd name="connsiteY40" fmla="*/ 2779380 h 3003114"/>
              <a:gd name="connsiteX41" fmla="*/ 2964005 w 3142937"/>
              <a:gd name="connsiteY41" fmla="*/ 2801781 h 3003114"/>
              <a:gd name="connsiteX42" fmla="*/ 2964005 w 3142937"/>
              <a:gd name="connsiteY42" fmla="*/ 2633957 h 3003114"/>
              <a:gd name="connsiteX43" fmla="*/ 3114937 w 3142937"/>
              <a:gd name="connsiteY43" fmla="*/ 2645157 h 3003114"/>
              <a:gd name="connsiteX44" fmla="*/ 3142938 w 3142937"/>
              <a:gd name="connsiteY44" fmla="*/ 2550137 h 3003114"/>
              <a:gd name="connsiteX45" fmla="*/ 3070227 w 3142937"/>
              <a:gd name="connsiteY45" fmla="*/ 2494134 h 3003114"/>
              <a:gd name="connsiteX46" fmla="*/ 3142938 w 3142937"/>
              <a:gd name="connsiteY46" fmla="*/ 2438224 h 3003114"/>
              <a:gd name="connsiteX47" fmla="*/ 2807382 w 3142937"/>
              <a:gd name="connsiteY47" fmla="*/ 2074758 h 3003114"/>
              <a:gd name="connsiteX48" fmla="*/ 2818582 w 3142937"/>
              <a:gd name="connsiteY48" fmla="*/ 2175379 h 3003114"/>
              <a:gd name="connsiteX49" fmla="*/ 2673160 w 3142937"/>
              <a:gd name="connsiteY49" fmla="*/ 2108267 h 3003114"/>
              <a:gd name="connsiteX50" fmla="*/ 2695560 w 3142937"/>
              <a:gd name="connsiteY50" fmla="*/ 2035648 h 3003114"/>
              <a:gd name="connsiteX51" fmla="*/ 2773872 w 3142937"/>
              <a:gd name="connsiteY51" fmla="*/ 1974136 h 3003114"/>
              <a:gd name="connsiteX52" fmla="*/ 2745870 w 3142937"/>
              <a:gd name="connsiteY52" fmla="*/ 1907025 h 3003114"/>
              <a:gd name="connsiteX53" fmla="*/ 2634049 w 3142937"/>
              <a:gd name="connsiteY53" fmla="*/ 1823113 h 3003114"/>
              <a:gd name="connsiteX54" fmla="*/ 2628449 w 3142937"/>
              <a:gd name="connsiteY54" fmla="*/ 1632980 h 3003114"/>
              <a:gd name="connsiteX55" fmla="*/ 2499827 w 3142937"/>
              <a:gd name="connsiteY55" fmla="*/ 1521158 h 3003114"/>
              <a:gd name="connsiteX56" fmla="*/ 2583739 w 3142937"/>
              <a:gd name="connsiteY56" fmla="*/ 1381336 h 3003114"/>
              <a:gd name="connsiteX57" fmla="*/ 2611648 w 3142937"/>
              <a:gd name="connsiteY57" fmla="*/ 1258314 h 3003114"/>
              <a:gd name="connsiteX58" fmla="*/ 2695560 w 3142937"/>
              <a:gd name="connsiteY58" fmla="*/ 1308624 h 3003114"/>
              <a:gd name="connsiteX59" fmla="*/ 2801782 w 3142937"/>
              <a:gd name="connsiteY59" fmla="*/ 1219112 h 3003114"/>
              <a:gd name="connsiteX60" fmla="*/ 2757072 w 3142937"/>
              <a:gd name="connsiteY60" fmla="*/ 1023378 h 3003114"/>
              <a:gd name="connsiteX61" fmla="*/ 2784980 w 3142937"/>
              <a:gd name="connsiteY61" fmla="*/ 754933 h 3003114"/>
              <a:gd name="connsiteX62" fmla="*/ 2538937 w 3142937"/>
              <a:gd name="connsiteY62" fmla="*/ 743824 h 3003114"/>
              <a:gd name="connsiteX63" fmla="*/ 2455117 w 3142937"/>
              <a:gd name="connsiteY63" fmla="*/ 609602 h 3003114"/>
              <a:gd name="connsiteX64" fmla="*/ 2360004 w 3142937"/>
              <a:gd name="connsiteY64" fmla="*/ 693422 h 3003114"/>
              <a:gd name="connsiteX65" fmla="*/ 2192272 w 3142937"/>
              <a:gd name="connsiteY65" fmla="*/ 637511 h 3003114"/>
              <a:gd name="connsiteX66" fmla="*/ 2287292 w 3142937"/>
              <a:gd name="connsiteY66" fmla="*/ 564800 h 3003114"/>
              <a:gd name="connsiteX67" fmla="*/ 2181070 w 3142937"/>
              <a:gd name="connsiteY67" fmla="*/ 475379 h 3003114"/>
              <a:gd name="connsiteX68" fmla="*/ 1979737 w 3142937"/>
              <a:gd name="connsiteY68" fmla="*/ 436177 h 3003114"/>
              <a:gd name="connsiteX69" fmla="*/ 1867915 w 3142937"/>
              <a:gd name="connsiteY69" fmla="*/ 598401 h 3003114"/>
              <a:gd name="connsiteX70" fmla="*/ 1660982 w 3142937"/>
              <a:gd name="connsiteY70" fmla="*/ 553599 h 3003114"/>
              <a:gd name="connsiteX71" fmla="*/ 1677782 w 3142937"/>
              <a:gd name="connsiteY71" fmla="*/ 816444 h 3003114"/>
              <a:gd name="connsiteX72" fmla="*/ 1605070 w 3142937"/>
              <a:gd name="connsiteY72" fmla="*/ 866846 h 3003114"/>
              <a:gd name="connsiteX73" fmla="*/ 1526759 w 3142937"/>
              <a:gd name="connsiteY73" fmla="*/ 754933 h 3003114"/>
              <a:gd name="connsiteX74" fmla="*/ 1571469 w 3142937"/>
              <a:gd name="connsiteY74" fmla="*/ 553599 h 3003114"/>
              <a:gd name="connsiteX75" fmla="*/ 1381335 w 3142937"/>
              <a:gd name="connsiteY75" fmla="*/ 436177 h 3003114"/>
              <a:gd name="connsiteX76" fmla="*/ 1364535 w 3142937"/>
              <a:gd name="connsiteY76" fmla="*/ 318756 h 3003114"/>
              <a:gd name="connsiteX77" fmla="*/ 1314225 w 3142937"/>
              <a:gd name="connsiteY77" fmla="*/ 318756 h 3003114"/>
              <a:gd name="connsiteX78" fmla="*/ 1286315 w 3142937"/>
              <a:gd name="connsiteY78" fmla="*/ 380267 h 3003114"/>
              <a:gd name="connsiteX79" fmla="*/ 1157692 w 3142937"/>
              <a:gd name="connsiteY79" fmla="*/ 346757 h 3003114"/>
              <a:gd name="connsiteX80" fmla="*/ 1107290 w 3142937"/>
              <a:gd name="connsiteY80" fmla="*/ 234844 h 3003114"/>
              <a:gd name="connsiteX81" fmla="*/ 973068 w 3142937"/>
              <a:gd name="connsiteY81" fmla="*/ 262845 h 3003114"/>
              <a:gd name="connsiteX82" fmla="*/ 827737 w 3142937"/>
              <a:gd name="connsiteY82" fmla="*/ 296355 h 3003114"/>
              <a:gd name="connsiteX83" fmla="*/ 766226 w 3142937"/>
              <a:gd name="connsiteY83" fmla="*/ 190133 h 3003114"/>
              <a:gd name="connsiteX84" fmla="*/ 632003 w 3142937"/>
              <a:gd name="connsiteY84" fmla="*/ 128622 h 3003114"/>
              <a:gd name="connsiteX85" fmla="*/ 542491 w 3142937"/>
              <a:gd name="connsiteY85" fmla="*/ 22401 h 3003114"/>
              <a:gd name="connsiteX86" fmla="*/ 469779 w 3142937"/>
              <a:gd name="connsiteY86" fmla="*/ 0 h 3003114"/>
              <a:gd name="connsiteX87" fmla="*/ 285246 w 3142937"/>
              <a:gd name="connsiteY87" fmla="*/ 285246 h 3003114"/>
              <a:gd name="connsiteX88" fmla="*/ 100713 w 3142937"/>
              <a:gd name="connsiteY88" fmla="*/ 290754 h 3003114"/>
              <a:gd name="connsiteX89" fmla="*/ 0 w 3142937"/>
              <a:gd name="connsiteY89" fmla="*/ 385867 h 3003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3142937" h="3003114">
                <a:moveTo>
                  <a:pt x="0" y="385867"/>
                </a:moveTo>
                <a:lnTo>
                  <a:pt x="0" y="531290"/>
                </a:lnTo>
                <a:lnTo>
                  <a:pt x="78312" y="576000"/>
                </a:lnTo>
                <a:lnTo>
                  <a:pt x="156624" y="525690"/>
                </a:lnTo>
                <a:lnTo>
                  <a:pt x="123114" y="682222"/>
                </a:lnTo>
                <a:lnTo>
                  <a:pt x="190225" y="682222"/>
                </a:lnTo>
                <a:lnTo>
                  <a:pt x="268445" y="587201"/>
                </a:lnTo>
                <a:lnTo>
                  <a:pt x="268445" y="766134"/>
                </a:lnTo>
                <a:lnTo>
                  <a:pt x="307647" y="961867"/>
                </a:lnTo>
                <a:lnTo>
                  <a:pt x="469779" y="1073689"/>
                </a:lnTo>
                <a:lnTo>
                  <a:pt x="469779" y="1308624"/>
                </a:lnTo>
                <a:lnTo>
                  <a:pt x="693514" y="1526667"/>
                </a:lnTo>
                <a:lnTo>
                  <a:pt x="810936" y="1565869"/>
                </a:lnTo>
                <a:lnTo>
                  <a:pt x="894848" y="1722400"/>
                </a:lnTo>
                <a:lnTo>
                  <a:pt x="1045780" y="1722400"/>
                </a:lnTo>
                <a:lnTo>
                  <a:pt x="1180002" y="1660889"/>
                </a:lnTo>
                <a:lnTo>
                  <a:pt x="1180002" y="1577069"/>
                </a:lnTo>
                <a:lnTo>
                  <a:pt x="1101690" y="1571469"/>
                </a:lnTo>
                <a:lnTo>
                  <a:pt x="1101690" y="1515558"/>
                </a:lnTo>
                <a:lnTo>
                  <a:pt x="1303024" y="1515558"/>
                </a:lnTo>
                <a:lnTo>
                  <a:pt x="1386935" y="1437246"/>
                </a:lnTo>
                <a:lnTo>
                  <a:pt x="1442847" y="1532267"/>
                </a:lnTo>
                <a:lnTo>
                  <a:pt x="1605070" y="1498757"/>
                </a:lnTo>
                <a:lnTo>
                  <a:pt x="1605070" y="1722400"/>
                </a:lnTo>
                <a:lnTo>
                  <a:pt x="1565869" y="1834314"/>
                </a:lnTo>
                <a:lnTo>
                  <a:pt x="1638580" y="1862223"/>
                </a:lnTo>
                <a:lnTo>
                  <a:pt x="1593870" y="1962936"/>
                </a:lnTo>
                <a:lnTo>
                  <a:pt x="1610671" y="2035648"/>
                </a:lnTo>
                <a:lnTo>
                  <a:pt x="1761602" y="2035648"/>
                </a:lnTo>
                <a:lnTo>
                  <a:pt x="1923827" y="1974136"/>
                </a:lnTo>
                <a:lnTo>
                  <a:pt x="1951735" y="2097159"/>
                </a:lnTo>
                <a:lnTo>
                  <a:pt x="2002138" y="2175379"/>
                </a:lnTo>
                <a:lnTo>
                  <a:pt x="1912625" y="2348803"/>
                </a:lnTo>
                <a:lnTo>
                  <a:pt x="2002138" y="2505335"/>
                </a:lnTo>
                <a:lnTo>
                  <a:pt x="2002138" y="2661958"/>
                </a:lnTo>
                <a:lnTo>
                  <a:pt x="2119560" y="2756979"/>
                </a:lnTo>
                <a:lnTo>
                  <a:pt x="2119560" y="2818490"/>
                </a:lnTo>
                <a:lnTo>
                  <a:pt x="2220180" y="2818490"/>
                </a:lnTo>
                <a:lnTo>
                  <a:pt x="2399113" y="3003115"/>
                </a:lnTo>
                <a:lnTo>
                  <a:pt x="2656358" y="3003115"/>
                </a:lnTo>
                <a:lnTo>
                  <a:pt x="2874493" y="2779380"/>
                </a:lnTo>
                <a:lnTo>
                  <a:pt x="2964005" y="2801781"/>
                </a:lnTo>
                <a:lnTo>
                  <a:pt x="2964005" y="2633957"/>
                </a:lnTo>
                <a:lnTo>
                  <a:pt x="3114937" y="2645157"/>
                </a:lnTo>
                <a:lnTo>
                  <a:pt x="3142938" y="2550137"/>
                </a:lnTo>
                <a:lnTo>
                  <a:pt x="3070227" y="2494134"/>
                </a:lnTo>
                <a:lnTo>
                  <a:pt x="3142938" y="2438224"/>
                </a:lnTo>
                <a:lnTo>
                  <a:pt x="2807382" y="2074758"/>
                </a:lnTo>
                <a:lnTo>
                  <a:pt x="2818582" y="2175379"/>
                </a:lnTo>
                <a:lnTo>
                  <a:pt x="2673160" y="2108267"/>
                </a:lnTo>
                <a:lnTo>
                  <a:pt x="2695560" y="2035648"/>
                </a:lnTo>
                <a:lnTo>
                  <a:pt x="2773872" y="1974136"/>
                </a:lnTo>
                <a:lnTo>
                  <a:pt x="2745870" y="1907025"/>
                </a:lnTo>
                <a:lnTo>
                  <a:pt x="2634049" y="1823113"/>
                </a:lnTo>
                <a:lnTo>
                  <a:pt x="2628449" y="1632980"/>
                </a:lnTo>
                <a:lnTo>
                  <a:pt x="2499827" y="1521158"/>
                </a:lnTo>
                <a:lnTo>
                  <a:pt x="2583739" y="1381336"/>
                </a:lnTo>
                <a:lnTo>
                  <a:pt x="2611648" y="1258314"/>
                </a:lnTo>
                <a:lnTo>
                  <a:pt x="2695560" y="1308624"/>
                </a:lnTo>
                <a:lnTo>
                  <a:pt x="2801782" y="1219112"/>
                </a:lnTo>
                <a:lnTo>
                  <a:pt x="2757072" y="1023378"/>
                </a:lnTo>
                <a:lnTo>
                  <a:pt x="2784980" y="754933"/>
                </a:lnTo>
                <a:lnTo>
                  <a:pt x="2538937" y="743824"/>
                </a:lnTo>
                <a:lnTo>
                  <a:pt x="2455117" y="609602"/>
                </a:lnTo>
                <a:lnTo>
                  <a:pt x="2360004" y="693422"/>
                </a:lnTo>
                <a:lnTo>
                  <a:pt x="2192272" y="637511"/>
                </a:lnTo>
                <a:lnTo>
                  <a:pt x="2287292" y="564800"/>
                </a:lnTo>
                <a:lnTo>
                  <a:pt x="2181070" y="475379"/>
                </a:lnTo>
                <a:lnTo>
                  <a:pt x="1979737" y="436177"/>
                </a:lnTo>
                <a:lnTo>
                  <a:pt x="1867915" y="598401"/>
                </a:lnTo>
                <a:lnTo>
                  <a:pt x="1660982" y="553599"/>
                </a:lnTo>
                <a:lnTo>
                  <a:pt x="1677782" y="816444"/>
                </a:lnTo>
                <a:lnTo>
                  <a:pt x="1605070" y="866846"/>
                </a:lnTo>
                <a:lnTo>
                  <a:pt x="1526759" y="754933"/>
                </a:lnTo>
                <a:lnTo>
                  <a:pt x="1571469" y="553599"/>
                </a:lnTo>
                <a:lnTo>
                  <a:pt x="1381335" y="436177"/>
                </a:lnTo>
                <a:lnTo>
                  <a:pt x="1364535" y="318756"/>
                </a:lnTo>
                <a:lnTo>
                  <a:pt x="1314225" y="318756"/>
                </a:lnTo>
                <a:lnTo>
                  <a:pt x="1286315" y="380267"/>
                </a:lnTo>
                <a:lnTo>
                  <a:pt x="1157692" y="346757"/>
                </a:lnTo>
                <a:lnTo>
                  <a:pt x="1107290" y="234844"/>
                </a:lnTo>
                <a:lnTo>
                  <a:pt x="973068" y="262845"/>
                </a:lnTo>
                <a:lnTo>
                  <a:pt x="827737" y="296355"/>
                </a:lnTo>
                <a:lnTo>
                  <a:pt x="766226" y="190133"/>
                </a:lnTo>
                <a:lnTo>
                  <a:pt x="632003" y="128622"/>
                </a:lnTo>
                <a:lnTo>
                  <a:pt x="542491" y="22401"/>
                </a:lnTo>
                <a:lnTo>
                  <a:pt x="469779" y="0"/>
                </a:lnTo>
                <a:lnTo>
                  <a:pt x="285246" y="285246"/>
                </a:lnTo>
                <a:lnTo>
                  <a:pt x="100713" y="290754"/>
                </a:lnTo>
                <a:lnTo>
                  <a:pt x="0" y="385867"/>
                </a:lnTo>
                <a:close/>
              </a:path>
            </a:pathLst>
          </a:custGeom>
          <a:solidFill>
            <a:srgbClr val="E6E7E8"/>
          </a:solidFill>
          <a:ln w="36716" cap="rnd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s-CO">
              <a:latin typeface="Trebuchet MS" panose="020B0703020202090204" pitchFamily="34" charset="0"/>
            </a:endParaRPr>
          </a:p>
        </p:txBody>
      </p:sp>
      <p:sp>
        <p:nvSpPr>
          <p:cNvPr id="39" name="Forma libre 38">
            <a:extLst>
              <a:ext uri="{FF2B5EF4-FFF2-40B4-BE49-F238E27FC236}">
                <a16:creationId xmlns:a16="http://schemas.microsoft.com/office/drawing/2014/main" id="{E8817132-B7A5-A9C0-D046-DB0AAED19047}"/>
              </a:ext>
            </a:extLst>
          </p:cNvPr>
          <p:cNvSpPr/>
          <p:nvPr/>
        </p:nvSpPr>
        <p:spPr>
          <a:xfrm>
            <a:off x="13403028" y="2299670"/>
            <a:ext cx="2024447" cy="2410313"/>
          </a:xfrm>
          <a:custGeom>
            <a:avLst/>
            <a:gdLst>
              <a:gd name="connsiteX0" fmla="*/ 271842 w 2024447"/>
              <a:gd name="connsiteY0" fmla="*/ 184349 h 2410313"/>
              <a:gd name="connsiteX1" fmla="*/ 408268 w 2024447"/>
              <a:gd name="connsiteY1" fmla="*/ 223735 h 2410313"/>
              <a:gd name="connsiteX2" fmla="*/ 598401 w 2024447"/>
              <a:gd name="connsiteY2" fmla="*/ 184349 h 2410313"/>
              <a:gd name="connsiteX3" fmla="*/ 598401 w 2024447"/>
              <a:gd name="connsiteY3" fmla="*/ 39202 h 2410313"/>
              <a:gd name="connsiteX4" fmla="*/ 754933 w 2024447"/>
              <a:gd name="connsiteY4" fmla="*/ 0 h 2410313"/>
              <a:gd name="connsiteX5" fmla="*/ 855645 w 2024447"/>
              <a:gd name="connsiteY5" fmla="*/ 50310 h 2410313"/>
              <a:gd name="connsiteX6" fmla="*/ 1235913 w 2024447"/>
              <a:gd name="connsiteY6" fmla="*/ 111821 h 2410313"/>
              <a:gd name="connsiteX7" fmla="*/ 1235913 w 2024447"/>
              <a:gd name="connsiteY7" fmla="*/ 201334 h 2410313"/>
              <a:gd name="connsiteX8" fmla="*/ 1101690 w 2024447"/>
              <a:gd name="connsiteY8" fmla="*/ 268445 h 2410313"/>
              <a:gd name="connsiteX9" fmla="*/ 1006578 w 2024447"/>
              <a:gd name="connsiteY9" fmla="*/ 268445 h 2410313"/>
              <a:gd name="connsiteX10" fmla="*/ 1135200 w 2024447"/>
              <a:gd name="connsiteY10" fmla="*/ 391467 h 2410313"/>
              <a:gd name="connsiteX11" fmla="*/ 1398044 w 2024447"/>
              <a:gd name="connsiteY11" fmla="*/ 391467 h 2410313"/>
              <a:gd name="connsiteX12" fmla="*/ 1426046 w 2024447"/>
              <a:gd name="connsiteY12" fmla="*/ 268445 h 2410313"/>
              <a:gd name="connsiteX13" fmla="*/ 1297423 w 2024447"/>
              <a:gd name="connsiteY13" fmla="*/ 195734 h 2410313"/>
              <a:gd name="connsiteX14" fmla="*/ 1297423 w 2024447"/>
              <a:gd name="connsiteY14" fmla="*/ 106313 h 2410313"/>
              <a:gd name="connsiteX15" fmla="*/ 1604978 w 2024447"/>
              <a:gd name="connsiteY15" fmla="*/ 151023 h 2410313"/>
              <a:gd name="connsiteX16" fmla="*/ 1644088 w 2024447"/>
              <a:gd name="connsiteY16" fmla="*/ 302047 h 2410313"/>
              <a:gd name="connsiteX17" fmla="*/ 1761602 w 2024447"/>
              <a:gd name="connsiteY17" fmla="*/ 391467 h 2410313"/>
              <a:gd name="connsiteX18" fmla="*/ 1711200 w 2024447"/>
              <a:gd name="connsiteY18" fmla="*/ 687913 h 2410313"/>
              <a:gd name="connsiteX19" fmla="*/ 1879023 w 2024447"/>
              <a:gd name="connsiteY19" fmla="*/ 956267 h 2410313"/>
              <a:gd name="connsiteX20" fmla="*/ 1951735 w 2024447"/>
              <a:gd name="connsiteY20" fmla="*/ 1068180 h 2410313"/>
              <a:gd name="connsiteX21" fmla="*/ 1923734 w 2024447"/>
              <a:gd name="connsiteY21" fmla="*/ 1208003 h 2410313"/>
              <a:gd name="connsiteX22" fmla="*/ 2024447 w 2024447"/>
              <a:gd name="connsiteY22" fmla="*/ 1342134 h 2410313"/>
              <a:gd name="connsiteX23" fmla="*/ 1990845 w 2024447"/>
              <a:gd name="connsiteY23" fmla="*/ 1481956 h 2410313"/>
              <a:gd name="connsiteX24" fmla="*/ 1923734 w 2024447"/>
              <a:gd name="connsiteY24" fmla="*/ 1627380 h 2410313"/>
              <a:gd name="connsiteX25" fmla="*/ 1962936 w 2024447"/>
              <a:gd name="connsiteY25" fmla="*/ 1767202 h 2410313"/>
              <a:gd name="connsiteX26" fmla="*/ 1800713 w 2024447"/>
              <a:gd name="connsiteY26" fmla="*/ 1800712 h 2410313"/>
              <a:gd name="connsiteX27" fmla="*/ 1543468 w 2024447"/>
              <a:gd name="connsiteY27" fmla="*/ 1912625 h 2410313"/>
              <a:gd name="connsiteX28" fmla="*/ 1700091 w 2024447"/>
              <a:gd name="connsiteY28" fmla="*/ 2130668 h 2410313"/>
              <a:gd name="connsiteX29" fmla="*/ 1934935 w 2024447"/>
              <a:gd name="connsiteY29" fmla="*/ 2360003 h 2410313"/>
              <a:gd name="connsiteX30" fmla="*/ 1694491 w 2024447"/>
              <a:gd name="connsiteY30" fmla="*/ 2410314 h 2410313"/>
              <a:gd name="connsiteX31" fmla="*/ 1582578 w 2024447"/>
              <a:gd name="connsiteY31" fmla="*/ 2236981 h 2410313"/>
              <a:gd name="connsiteX32" fmla="*/ 1414845 w 2024447"/>
              <a:gd name="connsiteY32" fmla="*/ 2208980 h 2410313"/>
              <a:gd name="connsiteX33" fmla="*/ 1286223 w 2024447"/>
              <a:gd name="connsiteY33" fmla="*/ 2304093 h 2410313"/>
              <a:gd name="connsiteX34" fmla="*/ 1112890 w 2024447"/>
              <a:gd name="connsiteY34" fmla="*/ 2270491 h 2410313"/>
              <a:gd name="connsiteX35" fmla="*/ 967468 w 2024447"/>
              <a:gd name="connsiteY35" fmla="*/ 2074757 h 2410313"/>
              <a:gd name="connsiteX36" fmla="*/ 782934 w 2024447"/>
              <a:gd name="connsiteY36" fmla="*/ 2074757 h 2410313"/>
              <a:gd name="connsiteX37" fmla="*/ 615110 w 2024447"/>
              <a:gd name="connsiteY37" fmla="*/ 1946135 h 2410313"/>
              <a:gd name="connsiteX38" fmla="*/ 643111 w 2024447"/>
              <a:gd name="connsiteY38" fmla="*/ 1851115 h 2410313"/>
              <a:gd name="connsiteX39" fmla="*/ 570400 w 2024447"/>
              <a:gd name="connsiteY39" fmla="*/ 1795112 h 2410313"/>
              <a:gd name="connsiteX40" fmla="*/ 643111 w 2024447"/>
              <a:gd name="connsiteY40" fmla="*/ 1739201 h 2410313"/>
              <a:gd name="connsiteX41" fmla="*/ 307555 w 2024447"/>
              <a:gd name="connsiteY41" fmla="*/ 1375735 h 2410313"/>
              <a:gd name="connsiteX42" fmla="*/ 318755 w 2024447"/>
              <a:gd name="connsiteY42" fmla="*/ 1476356 h 2410313"/>
              <a:gd name="connsiteX43" fmla="*/ 173333 w 2024447"/>
              <a:gd name="connsiteY43" fmla="*/ 1409245 h 2410313"/>
              <a:gd name="connsiteX44" fmla="*/ 195733 w 2024447"/>
              <a:gd name="connsiteY44" fmla="*/ 1336625 h 2410313"/>
              <a:gd name="connsiteX45" fmla="*/ 274045 w 2024447"/>
              <a:gd name="connsiteY45" fmla="*/ 1275114 h 2410313"/>
              <a:gd name="connsiteX46" fmla="*/ 246043 w 2024447"/>
              <a:gd name="connsiteY46" fmla="*/ 1208003 h 2410313"/>
              <a:gd name="connsiteX47" fmla="*/ 134223 w 2024447"/>
              <a:gd name="connsiteY47" fmla="*/ 1124091 h 2410313"/>
              <a:gd name="connsiteX48" fmla="*/ 128622 w 2024447"/>
              <a:gd name="connsiteY48" fmla="*/ 933957 h 2410313"/>
              <a:gd name="connsiteX49" fmla="*/ 0 w 2024447"/>
              <a:gd name="connsiteY49" fmla="*/ 822136 h 2410313"/>
              <a:gd name="connsiteX50" fmla="*/ 83912 w 2024447"/>
              <a:gd name="connsiteY50" fmla="*/ 682313 h 2410313"/>
              <a:gd name="connsiteX51" fmla="*/ 111821 w 2024447"/>
              <a:gd name="connsiteY51" fmla="*/ 559291 h 2410313"/>
              <a:gd name="connsiteX52" fmla="*/ 195733 w 2024447"/>
              <a:gd name="connsiteY52" fmla="*/ 609602 h 2410313"/>
              <a:gd name="connsiteX53" fmla="*/ 301955 w 2024447"/>
              <a:gd name="connsiteY53" fmla="*/ 520089 h 2410313"/>
              <a:gd name="connsiteX54" fmla="*/ 257245 w 2024447"/>
              <a:gd name="connsiteY54" fmla="*/ 324356 h 2410313"/>
              <a:gd name="connsiteX55" fmla="*/ 271842 w 2024447"/>
              <a:gd name="connsiteY55" fmla="*/ 184349 h 241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024447" h="2410313">
                <a:moveTo>
                  <a:pt x="271842" y="184349"/>
                </a:moveTo>
                <a:lnTo>
                  <a:pt x="408268" y="223735"/>
                </a:lnTo>
                <a:lnTo>
                  <a:pt x="598401" y="184349"/>
                </a:lnTo>
                <a:lnTo>
                  <a:pt x="598401" y="39202"/>
                </a:lnTo>
                <a:lnTo>
                  <a:pt x="754933" y="0"/>
                </a:lnTo>
                <a:lnTo>
                  <a:pt x="855645" y="50310"/>
                </a:lnTo>
                <a:lnTo>
                  <a:pt x="1235913" y="111821"/>
                </a:lnTo>
                <a:lnTo>
                  <a:pt x="1235913" y="201334"/>
                </a:lnTo>
                <a:lnTo>
                  <a:pt x="1101690" y="268445"/>
                </a:lnTo>
                <a:lnTo>
                  <a:pt x="1006578" y="268445"/>
                </a:lnTo>
                <a:lnTo>
                  <a:pt x="1135200" y="391467"/>
                </a:lnTo>
                <a:lnTo>
                  <a:pt x="1398044" y="391467"/>
                </a:lnTo>
                <a:lnTo>
                  <a:pt x="1426046" y="268445"/>
                </a:lnTo>
                <a:lnTo>
                  <a:pt x="1297423" y="195734"/>
                </a:lnTo>
                <a:lnTo>
                  <a:pt x="1297423" y="106313"/>
                </a:lnTo>
                <a:lnTo>
                  <a:pt x="1604978" y="151023"/>
                </a:lnTo>
                <a:lnTo>
                  <a:pt x="1644088" y="302047"/>
                </a:lnTo>
                <a:lnTo>
                  <a:pt x="1761602" y="391467"/>
                </a:lnTo>
                <a:lnTo>
                  <a:pt x="1711200" y="687913"/>
                </a:lnTo>
                <a:lnTo>
                  <a:pt x="1879023" y="956267"/>
                </a:lnTo>
                <a:lnTo>
                  <a:pt x="1951735" y="1068180"/>
                </a:lnTo>
                <a:lnTo>
                  <a:pt x="1923734" y="1208003"/>
                </a:lnTo>
                <a:lnTo>
                  <a:pt x="2024447" y="1342134"/>
                </a:lnTo>
                <a:lnTo>
                  <a:pt x="1990845" y="1481956"/>
                </a:lnTo>
                <a:lnTo>
                  <a:pt x="1923734" y="1627380"/>
                </a:lnTo>
                <a:lnTo>
                  <a:pt x="1962936" y="1767202"/>
                </a:lnTo>
                <a:lnTo>
                  <a:pt x="1800713" y="1800712"/>
                </a:lnTo>
                <a:lnTo>
                  <a:pt x="1543468" y="1912625"/>
                </a:lnTo>
                <a:lnTo>
                  <a:pt x="1700091" y="2130668"/>
                </a:lnTo>
                <a:lnTo>
                  <a:pt x="1934935" y="2360003"/>
                </a:lnTo>
                <a:lnTo>
                  <a:pt x="1694491" y="2410314"/>
                </a:lnTo>
                <a:lnTo>
                  <a:pt x="1582578" y="2236981"/>
                </a:lnTo>
                <a:lnTo>
                  <a:pt x="1414845" y="2208980"/>
                </a:lnTo>
                <a:lnTo>
                  <a:pt x="1286223" y="2304093"/>
                </a:lnTo>
                <a:lnTo>
                  <a:pt x="1112890" y="2270491"/>
                </a:lnTo>
                <a:lnTo>
                  <a:pt x="967468" y="2074757"/>
                </a:lnTo>
                <a:lnTo>
                  <a:pt x="782934" y="2074757"/>
                </a:lnTo>
                <a:lnTo>
                  <a:pt x="615110" y="1946135"/>
                </a:lnTo>
                <a:lnTo>
                  <a:pt x="643111" y="1851115"/>
                </a:lnTo>
                <a:lnTo>
                  <a:pt x="570400" y="1795112"/>
                </a:lnTo>
                <a:lnTo>
                  <a:pt x="643111" y="1739201"/>
                </a:lnTo>
                <a:lnTo>
                  <a:pt x="307555" y="1375735"/>
                </a:lnTo>
                <a:lnTo>
                  <a:pt x="318755" y="1476356"/>
                </a:lnTo>
                <a:lnTo>
                  <a:pt x="173333" y="1409245"/>
                </a:lnTo>
                <a:lnTo>
                  <a:pt x="195733" y="1336625"/>
                </a:lnTo>
                <a:lnTo>
                  <a:pt x="274045" y="1275114"/>
                </a:lnTo>
                <a:lnTo>
                  <a:pt x="246043" y="1208003"/>
                </a:lnTo>
                <a:lnTo>
                  <a:pt x="134223" y="1124091"/>
                </a:lnTo>
                <a:lnTo>
                  <a:pt x="128622" y="933957"/>
                </a:lnTo>
                <a:lnTo>
                  <a:pt x="0" y="822136"/>
                </a:lnTo>
                <a:lnTo>
                  <a:pt x="83912" y="682313"/>
                </a:lnTo>
                <a:lnTo>
                  <a:pt x="111821" y="559291"/>
                </a:lnTo>
                <a:lnTo>
                  <a:pt x="195733" y="609602"/>
                </a:lnTo>
                <a:lnTo>
                  <a:pt x="301955" y="520089"/>
                </a:lnTo>
                <a:lnTo>
                  <a:pt x="257245" y="324356"/>
                </a:lnTo>
                <a:lnTo>
                  <a:pt x="271842" y="184349"/>
                </a:lnTo>
                <a:close/>
              </a:path>
            </a:pathLst>
          </a:custGeom>
          <a:solidFill>
            <a:srgbClr val="E6E7E8"/>
          </a:solidFill>
          <a:ln w="36716" cap="rnd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s-CO">
              <a:latin typeface="Trebuchet MS" panose="020B0703020202090204" pitchFamily="34" charset="0"/>
            </a:endParaRPr>
          </a:p>
        </p:txBody>
      </p:sp>
      <p:sp>
        <p:nvSpPr>
          <p:cNvPr id="40" name="Forma libre 39">
            <a:extLst>
              <a:ext uri="{FF2B5EF4-FFF2-40B4-BE49-F238E27FC236}">
                <a16:creationId xmlns:a16="http://schemas.microsoft.com/office/drawing/2014/main" id="{13A67D66-7947-D850-46C6-13E4686230DD}"/>
              </a:ext>
            </a:extLst>
          </p:cNvPr>
          <p:cNvSpPr/>
          <p:nvPr/>
        </p:nvSpPr>
        <p:spPr>
          <a:xfrm>
            <a:off x="12323738" y="4234605"/>
            <a:ext cx="3338579" cy="3047824"/>
          </a:xfrm>
          <a:custGeom>
            <a:avLst/>
            <a:gdLst>
              <a:gd name="connsiteX0" fmla="*/ 699022 w 3338579"/>
              <a:gd name="connsiteY0" fmla="*/ 184533 h 3047824"/>
              <a:gd name="connsiteX1" fmla="*/ 570400 w 3338579"/>
              <a:gd name="connsiteY1" fmla="*/ 324356 h 3047824"/>
              <a:gd name="connsiteX2" fmla="*/ 570400 w 3338579"/>
              <a:gd name="connsiteY2" fmla="*/ 497780 h 3047824"/>
              <a:gd name="connsiteX3" fmla="*/ 380267 w 3338579"/>
              <a:gd name="connsiteY3" fmla="*/ 609602 h 3047824"/>
              <a:gd name="connsiteX4" fmla="*/ 229243 w 3338579"/>
              <a:gd name="connsiteY4" fmla="*/ 609602 h 3047824"/>
              <a:gd name="connsiteX5" fmla="*/ 296355 w 3338579"/>
              <a:gd name="connsiteY5" fmla="*/ 715823 h 3047824"/>
              <a:gd name="connsiteX6" fmla="*/ 464087 w 3338579"/>
              <a:gd name="connsiteY6" fmla="*/ 715823 h 3047824"/>
              <a:gd name="connsiteX7" fmla="*/ 464087 w 3338579"/>
              <a:gd name="connsiteY7" fmla="*/ 777334 h 3047824"/>
              <a:gd name="connsiteX8" fmla="*/ 329865 w 3338579"/>
              <a:gd name="connsiteY8" fmla="*/ 810935 h 3047824"/>
              <a:gd name="connsiteX9" fmla="*/ 363466 w 3338579"/>
              <a:gd name="connsiteY9" fmla="*/ 984268 h 3047824"/>
              <a:gd name="connsiteX10" fmla="*/ 508889 w 3338579"/>
              <a:gd name="connsiteY10" fmla="*/ 1023470 h 3047824"/>
              <a:gd name="connsiteX11" fmla="*/ 497689 w 3338579"/>
              <a:gd name="connsiteY11" fmla="*/ 1168801 h 3047824"/>
              <a:gd name="connsiteX12" fmla="*/ 413777 w 3338579"/>
              <a:gd name="connsiteY12" fmla="*/ 1269514 h 3047824"/>
              <a:gd name="connsiteX13" fmla="*/ 464087 w 3338579"/>
              <a:gd name="connsiteY13" fmla="*/ 1375735 h 3047824"/>
              <a:gd name="connsiteX14" fmla="*/ 419377 w 3338579"/>
              <a:gd name="connsiteY14" fmla="*/ 1532359 h 3047824"/>
              <a:gd name="connsiteX15" fmla="*/ 464087 w 3338579"/>
              <a:gd name="connsiteY15" fmla="*/ 1733692 h 3047824"/>
              <a:gd name="connsiteX16" fmla="*/ 497689 w 3338579"/>
              <a:gd name="connsiteY16" fmla="*/ 1957336 h 3047824"/>
              <a:gd name="connsiteX17" fmla="*/ 592710 w 3338579"/>
              <a:gd name="connsiteY17" fmla="*/ 2024447 h 3047824"/>
              <a:gd name="connsiteX18" fmla="*/ 559200 w 3338579"/>
              <a:gd name="connsiteY18" fmla="*/ 2236981 h 3047824"/>
              <a:gd name="connsiteX19" fmla="*/ 531198 w 3338579"/>
              <a:gd name="connsiteY19" fmla="*/ 2326402 h 3047824"/>
              <a:gd name="connsiteX20" fmla="*/ 313155 w 3338579"/>
              <a:gd name="connsiteY20" fmla="*/ 2248182 h 3047824"/>
              <a:gd name="connsiteX21" fmla="*/ 257245 w 3338579"/>
              <a:gd name="connsiteY21" fmla="*/ 2326402 h 3047824"/>
              <a:gd name="connsiteX22" fmla="*/ 150932 w 3338579"/>
              <a:gd name="connsiteY22" fmla="*/ 2225781 h 3047824"/>
              <a:gd name="connsiteX23" fmla="*/ 0 w 3338579"/>
              <a:gd name="connsiteY23" fmla="*/ 2270491 h 3047824"/>
              <a:gd name="connsiteX24" fmla="*/ 150932 w 3338579"/>
              <a:gd name="connsiteY24" fmla="*/ 2438315 h 3047824"/>
              <a:gd name="connsiteX25" fmla="*/ 212443 w 3338579"/>
              <a:gd name="connsiteY25" fmla="*/ 2594847 h 3047824"/>
              <a:gd name="connsiteX26" fmla="*/ 313155 w 3338579"/>
              <a:gd name="connsiteY26" fmla="*/ 2550136 h 3047824"/>
              <a:gd name="connsiteX27" fmla="*/ 497689 w 3338579"/>
              <a:gd name="connsiteY27" fmla="*/ 2527735 h 3047824"/>
              <a:gd name="connsiteX28" fmla="*/ 436178 w 3338579"/>
              <a:gd name="connsiteY28" fmla="*/ 2628448 h 3047824"/>
              <a:gd name="connsiteX29" fmla="*/ 441778 w 3338579"/>
              <a:gd name="connsiteY29" fmla="*/ 2706760 h 3047824"/>
              <a:gd name="connsiteX30" fmla="*/ 553600 w 3338579"/>
              <a:gd name="connsiteY30" fmla="*/ 2706760 h 3047824"/>
              <a:gd name="connsiteX31" fmla="*/ 637512 w 3338579"/>
              <a:gd name="connsiteY31" fmla="*/ 2661958 h 3047824"/>
              <a:gd name="connsiteX32" fmla="*/ 732532 w 3338579"/>
              <a:gd name="connsiteY32" fmla="*/ 2734670 h 3047824"/>
              <a:gd name="connsiteX33" fmla="*/ 732532 w 3338579"/>
              <a:gd name="connsiteY33" fmla="*/ 2863292 h 3047824"/>
              <a:gd name="connsiteX34" fmla="*/ 833245 w 3338579"/>
              <a:gd name="connsiteY34" fmla="*/ 2863292 h 3047824"/>
              <a:gd name="connsiteX35" fmla="*/ 833245 w 3338579"/>
              <a:gd name="connsiteY35" fmla="*/ 2975114 h 3047824"/>
              <a:gd name="connsiteX36" fmla="*/ 978576 w 3338579"/>
              <a:gd name="connsiteY36" fmla="*/ 3047825 h 3047824"/>
              <a:gd name="connsiteX37" fmla="*/ 1079290 w 3338579"/>
              <a:gd name="connsiteY37" fmla="*/ 3003115 h 3047824"/>
              <a:gd name="connsiteX38" fmla="*/ 1258222 w 3338579"/>
              <a:gd name="connsiteY38" fmla="*/ 2986314 h 3047824"/>
              <a:gd name="connsiteX39" fmla="*/ 1353335 w 3338579"/>
              <a:gd name="connsiteY39" fmla="*/ 2868892 h 3047824"/>
              <a:gd name="connsiteX40" fmla="*/ 1426047 w 3338579"/>
              <a:gd name="connsiteY40" fmla="*/ 2941604 h 3047824"/>
              <a:gd name="connsiteX41" fmla="*/ 1504266 w 3338579"/>
              <a:gd name="connsiteY41" fmla="*/ 2908002 h 3047824"/>
              <a:gd name="connsiteX42" fmla="*/ 1582578 w 3338579"/>
              <a:gd name="connsiteY42" fmla="*/ 2958405 h 3047824"/>
              <a:gd name="connsiteX43" fmla="*/ 1582578 w 3338579"/>
              <a:gd name="connsiteY43" fmla="*/ 2840891 h 3047824"/>
              <a:gd name="connsiteX44" fmla="*/ 1672090 w 3338579"/>
              <a:gd name="connsiteY44" fmla="*/ 2896893 h 3047824"/>
              <a:gd name="connsiteX45" fmla="*/ 1772711 w 3338579"/>
              <a:gd name="connsiteY45" fmla="*/ 2829782 h 3047824"/>
              <a:gd name="connsiteX46" fmla="*/ 1879025 w 3338579"/>
              <a:gd name="connsiteY46" fmla="*/ 2796181 h 3047824"/>
              <a:gd name="connsiteX47" fmla="*/ 2029956 w 3338579"/>
              <a:gd name="connsiteY47" fmla="*/ 2908002 h 3047824"/>
              <a:gd name="connsiteX48" fmla="*/ 2029956 w 3338579"/>
              <a:gd name="connsiteY48" fmla="*/ 3003115 h 3047824"/>
              <a:gd name="connsiteX49" fmla="*/ 2175380 w 3338579"/>
              <a:gd name="connsiteY49" fmla="*/ 2964005 h 3047824"/>
              <a:gd name="connsiteX50" fmla="*/ 2332003 w 3338579"/>
              <a:gd name="connsiteY50" fmla="*/ 2941604 h 3047824"/>
              <a:gd name="connsiteX51" fmla="*/ 2499735 w 3338579"/>
              <a:gd name="connsiteY51" fmla="*/ 3047825 h 3047824"/>
              <a:gd name="connsiteX52" fmla="*/ 2639558 w 3338579"/>
              <a:gd name="connsiteY52" fmla="*/ 2958405 h 3047824"/>
              <a:gd name="connsiteX53" fmla="*/ 2829691 w 3338579"/>
              <a:gd name="connsiteY53" fmla="*/ 2796181 h 3047824"/>
              <a:gd name="connsiteX54" fmla="*/ 2874401 w 3338579"/>
              <a:gd name="connsiteY54" fmla="*/ 2455024 h 3047824"/>
              <a:gd name="connsiteX55" fmla="*/ 2846492 w 3338579"/>
              <a:gd name="connsiteY55" fmla="*/ 2175470 h 3047824"/>
              <a:gd name="connsiteX56" fmla="*/ 2678668 w 3338579"/>
              <a:gd name="connsiteY56" fmla="*/ 2030047 h 3047824"/>
              <a:gd name="connsiteX57" fmla="*/ 2639558 w 3338579"/>
              <a:gd name="connsiteY57" fmla="*/ 1823113 h 3047824"/>
              <a:gd name="connsiteX58" fmla="*/ 2365512 w 3338579"/>
              <a:gd name="connsiteY58" fmla="*/ 1728092 h 3047824"/>
              <a:gd name="connsiteX59" fmla="*/ 2264892 w 3338579"/>
              <a:gd name="connsiteY59" fmla="*/ 1806312 h 3047824"/>
              <a:gd name="connsiteX60" fmla="*/ 2164178 w 3338579"/>
              <a:gd name="connsiteY60" fmla="*/ 1856715 h 3047824"/>
              <a:gd name="connsiteX61" fmla="*/ 2141778 w 3338579"/>
              <a:gd name="connsiteY61" fmla="*/ 1739201 h 3047824"/>
              <a:gd name="connsiteX62" fmla="*/ 2371113 w 3338579"/>
              <a:gd name="connsiteY62" fmla="*/ 1554668 h 3047824"/>
              <a:gd name="connsiteX63" fmla="*/ 2589247 w 3338579"/>
              <a:gd name="connsiteY63" fmla="*/ 1554668 h 3047824"/>
              <a:gd name="connsiteX64" fmla="*/ 2751380 w 3338579"/>
              <a:gd name="connsiteY64" fmla="*/ 1353334 h 3047824"/>
              <a:gd name="connsiteX65" fmla="*/ 2924712 w 3338579"/>
              <a:gd name="connsiteY65" fmla="*/ 1342226 h 3047824"/>
              <a:gd name="connsiteX66" fmla="*/ 2924712 w 3338579"/>
              <a:gd name="connsiteY66" fmla="*/ 1079381 h 3047824"/>
              <a:gd name="connsiteX67" fmla="*/ 3293870 w 3338579"/>
              <a:gd name="connsiteY67" fmla="*/ 1056979 h 3047824"/>
              <a:gd name="connsiteX68" fmla="*/ 3243468 w 3338579"/>
              <a:gd name="connsiteY68" fmla="*/ 833245 h 3047824"/>
              <a:gd name="connsiteX69" fmla="*/ 3338580 w 3338579"/>
              <a:gd name="connsiteY69" fmla="*/ 632003 h 3047824"/>
              <a:gd name="connsiteX70" fmla="*/ 3305070 w 3338579"/>
              <a:gd name="connsiteY70" fmla="*/ 508889 h 3047824"/>
              <a:gd name="connsiteX71" fmla="*/ 3014225 w 3338579"/>
              <a:gd name="connsiteY71" fmla="*/ 425069 h 3047824"/>
              <a:gd name="connsiteX72" fmla="*/ 2773780 w 3338579"/>
              <a:gd name="connsiteY72" fmla="*/ 475379 h 3047824"/>
              <a:gd name="connsiteX73" fmla="*/ 2661867 w 3338579"/>
              <a:gd name="connsiteY73" fmla="*/ 302047 h 3047824"/>
              <a:gd name="connsiteX74" fmla="*/ 2494135 w 3338579"/>
              <a:gd name="connsiteY74" fmla="*/ 274045 h 3047824"/>
              <a:gd name="connsiteX75" fmla="*/ 2365512 w 3338579"/>
              <a:gd name="connsiteY75" fmla="*/ 369158 h 3047824"/>
              <a:gd name="connsiteX76" fmla="*/ 2192180 w 3338579"/>
              <a:gd name="connsiteY76" fmla="*/ 335556 h 3047824"/>
              <a:gd name="connsiteX77" fmla="*/ 2046757 w 3338579"/>
              <a:gd name="connsiteY77" fmla="*/ 139823 h 3047824"/>
              <a:gd name="connsiteX78" fmla="*/ 1862223 w 3338579"/>
              <a:gd name="connsiteY78" fmla="*/ 139823 h 3047824"/>
              <a:gd name="connsiteX79" fmla="*/ 1694400 w 3338579"/>
              <a:gd name="connsiteY79" fmla="*/ 11200 h 3047824"/>
              <a:gd name="connsiteX80" fmla="*/ 1543468 w 3338579"/>
              <a:gd name="connsiteY80" fmla="*/ 0 h 3047824"/>
              <a:gd name="connsiteX81" fmla="*/ 1543468 w 3338579"/>
              <a:gd name="connsiteY81" fmla="*/ 167824 h 3047824"/>
              <a:gd name="connsiteX82" fmla="*/ 1453955 w 3338579"/>
              <a:gd name="connsiteY82" fmla="*/ 145423 h 3047824"/>
              <a:gd name="connsiteX83" fmla="*/ 1235821 w 3338579"/>
              <a:gd name="connsiteY83" fmla="*/ 369158 h 3047824"/>
              <a:gd name="connsiteX84" fmla="*/ 978576 w 3338579"/>
              <a:gd name="connsiteY84" fmla="*/ 369158 h 3047824"/>
              <a:gd name="connsiteX85" fmla="*/ 799643 w 3338579"/>
              <a:gd name="connsiteY85" fmla="*/ 184533 h 3047824"/>
              <a:gd name="connsiteX86" fmla="*/ 699022 w 3338579"/>
              <a:gd name="connsiteY86" fmla="*/ 184533 h 3047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338579" h="3047824">
                <a:moveTo>
                  <a:pt x="699022" y="184533"/>
                </a:moveTo>
                <a:lnTo>
                  <a:pt x="570400" y="324356"/>
                </a:lnTo>
                <a:lnTo>
                  <a:pt x="570400" y="497780"/>
                </a:lnTo>
                <a:lnTo>
                  <a:pt x="380267" y="609602"/>
                </a:lnTo>
                <a:lnTo>
                  <a:pt x="229243" y="609602"/>
                </a:lnTo>
                <a:lnTo>
                  <a:pt x="296355" y="715823"/>
                </a:lnTo>
                <a:lnTo>
                  <a:pt x="464087" y="715823"/>
                </a:lnTo>
                <a:lnTo>
                  <a:pt x="464087" y="777334"/>
                </a:lnTo>
                <a:lnTo>
                  <a:pt x="329865" y="810935"/>
                </a:lnTo>
                <a:lnTo>
                  <a:pt x="363466" y="984268"/>
                </a:lnTo>
                <a:lnTo>
                  <a:pt x="508889" y="1023470"/>
                </a:lnTo>
                <a:lnTo>
                  <a:pt x="497689" y="1168801"/>
                </a:lnTo>
                <a:lnTo>
                  <a:pt x="413777" y="1269514"/>
                </a:lnTo>
                <a:lnTo>
                  <a:pt x="464087" y="1375735"/>
                </a:lnTo>
                <a:lnTo>
                  <a:pt x="419377" y="1532359"/>
                </a:lnTo>
                <a:lnTo>
                  <a:pt x="464087" y="1733692"/>
                </a:lnTo>
                <a:lnTo>
                  <a:pt x="497689" y="1957336"/>
                </a:lnTo>
                <a:lnTo>
                  <a:pt x="592710" y="2024447"/>
                </a:lnTo>
                <a:lnTo>
                  <a:pt x="559200" y="2236981"/>
                </a:lnTo>
                <a:lnTo>
                  <a:pt x="531198" y="2326402"/>
                </a:lnTo>
                <a:lnTo>
                  <a:pt x="313155" y="2248182"/>
                </a:lnTo>
                <a:lnTo>
                  <a:pt x="257245" y="2326402"/>
                </a:lnTo>
                <a:lnTo>
                  <a:pt x="150932" y="2225781"/>
                </a:lnTo>
                <a:lnTo>
                  <a:pt x="0" y="2270491"/>
                </a:lnTo>
                <a:lnTo>
                  <a:pt x="150932" y="2438315"/>
                </a:lnTo>
                <a:lnTo>
                  <a:pt x="212443" y="2594847"/>
                </a:lnTo>
                <a:lnTo>
                  <a:pt x="313155" y="2550136"/>
                </a:lnTo>
                <a:lnTo>
                  <a:pt x="497689" y="2527735"/>
                </a:lnTo>
                <a:lnTo>
                  <a:pt x="436178" y="2628448"/>
                </a:lnTo>
                <a:lnTo>
                  <a:pt x="441778" y="2706760"/>
                </a:lnTo>
                <a:lnTo>
                  <a:pt x="553600" y="2706760"/>
                </a:lnTo>
                <a:lnTo>
                  <a:pt x="637512" y="2661958"/>
                </a:lnTo>
                <a:lnTo>
                  <a:pt x="732532" y="2734670"/>
                </a:lnTo>
                <a:lnTo>
                  <a:pt x="732532" y="2863292"/>
                </a:lnTo>
                <a:lnTo>
                  <a:pt x="833245" y="2863292"/>
                </a:lnTo>
                <a:lnTo>
                  <a:pt x="833245" y="2975114"/>
                </a:lnTo>
                <a:lnTo>
                  <a:pt x="978576" y="3047825"/>
                </a:lnTo>
                <a:lnTo>
                  <a:pt x="1079290" y="3003115"/>
                </a:lnTo>
                <a:lnTo>
                  <a:pt x="1258222" y="2986314"/>
                </a:lnTo>
                <a:lnTo>
                  <a:pt x="1353335" y="2868892"/>
                </a:lnTo>
                <a:lnTo>
                  <a:pt x="1426047" y="2941604"/>
                </a:lnTo>
                <a:lnTo>
                  <a:pt x="1504266" y="2908002"/>
                </a:lnTo>
                <a:lnTo>
                  <a:pt x="1582578" y="2958405"/>
                </a:lnTo>
                <a:lnTo>
                  <a:pt x="1582578" y="2840891"/>
                </a:lnTo>
                <a:lnTo>
                  <a:pt x="1672090" y="2896893"/>
                </a:lnTo>
                <a:lnTo>
                  <a:pt x="1772711" y="2829782"/>
                </a:lnTo>
                <a:lnTo>
                  <a:pt x="1879025" y="2796181"/>
                </a:lnTo>
                <a:lnTo>
                  <a:pt x="2029956" y="2908002"/>
                </a:lnTo>
                <a:lnTo>
                  <a:pt x="2029956" y="3003115"/>
                </a:lnTo>
                <a:lnTo>
                  <a:pt x="2175380" y="2964005"/>
                </a:lnTo>
                <a:lnTo>
                  <a:pt x="2332003" y="2941604"/>
                </a:lnTo>
                <a:lnTo>
                  <a:pt x="2499735" y="3047825"/>
                </a:lnTo>
                <a:lnTo>
                  <a:pt x="2639558" y="2958405"/>
                </a:lnTo>
                <a:lnTo>
                  <a:pt x="2829691" y="2796181"/>
                </a:lnTo>
                <a:lnTo>
                  <a:pt x="2874401" y="2455024"/>
                </a:lnTo>
                <a:lnTo>
                  <a:pt x="2846492" y="2175470"/>
                </a:lnTo>
                <a:lnTo>
                  <a:pt x="2678668" y="2030047"/>
                </a:lnTo>
                <a:lnTo>
                  <a:pt x="2639558" y="1823113"/>
                </a:lnTo>
                <a:lnTo>
                  <a:pt x="2365512" y="1728092"/>
                </a:lnTo>
                <a:lnTo>
                  <a:pt x="2264892" y="1806312"/>
                </a:lnTo>
                <a:lnTo>
                  <a:pt x="2164178" y="1856715"/>
                </a:lnTo>
                <a:lnTo>
                  <a:pt x="2141778" y="1739201"/>
                </a:lnTo>
                <a:lnTo>
                  <a:pt x="2371113" y="1554668"/>
                </a:lnTo>
                <a:lnTo>
                  <a:pt x="2589247" y="1554668"/>
                </a:lnTo>
                <a:lnTo>
                  <a:pt x="2751380" y="1353334"/>
                </a:lnTo>
                <a:lnTo>
                  <a:pt x="2924712" y="1342226"/>
                </a:lnTo>
                <a:lnTo>
                  <a:pt x="2924712" y="1079381"/>
                </a:lnTo>
                <a:lnTo>
                  <a:pt x="3293870" y="1056979"/>
                </a:lnTo>
                <a:lnTo>
                  <a:pt x="3243468" y="833245"/>
                </a:lnTo>
                <a:lnTo>
                  <a:pt x="3338580" y="632003"/>
                </a:lnTo>
                <a:lnTo>
                  <a:pt x="3305070" y="508889"/>
                </a:lnTo>
                <a:lnTo>
                  <a:pt x="3014225" y="425069"/>
                </a:lnTo>
                <a:lnTo>
                  <a:pt x="2773780" y="475379"/>
                </a:lnTo>
                <a:lnTo>
                  <a:pt x="2661867" y="302047"/>
                </a:lnTo>
                <a:lnTo>
                  <a:pt x="2494135" y="274045"/>
                </a:lnTo>
                <a:lnTo>
                  <a:pt x="2365512" y="369158"/>
                </a:lnTo>
                <a:lnTo>
                  <a:pt x="2192180" y="335556"/>
                </a:lnTo>
                <a:lnTo>
                  <a:pt x="2046757" y="139823"/>
                </a:lnTo>
                <a:lnTo>
                  <a:pt x="1862223" y="139823"/>
                </a:lnTo>
                <a:lnTo>
                  <a:pt x="1694400" y="11200"/>
                </a:lnTo>
                <a:lnTo>
                  <a:pt x="1543468" y="0"/>
                </a:lnTo>
                <a:lnTo>
                  <a:pt x="1543468" y="167824"/>
                </a:lnTo>
                <a:lnTo>
                  <a:pt x="1453955" y="145423"/>
                </a:lnTo>
                <a:lnTo>
                  <a:pt x="1235821" y="369158"/>
                </a:lnTo>
                <a:lnTo>
                  <a:pt x="978576" y="369158"/>
                </a:lnTo>
                <a:lnTo>
                  <a:pt x="799643" y="184533"/>
                </a:lnTo>
                <a:lnTo>
                  <a:pt x="699022" y="184533"/>
                </a:lnTo>
                <a:close/>
              </a:path>
            </a:pathLst>
          </a:custGeom>
          <a:solidFill>
            <a:srgbClr val="E6E7E8"/>
          </a:solidFill>
          <a:ln w="36716" cap="rnd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s-CO"/>
          </a:p>
        </p:txBody>
      </p:sp>
      <p:sp>
        <p:nvSpPr>
          <p:cNvPr id="41" name="Forma libre 40">
            <a:extLst>
              <a:ext uri="{FF2B5EF4-FFF2-40B4-BE49-F238E27FC236}">
                <a16:creationId xmlns:a16="http://schemas.microsoft.com/office/drawing/2014/main" id="{8A6AB9BA-B1FF-7A39-214D-D7F568B088E5}"/>
              </a:ext>
            </a:extLst>
          </p:cNvPr>
          <p:cNvSpPr/>
          <p:nvPr/>
        </p:nvSpPr>
        <p:spPr>
          <a:xfrm>
            <a:off x="8822935" y="1980914"/>
            <a:ext cx="4199825" cy="4580091"/>
          </a:xfrm>
          <a:custGeom>
            <a:avLst/>
            <a:gdLst>
              <a:gd name="connsiteX0" fmla="*/ 0 w 4199825"/>
              <a:gd name="connsiteY0" fmla="*/ 794135 h 4580091"/>
              <a:gd name="connsiteX1" fmla="*/ 229243 w 4199825"/>
              <a:gd name="connsiteY1" fmla="*/ 738224 h 4580091"/>
              <a:gd name="connsiteX2" fmla="*/ 408176 w 4199825"/>
              <a:gd name="connsiteY2" fmla="*/ 838845 h 4580091"/>
              <a:gd name="connsiteX3" fmla="*/ 564799 w 4199825"/>
              <a:gd name="connsiteY3" fmla="*/ 933958 h 4580091"/>
              <a:gd name="connsiteX4" fmla="*/ 687822 w 4199825"/>
              <a:gd name="connsiteY4" fmla="*/ 889155 h 4580091"/>
              <a:gd name="connsiteX5" fmla="*/ 687822 w 4199825"/>
              <a:gd name="connsiteY5" fmla="*/ 978668 h 4580091"/>
              <a:gd name="connsiteX6" fmla="*/ 810843 w 4199825"/>
              <a:gd name="connsiteY6" fmla="*/ 1079289 h 4580091"/>
              <a:gd name="connsiteX7" fmla="*/ 1152000 w 4199825"/>
              <a:gd name="connsiteY7" fmla="*/ 1230312 h 4580091"/>
              <a:gd name="connsiteX8" fmla="*/ 1420445 w 4199825"/>
              <a:gd name="connsiteY8" fmla="*/ 1381335 h 4580091"/>
              <a:gd name="connsiteX9" fmla="*/ 1576977 w 4199825"/>
              <a:gd name="connsiteY9" fmla="*/ 1470756 h 4580091"/>
              <a:gd name="connsiteX10" fmla="*/ 1644088 w 4199825"/>
              <a:gd name="connsiteY10" fmla="*/ 1627380 h 4580091"/>
              <a:gd name="connsiteX11" fmla="*/ 1761511 w 4199825"/>
              <a:gd name="connsiteY11" fmla="*/ 1677690 h 4580091"/>
              <a:gd name="connsiteX12" fmla="*/ 1901333 w 4199825"/>
              <a:gd name="connsiteY12" fmla="*/ 1644180 h 4580091"/>
              <a:gd name="connsiteX13" fmla="*/ 2013155 w 4199825"/>
              <a:gd name="connsiteY13" fmla="*/ 1767202 h 4580091"/>
              <a:gd name="connsiteX14" fmla="*/ 2080266 w 4199825"/>
              <a:gd name="connsiteY14" fmla="*/ 1890224 h 4580091"/>
              <a:gd name="connsiteX15" fmla="*/ 1996446 w 4199825"/>
              <a:gd name="connsiteY15" fmla="*/ 1974137 h 4580091"/>
              <a:gd name="connsiteX16" fmla="*/ 1901333 w 4199825"/>
              <a:gd name="connsiteY16" fmla="*/ 1778403 h 4580091"/>
              <a:gd name="connsiteX17" fmla="*/ 1834222 w 4199825"/>
              <a:gd name="connsiteY17" fmla="*/ 1867823 h 4580091"/>
              <a:gd name="connsiteX18" fmla="*/ 1923734 w 4199825"/>
              <a:gd name="connsiteY18" fmla="*/ 1934935 h 4580091"/>
              <a:gd name="connsiteX19" fmla="*/ 1901333 w 4199825"/>
              <a:gd name="connsiteY19" fmla="*/ 2069157 h 4580091"/>
              <a:gd name="connsiteX20" fmla="*/ 1795112 w 4199825"/>
              <a:gd name="connsiteY20" fmla="*/ 2069157 h 4580091"/>
              <a:gd name="connsiteX21" fmla="*/ 1694399 w 4199825"/>
              <a:gd name="connsiteY21" fmla="*/ 2035648 h 4580091"/>
              <a:gd name="connsiteX22" fmla="*/ 1660889 w 4199825"/>
              <a:gd name="connsiteY22" fmla="*/ 2164270 h 4580091"/>
              <a:gd name="connsiteX23" fmla="*/ 1722400 w 4199825"/>
              <a:gd name="connsiteY23" fmla="*/ 2253691 h 4580091"/>
              <a:gd name="connsiteX24" fmla="*/ 1862223 w 4199825"/>
              <a:gd name="connsiteY24" fmla="*/ 2298492 h 4580091"/>
              <a:gd name="connsiteX25" fmla="*/ 1934934 w 4199825"/>
              <a:gd name="connsiteY25" fmla="*/ 2449424 h 4580091"/>
              <a:gd name="connsiteX26" fmla="*/ 1828622 w 4199825"/>
              <a:gd name="connsiteY26" fmla="*/ 2449424 h 4580091"/>
              <a:gd name="connsiteX27" fmla="*/ 1655289 w 4199825"/>
              <a:gd name="connsiteY27" fmla="*/ 2527736 h 4580091"/>
              <a:gd name="connsiteX28" fmla="*/ 1677690 w 4199825"/>
              <a:gd name="connsiteY28" fmla="*/ 2622848 h 4580091"/>
              <a:gd name="connsiteX29" fmla="*/ 1744801 w 4199825"/>
              <a:gd name="connsiteY29" fmla="*/ 2729070 h 4580091"/>
              <a:gd name="connsiteX30" fmla="*/ 1571377 w 4199825"/>
              <a:gd name="connsiteY30" fmla="*/ 2818582 h 4580091"/>
              <a:gd name="connsiteX31" fmla="*/ 1744801 w 4199825"/>
              <a:gd name="connsiteY31" fmla="*/ 3064626 h 4580091"/>
              <a:gd name="connsiteX32" fmla="*/ 1912533 w 4199825"/>
              <a:gd name="connsiteY32" fmla="*/ 3198848 h 4580091"/>
              <a:gd name="connsiteX33" fmla="*/ 1968444 w 4199825"/>
              <a:gd name="connsiteY33" fmla="*/ 3226758 h 4580091"/>
              <a:gd name="connsiteX34" fmla="*/ 1873424 w 4199825"/>
              <a:gd name="connsiteY34" fmla="*/ 3400182 h 4580091"/>
              <a:gd name="connsiteX35" fmla="*/ 1504266 w 4199825"/>
              <a:gd name="connsiteY35" fmla="*/ 3433692 h 4580091"/>
              <a:gd name="connsiteX36" fmla="*/ 1470756 w 4199825"/>
              <a:gd name="connsiteY36" fmla="*/ 3640626 h 4580091"/>
              <a:gd name="connsiteX37" fmla="*/ 1660889 w 4199825"/>
              <a:gd name="connsiteY37" fmla="*/ 3724538 h 4580091"/>
              <a:gd name="connsiteX38" fmla="*/ 1845422 w 4199825"/>
              <a:gd name="connsiteY38" fmla="*/ 3903471 h 4580091"/>
              <a:gd name="connsiteX39" fmla="*/ 1906933 w 4199825"/>
              <a:gd name="connsiteY39" fmla="*/ 4104805 h 4580091"/>
              <a:gd name="connsiteX40" fmla="*/ 1968444 w 4199825"/>
              <a:gd name="connsiteY40" fmla="*/ 4071203 h 4580091"/>
              <a:gd name="connsiteX41" fmla="*/ 2108267 w 4199825"/>
              <a:gd name="connsiteY41" fmla="*/ 3976183 h 4580091"/>
              <a:gd name="connsiteX42" fmla="*/ 2298401 w 4199825"/>
              <a:gd name="connsiteY42" fmla="*/ 3931381 h 4580091"/>
              <a:gd name="connsiteX43" fmla="*/ 2605956 w 4199825"/>
              <a:gd name="connsiteY43" fmla="*/ 3970582 h 4580091"/>
              <a:gd name="connsiteX44" fmla="*/ 2790489 w 4199825"/>
              <a:gd name="connsiteY44" fmla="*/ 4032093 h 4580091"/>
              <a:gd name="connsiteX45" fmla="*/ 2935912 w 4199825"/>
              <a:gd name="connsiteY45" fmla="*/ 4032093 h 4580091"/>
              <a:gd name="connsiteX46" fmla="*/ 3092536 w 4199825"/>
              <a:gd name="connsiteY46" fmla="*/ 4227827 h 4580091"/>
              <a:gd name="connsiteX47" fmla="*/ 3181956 w 4199825"/>
              <a:gd name="connsiteY47" fmla="*/ 4227827 h 4580091"/>
              <a:gd name="connsiteX48" fmla="*/ 3221158 w 4199825"/>
              <a:gd name="connsiteY48" fmla="*/ 4300539 h 4580091"/>
              <a:gd name="connsiteX49" fmla="*/ 3327379 w 4199825"/>
              <a:gd name="connsiteY49" fmla="*/ 4300539 h 4580091"/>
              <a:gd name="connsiteX50" fmla="*/ 3500803 w 4199825"/>
              <a:gd name="connsiteY50" fmla="*/ 4524182 h 4580091"/>
              <a:gd name="connsiteX51" fmla="*/ 3651735 w 4199825"/>
              <a:gd name="connsiteY51" fmla="*/ 4479471 h 4580091"/>
              <a:gd name="connsiteX52" fmla="*/ 3758048 w 4199825"/>
              <a:gd name="connsiteY52" fmla="*/ 4580092 h 4580091"/>
              <a:gd name="connsiteX53" fmla="*/ 3813958 w 4199825"/>
              <a:gd name="connsiteY53" fmla="*/ 4501873 h 4580091"/>
              <a:gd name="connsiteX54" fmla="*/ 4032001 w 4199825"/>
              <a:gd name="connsiteY54" fmla="*/ 4580092 h 4580091"/>
              <a:gd name="connsiteX55" fmla="*/ 4060003 w 4199825"/>
              <a:gd name="connsiteY55" fmla="*/ 4490672 h 4580091"/>
              <a:gd name="connsiteX56" fmla="*/ 4093513 w 4199825"/>
              <a:gd name="connsiteY56" fmla="*/ 4278138 h 4580091"/>
              <a:gd name="connsiteX57" fmla="*/ 3998492 w 4199825"/>
              <a:gd name="connsiteY57" fmla="*/ 4211026 h 4580091"/>
              <a:gd name="connsiteX58" fmla="*/ 3964891 w 4199825"/>
              <a:gd name="connsiteY58" fmla="*/ 3987383 h 4580091"/>
              <a:gd name="connsiteX59" fmla="*/ 3920180 w 4199825"/>
              <a:gd name="connsiteY59" fmla="*/ 3786049 h 4580091"/>
              <a:gd name="connsiteX60" fmla="*/ 3964891 w 4199825"/>
              <a:gd name="connsiteY60" fmla="*/ 3629426 h 4580091"/>
              <a:gd name="connsiteX61" fmla="*/ 3914580 w 4199825"/>
              <a:gd name="connsiteY61" fmla="*/ 3523204 h 4580091"/>
              <a:gd name="connsiteX62" fmla="*/ 3998492 w 4199825"/>
              <a:gd name="connsiteY62" fmla="*/ 3422492 h 4580091"/>
              <a:gd name="connsiteX63" fmla="*/ 4009693 w 4199825"/>
              <a:gd name="connsiteY63" fmla="*/ 3277160 h 4580091"/>
              <a:gd name="connsiteX64" fmla="*/ 3864269 w 4199825"/>
              <a:gd name="connsiteY64" fmla="*/ 3237959 h 4580091"/>
              <a:gd name="connsiteX65" fmla="*/ 3830668 w 4199825"/>
              <a:gd name="connsiteY65" fmla="*/ 3064626 h 4580091"/>
              <a:gd name="connsiteX66" fmla="*/ 3964891 w 4199825"/>
              <a:gd name="connsiteY66" fmla="*/ 3031024 h 4580091"/>
              <a:gd name="connsiteX67" fmla="*/ 3964891 w 4199825"/>
              <a:gd name="connsiteY67" fmla="*/ 2969513 h 4580091"/>
              <a:gd name="connsiteX68" fmla="*/ 3797158 w 4199825"/>
              <a:gd name="connsiteY68" fmla="*/ 2969513 h 4580091"/>
              <a:gd name="connsiteX69" fmla="*/ 3730046 w 4199825"/>
              <a:gd name="connsiteY69" fmla="*/ 2863292 h 4580091"/>
              <a:gd name="connsiteX70" fmla="*/ 3881070 w 4199825"/>
              <a:gd name="connsiteY70" fmla="*/ 2863292 h 4580091"/>
              <a:gd name="connsiteX71" fmla="*/ 4071203 w 4199825"/>
              <a:gd name="connsiteY71" fmla="*/ 2751470 h 4580091"/>
              <a:gd name="connsiteX72" fmla="*/ 4071203 w 4199825"/>
              <a:gd name="connsiteY72" fmla="*/ 2578046 h 4580091"/>
              <a:gd name="connsiteX73" fmla="*/ 4199826 w 4199825"/>
              <a:gd name="connsiteY73" fmla="*/ 2438223 h 4580091"/>
              <a:gd name="connsiteX74" fmla="*/ 4199826 w 4199825"/>
              <a:gd name="connsiteY74" fmla="*/ 2376712 h 4580091"/>
              <a:gd name="connsiteX75" fmla="*/ 4082404 w 4199825"/>
              <a:gd name="connsiteY75" fmla="*/ 2281692 h 4580091"/>
              <a:gd name="connsiteX76" fmla="*/ 4082404 w 4199825"/>
              <a:gd name="connsiteY76" fmla="*/ 2125068 h 4580091"/>
              <a:gd name="connsiteX77" fmla="*/ 3992891 w 4199825"/>
              <a:gd name="connsiteY77" fmla="*/ 1968536 h 4580091"/>
              <a:gd name="connsiteX78" fmla="*/ 4082404 w 4199825"/>
              <a:gd name="connsiteY78" fmla="*/ 1795112 h 4580091"/>
              <a:gd name="connsiteX79" fmla="*/ 4032001 w 4199825"/>
              <a:gd name="connsiteY79" fmla="*/ 1716892 h 4580091"/>
              <a:gd name="connsiteX80" fmla="*/ 4004093 w 4199825"/>
              <a:gd name="connsiteY80" fmla="*/ 1593870 h 4580091"/>
              <a:gd name="connsiteX81" fmla="*/ 3841868 w 4199825"/>
              <a:gd name="connsiteY81" fmla="*/ 1655381 h 4580091"/>
              <a:gd name="connsiteX82" fmla="*/ 3690937 w 4199825"/>
              <a:gd name="connsiteY82" fmla="*/ 1655381 h 4580091"/>
              <a:gd name="connsiteX83" fmla="*/ 3674136 w 4199825"/>
              <a:gd name="connsiteY83" fmla="*/ 1582669 h 4580091"/>
              <a:gd name="connsiteX84" fmla="*/ 3718846 w 4199825"/>
              <a:gd name="connsiteY84" fmla="*/ 1481956 h 4580091"/>
              <a:gd name="connsiteX85" fmla="*/ 3646135 w 4199825"/>
              <a:gd name="connsiteY85" fmla="*/ 1454047 h 4580091"/>
              <a:gd name="connsiteX86" fmla="*/ 3685336 w 4199825"/>
              <a:gd name="connsiteY86" fmla="*/ 1342134 h 4580091"/>
              <a:gd name="connsiteX87" fmla="*/ 3685336 w 4199825"/>
              <a:gd name="connsiteY87" fmla="*/ 1118491 h 4580091"/>
              <a:gd name="connsiteX88" fmla="*/ 3523113 w 4199825"/>
              <a:gd name="connsiteY88" fmla="*/ 1152001 h 4580091"/>
              <a:gd name="connsiteX89" fmla="*/ 3467201 w 4199825"/>
              <a:gd name="connsiteY89" fmla="*/ 1056980 h 4580091"/>
              <a:gd name="connsiteX90" fmla="*/ 3383290 w 4199825"/>
              <a:gd name="connsiteY90" fmla="*/ 1135292 h 4580091"/>
              <a:gd name="connsiteX91" fmla="*/ 3181956 w 4199825"/>
              <a:gd name="connsiteY91" fmla="*/ 1135292 h 4580091"/>
              <a:gd name="connsiteX92" fmla="*/ 3181956 w 4199825"/>
              <a:gd name="connsiteY92" fmla="*/ 1191202 h 4580091"/>
              <a:gd name="connsiteX93" fmla="*/ 3260268 w 4199825"/>
              <a:gd name="connsiteY93" fmla="*/ 1196802 h 4580091"/>
              <a:gd name="connsiteX94" fmla="*/ 3260268 w 4199825"/>
              <a:gd name="connsiteY94" fmla="*/ 1280623 h 4580091"/>
              <a:gd name="connsiteX95" fmla="*/ 3126046 w 4199825"/>
              <a:gd name="connsiteY95" fmla="*/ 1342134 h 4580091"/>
              <a:gd name="connsiteX96" fmla="*/ 2975114 w 4199825"/>
              <a:gd name="connsiteY96" fmla="*/ 1342134 h 4580091"/>
              <a:gd name="connsiteX97" fmla="*/ 2891202 w 4199825"/>
              <a:gd name="connsiteY97" fmla="*/ 1185602 h 4580091"/>
              <a:gd name="connsiteX98" fmla="*/ 2773780 w 4199825"/>
              <a:gd name="connsiteY98" fmla="*/ 1146400 h 4580091"/>
              <a:gd name="connsiteX99" fmla="*/ 2550045 w 4199825"/>
              <a:gd name="connsiteY99" fmla="*/ 928357 h 4580091"/>
              <a:gd name="connsiteX100" fmla="*/ 2550045 w 4199825"/>
              <a:gd name="connsiteY100" fmla="*/ 693422 h 4580091"/>
              <a:gd name="connsiteX101" fmla="*/ 2387913 w 4199825"/>
              <a:gd name="connsiteY101" fmla="*/ 581600 h 4580091"/>
              <a:gd name="connsiteX102" fmla="*/ 2348711 w 4199825"/>
              <a:gd name="connsiteY102" fmla="*/ 385867 h 4580091"/>
              <a:gd name="connsiteX103" fmla="*/ 2348711 w 4199825"/>
              <a:gd name="connsiteY103" fmla="*/ 206934 h 4580091"/>
              <a:gd name="connsiteX104" fmla="*/ 2270491 w 4199825"/>
              <a:gd name="connsiteY104" fmla="*/ 301955 h 4580091"/>
              <a:gd name="connsiteX105" fmla="*/ 2203380 w 4199825"/>
              <a:gd name="connsiteY105" fmla="*/ 301955 h 4580091"/>
              <a:gd name="connsiteX106" fmla="*/ 2236890 w 4199825"/>
              <a:gd name="connsiteY106" fmla="*/ 145423 h 4580091"/>
              <a:gd name="connsiteX107" fmla="*/ 2158578 w 4199825"/>
              <a:gd name="connsiteY107" fmla="*/ 195734 h 4580091"/>
              <a:gd name="connsiteX108" fmla="*/ 2080266 w 4199825"/>
              <a:gd name="connsiteY108" fmla="*/ 151023 h 4580091"/>
              <a:gd name="connsiteX109" fmla="*/ 2080266 w 4199825"/>
              <a:gd name="connsiteY109" fmla="*/ 5600 h 4580091"/>
              <a:gd name="connsiteX110" fmla="*/ 1901333 w 4199825"/>
              <a:gd name="connsiteY110" fmla="*/ 0 h 4580091"/>
              <a:gd name="connsiteX111" fmla="*/ 1761511 w 4199825"/>
              <a:gd name="connsiteY111" fmla="*/ 156624 h 4580091"/>
              <a:gd name="connsiteX112" fmla="*/ 1563023 w 4199825"/>
              <a:gd name="connsiteY112" fmla="*/ 218135 h 4580091"/>
              <a:gd name="connsiteX113" fmla="*/ 1398044 w 4199825"/>
              <a:gd name="connsiteY113" fmla="*/ 357957 h 4580091"/>
              <a:gd name="connsiteX114" fmla="*/ 1325333 w 4199825"/>
              <a:gd name="connsiteY114" fmla="*/ 492180 h 4580091"/>
              <a:gd name="connsiteX115" fmla="*/ 1241421 w 4199825"/>
              <a:gd name="connsiteY115" fmla="*/ 441778 h 4580091"/>
              <a:gd name="connsiteX116" fmla="*/ 1118399 w 4199825"/>
              <a:gd name="connsiteY116" fmla="*/ 452978 h 4580091"/>
              <a:gd name="connsiteX117" fmla="*/ 659820 w 4199825"/>
              <a:gd name="connsiteY117" fmla="*/ 425069 h 4580091"/>
              <a:gd name="connsiteX118" fmla="*/ 553599 w 4199825"/>
              <a:gd name="connsiteY118" fmla="*/ 357957 h 4580091"/>
              <a:gd name="connsiteX119" fmla="*/ 497688 w 4199825"/>
              <a:gd name="connsiteY119" fmla="*/ 391467 h 4580091"/>
              <a:gd name="connsiteX120" fmla="*/ 436177 w 4199825"/>
              <a:gd name="connsiteY120" fmla="*/ 285246 h 4580091"/>
              <a:gd name="connsiteX121" fmla="*/ 346665 w 4199825"/>
              <a:gd name="connsiteY121" fmla="*/ 369066 h 4580091"/>
              <a:gd name="connsiteX122" fmla="*/ 234843 w 4199825"/>
              <a:gd name="connsiteY122" fmla="*/ 374666 h 4580091"/>
              <a:gd name="connsiteX123" fmla="*/ 139731 w 4199825"/>
              <a:gd name="connsiteY123" fmla="*/ 520089 h 4580091"/>
              <a:gd name="connsiteX124" fmla="*/ 5508 w 4199825"/>
              <a:gd name="connsiteY124" fmla="*/ 492180 h 4580091"/>
              <a:gd name="connsiteX125" fmla="*/ 89420 w 4199825"/>
              <a:gd name="connsiteY125" fmla="*/ 615202 h 4580091"/>
              <a:gd name="connsiteX126" fmla="*/ 39110 w 4199825"/>
              <a:gd name="connsiteY126" fmla="*/ 676713 h 4580091"/>
              <a:gd name="connsiteX127" fmla="*/ 0 w 4199825"/>
              <a:gd name="connsiteY127" fmla="*/ 794135 h 4580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4199825" h="4580091">
                <a:moveTo>
                  <a:pt x="0" y="794135"/>
                </a:moveTo>
                <a:lnTo>
                  <a:pt x="229243" y="738224"/>
                </a:lnTo>
                <a:lnTo>
                  <a:pt x="408176" y="838845"/>
                </a:lnTo>
                <a:lnTo>
                  <a:pt x="564799" y="933958"/>
                </a:lnTo>
                <a:lnTo>
                  <a:pt x="687822" y="889155"/>
                </a:lnTo>
                <a:lnTo>
                  <a:pt x="687822" y="978668"/>
                </a:lnTo>
                <a:lnTo>
                  <a:pt x="810843" y="1079289"/>
                </a:lnTo>
                <a:lnTo>
                  <a:pt x="1152000" y="1230312"/>
                </a:lnTo>
                <a:lnTo>
                  <a:pt x="1420445" y="1381335"/>
                </a:lnTo>
                <a:lnTo>
                  <a:pt x="1576977" y="1470756"/>
                </a:lnTo>
                <a:lnTo>
                  <a:pt x="1644088" y="1627380"/>
                </a:lnTo>
                <a:lnTo>
                  <a:pt x="1761511" y="1677690"/>
                </a:lnTo>
                <a:lnTo>
                  <a:pt x="1901333" y="1644180"/>
                </a:lnTo>
                <a:lnTo>
                  <a:pt x="2013155" y="1767202"/>
                </a:lnTo>
                <a:lnTo>
                  <a:pt x="2080266" y="1890224"/>
                </a:lnTo>
                <a:lnTo>
                  <a:pt x="1996446" y="1974137"/>
                </a:lnTo>
                <a:lnTo>
                  <a:pt x="1901333" y="1778403"/>
                </a:lnTo>
                <a:lnTo>
                  <a:pt x="1834222" y="1867823"/>
                </a:lnTo>
                <a:lnTo>
                  <a:pt x="1923734" y="1934935"/>
                </a:lnTo>
                <a:lnTo>
                  <a:pt x="1901333" y="2069157"/>
                </a:lnTo>
                <a:lnTo>
                  <a:pt x="1795112" y="2069157"/>
                </a:lnTo>
                <a:lnTo>
                  <a:pt x="1694399" y="2035648"/>
                </a:lnTo>
                <a:lnTo>
                  <a:pt x="1660889" y="2164270"/>
                </a:lnTo>
                <a:lnTo>
                  <a:pt x="1722400" y="2253691"/>
                </a:lnTo>
                <a:lnTo>
                  <a:pt x="1862223" y="2298492"/>
                </a:lnTo>
                <a:lnTo>
                  <a:pt x="1934934" y="2449424"/>
                </a:lnTo>
                <a:lnTo>
                  <a:pt x="1828622" y="2449424"/>
                </a:lnTo>
                <a:lnTo>
                  <a:pt x="1655289" y="2527736"/>
                </a:lnTo>
                <a:lnTo>
                  <a:pt x="1677690" y="2622848"/>
                </a:lnTo>
                <a:lnTo>
                  <a:pt x="1744801" y="2729070"/>
                </a:lnTo>
                <a:lnTo>
                  <a:pt x="1571377" y="2818582"/>
                </a:lnTo>
                <a:lnTo>
                  <a:pt x="1744801" y="3064626"/>
                </a:lnTo>
                <a:lnTo>
                  <a:pt x="1912533" y="3198848"/>
                </a:lnTo>
                <a:lnTo>
                  <a:pt x="1968444" y="3226758"/>
                </a:lnTo>
                <a:lnTo>
                  <a:pt x="1873424" y="3400182"/>
                </a:lnTo>
                <a:lnTo>
                  <a:pt x="1504266" y="3433692"/>
                </a:lnTo>
                <a:lnTo>
                  <a:pt x="1470756" y="3640626"/>
                </a:lnTo>
                <a:lnTo>
                  <a:pt x="1660889" y="3724538"/>
                </a:lnTo>
                <a:lnTo>
                  <a:pt x="1845422" y="3903471"/>
                </a:lnTo>
                <a:lnTo>
                  <a:pt x="1906933" y="4104805"/>
                </a:lnTo>
                <a:lnTo>
                  <a:pt x="1968444" y="4071203"/>
                </a:lnTo>
                <a:lnTo>
                  <a:pt x="2108267" y="3976183"/>
                </a:lnTo>
                <a:lnTo>
                  <a:pt x="2298401" y="3931381"/>
                </a:lnTo>
                <a:lnTo>
                  <a:pt x="2605956" y="3970582"/>
                </a:lnTo>
                <a:lnTo>
                  <a:pt x="2790489" y="4032093"/>
                </a:lnTo>
                <a:lnTo>
                  <a:pt x="2935912" y="4032093"/>
                </a:lnTo>
                <a:lnTo>
                  <a:pt x="3092536" y="4227827"/>
                </a:lnTo>
                <a:lnTo>
                  <a:pt x="3181956" y="4227827"/>
                </a:lnTo>
                <a:lnTo>
                  <a:pt x="3221158" y="4300539"/>
                </a:lnTo>
                <a:lnTo>
                  <a:pt x="3327379" y="4300539"/>
                </a:lnTo>
                <a:lnTo>
                  <a:pt x="3500803" y="4524182"/>
                </a:lnTo>
                <a:lnTo>
                  <a:pt x="3651735" y="4479471"/>
                </a:lnTo>
                <a:lnTo>
                  <a:pt x="3758048" y="4580092"/>
                </a:lnTo>
                <a:lnTo>
                  <a:pt x="3813958" y="4501873"/>
                </a:lnTo>
                <a:lnTo>
                  <a:pt x="4032001" y="4580092"/>
                </a:lnTo>
                <a:lnTo>
                  <a:pt x="4060003" y="4490672"/>
                </a:lnTo>
                <a:lnTo>
                  <a:pt x="4093513" y="4278138"/>
                </a:lnTo>
                <a:lnTo>
                  <a:pt x="3998492" y="4211026"/>
                </a:lnTo>
                <a:lnTo>
                  <a:pt x="3964891" y="3987383"/>
                </a:lnTo>
                <a:lnTo>
                  <a:pt x="3920180" y="3786049"/>
                </a:lnTo>
                <a:lnTo>
                  <a:pt x="3964891" y="3629426"/>
                </a:lnTo>
                <a:lnTo>
                  <a:pt x="3914580" y="3523204"/>
                </a:lnTo>
                <a:lnTo>
                  <a:pt x="3998492" y="3422492"/>
                </a:lnTo>
                <a:lnTo>
                  <a:pt x="4009693" y="3277160"/>
                </a:lnTo>
                <a:lnTo>
                  <a:pt x="3864269" y="3237959"/>
                </a:lnTo>
                <a:lnTo>
                  <a:pt x="3830668" y="3064626"/>
                </a:lnTo>
                <a:lnTo>
                  <a:pt x="3964891" y="3031024"/>
                </a:lnTo>
                <a:lnTo>
                  <a:pt x="3964891" y="2969513"/>
                </a:lnTo>
                <a:lnTo>
                  <a:pt x="3797158" y="2969513"/>
                </a:lnTo>
                <a:lnTo>
                  <a:pt x="3730046" y="2863292"/>
                </a:lnTo>
                <a:lnTo>
                  <a:pt x="3881070" y="2863292"/>
                </a:lnTo>
                <a:lnTo>
                  <a:pt x="4071203" y="2751470"/>
                </a:lnTo>
                <a:lnTo>
                  <a:pt x="4071203" y="2578046"/>
                </a:lnTo>
                <a:lnTo>
                  <a:pt x="4199826" y="2438223"/>
                </a:lnTo>
                <a:lnTo>
                  <a:pt x="4199826" y="2376712"/>
                </a:lnTo>
                <a:lnTo>
                  <a:pt x="4082404" y="2281692"/>
                </a:lnTo>
                <a:lnTo>
                  <a:pt x="4082404" y="2125068"/>
                </a:lnTo>
                <a:lnTo>
                  <a:pt x="3992891" y="1968536"/>
                </a:lnTo>
                <a:lnTo>
                  <a:pt x="4082404" y="1795112"/>
                </a:lnTo>
                <a:lnTo>
                  <a:pt x="4032001" y="1716892"/>
                </a:lnTo>
                <a:lnTo>
                  <a:pt x="4004093" y="1593870"/>
                </a:lnTo>
                <a:lnTo>
                  <a:pt x="3841868" y="1655381"/>
                </a:lnTo>
                <a:lnTo>
                  <a:pt x="3690937" y="1655381"/>
                </a:lnTo>
                <a:lnTo>
                  <a:pt x="3674136" y="1582669"/>
                </a:lnTo>
                <a:lnTo>
                  <a:pt x="3718846" y="1481956"/>
                </a:lnTo>
                <a:lnTo>
                  <a:pt x="3646135" y="1454047"/>
                </a:lnTo>
                <a:lnTo>
                  <a:pt x="3685336" y="1342134"/>
                </a:lnTo>
                <a:lnTo>
                  <a:pt x="3685336" y="1118491"/>
                </a:lnTo>
                <a:lnTo>
                  <a:pt x="3523113" y="1152001"/>
                </a:lnTo>
                <a:lnTo>
                  <a:pt x="3467201" y="1056980"/>
                </a:lnTo>
                <a:lnTo>
                  <a:pt x="3383290" y="1135292"/>
                </a:lnTo>
                <a:lnTo>
                  <a:pt x="3181956" y="1135292"/>
                </a:lnTo>
                <a:lnTo>
                  <a:pt x="3181956" y="1191202"/>
                </a:lnTo>
                <a:lnTo>
                  <a:pt x="3260268" y="1196802"/>
                </a:lnTo>
                <a:lnTo>
                  <a:pt x="3260268" y="1280623"/>
                </a:lnTo>
                <a:lnTo>
                  <a:pt x="3126046" y="1342134"/>
                </a:lnTo>
                <a:lnTo>
                  <a:pt x="2975114" y="1342134"/>
                </a:lnTo>
                <a:lnTo>
                  <a:pt x="2891202" y="1185602"/>
                </a:lnTo>
                <a:lnTo>
                  <a:pt x="2773780" y="1146400"/>
                </a:lnTo>
                <a:lnTo>
                  <a:pt x="2550045" y="928357"/>
                </a:lnTo>
                <a:lnTo>
                  <a:pt x="2550045" y="693422"/>
                </a:lnTo>
                <a:lnTo>
                  <a:pt x="2387913" y="581600"/>
                </a:lnTo>
                <a:lnTo>
                  <a:pt x="2348711" y="385867"/>
                </a:lnTo>
                <a:lnTo>
                  <a:pt x="2348711" y="206934"/>
                </a:lnTo>
                <a:lnTo>
                  <a:pt x="2270491" y="301955"/>
                </a:lnTo>
                <a:lnTo>
                  <a:pt x="2203380" y="301955"/>
                </a:lnTo>
                <a:lnTo>
                  <a:pt x="2236890" y="145423"/>
                </a:lnTo>
                <a:lnTo>
                  <a:pt x="2158578" y="195734"/>
                </a:lnTo>
                <a:lnTo>
                  <a:pt x="2080266" y="151023"/>
                </a:lnTo>
                <a:lnTo>
                  <a:pt x="2080266" y="5600"/>
                </a:lnTo>
                <a:lnTo>
                  <a:pt x="1901333" y="0"/>
                </a:lnTo>
                <a:lnTo>
                  <a:pt x="1761511" y="156624"/>
                </a:lnTo>
                <a:lnTo>
                  <a:pt x="1563023" y="218135"/>
                </a:lnTo>
                <a:lnTo>
                  <a:pt x="1398044" y="357957"/>
                </a:lnTo>
                <a:lnTo>
                  <a:pt x="1325333" y="492180"/>
                </a:lnTo>
                <a:lnTo>
                  <a:pt x="1241421" y="441778"/>
                </a:lnTo>
                <a:lnTo>
                  <a:pt x="1118399" y="452978"/>
                </a:lnTo>
                <a:lnTo>
                  <a:pt x="659820" y="425069"/>
                </a:lnTo>
                <a:lnTo>
                  <a:pt x="553599" y="357957"/>
                </a:lnTo>
                <a:lnTo>
                  <a:pt x="497688" y="391467"/>
                </a:lnTo>
                <a:lnTo>
                  <a:pt x="436177" y="285246"/>
                </a:lnTo>
                <a:lnTo>
                  <a:pt x="346665" y="369066"/>
                </a:lnTo>
                <a:lnTo>
                  <a:pt x="234843" y="374666"/>
                </a:lnTo>
                <a:lnTo>
                  <a:pt x="139731" y="520089"/>
                </a:lnTo>
                <a:lnTo>
                  <a:pt x="5508" y="492180"/>
                </a:lnTo>
                <a:lnTo>
                  <a:pt x="89420" y="615202"/>
                </a:lnTo>
                <a:lnTo>
                  <a:pt x="39110" y="676713"/>
                </a:lnTo>
                <a:lnTo>
                  <a:pt x="0" y="794135"/>
                </a:lnTo>
                <a:close/>
              </a:path>
            </a:pathLst>
          </a:custGeom>
          <a:solidFill>
            <a:srgbClr val="E6E7E8"/>
          </a:solidFill>
          <a:ln w="36716" cap="rnd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s-CO">
              <a:latin typeface="Trebuchet MS" panose="020B0703020202090204" pitchFamily="34" charset="0"/>
            </a:endParaRPr>
          </a:p>
        </p:txBody>
      </p:sp>
      <p:grpSp>
        <p:nvGrpSpPr>
          <p:cNvPr id="42" name="Gráfico 12">
            <a:extLst>
              <a:ext uri="{FF2B5EF4-FFF2-40B4-BE49-F238E27FC236}">
                <a16:creationId xmlns:a16="http://schemas.microsoft.com/office/drawing/2014/main" id="{99AB6AD8-C7D5-1FFB-4001-8E3DA0D3C742}"/>
              </a:ext>
            </a:extLst>
          </p:cNvPr>
          <p:cNvGrpSpPr/>
          <p:nvPr/>
        </p:nvGrpSpPr>
        <p:grpSpPr>
          <a:xfrm>
            <a:off x="2809268" y="7321632"/>
            <a:ext cx="3467202" cy="1543375"/>
            <a:chOff x="3112605" y="7102074"/>
            <a:chExt cx="3467202" cy="1543375"/>
          </a:xfrm>
          <a:solidFill>
            <a:srgbClr val="E6E7E8"/>
          </a:solidFill>
        </p:grpSpPr>
        <p:sp>
          <p:nvSpPr>
            <p:cNvPr id="43" name="Forma libre 42">
              <a:extLst>
                <a:ext uri="{FF2B5EF4-FFF2-40B4-BE49-F238E27FC236}">
                  <a16:creationId xmlns:a16="http://schemas.microsoft.com/office/drawing/2014/main" id="{FB163AE6-F795-24F7-49D3-FF3EF31DE281}"/>
                </a:ext>
              </a:extLst>
            </p:cNvPr>
            <p:cNvSpPr/>
            <p:nvPr/>
          </p:nvSpPr>
          <p:spPr>
            <a:xfrm>
              <a:off x="3112605" y="7102074"/>
              <a:ext cx="3385309" cy="1543375"/>
            </a:xfrm>
            <a:custGeom>
              <a:avLst/>
              <a:gdLst>
                <a:gd name="connsiteX0" fmla="*/ 3385310 w 3385309"/>
                <a:gd name="connsiteY0" fmla="*/ 1277685 h 1543375"/>
                <a:gd name="connsiteX1" fmla="*/ 3198757 w 3385309"/>
                <a:gd name="connsiteY1" fmla="*/ 1282459 h 1543375"/>
                <a:gd name="connsiteX2" fmla="*/ 3079499 w 3385309"/>
                <a:gd name="connsiteY2" fmla="*/ 1200475 h 1543375"/>
                <a:gd name="connsiteX3" fmla="*/ 2945277 w 3385309"/>
                <a:gd name="connsiteY3" fmla="*/ 1289987 h 1543375"/>
                <a:gd name="connsiteX4" fmla="*/ 2617157 w 3385309"/>
                <a:gd name="connsiteY4" fmla="*/ 1282459 h 1543375"/>
                <a:gd name="connsiteX5" fmla="*/ 2550137 w 3385309"/>
                <a:gd name="connsiteY5" fmla="*/ 1327261 h 1543375"/>
                <a:gd name="connsiteX6" fmla="*/ 2356240 w 3385309"/>
                <a:gd name="connsiteY6" fmla="*/ 1297332 h 1543375"/>
                <a:gd name="connsiteX7" fmla="*/ 2244418 w 3385309"/>
                <a:gd name="connsiteY7" fmla="*/ 1379408 h 1543375"/>
                <a:gd name="connsiteX8" fmla="*/ 1998282 w 3385309"/>
                <a:gd name="connsiteY8" fmla="*/ 1424118 h 1543375"/>
                <a:gd name="connsiteX9" fmla="*/ 1908862 w 3385309"/>
                <a:gd name="connsiteY9" fmla="*/ 1319733 h 1543375"/>
                <a:gd name="connsiteX10" fmla="*/ 1632980 w 3385309"/>
                <a:gd name="connsiteY10" fmla="*/ 1267586 h 1543375"/>
                <a:gd name="connsiteX11" fmla="*/ 1371971 w 3385309"/>
                <a:gd name="connsiteY11" fmla="*/ 1357007 h 1543375"/>
                <a:gd name="connsiteX12" fmla="*/ 1155765 w 3385309"/>
                <a:gd name="connsiteY12" fmla="*/ 1252621 h 1543375"/>
                <a:gd name="connsiteX13" fmla="*/ 850046 w 3385309"/>
                <a:gd name="connsiteY13" fmla="*/ 1215348 h 1543375"/>
                <a:gd name="connsiteX14" fmla="*/ 730696 w 3385309"/>
                <a:gd name="connsiteY14" fmla="*/ 1222784 h 1543375"/>
                <a:gd name="connsiteX15" fmla="*/ 820208 w 3385309"/>
                <a:gd name="connsiteY15" fmla="*/ 1349570 h 1543375"/>
                <a:gd name="connsiteX16" fmla="*/ 723260 w 3385309"/>
                <a:gd name="connsiteY16" fmla="*/ 1446519 h 1543375"/>
                <a:gd name="connsiteX17" fmla="*/ 603910 w 3385309"/>
                <a:gd name="connsiteY17" fmla="*/ 1491321 h 1543375"/>
                <a:gd name="connsiteX18" fmla="*/ 342993 w 3385309"/>
                <a:gd name="connsiteY18" fmla="*/ 1468828 h 1543375"/>
                <a:gd name="connsiteX19" fmla="*/ 134223 w 3385309"/>
                <a:gd name="connsiteY19" fmla="*/ 1543376 h 1543375"/>
                <a:gd name="connsiteX20" fmla="*/ 134223 w 3385309"/>
                <a:gd name="connsiteY20" fmla="*/ 1304860 h 1543375"/>
                <a:gd name="connsiteX21" fmla="*/ 0 w 3385309"/>
                <a:gd name="connsiteY21" fmla="*/ 1207911 h 1543375"/>
                <a:gd name="connsiteX22" fmla="*/ 96949 w 3385309"/>
                <a:gd name="connsiteY22" fmla="*/ 954430 h 1543375"/>
                <a:gd name="connsiteX23" fmla="*/ 96949 w 3385309"/>
                <a:gd name="connsiteY23" fmla="*/ 827644 h 1543375"/>
                <a:gd name="connsiteX24" fmla="*/ 268445 w 3385309"/>
                <a:gd name="connsiteY24" fmla="*/ 387703 h 1543375"/>
                <a:gd name="connsiteX25" fmla="*/ 186461 w 3385309"/>
                <a:gd name="connsiteY25" fmla="*/ 328120 h 1543375"/>
                <a:gd name="connsiteX26" fmla="*/ 268445 w 3385309"/>
                <a:gd name="connsiteY26" fmla="*/ 260917 h 1543375"/>
                <a:gd name="connsiteX27" fmla="*/ 581601 w 3385309"/>
                <a:gd name="connsiteY27" fmla="*/ 149095 h 1543375"/>
                <a:gd name="connsiteX28" fmla="*/ 745661 w 3385309"/>
                <a:gd name="connsiteY28" fmla="*/ 81984 h 1543375"/>
                <a:gd name="connsiteX29" fmla="*/ 864918 w 3385309"/>
                <a:gd name="connsiteY29" fmla="*/ 156532 h 1543375"/>
                <a:gd name="connsiteX30" fmla="*/ 939466 w 3385309"/>
                <a:gd name="connsiteY30" fmla="*/ 52147 h 1543375"/>
                <a:gd name="connsiteX31" fmla="*/ 1133364 w 3385309"/>
                <a:gd name="connsiteY31" fmla="*/ 0 h 1543375"/>
                <a:gd name="connsiteX32" fmla="*/ 1401809 w 3385309"/>
                <a:gd name="connsiteY32" fmla="*/ 37274 h 1543375"/>
                <a:gd name="connsiteX33" fmla="*/ 1662817 w 3385309"/>
                <a:gd name="connsiteY33" fmla="*/ 216207 h 1543375"/>
                <a:gd name="connsiteX34" fmla="*/ 1946135 w 3385309"/>
                <a:gd name="connsiteY34" fmla="*/ 380175 h 1543375"/>
                <a:gd name="connsiteX35" fmla="*/ 2296565 w 3385309"/>
                <a:gd name="connsiteY35" fmla="*/ 365394 h 1543375"/>
                <a:gd name="connsiteX36" fmla="*/ 2386077 w 3385309"/>
                <a:gd name="connsiteY36" fmla="*/ 432413 h 1543375"/>
                <a:gd name="connsiteX37" fmla="*/ 2475589 w 3385309"/>
                <a:gd name="connsiteY37" fmla="*/ 439941 h 1543375"/>
                <a:gd name="connsiteX38" fmla="*/ 2542609 w 3385309"/>
                <a:gd name="connsiteY38" fmla="*/ 551763 h 1543375"/>
                <a:gd name="connsiteX39" fmla="*/ 2885694 w 3385309"/>
                <a:gd name="connsiteY39" fmla="*/ 521925 h 1543375"/>
                <a:gd name="connsiteX40" fmla="*/ 3094464 w 3385309"/>
                <a:gd name="connsiteY40" fmla="*/ 700858 h 1543375"/>
                <a:gd name="connsiteX41" fmla="*/ 3342711 w 3385309"/>
                <a:gd name="connsiteY41" fmla="*/ 648987 h 1543375"/>
                <a:gd name="connsiteX42" fmla="*/ 3385218 w 3385309"/>
                <a:gd name="connsiteY42" fmla="*/ 904579 h 1543375"/>
                <a:gd name="connsiteX43" fmla="*/ 3330684 w 3385309"/>
                <a:gd name="connsiteY43" fmla="*/ 1051288 h 1543375"/>
                <a:gd name="connsiteX44" fmla="*/ 3385310 w 3385309"/>
                <a:gd name="connsiteY44" fmla="*/ 1277685 h 154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385309" h="1543375">
                  <a:moveTo>
                    <a:pt x="3385310" y="1277685"/>
                  </a:moveTo>
                  <a:lnTo>
                    <a:pt x="3198757" y="1282459"/>
                  </a:lnTo>
                  <a:lnTo>
                    <a:pt x="3079499" y="1200475"/>
                  </a:lnTo>
                  <a:lnTo>
                    <a:pt x="2945277" y="1289987"/>
                  </a:lnTo>
                  <a:lnTo>
                    <a:pt x="2617157" y="1282459"/>
                  </a:lnTo>
                  <a:lnTo>
                    <a:pt x="2550137" y="1327261"/>
                  </a:lnTo>
                  <a:lnTo>
                    <a:pt x="2356240" y="1297332"/>
                  </a:lnTo>
                  <a:lnTo>
                    <a:pt x="2244418" y="1379408"/>
                  </a:lnTo>
                  <a:lnTo>
                    <a:pt x="1998282" y="1424118"/>
                  </a:lnTo>
                  <a:lnTo>
                    <a:pt x="1908862" y="1319733"/>
                  </a:lnTo>
                  <a:lnTo>
                    <a:pt x="1632980" y="1267586"/>
                  </a:lnTo>
                  <a:lnTo>
                    <a:pt x="1371971" y="1357007"/>
                  </a:lnTo>
                  <a:lnTo>
                    <a:pt x="1155765" y="1252621"/>
                  </a:lnTo>
                  <a:lnTo>
                    <a:pt x="850046" y="1215348"/>
                  </a:lnTo>
                  <a:lnTo>
                    <a:pt x="730696" y="1222784"/>
                  </a:lnTo>
                  <a:lnTo>
                    <a:pt x="820208" y="1349570"/>
                  </a:lnTo>
                  <a:lnTo>
                    <a:pt x="723260" y="1446519"/>
                  </a:lnTo>
                  <a:lnTo>
                    <a:pt x="603910" y="1491321"/>
                  </a:lnTo>
                  <a:lnTo>
                    <a:pt x="342993" y="1468828"/>
                  </a:lnTo>
                  <a:lnTo>
                    <a:pt x="134223" y="1543376"/>
                  </a:lnTo>
                  <a:lnTo>
                    <a:pt x="134223" y="1304860"/>
                  </a:lnTo>
                  <a:lnTo>
                    <a:pt x="0" y="1207911"/>
                  </a:lnTo>
                  <a:lnTo>
                    <a:pt x="96949" y="954430"/>
                  </a:lnTo>
                  <a:lnTo>
                    <a:pt x="96949" y="827644"/>
                  </a:lnTo>
                  <a:lnTo>
                    <a:pt x="268445" y="387703"/>
                  </a:lnTo>
                  <a:lnTo>
                    <a:pt x="186461" y="328120"/>
                  </a:lnTo>
                  <a:lnTo>
                    <a:pt x="268445" y="260917"/>
                  </a:lnTo>
                  <a:lnTo>
                    <a:pt x="581601" y="149095"/>
                  </a:lnTo>
                  <a:lnTo>
                    <a:pt x="745661" y="81984"/>
                  </a:lnTo>
                  <a:lnTo>
                    <a:pt x="864918" y="156532"/>
                  </a:lnTo>
                  <a:lnTo>
                    <a:pt x="939466" y="52147"/>
                  </a:lnTo>
                  <a:lnTo>
                    <a:pt x="1133364" y="0"/>
                  </a:lnTo>
                  <a:lnTo>
                    <a:pt x="1401809" y="37274"/>
                  </a:lnTo>
                  <a:lnTo>
                    <a:pt x="1662817" y="216207"/>
                  </a:lnTo>
                  <a:lnTo>
                    <a:pt x="1946135" y="380175"/>
                  </a:lnTo>
                  <a:lnTo>
                    <a:pt x="2296565" y="365394"/>
                  </a:lnTo>
                  <a:lnTo>
                    <a:pt x="2386077" y="432413"/>
                  </a:lnTo>
                  <a:lnTo>
                    <a:pt x="2475589" y="439941"/>
                  </a:lnTo>
                  <a:lnTo>
                    <a:pt x="2542609" y="551763"/>
                  </a:lnTo>
                  <a:lnTo>
                    <a:pt x="2885694" y="521925"/>
                  </a:lnTo>
                  <a:lnTo>
                    <a:pt x="3094464" y="700858"/>
                  </a:lnTo>
                  <a:lnTo>
                    <a:pt x="3342711" y="648987"/>
                  </a:lnTo>
                  <a:lnTo>
                    <a:pt x="3385218" y="904579"/>
                  </a:lnTo>
                  <a:lnTo>
                    <a:pt x="3330684" y="1051288"/>
                  </a:lnTo>
                  <a:lnTo>
                    <a:pt x="3385310" y="1277685"/>
                  </a:lnTo>
                  <a:close/>
                </a:path>
              </a:pathLst>
            </a:custGeom>
            <a:solidFill>
              <a:srgbClr val="E6E7E8"/>
            </a:solidFill>
            <a:ln w="36716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44" name="Forma libre 43">
              <a:extLst>
                <a:ext uri="{FF2B5EF4-FFF2-40B4-BE49-F238E27FC236}">
                  <a16:creationId xmlns:a16="http://schemas.microsoft.com/office/drawing/2014/main" id="{B4EDAF74-2A60-0481-9382-E72451E0CA63}"/>
                </a:ext>
              </a:extLst>
            </p:cNvPr>
            <p:cNvSpPr/>
            <p:nvPr/>
          </p:nvSpPr>
          <p:spPr>
            <a:xfrm>
              <a:off x="6199540" y="7273570"/>
              <a:ext cx="380266" cy="268445"/>
            </a:xfrm>
            <a:custGeom>
              <a:avLst/>
              <a:gdLst>
                <a:gd name="connsiteX0" fmla="*/ 82076 w 380266"/>
                <a:gd name="connsiteY0" fmla="*/ 0 h 268445"/>
                <a:gd name="connsiteX1" fmla="*/ 0 w 380266"/>
                <a:gd name="connsiteY1" fmla="*/ 89420 h 268445"/>
                <a:gd name="connsiteX2" fmla="*/ 0 w 380266"/>
                <a:gd name="connsiteY2" fmla="*/ 178933 h 268445"/>
                <a:gd name="connsiteX3" fmla="*/ 164060 w 380266"/>
                <a:gd name="connsiteY3" fmla="*/ 268445 h 268445"/>
                <a:gd name="connsiteX4" fmla="*/ 328120 w 380266"/>
                <a:gd name="connsiteY4" fmla="*/ 201334 h 268445"/>
                <a:gd name="connsiteX5" fmla="*/ 380267 w 380266"/>
                <a:gd name="connsiteY5" fmla="*/ 52147 h 268445"/>
                <a:gd name="connsiteX6" fmla="*/ 190134 w 380266"/>
                <a:gd name="connsiteY6" fmla="*/ 0 h 268445"/>
                <a:gd name="connsiteX7" fmla="*/ 119350 w 380266"/>
                <a:gd name="connsiteY7" fmla="*/ 0 h 268445"/>
                <a:gd name="connsiteX8" fmla="*/ 82076 w 380266"/>
                <a:gd name="connsiteY8" fmla="*/ 0 h 268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0266" h="268445">
                  <a:moveTo>
                    <a:pt x="82076" y="0"/>
                  </a:moveTo>
                  <a:lnTo>
                    <a:pt x="0" y="89420"/>
                  </a:lnTo>
                  <a:lnTo>
                    <a:pt x="0" y="178933"/>
                  </a:lnTo>
                  <a:lnTo>
                    <a:pt x="164060" y="268445"/>
                  </a:lnTo>
                  <a:lnTo>
                    <a:pt x="328120" y="201334"/>
                  </a:lnTo>
                  <a:lnTo>
                    <a:pt x="380267" y="52147"/>
                  </a:lnTo>
                  <a:lnTo>
                    <a:pt x="190134" y="0"/>
                  </a:lnTo>
                  <a:lnTo>
                    <a:pt x="119350" y="0"/>
                  </a:lnTo>
                  <a:lnTo>
                    <a:pt x="82076" y="0"/>
                  </a:lnTo>
                  <a:close/>
                </a:path>
              </a:pathLst>
            </a:custGeom>
            <a:solidFill>
              <a:srgbClr val="E6E7E8"/>
            </a:solidFill>
            <a:ln w="36716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45" name="Gráfico 12">
            <a:extLst>
              <a:ext uri="{FF2B5EF4-FFF2-40B4-BE49-F238E27FC236}">
                <a16:creationId xmlns:a16="http://schemas.microsoft.com/office/drawing/2014/main" id="{BD2598E6-659D-9A79-277F-1DB8A89353F6}"/>
              </a:ext>
            </a:extLst>
          </p:cNvPr>
          <p:cNvGrpSpPr/>
          <p:nvPr/>
        </p:nvGrpSpPr>
        <p:grpSpPr>
          <a:xfrm>
            <a:off x="6139952" y="7761573"/>
            <a:ext cx="3357767" cy="1662725"/>
            <a:chOff x="6443289" y="7542015"/>
            <a:chExt cx="3357767" cy="1662725"/>
          </a:xfrm>
          <a:solidFill>
            <a:srgbClr val="E6E7E8"/>
          </a:solidFill>
        </p:grpSpPr>
        <p:sp>
          <p:nvSpPr>
            <p:cNvPr id="46" name="Forma libre 45">
              <a:extLst>
                <a:ext uri="{FF2B5EF4-FFF2-40B4-BE49-F238E27FC236}">
                  <a16:creationId xmlns:a16="http://schemas.microsoft.com/office/drawing/2014/main" id="{858D46F0-877D-7B43-7FE3-EEEC5EC8ECD7}"/>
                </a:ext>
              </a:extLst>
            </p:cNvPr>
            <p:cNvSpPr/>
            <p:nvPr/>
          </p:nvSpPr>
          <p:spPr>
            <a:xfrm>
              <a:off x="6443289" y="7750785"/>
              <a:ext cx="3357767" cy="1453955"/>
            </a:xfrm>
            <a:custGeom>
              <a:avLst/>
              <a:gdLst>
                <a:gd name="connsiteX0" fmla="*/ 3357768 w 3357767"/>
                <a:gd name="connsiteY0" fmla="*/ 1118399 h 1453955"/>
                <a:gd name="connsiteX1" fmla="*/ 3357768 w 3357767"/>
                <a:gd name="connsiteY1" fmla="*/ 1364443 h 1453955"/>
                <a:gd name="connsiteX2" fmla="*/ 3253382 w 3357767"/>
                <a:gd name="connsiteY2" fmla="*/ 1453955 h 1453955"/>
                <a:gd name="connsiteX3" fmla="*/ 3171398 w 3357767"/>
                <a:gd name="connsiteY3" fmla="*/ 1342134 h 1453955"/>
                <a:gd name="connsiteX4" fmla="*/ 3117324 w 3357767"/>
                <a:gd name="connsiteY4" fmla="*/ 1148236 h 1453955"/>
                <a:gd name="connsiteX5" fmla="*/ 2880552 w 3357767"/>
                <a:gd name="connsiteY5" fmla="*/ 954431 h 1453955"/>
                <a:gd name="connsiteX6" fmla="*/ 2724020 w 3357767"/>
                <a:gd name="connsiteY6" fmla="*/ 805336 h 1453955"/>
                <a:gd name="connsiteX7" fmla="*/ 2597234 w 3357767"/>
                <a:gd name="connsiteY7" fmla="*/ 887320 h 1453955"/>
                <a:gd name="connsiteX8" fmla="*/ 2463012 w 3357767"/>
                <a:gd name="connsiteY8" fmla="*/ 894664 h 1453955"/>
                <a:gd name="connsiteX9" fmla="*/ 2291515 w 3357767"/>
                <a:gd name="connsiteY9" fmla="*/ 827645 h 1453955"/>
                <a:gd name="connsiteX10" fmla="*/ 2075217 w 3357767"/>
                <a:gd name="connsiteY10" fmla="*/ 857390 h 1453955"/>
                <a:gd name="connsiteX11" fmla="*/ 2008198 w 3357767"/>
                <a:gd name="connsiteY11" fmla="*/ 797807 h 1453955"/>
                <a:gd name="connsiteX12" fmla="*/ 1926122 w 3357767"/>
                <a:gd name="connsiteY12" fmla="*/ 842609 h 1453955"/>
                <a:gd name="connsiteX13" fmla="*/ 1799335 w 3357767"/>
                <a:gd name="connsiteY13" fmla="*/ 760534 h 1453955"/>
                <a:gd name="connsiteX14" fmla="*/ 1732224 w 3357767"/>
                <a:gd name="connsiteY14" fmla="*/ 902192 h 1453955"/>
                <a:gd name="connsiteX15" fmla="*/ 807631 w 3357767"/>
                <a:gd name="connsiteY15" fmla="*/ 954431 h 1453955"/>
                <a:gd name="connsiteX16" fmla="*/ 874742 w 3357767"/>
                <a:gd name="connsiteY16" fmla="*/ 738132 h 1453955"/>
                <a:gd name="connsiteX17" fmla="*/ 688281 w 3357767"/>
                <a:gd name="connsiteY17" fmla="*/ 678550 h 1453955"/>
                <a:gd name="connsiteX18" fmla="*/ 688281 w 3357767"/>
                <a:gd name="connsiteY18" fmla="*/ 536799 h 1453955"/>
                <a:gd name="connsiteX19" fmla="*/ 472166 w 3357767"/>
                <a:gd name="connsiteY19" fmla="*/ 603910 h 1453955"/>
                <a:gd name="connsiteX20" fmla="*/ 404963 w 3357767"/>
                <a:gd name="connsiteY20" fmla="*/ 507053 h 1453955"/>
                <a:gd name="connsiteX21" fmla="*/ 263304 w 3357767"/>
                <a:gd name="connsiteY21" fmla="*/ 507053 h 1453955"/>
                <a:gd name="connsiteX22" fmla="*/ 263304 w 3357767"/>
                <a:gd name="connsiteY22" fmla="*/ 685894 h 1453955"/>
                <a:gd name="connsiteX23" fmla="*/ 158919 w 3357767"/>
                <a:gd name="connsiteY23" fmla="*/ 626311 h 1453955"/>
                <a:gd name="connsiteX24" fmla="*/ 54625 w 3357767"/>
                <a:gd name="connsiteY24" fmla="*/ 628973 h 1453955"/>
                <a:gd name="connsiteX25" fmla="*/ 0 w 3357767"/>
                <a:gd name="connsiteY25" fmla="*/ 402576 h 1453955"/>
                <a:gd name="connsiteX26" fmla="*/ 54534 w 3357767"/>
                <a:gd name="connsiteY26" fmla="*/ 255867 h 1453955"/>
                <a:gd name="connsiteX27" fmla="*/ 12027 w 3357767"/>
                <a:gd name="connsiteY27" fmla="*/ 276 h 1453955"/>
                <a:gd name="connsiteX28" fmla="*/ 13496 w 3357767"/>
                <a:gd name="connsiteY28" fmla="*/ 0 h 1453955"/>
                <a:gd name="connsiteX29" fmla="*/ 173883 w 3357767"/>
                <a:gd name="connsiteY29" fmla="*/ 22309 h 1453955"/>
                <a:gd name="connsiteX30" fmla="*/ 308106 w 3357767"/>
                <a:gd name="connsiteY30" fmla="*/ 22309 h 1453955"/>
                <a:gd name="connsiteX31" fmla="*/ 240903 w 3357767"/>
                <a:gd name="connsiteY31" fmla="*/ 149095 h 1453955"/>
                <a:gd name="connsiteX32" fmla="*/ 367689 w 3357767"/>
                <a:gd name="connsiteY32" fmla="*/ 208770 h 1453955"/>
                <a:gd name="connsiteX33" fmla="*/ 703246 w 3357767"/>
                <a:gd name="connsiteY33" fmla="*/ 186369 h 1453955"/>
                <a:gd name="connsiteX34" fmla="*/ 859777 w 3357767"/>
                <a:gd name="connsiteY34" fmla="*/ 89420 h 1453955"/>
                <a:gd name="connsiteX35" fmla="*/ 1187897 w 3357767"/>
                <a:gd name="connsiteY35" fmla="*/ 67019 h 1453955"/>
                <a:gd name="connsiteX36" fmla="*/ 1523453 w 3357767"/>
                <a:gd name="connsiteY36" fmla="*/ 134223 h 1453955"/>
                <a:gd name="connsiteX37" fmla="*/ 1926122 w 3357767"/>
                <a:gd name="connsiteY37" fmla="*/ 283318 h 1453955"/>
                <a:gd name="connsiteX38" fmla="*/ 2313825 w 3357767"/>
                <a:gd name="connsiteY38" fmla="*/ 313064 h 1453955"/>
                <a:gd name="connsiteX39" fmla="*/ 2455483 w 3357767"/>
                <a:gd name="connsiteY39" fmla="*/ 238516 h 1453955"/>
                <a:gd name="connsiteX40" fmla="*/ 2682983 w 3357767"/>
                <a:gd name="connsiteY40" fmla="*/ 313064 h 1453955"/>
                <a:gd name="connsiteX41" fmla="*/ 2895425 w 3357767"/>
                <a:gd name="connsiteY41" fmla="*/ 462251 h 1453955"/>
                <a:gd name="connsiteX42" fmla="*/ 3007338 w 3357767"/>
                <a:gd name="connsiteY42" fmla="*/ 402576 h 1453955"/>
                <a:gd name="connsiteX43" fmla="*/ 3119160 w 3357767"/>
                <a:gd name="connsiteY43" fmla="*/ 372830 h 1453955"/>
                <a:gd name="connsiteX44" fmla="*/ 3117324 w 3357767"/>
                <a:gd name="connsiteY44" fmla="*/ 633747 h 1453955"/>
                <a:gd name="connsiteX45" fmla="*/ 3037084 w 3357767"/>
                <a:gd name="connsiteY45" fmla="*/ 730696 h 1453955"/>
                <a:gd name="connsiteX46" fmla="*/ 3245854 w 3357767"/>
                <a:gd name="connsiteY46" fmla="*/ 723260 h 1453955"/>
                <a:gd name="connsiteX47" fmla="*/ 3320493 w 3357767"/>
                <a:gd name="connsiteY47" fmla="*/ 805336 h 1453955"/>
                <a:gd name="connsiteX48" fmla="*/ 3290656 w 3357767"/>
                <a:gd name="connsiteY48" fmla="*/ 917157 h 1453955"/>
                <a:gd name="connsiteX49" fmla="*/ 3357768 w 3357767"/>
                <a:gd name="connsiteY49" fmla="*/ 1118399 h 1453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3357767" h="1453955">
                  <a:moveTo>
                    <a:pt x="3357768" y="1118399"/>
                  </a:moveTo>
                  <a:lnTo>
                    <a:pt x="3357768" y="1364443"/>
                  </a:lnTo>
                  <a:lnTo>
                    <a:pt x="3253382" y="1453955"/>
                  </a:lnTo>
                  <a:lnTo>
                    <a:pt x="3171398" y="1342134"/>
                  </a:lnTo>
                  <a:lnTo>
                    <a:pt x="3117324" y="1148236"/>
                  </a:lnTo>
                  <a:lnTo>
                    <a:pt x="2880552" y="954431"/>
                  </a:lnTo>
                  <a:lnTo>
                    <a:pt x="2724020" y="805336"/>
                  </a:lnTo>
                  <a:lnTo>
                    <a:pt x="2597234" y="887320"/>
                  </a:lnTo>
                  <a:lnTo>
                    <a:pt x="2463012" y="894664"/>
                  </a:lnTo>
                  <a:lnTo>
                    <a:pt x="2291515" y="827645"/>
                  </a:lnTo>
                  <a:lnTo>
                    <a:pt x="2075217" y="857390"/>
                  </a:lnTo>
                  <a:lnTo>
                    <a:pt x="2008198" y="797807"/>
                  </a:lnTo>
                  <a:lnTo>
                    <a:pt x="1926122" y="842609"/>
                  </a:lnTo>
                  <a:lnTo>
                    <a:pt x="1799335" y="760534"/>
                  </a:lnTo>
                  <a:lnTo>
                    <a:pt x="1732224" y="902192"/>
                  </a:lnTo>
                  <a:lnTo>
                    <a:pt x="807631" y="954431"/>
                  </a:lnTo>
                  <a:lnTo>
                    <a:pt x="874742" y="738132"/>
                  </a:lnTo>
                  <a:lnTo>
                    <a:pt x="688281" y="678550"/>
                  </a:lnTo>
                  <a:lnTo>
                    <a:pt x="688281" y="536799"/>
                  </a:lnTo>
                  <a:lnTo>
                    <a:pt x="472166" y="603910"/>
                  </a:lnTo>
                  <a:lnTo>
                    <a:pt x="404963" y="507053"/>
                  </a:lnTo>
                  <a:lnTo>
                    <a:pt x="263304" y="507053"/>
                  </a:lnTo>
                  <a:lnTo>
                    <a:pt x="263304" y="685894"/>
                  </a:lnTo>
                  <a:lnTo>
                    <a:pt x="158919" y="626311"/>
                  </a:lnTo>
                  <a:lnTo>
                    <a:pt x="54625" y="628973"/>
                  </a:lnTo>
                  <a:lnTo>
                    <a:pt x="0" y="402576"/>
                  </a:lnTo>
                  <a:lnTo>
                    <a:pt x="54534" y="255867"/>
                  </a:lnTo>
                  <a:lnTo>
                    <a:pt x="12027" y="276"/>
                  </a:lnTo>
                  <a:lnTo>
                    <a:pt x="13496" y="0"/>
                  </a:lnTo>
                  <a:lnTo>
                    <a:pt x="173883" y="22309"/>
                  </a:lnTo>
                  <a:lnTo>
                    <a:pt x="308106" y="22309"/>
                  </a:lnTo>
                  <a:lnTo>
                    <a:pt x="240903" y="149095"/>
                  </a:lnTo>
                  <a:lnTo>
                    <a:pt x="367689" y="208770"/>
                  </a:lnTo>
                  <a:lnTo>
                    <a:pt x="703246" y="186369"/>
                  </a:lnTo>
                  <a:lnTo>
                    <a:pt x="859777" y="89420"/>
                  </a:lnTo>
                  <a:lnTo>
                    <a:pt x="1187897" y="67019"/>
                  </a:lnTo>
                  <a:lnTo>
                    <a:pt x="1523453" y="134223"/>
                  </a:lnTo>
                  <a:lnTo>
                    <a:pt x="1926122" y="283318"/>
                  </a:lnTo>
                  <a:lnTo>
                    <a:pt x="2313825" y="313064"/>
                  </a:lnTo>
                  <a:lnTo>
                    <a:pt x="2455483" y="238516"/>
                  </a:lnTo>
                  <a:lnTo>
                    <a:pt x="2682983" y="313064"/>
                  </a:lnTo>
                  <a:lnTo>
                    <a:pt x="2895425" y="462251"/>
                  </a:lnTo>
                  <a:lnTo>
                    <a:pt x="3007338" y="402576"/>
                  </a:lnTo>
                  <a:lnTo>
                    <a:pt x="3119160" y="372830"/>
                  </a:lnTo>
                  <a:lnTo>
                    <a:pt x="3117324" y="633747"/>
                  </a:lnTo>
                  <a:lnTo>
                    <a:pt x="3037084" y="730696"/>
                  </a:lnTo>
                  <a:lnTo>
                    <a:pt x="3245854" y="723260"/>
                  </a:lnTo>
                  <a:lnTo>
                    <a:pt x="3320493" y="805336"/>
                  </a:lnTo>
                  <a:lnTo>
                    <a:pt x="3290656" y="917157"/>
                  </a:lnTo>
                  <a:lnTo>
                    <a:pt x="3357768" y="1118399"/>
                  </a:lnTo>
                  <a:close/>
                </a:path>
              </a:pathLst>
            </a:custGeom>
            <a:solidFill>
              <a:srgbClr val="E6E7E8"/>
            </a:solidFill>
            <a:ln w="36716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47" name="Forma libre 46">
              <a:extLst>
                <a:ext uri="{FF2B5EF4-FFF2-40B4-BE49-F238E27FC236}">
                  <a16:creationId xmlns:a16="http://schemas.microsoft.com/office/drawing/2014/main" id="{B8CA3C49-656D-4F1C-7F23-E1F9F22CBD66}"/>
                </a:ext>
              </a:extLst>
            </p:cNvPr>
            <p:cNvSpPr/>
            <p:nvPr/>
          </p:nvSpPr>
          <p:spPr>
            <a:xfrm>
              <a:off x="6512787" y="7542015"/>
              <a:ext cx="678457" cy="134222"/>
            </a:xfrm>
            <a:custGeom>
              <a:avLst/>
              <a:gdLst>
                <a:gd name="connsiteX0" fmla="*/ 0 w 678457"/>
                <a:gd name="connsiteY0" fmla="*/ 81984 h 134222"/>
                <a:gd name="connsiteX1" fmla="*/ 67020 w 678457"/>
                <a:gd name="connsiteY1" fmla="*/ 0 h 134222"/>
                <a:gd name="connsiteX2" fmla="*/ 223643 w 678457"/>
                <a:gd name="connsiteY2" fmla="*/ 40946 h 134222"/>
                <a:gd name="connsiteX3" fmla="*/ 424977 w 678457"/>
                <a:gd name="connsiteY3" fmla="*/ 0 h 134222"/>
                <a:gd name="connsiteX4" fmla="*/ 678458 w 678457"/>
                <a:gd name="connsiteY4" fmla="*/ 0 h 134222"/>
                <a:gd name="connsiteX5" fmla="*/ 559200 w 678457"/>
                <a:gd name="connsiteY5" fmla="*/ 134223 h 134222"/>
                <a:gd name="connsiteX6" fmla="*/ 305627 w 678457"/>
                <a:gd name="connsiteY6" fmla="*/ 134223 h 134222"/>
                <a:gd name="connsiteX7" fmla="*/ 171497 w 678457"/>
                <a:gd name="connsiteY7" fmla="*/ 67111 h 134222"/>
                <a:gd name="connsiteX8" fmla="*/ 67020 w 678457"/>
                <a:gd name="connsiteY8" fmla="*/ 134223 h 134222"/>
                <a:gd name="connsiteX9" fmla="*/ 0 w 678457"/>
                <a:gd name="connsiteY9" fmla="*/ 81984 h 134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78457" h="134222">
                  <a:moveTo>
                    <a:pt x="0" y="81984"/>
                  </a:moveTo>
                  <a:lnTo>
                    <a:pt x="67020" y="0"/>
                  </a:lnTo>
                  <a:lnTo>
                    <a:pt x="223643" y="40946"/>
                  </a:lnTo>
                  <a:lnTo>
                    <a:pt x="424977" y="0"/>
                  </a:lnTo>
                  <a:lnTo>
                    <a:pt x="678458" y="0"/>
                  </a:lnTo>
                  <a:lnTo>
                    <a:pt x="559200" y="134223"/>
                  </a:lnTo>
                  <a:lnTo>
                    <a:pt x="305627" y="134223"/>
                  </a:lnTo>
                  <a:lnTo>
                    <a:pt x="171497" y="67111"/>
                  </a:lnTo>
                  <a:lnTo>
                    <a:pt x="67020" y="134223"/>
                  </a:lnTo>
                  <a:lnTo>
                    <a:pt x="0" y="81984"/>
                  </a:lnTo>
                  <a:close/>
                </a:path>
              </a:pathLst>
            </a:custGeom>
            <a:solidFill>
              <a:srgbClr val="E6E7E8"/>
            </a:solidFill>
            <a:ln w="36716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sp>
        <p:nvSpPr>
          <p:cNvPr id="48" name="Forma libre 47">
            <a:extLst>
              <a:ext uri="{FF2B5EF4-FFF2-40B4-BE49-F238E27FC236}">
                <a16:creationId xmlns:a16="http://schemas.microsoft.com/office/drawing/2014/main" id="{DE4F7C1E-CC08-7F9B-BAA3-F3602A1D53FC}"/>
              </a:ext>
            </a:extLst>
          </p:cNvPr>
          <p:cNvSpPr/>
          <p:nvPr/>
        </p:nvSpPr>
        <p:spPr>
          <a:xfrm>
            <a:off x="2943491" y="8477396"/>
            <a:ext cx="6501991" cy="1916297"/>
          </a:xfrm>
          <a:custGeom>
            <a:avLst/>
            <a:gdLst>
              <a:gd name="connsiteX0" fmla="*/ 0 w 6501991"/>
              <a:gd name="connsiteY0" fmla="*/ 387703 h 1916297"/>
              <a:gd name="connsiteX1" fmla="*/ 223643 w 6501991"/>
              <a:gd name="connsiteY1" fmla="*/ 529362 h 1916297"/>
              <a:gd name="connsiteX2" fmla="*/ 618874 w 6501991"/>
              <a:gd name="connsiteY2" fmla="*/ 700858 h 1916297"/>
              <a:gd name="connsiteX3" fmla="*/ 782934 w 6501991"/>
              <a:gd name="connsiteY3" fmla="*/ 589037 h 1916297"/>
              <a:gd name="connsiteX4" fmla="*/ 1058816 w 6501991"/>
              <a:gd name="connsiteY4" fmla="*/ 626310 h 1916297"/>
              <a:gd name="connsiteX5" fmla="*/ 1677690 w 6501991"/>
              <a:gd name="connsiteY5" fmla="*/ 946902 h 1916297"/>
              <a:gd name="connsiteX6" fmla="*/ 2162342 w 6501991"/>
              <a:gd name="connsiteY6" fmla="*/ 1394280 h 1916297"/>
              <a:gd name="connsiteX7" fmla="*/ 2497899 w 6501991"/>
              <a:gd name="connsiteY7" fmla="*/ 1916298 h 1916297"/>
              <a:gd name="connsiteX8" fmla="*/ 2952713 w 6501991"/>
              <a:gd name="connsiteY8" fmla="*/ 1916298 h 1916297"/>
              <a:gd name="connsiteX9" fmla="*/ 2952713 w 6501991"/>
              <a:gd name="connsiteY9" fmla="*/ 1804384 h 1916297"/>
              <a:gd name="connsiteX10" fmla="*/ 2699232 w 6501991"/>
              <a:gd name="connsiteY10" fmla="*/ 1528503 h 1916297"/>
              <a:gd name="connsiteX11" fmla="*/ 2758907 w 6501991"/>
              <a:gd name="connsiteY11" fmla="*/ 1364443 h 1916297"/>
              <a:gd name="connsiteX12" fmla="*/ 3303234 w 6501991"/>
              <a:gd name="connsiteY12" fmla="*/ 1088561 h 1916297"/>
              <a:gd name="connsiteX13" fmla="*/ 3332980 w 6501991"/>
              <a:gd name="connsiteY13" fmla="*/ 887319 h 1916297"/>
              <a:gd name="connsiteX14" fmla="*/ 3474730 w 6501991"/>
              <a:gd name="connsiteY14" fmla="*/ 946902 h 1916297"/>
              <a:gd name="connsiteX15" fmla="*/ 3556714 w 6501991"/>
              <a:gd name="connsiteY15" fmla="*/ 849953 h 1916297"/>
              <a:gd name="connsiteX16" fmla="*/ 3556714 w 6501991"/>
              <a:gd name="connsiteY16" fmla="*/ 946902 h 1916297"/>
              <a:gd name="connsiteX17" fmla="*/ 3556714 w 6501991"/>
              <a:gd name="connsiteY17" fmla="*/ 1043851 h 1916297"/>
              <a:gd name="connsiteX18" fmla="*/ 3605189 w 6501991"/>
              <a:gd name="connsiteY18" fmla="*/ 857482 h 1916297"/>
              <a:gd name="connsiteX19" fmla="*/ 3743175 w 6501991"/>
              <a:gd name="connsiteY19" fmla="*/ 849953 h 1916297"/>
              <a:gd name="connsiteX20" fmla="*/ 3743175 w 6501991"/>
              <a:gd name="connsiteY20" fmla="*/ 1043851 h 1916297"/>
              <a:gd name="connsiteX21" fmla="*/ 3795322 w 6501991"/>
              <a:gd name="connsiteY21" fmla="*/ 1028978 h 1916297"/>
              <a:gd name="connsiteX22" fmla="*/ 3854997 w 6501991"/>
              <a:gd name="connsiteY22" fmla="*/ 946902 h 1916297"/>
              <a:gd name="connsiteX23" fmla="*/ 3944418 w 6501991"/>
              <a:gd name="connsiteY23" fmla="*/ 1043851 h 1916297"/>
              <a:gd name="connsiteX24" fmla="*/ 3981691 w 6501991"/>
              <a:gd name="connsiteY24" fmla="*/ 946902 h 1916297"/>
              <a:gd name="connsiteX25" fmla="*/ 3869870 w 6501991"/>
              <a:gd name="connsiteY25" fmla="*/ 835081 h 1916297"/>
              <a:gd name="connsiteX26" fmla="*/ 4056331 w 6501991"/>
              <a:gd name="connsiteY26" fmla="*/ 820208 h 1916297"/>
              <a:gd name="connsiteX27" fmla="*/ 4108478 w 6501991"/>
              <a:gd name="connsiteY27" fmla="*/ 946902 h 1916297"/>
              <a:gd name="connsiteX28" fmla="*/ 4250137 w 6501991"/>
              <a:gd name="connsiteY28" fmla="*/ 946902 h 1916297"/>
              <a:gd name="connsiteX29" fmla="*/ 4287410 w 6501991"/>
              <a:gd name="connsiteY29" fmla="*/ 857482 h 1916297"/>
              <a:gd name="connsiteX30" fmla="*/ 4555855 w 6501991"/>
              <a:gd name="connsiteY30" fmla="*/ 767969 h 1916297"/>
              <a:gd name="connsiteX31" fmla="*/ 4652804 w 6501991"/>
              <a:gd name="connsiteY31" fmla="*/ 849953 h 1916297"/>
              <a:gd name="connsiteX32" fmla="*/ 4742316 w 6501991"/>
              <a:gd name="connsiteY32" fmla="*/ 767969 h 1916297"/>
              <a:gd name="connsiteX33" fmla="*/ 4891412 w 6501991"/>
              <a:gd name="connsiteY33" fmla="*/ 842517 h 1916297"/>
              <a:gd name="connsiteX34" fmla="*/ 5085310 w 6501991"/>
              <a:gd name="connsiteY34" fmla="*/ 820208 h 1916297"/>
              <a:gd name="connsiteX35" fmla="*/ 5163621 w 6501991"/>
              <a:gd name="connsiteY35" fmla="*/ 879791 h 1916297"/>
              <a:gd name="connsiteX36" fmla="*/ 5040508 w 6501991"/>
              <a:gd name="connsiteY36" fmla="*/ 946902 h 1916297"/>
              <a:gd name="connsiteX37" fmla="*/ 4943650 w 6501991"/>
              <a:gd name="connsiteY37" fmla="*/ 879791 h 1916297"/>
              <a:gd name="connsiteX38" fmla="*/ 4869011 w 6501991"/>
              <a:gd name="connsiteY38" fmla="*/ 946902 h 1916297"/>
              <a:gd name="connsiteX39" fmla="*/ 4988360 w 6501991"/>
              <a:gd name="connsiteY39" fmla="*/ 1006577 h 1916297"/>
              <a:gd name="connsiteX40" fmla="*/ 5219532 w 6501991"/>
              <a:gd name="connsiteY40" fmla="*/ 946902 h 1916297"/>
              <a:gd name="connsiteX41" fmla="*/ 5569961 w 6501991"/>
              <a:gd name="connsiteY41" fmla="*/ 1006577 h 1916297"/>
              <a:gd name="connsiteX42" fmla="*/ 6017339 w 6501991"/>
              <a:gd name="connsiteY42" fmla="*/ 1152000 h 1916297"/>
              <a:gd name="connsiteX43" fmla="*/ 6367768 w 6501991"/>
              <a:gd name="connsiteY43" fmla="*/ 1192946 h 1916297"/>
              <a:gd name="connsiteX44" fmla="*/ 6501991 w 6501991"/>
              <a:gd name="connsiteY44" fmla="*/ 1152000 h 1916297"/>
              <a:gd name="connsiteX45" fmla="*/ 6449844 w 6501991"/>
              <a:gd name="connsiteY45" fmla="*/ 946902 h 1916297"/>
              <a:gd name="connsiteX46" fmla="*/ 6367768 w 6501991"/>
              <a:gd name="connsiteY46" fmla="*/ 835081 h 1916297"/>
              <a:gd name="connsiteX47" fmla="*/ 6313786 w 6501991"/>
              <a:gd name="connsiteY47" fmla="*/ 641183 h 1916297"/>
              <a:gd name="connsiteX48" fmla="*/ 6077014 w 6501991"/>
              <a:gd name="connsiteY48" fmla="*/ 447378 h 1916297"/>
              <a:gd name="connsiteX49" fmla="*/ 5920390 w 6501991"/>
              <a:gd name="connsiteY49" fmla="*/ 298191 h 1916297"/>
              <a:gd name="connsiteX50" fmla="*/ 5793696 w 6501991"/>
              <a:gd name="connsiteY50" fmla="*/ 380266 h 1916297"/>
              <a:gd name="connsiteX51" fmla="*/ 5659474 w 6501991"/>
              <a:gd name="connsiteY51" fmla="*/ 387703 h 1916297"/>
              <a:gd name="connsiteX52" fmla="*/ 5487977 w 6501991"/>
              <a:gd name="connsiteY52" fmla="*/ 320592 h 1916297"/>
              <a:gd name="connsiteX53" fmla="*/ 5271679 w 6501991"/>
              <a:gd name="connsiteY53" fmla="*/ 350429 h 1916297"/>
              <a:gd name="connsiteX54" fmla="*/ 5204568 w 6501991"/>
              <a:gd name="connsiteY54" fmla="*/ 290754 h 1916297"/>
              <a:gd name="connsiteX55" fmla="*/ 5122584 w 6501991"/>
              <a:gd name="connsiteY55" fmla="*/ 335464 h 1916297"/>
              <a:gd name="connsiteX56" fmla="*/ 4995797 w 6501991"/>
              <a:gd name="connsiteY56" fmla="*/ 253480 h 1916297"/>
              <a:gd name="connsiteX57" fmla="*/ 4928686 w 6501991"/>
              <a:gd name="connsiteY57" fmla="*/ 395139 h 1916297"/>
              <a:gd name="connsiteX58" fmla="*/ 4004093 w 6501991"/>
              <a:gd name="connsiteY58" fmla="*/ 447378 h 1916297"/>
              <a:gd name="connsiteX59" fmla="*/ 4071204 w 6501991"/>
              <a:gd name="connsiteY59" fmla="*/ 231079 h 1916297"/>
              <a:gd name="connsiteX60" fmla="*/ 3884834 w 6501991"/>
              <a:gd name="connsiteY60" fmla="*/ 171496 h 1916297"/>
              <a:gd name="connsiteX61" fmla="*/ 3884834 w 6501991"/>
              <a:gd name="connsiteY61" fmla="*/ 29746 h 1916297"/>
              <a:gd name="connsiteX62" fmla="*/ 3668536 w 6501991"/>
              <a:gd name="connsiteY62" fmla="*/ 96857 h 1916297"/>
              <a:gd name="connsiteX63" fmla="*/ 3601425 w 6501991"/>
              <a:gd name="connsiteY63" fmla="*/ 0 h 1916297"/>
              <a:gd name="connsiteX64" fmla="*/ 3459766 w 6501991"/>
              <a:gd name="connsiteY64" fmla="*/ 0 h 1916297"/>
              <a:gd name="connsiteX65" fmla="*/ 3459766 w 6501991"/>
              <a:gd name="connsiteY65" fmla="*/ 178933 h 1916297"/>
              <a:gd name="connsiteX66" fmla="*/ 3355381 w 6501991"/>
              <a:gd name="connsiteY66" fmla="*/ 119258 h 1916297"/>
              <a:gd name="connsiteX67" fmla="*/ 3064626 w 6501991"/>
              <a:gd name="connsiteY67" fmla="*/ 126694 h 1916297"/>
              <a:gd name="connsiteX68" fmla="*/ 2945276 w 6501991"/>
              <a:gd name="connsiteY68" fmla="*/ 44710 h 1916297"/>
              <a:gd name="connsiteX69" fmla="*/ 2811054 w 6501991"/>
              <a:gd name="connsiteY69" fmla="*/ 134131 h 1916297"/>
              <a:gd name="connsiteX70" fmla="*/ 2483026 w 6501991"/>
              <a:gd name="connsiteY70" fmla="*/ 126694 h 1916297"/>
              <a:gd name="connsiteX71" fmla="*/ 2415914 w 6501991"/>
              <a:gd name="connsiteY71" fmla="*/ 171496 h 1916297"/>
              <a:gd name="connsiteX72" fmla="*/ 2222017 w 6501991"/>
              <a:gd name="connsiteY72" fmla="*/ 141659 h 1916297"/>
              <a:gd name="connsiteX73" fmla="*/ 2110196 w 6501991"/>
              <a:gd name="connsiteY73" fmla="*/ 223643 h 1916297"/>
              <a:gd name="connsiteX74" fmla="*/ 1864060 w 6501991"/>
              <a:gd name="connsiteY74" fmla="*/ 268353 h 1916297"/>
              <a:gd name="connsiteX75" fmla="*/ 1774639 w 6501991"/>
              <a:gd name="connsiteY75" fmla="*/ 163968 h 1916297"/>
              <a:gd name="connsiteX76" fmla="*/ 1498757 w 6501991"/>
              <a:gd name="connsiteY76" fmla="*/ 111821 h 1916297"/>
              <a:gd name="connsiteX77" fmla="*/ 1237749 w 6501991"/>
              <a:gd name="connsiteY77" fmla="*/ 201242 h 1916297"/>
              <a:gd name="connsiteX78" fmla="*/ 1021542 w 6501991"/>
              <a:gd name="connsiteY78" fmla="*/ 96857 h 1916297"/>
              <a:gd name="connsiteX79" fmla="*/ 715823 w 6501991"/>
              <a:gd name="connsiteY79" fmla="*/ 59583 h 1916297"/>
              <a:gd name="connsiteX80" fmla="*/ 596473 w 6501991"/>
              <a:gd name="connsiteY80" fmla="*/ 67111 h 1916297"/>
              <a:gd name="connsiteX81" fmla="*/ 685986 w 6501991"/>
              <a:gd name="connsiteY81" fmla="*/ 193805 h 1916297"/>
              <a:gd name="connsiteX82" fmla="*/ 589037 w 6501991"/>
              <a:gd name="connsiteY82" fmla="*/ 290754 h 1916297"/>
              <a:gd name="connsiteX83" fmla="*/ 469779 w 6501991"/>
              <a:gd name="connsiteY83" fmla="*/ 335464 h 1916297"/>
              <a:gd name="connsiteX84" fmla="*/ 208770 w 6501991"/>
              <a:gd name="connsiteY84" fmla="*/ 313155 h 1916297"/>
              <a:gd name="connsiteX85" fmla="*/ 0 w 6501991"/>
              <a:gd name="connsiteY85" fmla="*/ 387703 h 1916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501991" h="1916297">
                <a:moveTo>
                  <a:pt x="0" y="387703"/>
                </a:moveTo>
                <a:lnTo>
                  <a:pt x="223643" y="529362"/>
                </a:lnTo>
                <a:lnTo>
                  <a:pt x="618874" y="700858"/>
                </a:lnTo>
                <a:lnTo>
                  <a:pt x="782934" y="589037"/>
                </a:lnTo>
                <a:lnTo>
                  <a:pt x="1058816" y="626310"/>
                </a:lnTo>
                <a:lnTo>
                  <a:pt x="1677690" y="946902"/>
                </a:lnTo>
                <a:lnTo>
                  <a:pt x="2162342" y="1394280"/>
                </a:lnTo>
                <a:lnTo>
                  <a:pt x="2497899" y="1916298"/>
                </a:lnTo>
                <a:lnTo>
                  <a:pt x="2952713" y="1916298"/>
                </a:lnTo>
                <a:lnTo>
                  <a:pt x="2952713" y="1804384"/>
                </a:lnTo>
                <a:lnTo>
                  <a:pt x="2699232" y="1528503"/>
                </a:lnTo>
                <a:lnTo>
                  <a:pt x="2758907" y="1364443"/>
                </a:lnTo>
                <a:lnTo>
                  <a:pt x="3303234" y="1088561"/>
                </a:lnTo>
                <a:lnTo>
                  <a:pt x="3332980" y="887319"/>
                </a:lnTo>
                <a:lnTo>
                  <a:pt x="3474730" y="946902"/>
                </a:lnTo>
                <a:lnTo>
                  <a:pt x="3556714" y="849953"/>
                </a:lnTo>
                <a:lnTo>
                  <a:pt x="3556714" y="946902"/>
                </a:lnTo>
                <a:lnTo>
                  <a:pt x="3556714" y="1043851"/>
                </a:lnTo>
                <a:lnTo>
                  <a:pt x="3605189" y="857482"/>
                </a:lnTo>
                <a:lnTo>
                  <a:pt x="3743175" y="849953"/>
                </a:lnTo>
                <a:lnTo>
                  <a:pt x="3743175" y="1043851"/>
                </a:lnTo>
                <a:lnTo>
                  <a:pt x="3795322" y="1028978"/>
                </a:lnTo>
                <a:lnTo>
                  <a:pt x="3854997" y="946902"/>
                </a:lnTo>
                <a:lnTo>
                  <a:pt x="3944418" y="1043851"/>
                </a:lnTo>
                <a:lnTo>
                  <a:pt x="3981691" y="946902"/>
                </a:lnTo>
                <a:lnTo>
                  <a:pt x="3869870" y="835081"/>
                </a:lnTo>
                <a:lnTo>
                  <a:pt x="4056331" y="820208"/>
                </a:lnTo>
                <a:lnTo>
                  <a:pt x="4108478" y="946902"/>
                </a:lnTo>
                <a:lnTo>
                  <a:pt x="4250137" y="946902"/>
                </a:lnTo>
                <a:lnTo>
                  <a:pt x="4287410" y="857482"/>
                </a:lnTo>
                <a:lnTo>
                  <a:pt x="4555855" y="767969"/>
                </a:lnTo>
                <a:lnTo>
                  <a:pt x="4652804" y="849953"/>
                </a:lnTo>
                <a:lnTo>
                  <a:pt x="4742316" y="767969"/>
                </a:lnTo>
                <a:lnTo>
                  <a:pt x="4891412" y="842517"/>
                </a:lnTo>
                <a:lnTo>
                  <a:pt x="5085310" y="820208"/>
                </a:lnTo>
                <a:lnTo>
                  <a:pt x="5163621" y="879791"/>
                </a:lnTo>
                <a:lnTo>
                  <a:pt x="5040508" y="946902"/>
                </a:lnTo>
                <a:lnTo>
                  <a:pt x="4943650" y="879791"/>
                </a:lnTo>
                <a:lnTo>
                  <a:pt x="4869011" y="946902"/>
                </a:lnTo>
                <a:lnTo>
                  <a:pt x="4988360" y="1006577"/>
                </a:lnTo>
                <a:lnTo>
                  <a:pt x="5219532" y="946902"/>
                </a:lnTo>
                <a:lnTo>
                  <a:pt x="5569961" y="1006577"/>
                </a:lnTo>
                <a:lnTo>
                  <a:pt x="6017339" y="1152000"/>
                </a:lnTo>
                <a:lnTo>
                  <a:pt x="6367768" y="1192946"/>
                </a:lnTo>
                <a:lnTo>
                  <a:pt x="6501991" y="1152000"/>
                </a:lnTo>
                <a:lnTo>
                  <a:pt x="6449844" y="946902"/>
                </a:lnTo>
                <a:lnTo>
                  <a:pt x="6367768" y="835081"/>
                </a:lnTo>
                <a:lnTo>
                  <a:pt x="6313786" y="641183"/>
                </a:lnTo>
                <a:lnTo>
                  <a:pt x="6077014" y="447378"/>
                </a:lnTo>
                <a:lnTo>
                  <a:pt x="5920390" y="298191"/>
                </a:lnTo>
                <a:lnTo>
                  <a:pt x="5793696" y="380266"/>
                </a:lnTo>
                <a:lnTo>
                  <a:pt x="5659474" y="387703"/>
                </a:lnTo>
                <a:lnTo>
                  <a:pt x="5487977" y="320592"/>
                </a:lnTo>
                <a:lnTo>
                  <a:pt x="5271679" y="350429"/>
                </a:lnTo>
                <a:lnTo>
                  <a:pt x="5204568" y="290754"/>
                </a:lnTo>
                <a:lnTo>
                  <a:pt x="5122584" y="335464"/>
                </a:lnTo>
                <a:lnTo>
                  <a:pt x="4995797" y="253480"/>
                </a:lnTo>
                <a:lnTo>
                  <a:pt x="4928686" y="395139"/>
                </a:lnTo>
                <a:lnTo>
                  <a:pt x="4004093" y="447378"/>
                </a:lnTo>
                <a:lnTo>
                  <a:pt x="4071204" y="231079"/>
                </a:lnTo>
                <a:lnTo>
                  <a:pt x="3884834" y="171496"/>
                </a:lnTo>
                <a:lnTo>
                  <a:pt x="3884834" y="29746"/>
                </a:lnTo>
                <a:lnTo>
                  <a:pt x="3668536" y="96857"/>
                </a:lnTo>
                <a:lnTo>
                  <a:pt x="3601425" y="0"/>
                </a:lnTo>
                <a:lnTo>
                  <a:pt x="3459766" y="0"/>
                </a:lnTo>
                <a:lnTo>
                  <a:pt x="3459766" y="178933"/>
                </a:lnTo>
                <a:lnTo>
                  <a:pt x="3355381" y="119258"/>
                </a:lnTo>
                <a:lnTo>
                  <a:pt x="3064626" y="126694"/>
                </a:lnTo>
                <a:lnTo>
                  <a:pt x="2945276" y="44710"/>
                </a:lnTo>
                <a:lnTo>
                  <a:pt x="2811054" y="134131"/>
                </a:lnTo>
                <a:lnTo>
                  <a:pt x="2483026" y="126694"/>
                </a:lnTo>
                <a:lnTo>
                  <a:pt x="2415914" y="171496"/>
                </a:lnTo>
                <a:lnTo>
                  <a:pt x="2222017" y="141659"/>
                </a:lnTo>
                <a:lnTo>
                  <a:pt x="2110196" y="223643"/>
                </a:lnTo>
                <a:lnTo>
                  <a:pt x="1864060" y="268353"/>
                </a:lnTo>
                <a:lnTo>
                  <a:pt x="1774639" y="163968"/>
                </a:lnTo>
                <a:lnTo>
                  <a:pt x="1498757" y="111821"/>
                </a:lnTo>
                <a:lnTo>
                  <a:pt x="1237749" y="201242"/>
                </a:lnTo>
                <a:lnTo>
                  <a:pt x="1021542" y="96857"/>
                </a:lnTo>
                <a:lnTo>
                  <a:pt x="715823" y="59583"/>
                </a:lnTo>
                <a:lnTo>
                  <a:pt x="596473" y="67111"/>
                </a:lnTo>
                <a:lnTo>
                  <a:pt x="685986" y="193805"/>
                </a:lnTo>
                <a:lnTo>
                  <a:pt x="589037" y="290754"/>
                </a:lnTo>
                <a:lnTo>
                  <a:pt x="469779" y="335464"/>
                </a:lnTo>
                <a:lnTo>
                  <a:pt x="208770" y="313155"/>
                </a:lnTo>
                <a:lnTo>
                  <a:pt x="0" y="387703"/>
                </a:lnTo>
                <a:close/>
              </a:path>
            </a:pathLst>
          </a:custGeom>
          <a:solidFill>
            <a:srgbClr val="E6E7E8"/>
          </a:solidFill>
          <a:ln w="36716" cap="rnd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s-CO">
              <a:latin typeface="Trebuchet MS" panose="020B0703020202090204" pitchFamily="34" charset="0"/>
            </a:endParaRPr>
          </a:p>
        </p:txBody>
      </p:sp>
      <p:sp>
        <p:nvSpPr>
          <p:cNvPr id="49" name="Forma libre 48">
            <a:extLst>
              <a:ext uri="{FF2B5EF4-FFF2-40B4-BE49-F238E27FC236}">
                <a16:creationId xmlns:a16="http://schemas.microsoft.com/office/drawing/2014/main" id="{A742F384-F047-821A-D495-F41B98D04BAE}"/>
              </a:ext>
            </a:extLst>
          </p:cNvPr>
          <p:cNvSpPr/>
          <p:nvPr/>
        </p:nvSpPr>
        <p:spPr>
          <a:xfrm>
            <a:off x="9393334" y="8589218"/>
            <a:ext cx="5793604" cy="1804476"/>
          </a:xfrm>
          <a:custGeom>
            <a:avLst/>
            <a:gdLst>
              <a:gd name="connsiteX0" fmla="*/ 52147 w 5793604"/>
              <a:gd name="connsiteY0" fmla="*/ 1040179 h 1804476"/>
              <a:gd name="connsiteX1" fmla="*/ 328029 w 5793604"/>
              <a:gd name="connsiteY1" fmla="*/ 1178074 h 1804476"/>
              <a:gd name="connsiteX2" fmla="*/ 745661 w 5793604"/>
              <a:gd name="connsiteY2" fmla="*/ 1282459 h 1804476"/>
              <a:gd name="connsiteX3" fmla="*/ 1043851 w 5793604"/>
              <a:gd name="connsiteY3" fmla="*/ 1282459 h 1804476"/>
              <a:gd name="connsiteX4" fmla="*/ 1170638 w 5793604"/>
              <a:gd name="connsiteY4" fmla="*/ 1222875 h 1804476"/>
              <a:gd name="connsiteX5" fmla="*/ 1170638 w 5793604"/>
              <a:gd name="connsiteY5" fmla="*/ 1081125 h 1804476"/>
              <a:gd name="connsiteX6" fmla="*/ 1297424 w 5793604"/>
              <a:gd name="connsiteY6" fmla="*/ 1161365 h 1804476"/>
              <a:gd name="connsiteX7" fmla="*/ 1670254 w 5793604"/>
              <a:gd name="connsiteY7" fmla="*/ 1040179 h 1804476"/>
              <a:gd name="connsiteX8" fmla="*/ 2013247 w 5793604"/>
              <a:gd name="connsiteY8" fmla="*/ 1118490 h 1804476"/>
              <a:gd name="connsiteX9" fmla="*/ 2132505 w 5793604"/>
              <a:gd name="connsiteY9" fmla="*/ 1103526 h 1804476"/>
              <a:gd name="connsiteX10" fmla="*/ 2080358 w 5793604"/>
              <a:gd name="connsiteY10" fmla="*/ 835081 h 1804476"/>
              <a:gd name="connsiteX11" fmla="*/ 2296565 w 5793604"/>
              <a:gd name="connsiteY11" fmla="*/ 894755 h 1804476"/>
              <a:gd name="connsiteX12" fmla="*/ 2930404 w 5793604"/>
              <a:gd name="connsiteY12" fmla="*/ 846281 h 1804476"/>
              <a:gd name="connsiteX13" fmla="*/ 3795323 w 5793604"/>
              <a:gd name="connsiteY13" fmla="*/ 887319 h 1804476"/>
              <a:gd name="connsiteX14" fmla="*/ 4332213 w 5793604"/>
              <a:gd name="connsiteY14" fmla="*/ 805243 h 1804476"/>
              <a:gd name="connsiteX15" fmla="*/ 4511146 w 5793604"/>
              <a:gd name="connsiteY15" fmla="*/ 999141 h 1804476"/>
              <a:gd name="connsiteX16" fmla="*/ 4599648 w 5793604"/>
              <a:gd name="connsiteY16" fmla="*/ 961867 h 1804476"/>
              <a:gd name="connsiteX17" fmla="*/ 4734789 w 5793604"/>
              <a:gd name="connsiteY17" fmla="*/ 1043851 h 1804476"/>
              <a:gd name="connsiteX18" fmla="*/ 4861574 w 5793604"/>
              <a:gd name="connsiteY18" fmla="*/ 1043851 h 1804476"/>
              <a:gd name="connsiteX19" fmla="*/ 5323918 w 5793604"/>
              <a:gd name="connsiteY19" fmla="*/ 1357098 h 1804476"/>
              <a:gd name="connsiteX20" fmla="*/ 5428303 w 5793604"/>
              <a:gd name="connsiteY20" fmla="*/ 1595706 h 1804476"/>
              <a:gd name="connsiteX21" fmla="*/ 5651946 w 5793604"/>
              <a:gd name="connsiteY21" fmla="*/ 1804476 h 1804476"/>
              <a:gd name="connsiteX22" fmla="*/ 5793604 w 5793604"/>
              <a:gd name="connsiteY22" fmla="*/ 1513630 h 1804476"/>
              <a:gd name="connsiteX23" fmla="*/ 5689219 w 5793604"/>
              <a:gd name="connsiteY23" fmla="*/ 1304860 h 1804476"/>
              <a:gd name="connsiteX24" fmla="*/ 5547561 w 5793604"/>
              <a:gd name="connsiteY24" fmla="*/ 1133363 h 1804476"/>
              <a:gd name="connsiteX25" fmla="*/ 5793604 w 5793604"/>
              <a:gd name="connsiteY25" fmla="*/ 544326 h 1804476"/>
              <a:gd name="connsiteX26" fmla="*/ 5584834 w 5793604"/>
              <a:gd name="connsiteY26" fmla="*/ 626310 h 1804476"/>
              <a:gd name="connsiteX27" fmla="*/ 5383501 w 5793604"/>
              <a:gd name="connsiteY27" fmla="*/ 589037 h 1804476"/>
              <a:gd name="connsiteX28" fmla="*/ 5413338 w 5793604"/>
              <a:gd name="connsiteY28" fmla="*/ 454814 h 1804476"/>
              <a:gd name="connsiteX29" fmla="*/ 5331354 w 5793604"/>
              <a:gd name="connsiteY29" fmla="*/ 357865 h 1804476"/>
              <a:gd name="connsiteX30" fmla="*/ 5271679 w 5793604"/>
              <a:gd name="connsiteY30" fmla="*/ 357865 h 1804476"/>
              <a:gd name="connsiteX31" fmla="*/ 5197131 w 5793604"/>
              <a:gd name="connsiteY31" fmla="*/ 484652 h 1804476"/>
              <a:gd name="connsiteX32" fmla="*/ 5070345 w 5793604"/>
              <a:gd name="connsiteY32" fmla="*/ 402668 h 1804476"/>
              <a:gd name="connsiteX33" fmla="*/ 4869011 w 5793604"/>
              <a:gd name="connsiteY33" fmla="*/ 507053 h 1804476"/>
              <a:gd name="connsiteX34" fmla="*/ 4599648 w 5793604"/>
              <a:gd name="connsiteY34" fmla="*/ 432413 h 1804476"/>
              <a:gd name="connsiteX35" fmla="*/ 4168153 w 5793604"/>
              <a:gd name="connsiteY35" fmla="*/ 387703 h 1804476"/>
              <a:gd name="connsiteX36" fmla="*/ 3817723 w 5793604"/>
              <a:gd name="connsiteY36" fmla="*/ 357865 h 1804476"/>
              <a:gd name="connsiteX37" fmla="*/ 3534314 w 5793604"/>
              <a:gd name="connsiteY37" fmla="*/ 357865 h 1804476"/>
              <a:gd name="connsiteX38" fmla="*/ 3437364 w 5793604"/>
              <a:gd name="connsiteY38" fmla="*/ 268445 h 1804476"/>
              <a:gd name="connsiteX39" fmla="*/ 3213722 w 5793604"/>
              <a:gd name="connsiteY39" fmla="*/ 342993 h 1804476"/>
              <a:gd name="connsiteX40" fmla="*/ 2855764 w 5793604"/>
              <a:gd name="connsiteY40" fmla="*/ 52147 h 1804476"/>
              <a:gd name="connsiteX41" fmla="*/ 2743943 w 5793604"/>
              <a:gd name="connsiteY41" fmla="*/ 96949 h 1804476"/>
              <a:gd name="connsiteX42" fmla="*/ 2676831 w 5793604"/>
              <a:gd name="connsiteY42" fmla="*/ 0 h 1804476"/>
              <a:gd name="connsiteX43" fmla="*/ 2386077 w 5793604"/>
              <a:gd name="connsiteY43" fmla="*/ 0 h 1804476"/>
              <a:gd name="connsiteX44" fmla="*/ 2125069 w 5793604"/>
              <a:gd name="connsiteY44" fmla="*/ 223643 h 1804476"/>
              <a:gd name="connsiteX45" fmla="*/ 1961009 w 5793604"/>
              <a:gd name="connsiteY45" fmla="*/ 275881 h 1804476"/>
              <a:gd name="connsiteX46" fmla="*/ 1908862 w 5793604"/>
              <a:gd name="connsiteY46" fmla="*/ 387703 h 1804476"/>
              <a:gd name="connsiteX47" fmla="*/ 1804477 w 5793604"/>
              <a:gd name="connsiteY47" fmla="*/ 223643 h 1804476"/>
              <a:gd name="connsiteX48" fmla="*/ 1729837 w 5793604"/>
              <a:gd name="connsiteY48" fmla="*/ 357865 h 1804476"/>
              <a:gd name="connsiteX49" fmla="*/ 1529513 w 5793604"/>
              <a:gd name="connsiteY49" fmla="*/ 372830 h 1804476"/>
              <a:gd name="connsiteX50" fmla="*/ 1476356 w 5793604"/>
              <a:gd name="connsiteY50" fmla="*/ 529362 h 1804476"/>
              <a:gd name="connsiteX51" fmla="*/ 1289987 w 5793604"/>
              <a:gd name="connsiteY51" fmla="*/ 387703 h 1804476"/>
              <a:gd name="connsiteX52" fmla="*/ 1260150 w 5793604"/>
              <a:gd name="connsiteY52" fmla="*/ 551763 h 1804476"/>
              <a:gd name="connsiteX53" fmla="*/ 1163201 w 5793604"/>
              <a:gd name="connsiteY53" fmla="*/ 685985 h 1804476"/>
              <a:gd name="connsiteX54" fmla="*/ 820208 w 5793604"/>
              <a:gd name="connsiteY54" fmla="*/ 454814 h 1804476"/>
              <a:gd name="connsiteX55" fmla="*/ 723260 w 5793604"/>
              <a:gd name="connsiteY55" fmla="*/ 626310 h 1804476"/>
              <a:gd name="connsiteX56" fmla="*/ 648712 w 5793604"/>
              <a:gd name="connsiteY56" fmla="*/ 514489 h 1804476"/>
              <a:gd name="connsiteX57" fmla="*/ 492089 w 5793604"/>
              <a:gd name="connsiteY57" fmla="*/ 529362 h 1804476"/>
              <a:gd name="connsiteX58" fmla="*/ 328029 w 5793604"/>
              <a:gd name="connsiteY58" fmla="*/ 454814 h 1804476"/>
              <a:gd name="connsiteX59" fmla="*/ 290755 w 5793604"/>
              <a:gd name="connsiteY59" fmla="*/ 581600 h 1804476"/>
              <a:gd name="connsiteX60" fmla="*/ 104386 w 5793604"/>
              <a:gd name="connsiteY60" fmla="*/ 499524 h 1804476"/>
              <a:gd name="connsiteX61" fmla="*/ 104386 w 5793604"/>
              <a:gd name="connsiteY61" fmla="*/ 745660 h 1804476"/>
              <a:gd name="connsiteX62" fmla="*/ 0 w 5793604"/>
              <a:gd name="connsiteY62" fmla="*/ 835081 h 1804476"/>
              <a:gd name="connsiteX63" fmla="*/ 52147 w 5793604"/>
              <a:gd name="connsiteY63" fmla="*/ 1040179 h 1804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5793604" h="1804476">
                <a:moveTo>
                  <a:pt x="52147" y="1040179"/>
                </a:moveTo>
                <a:lnTo>
                  <a:pt x="328029" y="1178074"/>
                </a:lnTo>
                <a:lnTo>
                  <a:pt x="745661" y="1282459"/>
                </a:lnTo>
                <a:lnTo>
                  <a:pt x="1043851" y="1282459"/>
                </a:lnTo>
                <a:lnTo>
                  <a:pt x="1170638" y="1222875"/>
                </a:lnTo>
                <a:lnTo>
                  <a:pt x="1170638" y="1081125"/>
                </a:lnTo>
                <a:lnTo>
                  <a:pt x="1297424" y="1161365"/>
                </a:lnTo>
                <a:lnTo>
                  <a:pt x="1670254" y="1040179"/>
                </a:lnTo>
                <a:lnTo>
                  <a:pt x="2013247" y="1118490"/>
                </a:lnTo>
                <a:lnTo>
                  <a:pt x="2132505" y="1103526"/>
                </a:lnTo>
                <a:lnTo>
                  <a:pt x="2080358" y="835081"/>
                </a:lnTo>
                <a:lnTo>
                  <a:pt x="2296565" y="894755"/>
                </a:lnTo>
                <a:lnTo>
                  <a:pt x="2930404" y="846281"/>
                </a:lnTo>
                <a:lnTo>
                  <a:pt x="3795323" y="887319"/>
                </a:lnTo>
                <a:lnTo>
                  <a:pt x="4332213" y="805243"/>
                </a:lnTo>
                <a:lnTo>
                  <a:pt x="4511146" y="999141"/>
                </a:lnTo>
                <a:lnTo>
                  <a:pt x="4599648" y="961867"/>
                </a:lnTo>
                <a:lnTo>
                  <a:pt x="4734789" y="1043851"/>
                </a:lnTo>
                <a:lnTo>
                  <a:pt x="4861574" y="1043851"/>
                </a:lnTo>
                <a:lnTo>
                  <a:pt x="5323918" y="1357098"/>
                </a:lnTo>
                <a:lnTo>
                  <a:pt x="5428303" y="1595706"/>
                </a:lnTo>
                <a:lnTo>
                  <a:pt x="5651946" y="1804476"/>
                </a:lnTo>
                <a:lnTo>
                  <a:pt x="5793604" y="1513630"/>
                </a:lnTo>
                <a:lnTo>
                  <a:pt x="5689219" y="1304860"/>
                </a:lnTo>
                <a:lnTo>
                  <a:pt x="5547561" y="1133363"/>
                </a:lnTo>
                <a:lnTo>
                  <a:pt x="5793604" y="544326"/>
                </a:lnTo>
                <a:lnTo>
                  <a:pt x="5584834" y="626310"/>
                </a:lnTo>
                <a:lnTo>
                  <a:pt x="5383501" y="589037"/>
                </a:lnTo>
                <a:lnTo>
                  <a:pt x="5413338" y="454814"/>
                </a:lnTo>
                <a:lnTo>
                  <a:pt x="5331354" y="357865"/>
                </a:lnTo>
                <a:lnTo>
                  <a:pt x="5271679" y="357865"/>
                </a:lnTo>
                <a:lnTo>
                  <a:pt x="5197131" y="484652"/>
                </a:lnTo>
                <a:lnTo>
                  <a:pt x="5070345" y="402668"/>
                </a:lnTo>
                <a:lnTo>
                  <a:pt x="4869011" y="507053"/>
                </a:lnTo>
                <a:lnTo>
                  <a:pt x="4599648" y="432413"/>
                </a:lnTo>
                <a:lnTo>
                  <a:pt x="4168153" y="387703"/>
                </a:lnTo>
                <a:lnTo>
                  <a:pt x="3817723" y="357865"/>
                </a:lnTo>
                <a:lnTo>
                  <a:pt x="3534314" y="357865"/>
                </a:lnTo>
                <a:lnTo>
                  <a:pt x="3437364" y="268445"/>
                </a:lnTo>
                <a:lnTo>
                  <a:pt x="3213722" y="342993"/>
                </a:lnTo>
                <a:lnTo>
                  <a:pt x="2855764" y="52147"/>
                </a:lnTo>
                <a:lnTo>
                  <a:pt x="2743943" y="96949"/>
                </a:lnTo>
                <a:lnTo>
                  <a:pt x="2676831" y="0"/>
                </a:lnTo>
                <a:lnTo>
                  <a:pt x="2386077" y="0"/>
                </a:lnTo>
                <a:lnTo>
                  <a:pt x="2125069" y="223643"/>
                </a:lnTo>
                <a:lnTo>
                  <a:pt x="1961009" y="275881"/>
                </a:lnTo>
                <a:lnTo>
                  <a:pt x="1908862" y="387703"/>
                </a:lnTo>
                <a:lnTo>
                  <a:pt x="1804477" y="223643"/>
                </a:lnTo>
                <a:lnTo>
                  <a:pt x="1729837" y="357865"/>
                </a:lnTo>
                <a:lnTo>
                  <a:pt x="1529513" y="372830"/>
                </a:lnTo>
                <a:lnTo>
                  <a:pt x="1476356" y="529362"/>
                </a:lnTo>
                <a:lnTo>
                  <a:pt x="1289987" y="387703"/>
                </a:lnTo>
                <a:lnTo>
                  <a:pt x="1260150" y="551763"/>
                </a:lnTo>
                <a:lnTo>
                  <a:pt x="1163201" y="685985"/>
                </a:lnTo>
                <a:lnTo>
                  <a:pt x="820208" y="454814"/>
                </a:lnTo>
                <a:lnTo>
                  <a:pt x="723260" y="626310"/>
                </a:lnTo>
                <a:lnTo>
                  <a:pt x="648712" y="514489"/>
                </a:lnTo>
                <a:lnTo>
                  <a:pt x="492089" y="529362"/>
                </a:lnTo>
                <a:lnTo>
                  <a:pt x="328029" y="454814"/>
                </a:lnTo>
                <a:lnTo>
                  <a:pt x="290755" y="581600"/>
                </a:lnTo>
                <a:lnTo>
                  <a:pt x="104386" y="499524"/>
                </a:lnTo>
                <a:lnTo>
                  <a:pt x="104386" y="745660"/>
                </a:lnTo>
                <a:lnTo>
                  <a:pt x="0" y="835081"/>
                </a:lnTo>
                <a:lnTo>
                  <a:pt x="52147" y="1040179"/>
                </a:lnTo>
                <a:close/>
              </a:path>
            </a:pathLst>
          </a:custGeom>
          <a:solidFill>
            <a:srgbClr val="E6E7E8"/>
          </a:solidFill>
          <a:ln w="36716" cap="rnd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s-CO">
              <a:latin typeface="Trebuchet MS" panose="020B0703020202090204" pitchFamily="34" charset="0"/>
            </a:endParaRPr>
          </a:p>
        </p:txBody>
      </p:sp>
      <p:grpSp>
        <p:nvGrpSpPr>
          <p:cNvPr id="50" name="Gráfico 12">
            <a:extLst>
              <a:ext uri="{FF2B5EF4-FFF2-40B4-BE49-F238E27FC236}">
                <a16:creationId xmlns:a16="http://schemas.microsoft.com/office/drawing/2014/main" id="{44708F12-60D5-790C-7081-DA2A722C8613}"/>
              </a:ext>
            </a:extLst>
          </p:cNvPr>
          <p:cNvGrpSpPr/>
          <p:nvPr/>
        </p:nvGrpSpPr>
        <p:grpSpPr>
          <a:xfrm>
            <a:off x="8107112" y="5912295"/>
            <a:ext cx="7214049" cy="3362908"/>
            <a:chOff x="8410449" y="5692737"/>
            <a:chExt cx="7214049" cy="3362908"/>
          </a:xfrm>
          <a:solidFill>
            <a:srgbClr val="E6E7E8"/>
          </a:solidFill>
        </p:grpSpPr>
        <p:sp>
          <p:nvSpPr>
            <p:cNvPr id="51" name="Forma libre 50">
              <a:extLst>
                <a:ext uri="{FF2B5EF4-FFF2-40B4-BE49-F238E27FC236}">
                  <a16:creationId xmlns:a16="http://schemas.microsoft.com/office/drawing/2014/main" id="{2D14D428-C936-5428-BD89-15ECDBEAACB3}"/>
                </a:ext>
              </a:extLst>
            </p:cNvPr>
            <p:cNvSpPr/>
            <p:nvPr/>
          </p:nvSpPr>
          <p:spPr>
            <a:xfrm>
              <a:off x="8410449" y="5744975"/>
              <a:ext cx="2300236" cy="1275022"/>
            </a:xfrm>
            <a:custGeom>
              <a:avLst/>
              <a:gdLst>
                <a:gd name="connsiteX0" fmla="*/ 96857 w 2300236"/>
                <a:gd name="connsiteY0" fmla="*/ 41038 h 1275022"/>
                <a:gd name="connsiteX1" fmla="*/ 0 w 2300236"/>
                <a:gd name="connsiteY1" fmla="*/ 152859 h 1275022"/>
                <a:gd name="connsiteX2" fmla="*/ 29746 w 2300236"/>
                <a:gd name="connsiteY2" fmla="*/ 275881 h 1275022"/>
                <a:gd name="connsiteX3" fmla="*/ 279554 w 2300236"/>
                <a:gd name="connsiteY3" fmla="*/ 562964 h 1275022"/>
                <a:gd name="connsiteX4" fmla="*/ 641184 w 2300236"/>
                <a:gd name="connsiteY4" fmla="*/ 648712 h 1275022"/>
                <a:gd name="connsiteX5" fmla="*/ 917065 w 2300236"/>
                <a:gd name="connsiteY5" fmla="*/ 775498 h 1275022"/>
                <a:gd name="connsiteX6" fmla="*/ 1017778 w 2300236"/>
                <a:gd name="connsiteY6" fmla="*/ 775498 h 1275022"/>
                <a:gd name="connsiteX7" fmla="*/ 1275023 w 2300236"/>
                <a:gd name="connsiteY7" fmla="*/ 1010341 h 1275022"/>
                <a:gd name="connsiteX8" fmla="*/ 1409245 w 2300236"/>
                <a:gd name="connsiteY8" fmla="*/ 1055052 h 1275022"/>
                <a:gd name="connsiteX9" fmla="*/ 1718637 w 2300236"/>
                <a:gd name="connsiteY9" fmla="*/ 1055052 h 1275022"/>
                <a:gd name="connsiteX10" fmla="*/ 1867824 w 2300236"/>
                <a:gd name="connsiteY10" fmla="*/ 1140800 h 1275022"/>
                <a:gd name="connsiteX11" fmla="*/ 2080266 w 2300236"/>
                <a:gd name="connsiteY11" fmla="*/ 1140800 h 1275022"/>
                <a:gd name="connsiteX12" fmla="*/ 2113868 w 2300236"/>
                <a:gd name="connsiteY12" fmla="*/ 1275023 h 1275022"/>
                <a:gd name="connsiteX13" fmla="*/ 2218253 w 2300236"/>
                <a:gd name="connsiteY13" fmla="*/ 1275023 h 1275022"/>
                <a:gd name="connsiteX14" fmla="*/ 2218253 w 2300236"/>
                <a:gd name="connsiteY14" fmla="*/ 1200475 h 1275022"/>
                <a:gd name="connsiteX15" fmla="*/ 2218253 w 2300236"/>
                <a:gd name="connsiteY15" fmla="*/ 1107290 h 1275022"/>
                <a:gd name="connsiteX16" fmla="*/ 2300237 w 2300236"/>
                <a:gd name="connsiteY16" fmla="*/ 1088653 h 1275022"/>
                <a:gd name="connsiteX17" fmla="*/ 2222017 w 2300236"/>
                <a:gd name="connsiteY17" fmla="*/ 961867 h 1275022"/>
                <a:gd name="connsiteX18" fmla="*/ 2121304 w 2300236"/>
                <a:gd name="connsiteY18" fmla="*/ 727024 h 1275022"/>
                <a:gd name="connsiteX19" fmla="*/ 1957244 w 2300236"/>
                <a:gd name="connsiteY19" fmla="*/ 574164 h 1275022"/>
                <a:gd name="connsiteX20" fmla="*/ 1651525 w 2300236"/>
                <a:gd name="connsiteY20" fmla="*/ 514489 h 1275022"/>
                <a:gd name="connsiteX21" fmla="*/ 1215348 w 2300236"/>
                <a:gd name="connsiteY21" fmla="*/ 257245 h 1275022"/>
                <a:gd name="connsiteX22" fmla="*/ 849954 w 2300236"/>
                <a:gd name="connsiteY22" fmla="*/ 160296 h 1275022"/>
                <a:gd name="connsiteX23" fmla="*/ 533126 w 2300236"/>
                <a:gd name="connsiteY23" fmla="*/ 0 h 1275022"/>
                <a:gd name="connsiteX24" fmla="*/ 231079 w 2300236"/>
                <a:gd name="connsiteY24" fmla="*/ 0 h 1275022"/>
                <a:gd name="connsiteX25" fmla="*/ 96857 w 2300236"/>
                <a:gd name="connsiteY25" fmla="*/ 41038 h 1275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300236" h="1275022">
                  <a:moveTo>
                    <a:pt x="96857" y="41038"/>
                  </a:moveTo>
                  <a:lnTo>
                    <a:pt x="0" y="152859"/>
                  </a:lnTo>
                  <a:lnTo>
                    <a:pt x="29746" y="275881"/>
                  </a:lnTo>
                  <a:lnTo>
                    <a:pt x="279554" y="562964"/>
                  </a:lnTo>
                  <a:lnTo>
                    <a:pt x="641184" y="648712"/>
                  </a:lnTo>
                  <a:lnTo>
                    <a:pt x="917065" y="775498"/>
                  </a:lnTo>
                  <a:lnTo>
                    <a:pt x="1017778" y="775498"/>
                  </a:lnTo>
                  <a:lnTo>
                    <a:pt x="1275023" y="1010341"/>
                  </a:lnTo>
                  <a:lnTo>
                    <a:pt x="1409245" y="1055052"/>
                  </a:lnTo>
                  <a:lnTo>
                    <a:pt x="1718637" y="1055052"/>
                  </a:lnTo>
                  <a:lnTo>
                    <a:pt x="1867824" y="1140800"/>
                  </a:lnTo>
                  <a:lnTo>
                    <a:pt x="2080266" y="1140800"/>
                  </a:lnTo>
                  <a:lnTo>
                    <a:pt x="2113868" y="1275023"/>
                  </a:lnTo>
                  <a:lnTo>
                    <a:pt x="2218253" y="1275023"/>
                  </a:lnTo>
                  <a:lnTo>
                    <a:pt x="2218253" y="1200475"/>
                  </a:lnTo>
                  <a:lnTo>
                    <a:pt x="2218253" y="1107290"/>
                  </a:lnTo>
                  <a:lnTo>
                    <a:pt x="2300237" y="1088653"/>
                  </a:lnTo>
                  <a:lnTo>
                    <a:pt x="2222017" y="961867"/>
                  </a:lnTo>
                  <a:lnTo>
                    <a:pt x="2121304" y="727024"/>
                  </a:lnTo>
                  <a:lnTo>
                    <a:pt x="1957244" y="574164"/>
                  </a:lnTo>
                  <a:lnTo>
                    <a:pt x="1651525" y="514489"/>
                  </a:lnTo>
                  <a:lnTo>
                    <a:pt x="1215348" y="257245"/>
                  </a:lnTo>
                  <a:lnTo>
                    <a:pt x="849954" y="160296"/>
                  </a:lnTo>
                  <a:lnTo>
                    <a:pt x="533126" y="0"/>
                  </a:lnTo>
                  <a:lnTo>
                    <a:pt x="231079" y="0"/>
                  </a:lnTo>
                  <a:lnTo>
                    <a:pt x="96857" y="41038"/>
                  </a:lnTo>
                  <a:close/>
                </a:path>
              </a:pathLst>
            </a:custGeom>
            <a:solidFill>
              <a:srgbClr val="E6E7E8"/>
            </a:solidFill>
            <a:ln w="36716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52" name="Forma libre 51">
              <a:extLst>
                <a:ext uri="{FF2B5EF4-FFF2-40B4-BE49-F238E27FC236}">
                  <a16:creationId xmlns:a16="http://schemas.microsoft.com/office/drawing/2014/main" id="{FBCF8957-9F7F-9A12-5F04-D3ADFE89050B}"/>
                </a:ext>
              </a:extLst>
            </p:cNvPr>
            <p:cNvSpPr/>
            <p:nvPr/>
          </p:nvSpPr>
          <p:spPr>
            <a:xfrm>
              <a:off x="9480373" y="5692737"/>
              <a:ext cx="6144125" cy="3362908"/>
            </a:xfrm>
            <a:custGeom>
              <a:avLst/>
              <a:gdLst>
                <a:gd name="connsiteX0" fmla="*/ 82076 w 6144125"/>
                <a:gd name="connsiteY0" fmla="*/ 2430879 h 3362908"/>
                <a:gd name="connsiteX1" fmla="*/ 559292 w 6144125"/>
                <a:gd name="connsiteY1" fmla="*/ 2460625 h 3362908"/>
                <a:gd name="connsiteX2" fmla="*/ 700951 w 6144125"/>
                <a:gd name="connsiteY2" fmla="*/ 2520300 h 3362908"/>
                <a:gd name="connsiteX3" fmla="*/ 812772 w 6144125"/>
                <a:gd name="connsiteY3" fmla="*/ 2624685 h 3362908"/>
                <a:gd name="connsiteX4" fmla="*/ 917157 w 6144125"/>
                <a:gd name="connsiteY4" fmla="*/ 2527736 h 3362908"/>
                <a:gd name="connsiteX5" fmla="*/ 1118491 w 6144125"/>
                <a:gd name="connsiteY5" fmla="*/ 2490462 h 3362908"/>
                <a:gd name="connsiteX6" fmla="*/ 1230312 w 6144125"/>
                <a:gd name="connsiteY6" fmla="*/ 2624685 h 3362908"/>
                <a:gd name="connsiteX7" fmla="*/ 1364535 w 6144125"/>
                <a:gd name="connsiteY7" fmla="*/ 2565102 h 3362908"/>
                <a:gd name="connsiteX8" fmla="*/ 1483885 w 6144125"/>
                <a:gd name="connsiteY8" fmla="*/ 2624685 h 3362908"/>
                <a:gd name="connsiteX9" fmla="*/ 1789604 w 6144125"/>
                <a:gd name="connsiteY9" fmla="*/ 2460625 h 3362908"/>
                <a:gd name="connsiteX10" fmla="*/ 1834314 w 6144125"/>
                <a:gd name="connsiteY10" fmla="*/ 2214580 h 3362908"/>
                <a:gd name="connsiteX11" fmla="*/ 1961100 w 6144125"/>
                <a:gd name="connsiteY11" fmla="*/ 2020775 h 3362908"/>
                <a:gd name="connsiteX12" fmla="*/ 2207145 w 6144125"/>
                <a:gd name="connsiteY12" fmla="*/ 1983501 h 3362908"/>
                <a:gd name="connsiteX13" fmla="*/ 2371205 w 6144125"/>
                <a:gd name="connsiteY13" fmla="*/ 2043084 h 3362908"/>
                <a:gd name="connsiteX14" fmla="*/ 2833455 w 6144125"/>
                <a:gd name="connsiteY14" fmla="*/ 2050520 h 3362908"/>
                <a:gd name="connsiteX15" fmla="*/ 2937840 w 6144125"/>
                <a:gd name="connsiteY15" fmla="*/ 2013246 h 3362908"/>
                <a:gd name="connsiteX16" fmla="*/ 3113100 w 6144125"/>
                <a:gd name="connsiteY16" fmla="*/ 2087886 h 3362908"/>
                <a:gd name="connsiteX17" fmla="*/ 3310670 w 6144125"/>
                <a:gd name="connsiteY17" fmla="*/ 1916390 h 3362908"/>
                <a:gd name="connsiteX18" fmla="*/ 3176448 w 6144125"/>
                <a:gd name="connsiteY18" fmla="*/ 1677782 h 3362908"/>
                <a:gd name="connsiteX19" fmla="*/ 3377782 w 6144125"/>
                <a:gd name="connsiteY19" fmla="*/ 1491321 h 3362908"/>
                <a:gd name="connsiteX20" fmla="*/ 3295797 w 6144125"/>
                <a:gd name="connsiteY20" fmla="*/ 1370135 h 3362908"/>
                <a:gd name="connsiteX21" fmla="*/ 3027352 w 6144125"/>
                <a:gd name="connsiteY21" fmla="*/ 1252713 h 3362908"/>
                <a:gd name="connsiteX22" fmla="*/ 2803618 w 6144125"/>
                <a:gd name="connsiteY22" fmla="*/ 1252713 h 3362908"/>
                <a:gd name="connsiteX23" fmla="*/ 2699233 w 6144125"/>
                <a:gd name="connsiteY23" fmla="*/ 1029070 h 3362908"/>
                <a:gd name="connsiteX24" fmla="*/ 2453189 w 6144125"/>
                <a:gd name="connsiteY24" fmla="*/ 999232 h 3362908"/>
                <a:gd name="connsiteX25" fmla="*/ 2125161 w 6144125"/>
                <a:gd name="connsiteY25" fmla="*/ 648712 h 3362908"/>
                <a:gd name="connsiteX26" fmla="*/ 1893989 w 6144125"/>
                <a:gd name="connsiteY26" fmla="*/ 328120 h 3362908"/>
                <a:gd name="connsiteX27" fmla="*/ 1677782 w 6144125"/>
                <a:gd name="connsiteY27" fmla="*/ 164060 h 3362908"/>
                <a:gd name="connsiteX28" fmla="*/ 1552832 w 6144125"/>
                <a:gd name="connsiteY28" fmla="*/ 173424 h 3362908"/>
                <a:gd name="connsiteX29" fmla="*/ 1754166 w 6144125"/>
                <a:gd name="connsiteY29" fmla="*/ 44802 h 3362908"/>
                <a:gd name="connsiteX30" fmla="*/ 1944300 w 6144125"/>
                <a:gd name="connsiteY30" fmla="*/ 0 h 3362908"/>
                <a:gd name="connsiteX31" fmla="*/ 2251855 w 6144125"/>
                <a:gd name="connsiteY31" fmla="*/ 39202 h 3362908"/>
                <a:gd name="connsiteX32" fmla="*/ 2436388 w 6144125"/>
                <a:gd name="connsiteY32" fmla="*/ 100713 h 3362908"/>
                <a:gd name="connsiteX33" fmla="*/ 2581811 w 6144125"/>
                <a:gd name="connsiteY33" fmla="*/ 100713 h 3362908"/>
                <a:gd name="connsiteX34" fmla="*/ 2738435 w 6144125"/>
                <a:gd name="connsiteY34" fmla="*/ 296446 h 3362908"/>
                <a:gd name="connsiteX35" fmla="*/ 2827855 w 6144125"/>
                <a:gd name="connsiteY35" fmla="*/ 296446 h 3362908"/>
                <a:gd name="connsiteX36" fmla="*/ 2867057 w 6144125"/>
                <a:gd name="connsiteY36" fmla="*/ 369158 h 3362908"/>
                <a:gd name="connsiteX37" fmla="*/ 2973278 w 6144125"/>
                <a:gd name="connsiteY37" fmla="*/ 369158 h 3362908"/>
                <a:gd name="connsiteX38" fmla="*/ 3146702 w 6144125"/>
                <a:gd name="connsiteY38" fmla="*/ 592801 h 3362908"/>
                <a:gd name="connsiteX39" fmla="*/ 3297634 w 6144125"/>
                <a:gd name="connsiteY39" fmla="*/ 760625 h 3362908"/>
                <a:gd name="connsiteX40" fmla="*/ 3359145 w 6144125"/>
                <a:gd name="connsiteY40" fmla="*/ 917157 h 3362908"/>
                <a:gd name="connsiteX41" fmla="*/ 3459857 w 6144125"/>
                <a:gd name="connsiteY41" fmla="*/ 872446 h 3362908"/>
                <a:gd name="connsiteX42" fmla="*/ 3644391 w 6144125"/>
                <a:gd name="connsiteY42" fmla="*/ 850045 h 3362908"/>
                <a:gd name="connsiteX43" fmla="*/ 3582880 w 6144125"/>
                <a:gd name="connsiteY43" fmla="*/ 950758 h 3362908"/>
                <a:gd name="connsiteX44" fmla="*/ 3588480 w 6144125"/>
                <a:gd name="connsiteY44" fmla="*/ 1029070 h 3362908"/>
                <a:gd name="connsiteX45" fmla="*/ 3700302 w 6144125"/>
                <a:gd name="connsiteY45" fmla="*/ 1029070 h 3362908"/>
                <a:gd name="connsiteX46" fmla="*/ 3784214 w 6144125"/>
                <a:gd name="connsiteY46" fmla="*/ 984268 h 3362908"/>
                <a:gd name="connsiteX47" fmla="*/ 3879235 w 6144125"/>
                <a:gd name="connsiteY47" fmla="*/ 1056980 h 3362908"/>
                <a:gd name="connsiteX48" fmla="*/ 3879235 w 6144125"/>
                <a:gd name="connsiteY48" fmla="*/ 1185602 h 3362908"/>
                <a:gd name="connsiteX49" fmla="*/ 3979947 w 6144125"/>
                <a:gd name="connsiteY49" fmla="*/ 1185602 h 3362908"/>
                <a:gd name="connsiteX50" fmla="*/ 3979947 w 6144125"/>
                <a:gd name="connsiteY50" fmla="*/ 1297424 h 3362908"/>
                <a:gd name="connsiteX51" fmla="*/ 4125278 w 6144125"/>
                <a:gd name="connsiteY51" fmla="*/ 1370135 h 3362908"/>
                <a:gd name="connsiteX52" fmla="*/ 4225992 w 6144125"/>
                <a:gd name="connsiteY52" fmla="*/ 1325425 h 3362908"/>
                <a:gd name="connsiteX53" fmla="*/ 4404925 w 6144125"/>
                <a:gd name="connsiteY53" fmla="*/ 1308624 h 3362908"/>
                <a:gd name="connsiteX54" fmla="*/ 4500037 w 6144125"/>
                <a:gd name="connsiteY54" fmla="*/ 1191202 h 3362908"/>
                <a:gd name="connsiteX55" fmla="*/ 4572749 w 6144125"/>
                <a:gd name="connsiteY55" fmla="*/ 1263914 h 3362908"/>
                <a:gd name="connsiteX56" fmla="*/ 4650968 w 6144125"/>
                <a:gd name="connsiteY56" fmla="*/ 1230312 h 3362908"/>
                <a:gd name="connsiteX57" fmla="*/ 4729280 w 6144125"/>
                <a:gd name="connsiteY57" fmla="*/ 1280715 h 3362908"/>
                <a:gd name="connsiteX58" fmla="*/ 4729280 w 6144125"/>
                <a:gd name="connsiteY58" fmla="*/ 1163201 h 3362908"/>
                <a:gd name="connsiteX59" fmla="*/ 4818792 w 6144125"/>
                <a:gd name="connsiteY59" fmla="*/ 1219203 h 3362908"/>
                <a:gd name="connsiteX60" fmla="*/ 4919413 w 6144125"/>
                <a:gd name="connsiteY60" fmla="*/ 1152092 h 3362908"/>
                <a:gd name="connsiteX61" fmla="*/ 5025727 w 6144125"/>
                <a:gd name="connsiteY61" fmla="*/ 1118491 h 3362908"/>
                <a:gd name="connsiteX62" fmla="*/ 5176658 w 6144125"/>
                <a:gd name="connsiteY62" fmla="*/ 1230312 h 3362908"/>
                <a:gd name="connsiteX63" fmla="*/ 5176658 w 6144125"/>
                <a:gd name="connsiteY63" fmla="*/ 1325425 h 3362908"/>
                <a:gd name="connsiteX64" fmla="*/ 5322082 w 6144125"/>
                <a:gd name="connsiteY64" fmla="*/ 1286315 h 3362908"/>
                <a:gd name="connsiteX65" fmla="*/ 5478705 w 6144125"/>
                <a:gd name="connsiteY65" fmla="*/ 1263914 h 3362908"/>
                <a:gd name="connsiteX66" fmla="*/ 5646437 w 6144125"/>
                <a:gd name="connsiteY66" fmla="*/ 1370135 h 3362908"/>
                <a:gd name="connsiteX67" fmla="*/ 5646437 w 6144125"/>
                <a:gd name="connsiteY67" fmla="*/ 1655381 h 3362908"/>
                <a:gd name="connsiteX68" fmla="*/ 5391029 w 6144125"/>
                <a:gd name="connsiteY68" fmla="*/ 1580833 h 3362908"/>
                <a:gd name="connsiteX69" fmla="*/ 5383592 w 6144125"/>
                <a:gd name="connsiteY69" fmla="*/ 1662817 h 3362908"/>
                <a:gd name="connsiteX70" fmla="*/ 5212095 w 6144125"/>
                <a:gd name="connsiteY70" fmla="*/ 1543559 h 3362908"/>
                <a:gd name="connsiteX71" fmla="*/ 5100274 w 6144125"/>
                <a:gd name="connsiteY71" fmla="*/ 1625543 h 3362908"/>
                <a:gd name="connsiteX72" fmla="*/ 4951087 w 6144125"/>
                <a:gd name="connsiteY72" fmla="*/ 1528595 h 3362908"/>
                <a:gd name="connsiteX73" fmla="*/ 4815947 w 6144125"/>
                <a:gd name="connsiteY73" fmla="*/ 1662817 h 3362908"/>
                <a:gd name="connsiteX74" fmla="*/ 4928778 w 6144125"/>
                <a:gd name="connsiteY74" fmla="*/ 1715056 h 3362908"/>
                <a:gd name="connsiteX75" fmla="*/ 5100274 w 6144125"/>
                <a:gd name="connsiteY75" fmla="*/ 1983501 h 3362908"/>
                <a:gd name="connsiteX76" fmla="*/ 5323917 w 6144125"/>
                <a:gd name="connsiteY76" fmla="*/ 2259382 h 3362908"/>
                <a:gd name="connsiteX77" fmla="*/ 5204660 w 6144125"/>
                <a:gd name="connsiteY77" fmla="*/ 2348803 h 3362908"/>
                <a:gd name="connsiteX78" fmla="*/ 5226968 w 6144125"/>
                <a:gd name="connsiteY78" fmla="*/ 2460625 h 3362908"/>
                <a:gd name="connsiteX79" fmla="*/ 5577490 w 6144125"/>
                <a:gd name="connsiteY79" fmla="*/ 2624685 h 3362908"/>
                <a:gd name="connsiteX80" fmla="*/ 5756422 w 6144125"/>
                <a:gd name="connsiteY80" fmla="*/ 2818582 h 3362908"/>
                <a:gd name="connsiteX81" fmla="*/ 6144125 w 6144125"/>
                <a:gd name="connsiteY81" fmla="*/ 3012479 h 3362908"/>
                <a:gd name="connsiteX82" fmla="*/ 6009903 w 6144125"/>
                <a:gd name="connsiteY82" fmla="*/ 3221250 h 3362908"/>
                <a:gd name="connsiteX83" fmla="*/ 5801133 w 6144125"/>
                <a:gd name="connsiteY83" fmla="*/ 3303234 h 3362908"/>
                <a:gd name="connsiteX84" fmla="*/ 5599799 w 6144125"/>
                <a:gd name="connsiteY84" fmla="*/ 3265960 h 3362908"/>
                <a:gd name="connsiteX85" fmla="*/ 5629637 w 6144125"/>
                <a:gd name="connsiteY85" fmla="*/ 3131737 h 3362908"/>
                <a:gd name="connsiteX86" fmla="*/ 5547652 w 6144125"/>
                <a:gd name="connsiteY86" fmla="*/ 3034789 h 3362908"/>
                <a:gd name="connsiteX87" fmla="*/ 5487977 w 6144125"/>
                <a:gd name="connsiteY87" fmla="*/ 3034789 h 3362908"/>
                <a:gd name="connsiteX88" fmla="*/ 5413430 w 6144125"/>
                <a:gd name="connsiteY88" fmla="*/ 3161575 h 3362908"/>
                <a:gd name="connsiteX89" fmla="*/ 5286643 w 6144125"/>
                <a:gd name="connsiteY89" fmla="*/ 3079591 h 3362908"/>
                <a:gd name="connsiteX90" fmla="*/ 5085310 w 6144125"/>
                <a:gd name="connsiteY90" fmla="*/ 3183976 h 3362908"/>
                <a:gd name="connsiteX91" fmla="*/ 4815947 w 6144125"/>
                <a:gd name="connsiteY91" fmla="*/ 3109336 h 3362908"/>
                <a:gd name="connsiteX92" fmla="*/ 4384452 w 6144125"/>
                <a:gd name="connsiteY92" fmla="*/ 3064626 h 3362908"/>
                <a:gd name="connsiteX93" fmla="*/ 4034022 w 6144125"/>
                <a:gd name="connsiteY93" fmla="*/ 3034789 h 3362908"/>
                <a:gd name="connsiteX94" fmla="*/ 3750612 w 6144125"/>
                <a:gd name="connsiteY94" fmla="*/ 3034789 h 3362908"/>
                <a:gd name="connsiteX95" fmla="*/ 3653663 w 6144125"/>
                <a:gd name="connsiteY95" fmla="*/ 2945368 h 3362908"/>
                <a:gd name="connsiteX96" fmla="*/ 3430020 w 6144125"/>
                <a:gd name="connsiteY96" fmla="*/ 3019916 h 3362908"/>
                <a:gd name="connsiteX97" fmla="*/ 3072063 w 6144125"/>
                <a:gd name="connsiteY97" fmla="*/ 2729070 h 3362908"/>
                <a:gd name="connsiteX98" fmla="*/ 2960241 w 6144125"/>
                <a:gd name="connsiteY98" fmla="*/ 2773872 h 3362908"/>
                <a:gd name="connsiteX99" fmla="*/ 2893130 w 6144125"/>
                <a:gd name="connsiteY99" fmla="*/ 2676923 h 3362908"/>
                <a:gd name="connsiteX100" fmla="*/ 2602376 w 6144125"/>
                <a:gd name="connsiteY100" fmla="*/ 2676923 h 3362908"/>
                <a:gd name="connsiteX101" fmla="*/ 2341367 w 6144125"/>
                <a:gd name="connsiteY101" fmla="*/ 2900566 h 3362908"/>
                <a:gd name="connsiteX102" fmla="*/ 2177307 w 6144125"/>
                <a:gd name="connsiteY102" fmla="*/ 2952804 h 3362908"/>
                <a:gd name="connsiteX103" fmla="*/ 2125161 w 6144125"/>
                <a:gd name="connsiteY103" fmla="*/ 3064626 h 3362908"/>
                <a:gd name="connsiteX104" fmla="*/ 2020775 w 6144125"/>
                <a:gd name="connsiteY104" fmla="*/ 2900566 h 3362908"/>
                <a:gd name="connsiteX105" fmla="*/ 1946136 w 6144125"/>
                <a:gd name="connsiteY105" fmla="*/ 3034789 h 3362908"/>
                <a:gd name="connsiteX106" fmla="*/ 1745812 w 6144125"/>
                <a:gd name="connsiteY106" fmla="*/ 3049753 h 3362908"/>
                <a:gd name="connsiteX107" fmla="*/ 1692655 w 6144125"/>
                <a:gd name="connsiteY107" fmla="*/ 3206285 h 3362908"/>
                <a:gd name="connsiteX108" fmla="*/ 1506286 w 6144125"/>
                <a:gd name="connsiteY108" fmla="*/ 3064626 h 3362908"/>
                <a:gd name="connsiteX109" fmla="*/ 1476448 w 6144125"/>
                <a:gd name="connsiteY109" fmla="*/ 3228686 h 3362908"/>
                <a:gd name="connsiteX110" fmla="*/ 1379500 w 6144125"/>
                <a:gd name="connsiteY110" fmla="*/ 3362908 h 3362908"/>
                <a:gd name="connsiteX111" fmla="*/ 1036507 w 6144125"/>
                <a:gd name="connsiteY111" fmla="*/ 3131737 h 3362908"/>
                <a:gd name="connsiteX112" fmla="*/ 939558 w 6144125"/>
                <a:gd name="connsiteY112" fmla="*/ 3303234 h 3362908"/>
                <a:gd name="connsiteX113" fmla="*/ 865011 w 6144125"/>
                <a:gd name="connsiteY113" fmla="*/ 3191412 h 3362908"/>
                <a:gd name="connsiteX114" fmla="*/ 708387 w 6144125"/>
                <a:gd name="connsiteY114" fmla="*/ 3206285 h 3362908"/>
                <a:gd name="connsiteX115" fmla="*/ 544327 w 6144125"/>
                <a:gd name="connsiteY115" fmla="*/ 3131737 h 3362908"/>
                <a:gd name="connsiteX116" fmla="*/ 507053 w 6144125"/>
                <a:gd name="connsiteY116" fmla="*/ 3258523 h 3362908"/>
                <a:gd name="connsiteX117" fmla="*/ 320684 w 6144125"/>
                <a:gd name="connsiteY117" fmla="*/ 3176447 h 3362908"/>
                <a:gd name="connsiteX118" fmla="*/ 253572 w 6144125"/>
                <a:gd name="connsiteY118" fmla="*/ 2975206 h 3362908"/>
                <a:gd name="connsiteX119" fmla="*/ 283410 w 6144125"/>
                <a:gd name="connsiteY119" fmla="*/ 2863292 h 3362908"/>
                <a:gd name="connsiteX120" fmla="*/ 208862 w 6144125"/>
                <a:gd name="connsiteY120" fmla="*/ 2781308 h 3362908"/>
                <a:gd name="connsiteX121" fmla="*/ 0 w 6144125"/>
                <a:gd name="connsiteY121" fmla="*/ 2788745 h 3362908"/>
                <a:gd name="connsiteX122" fmla="*/ 80240 w 6144125"/>
                <a:gd name="connsiteY122" fmla="*/ 2691796 h 3362908"/>
                <a:gd name="connsiteX123" fmla="*/ 82076 w 6144125"/>
                <a:gd name="connsiteY123" fmla="*/ 2430879 h 3362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6144125" h="3362908">
                  <a:moveTo>
                    <a:pt x="82076" y="2430879"/>
                  </a:moveTo>
                  <a:lnTo>
                    <a:pt x="559292" y="2460625"/>
                  </a:lnTo>
                  <a:lnTo>
                    <a:pt x="700951" y="2520300"/>
                  </a:lnTo>
                  <a:lnTo>
                    <a:pt x="812772" y="2624685"/>
                  </a:lnTo>
                  <a:lnTo>
                    <a:pt x="917157" y="2527736"/>
                  </a:lnTo>
                  <a:lnTo>
                    <a:pt x="1118491" y="2490462"/>
                  </a:lnTo>
                  <a:lnTo>
                    <a:pt x="1230312" y="2624685"/>
                  </a:lnTo>
                  <a:lnTo>
                    <a:pt x="1364535" y="2565102"/>
                  </a:lnTo>
                  <a:lnTo>
                    <a:pt x="1483885" y="2624685"/>
                  </a:lnTo>
                  <a:lnTo>
                    <a:pt x="1789604" y="2460625"/>
                  </a:lnTo>
                  <a:lnTo>
                    <a:pt x="1834314" y="2214580"/>
                  </a:lnTo>
                  <a:lnTo>
                    <a:pt x="1961100" y="2020775"/>
                  </a:lnTo>
                  <a:lnTo>
                    <a:pt x="2207145" y="1983501"/>
                  </a:lnTo>
                  <a:lnTo>
                    <a:pt x="2371205" y="2043084"/>
                  </a:lnTo>
                  <a:lnTo>
                    <a:pt x="2833455" y="2050520"/>
                  </a:lnTo>
                  <a:lnTo>
                    <a:pt x="2937840" y="2013246"/>
                  </a:lnTo>
                  <a:lnTo>
                    <a:pt x="3113100" y="2087886"/>
                  </a:lnTo>
                  <a:lnTo>
                    <a:pt x="3310670" y="1916390"/>
                  </a:lnTo>
                  <a:lnTo>
                    <a:pt x="3176448" y="1677782"/>
                  </a:lnTo>
                  <a:lnTo>
                    <a:pt x="3377782" y="1491321"/>
                  </a:lnTo>
                  <a:lnTo>
                    <a:pt x="3295797" y="1370135"/>
                  </a:lnTo>
                  <a:lnTo>
                    <a:pt x="3027352" y="1252713"/>
                  </a:lnTo>
                  <a:lnTo>
                    <a:pt x="2803618" y="1252713"/>
                  </a:lnTo>
                  <a:lnTo>
                    <a:pt x="2699233" y="1029070"/>
                  </a:lnTo>
                  <a:lnTo>
                    <a:pt x="2453189" y="999232"/>
                  </a:lnTo>
                  <a:lnTo>
                    <a:pt x="2125161" y="648712"/>
                  </a:lnTo>
                  <a:lnTo>
                    <a:pt x="1893989" y="328120"/>
                  </a:lnTo>
                  <a:lnTo>
                    <a:pt x="1677782" y="164060"/>
                  </a:lnTo>
                  <a:lnTo>
                    <a:pt x="1552832" y="173424"/>
                  </a:lnTo>
                  <a:lnTo>
                    <a:pt x="1754166" y="44802"/>
                  </a:lnTo>
                  <a:lnTo>
                    <a:pt x="1944300" y="0"/>
                  </a:lnTo>
                  <a:lnTo>
                    <a:pt x="2251855" y="39202"/>
                  </a:lnTo>
                  <a:lnTo>
                    <a:pt x="2436388" y="100713"/>
                  </a:lnTo>
                  <a:lnTo>
                    <a:pt x="2581811" y="100713"/>
                  </a:lnTo>
                  <a:lnTo>
                    <a:pt x="2738435" y="296446"/>
                  </a:lnTo>
                  <a:lnTo>
                    <a:pt x="2827855" y="296446"/>
                  </a:lnTo>
                  <a:lnTo>
                    <a:pt x="2867057" y="369158"/>
                  </a:lnTo>
                  <a:lnTo>
                    <a:pt x="2973278" y="369158"/>
                  </a:lnTo>
                  <a:lnTo>
                    <a:pt x="3146702" y="592801"/>
                  </a:lnTo>
                  <a:lnTo>
                    <a:pt x="3297634" y="760625"/>
                  </a:lnTo>
                  <a:lnTo>
                    <a:pt x="3359145" y="917157"/>
                  </a:lnTo>
                  <a:lnTo>
                    <a:pt x="3459857" y="872446"/>
                  </a:lnTo>
                  <a:lnTo>
                    <a:pt x="3644391" y="850045"/>
                  </a:lnTo>
                  <a:lnTo>
                    <a:pt x="3582880" y="950758"/>
                  </a:lnTo>
                  <a:lnTo>
                    <a:pt x="3588480" y="1029070"/>
                  </a:lnTo>
                  <a:lnTo>
                    <a:pt x="3700302" y="1029070"/>
                  </a:lnTo>
                  <a:lnTo>
                    <a:pt x="3784214" y="984268"/>
                  </a:lnTo>
                  <a:lnTo>
                    <a:pt x="3879235" y="1056980"/>
                  </a:lnTo>
                  <a:lnTo>
                    <a:pt x="3879235" y="1185602"/>
                  </a:lnTo>
                  <a:lnTo>
                    <a:pt x="3979947" y="1185602"/>
                  </a:lnTo>
                  <a:lnTo>
                    <a:pt x="3979947" y="1297424"/>
                  </a:lnTo>
                  <a:lnTo>
                    <a:pt x="4125278" y="1370135"/>
                  </a:lnTo>
                  <a:lnTo>
                    <a:pt x="4225992" y="1325425"/>
                  </a:lnTo>
                  <a:lnTo>
                    <a:pt x="4404925" y="1308624"/>
                  </a:lnTo>
                  <a:lnTo>
                    <a:pt x="4500037" y="1191202"/>
                  </a:lnTo>
                  <a:lnTo>
                    <a:pt x="4572749" y="1263914"/>
                  </a:lnTo>
                  <a:lnTo>
                    <a:pt x="4650968" y="1230312"/>
                  </a:lnTo>
                  <a:lnTo>
                    <a:pt x="4729280" y="1280715"/>
                  </a:lnTo>
                  <a:lnTo>
                    <a:pt x="4729280" y="1163201"/>
                  </a:lnTo>
                  <a:lnTo>
                    <a:pt x="4818792" y="1219203"/>
                  </a:lnTo>
                  <a:lnTo>
                    <a:pt x="4919413" y="1152092"/>
                  </a:lnTo>
                  <a:lnTo>
                    <a:pt x="5025727" y="1118491"/>
                  </a:lnTo>
                  <a:lnTo>
                    <a:pt x="5176658" y="1230312"/>
                  </a:lnTo>
                  <a:lnTo>
                    <a:pt x="5176658" y="1325425"/>
                  </a:lnTo>
                  <a:lnTo>
                    <a:pt x="5322082" y="1286315"/>
                  </a:lnTo>
                  <a:lnTo>
                    <a:pt x="5478705" y="1263914"/>
                  </a:lnTo>
                  <a:lnTo>
                    <a:pt x="5646437" y="1370135"/>
                  </a:lnTo>
                  <a:lnTo>
                    <a:pt x="5646437" y="1655381"/>
                  </a:lnTo>
                  <a:lnTo>
                    <a:pt x="5391029" y="1580833"/>
                  </a:lnTo>
                  <a:lnTo>
                    <a:pt x="5383592" y="1662817"/>
                  </a:lnTo>
                  <a:lnTo>
                    <a:pt x="5212095" y="1543559"/>
                  </a:lnTo>
                  <a:lnTo>
                    <a:pt x="5100274" y="1625543"/>
                  </a:lnTo>
                  <a:lnTo>
                    <a:pt x="4951087" y="1528595"/>
                  </a:lnTo>
                  <a:lnTo>
                    <a:pt x="4815947" y="1662817"/>
                  </a:lnTo>
                  <a:lnTo>
                    <a:pt x="4928778" y="1715056"/>
                  </a:lnTo>
                  <a:lnTo>
                    <a:pt x="5100274" y="1983501"/>
                  </a:lnTo>
                  <a:lnTo>
                    <a:pt x="5323917" y="2259382"/>
                  </a:lnTo>
                  <a:lnTo>
                    <a:pt x="5204660" y="2348803"/>
                  </a:lnTo>
                  <a:lnTo>
                    <a:pt x="5226968" y="2460625"/>
                  </a:lnTo>
                  <a:lnTo>
                    <a:pt x="5577490" y="2624685"/>
                  </a:lnTo>
                  <a:lnTo>
                    <a:pt x="5756422" y="2818582"/>
                  </a:lnTo>
                  <a:lnTo>
                    <a:pt x="6144125" y="3012479"/>
                  </a:lnTo>
                  <a:lnTo>
                    <a:pt x="6009903" y="3221250"/>
                  </a:lnTo>
                  <a:lnTo>
                    <a:pt x="5801133" y="3303234"/>
                  </a:lnTo>
                  <a:lnTo>
                    <a:pt x="5599799" y="3265960"/>
                  </a:lnTo>
                  <a:lnTo>
                    <a:pt x="5629637" y="3131737"/>
                  </a:lnTo>
                  <a:lnTo>
                    <a:pt x="5547652" y="3034789"/>
                  </a:lnTo>
                  <a:lnTo>
                    <a:pt x="5487977" y="3034789"/>
                  </a:lnTo>
                  <a:lnTo>
                    <a:pt x="5413430" y="3161575"/>
                  </a:lnTo>
                  <a:lnTo>
                    <a:pt x="5286643" y="3079591"/>
                  </a:lnTo>
                  <a:lnTo>
                    <a:pt x="5085310" y="3183976"/>
                  </a:lnTo>
                  <a:lnTo>
                    <a:pt x="4815947" y="3109336"/>
                  </a:lnTo>
                  <a:lnTo>
                    <a:pt x="4384452" y="3064626"/>
                  </a:lnTo>
                  <a:lnTo>
                    <a:pt x="4034022" y="3034789"/>
                  </a:lnTo>
                  <a:lnTo>
                    <a:pt x="3750612" y="3034789"/>
                  </a:lnTo>
                  <a:lnTo>
                    <a:pt x="3653663" y="2945368"/>
                  </a:lnTo>
                  <a:lnTo>
                    <a:pt x="3430020" y="3019916"/>
                  </a:lnTo>
                  <a:lnTo>
                    <a:pt x="3072063" y="2729070"/>
                  </a:lnTo>
                  <a:lnTo>
                    <a:pt x="2960241" y="2773872"/>
                  </a:lnTo>
                  <a:lnTo>
                    <a:pt x="2893130" y="2676923"/>
                  </a:lnTo>
                  <a:lnTo>
                    <a:pt x="2602376" y="2676923"/>
                  </a:lnTo>
                  <a:lnTo>
                    <a:pt x="2341367" y="2900566"/>
                  </a:lnTo>
                  <a:lnTo>
                    <a:pt x="2177307" y="2952804"/>
                  </a:lnTo>
                  <a:lnTo>
                    <a:pt x="2125161" y="3064626"/>
                  </a:lnTo>
                  <a:lnTo>
                    <a:pt x="2020775" y="2900566"/>
                  </a:lnTo>
                  <a:lnTo>
                    <a:pt x="1946136" y="3034789"/>
                  </a:lnTo>
                  <a:lnTo>
                    <a:pt x="1745812" y="3049753"/>
                  </a:lnTo>
                  <a:lnTo>
                    <a:pt x="1692655" y="3206285"/>
                  </a:lnTo>
                  <a:lnTo>
                    <a:pt x="1506286" y="3064626"/>
                  </a:lnTo>
                  <a:lnTo>
                    <a:pt x="1476448" y="3228686"/>
                  </a:lnTo>
                  <a:lnTo>
                    <a:pt x="1379500" y="3362908"/>
                  </a:lnTo>
                  <a:lnTo>
                    <a:pt x="1036507" y="3131737"/>
                  </a:lnTo>
                  <a:lnTo>
                    <a:pt x="939558" y="3303234"/>
                  </a:lnTo>
                  <a:lnTo>
                    <a:pt x="865011" y="3191412"/>
                  </a:lnTo>
                  <a:lnTo>
                    <a:pt x="708387" y="3206285"/>
                  </a:lnTo>
                  <a:lnTo>
                    <a:pt x="544327" y="3131737"/>
                  </a:lnTo>
                  <a:lnTo>
                    <a:pt x="507053" y="3258523"/>
                  </a:lnTo>
                  <a:lnTo>
                    <a:pt x="320684" y="3176447"/>
                  </a:lnTo>
                  <a:lnTo>
                    <a:pt x="253572" y="2975206"/>
                  </a:lnTo>
                  <a:lnTo>
                    <a:pt x="283410" y="2863292"/>
                  </a:lnTo>
                  <a:lnTo>
                    <a:pt x="208862" y="2781308"/>
                  </a:lnTo>
                  <a:lnTo>
                    <a:pt x="0" y="2788745"/>
                  </a:lnTo>
                  <a:lnTo>
                    <a:pt x="80240" y="2691796"/>
                  </a:lnTo>
                  <a:lnTo>
                    <a:pt x="82076" y="2430879"/>
                  </a:lnTo>
                  <a:close/>
                </a:path>
              </a:pathLst>
            </a:custGeom>
            <a:solidFill>
              <a:srgbClr val="E6E7E8"/>
            </a:solidFill>
            <a:ln w="36716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53" name="Gráfico 12">
            <a:extLst>
              <a:ext uri="{FF2B5EF4-FFF2-40B4-BE49-F238E27FC236}">
                <a16:creationId xmlns:a16="http://schemas.microsoft.com/office/drawing/2014/main" id="{7EFB1BD1-DAD6-5084-CE81-97FF7D6F8BB4}"/>
              </a:ext>
            </a:extLst>
          </p:cNvPr>
          <p:cNvGrpSpPr/>
          <p:nvPr/>
        </p:nvGrpSpPr>
        <p:grpSpPr>
          <a:xfrm>
            <a:off x="11033843" y="4503325"/>
            <a:ext cx="1169260" cy="200874"/>
            <a:chOff x="11337180" y="4283767"/>
            <a:chExt cx="1169260" cy="200874"/>
          </a:xfrm>
          <a:solidFill>
            <a:srgbClr val="565656"/>
          </a:solidFill>
        </p:grpSpPr>
        <p:sp>
          <p:nvSpPr>
            <p:cNvPr id="54" name="Forma libre 53">
              <a:extLst>
                <a:ext uri="{FF2B5EF4-FFF2-40B4-BE49-F238E27FC236}">
                  <a16:creationId xmlns:a16="http://schemas.microsoft.com/office/drawing/2014/main" id="{1077C6EA-DBB4-94D4-C10E-D0D7C3AEAFC0}"/>
                </a:ext>
              </a:extLst>
            </p:cNvPr>
            <p:cNvSpPr/>
            <p:nvPr/>
          </p:nvSpPr>
          <p:spPr>
            <a:xfrm>
              <a:off x="11337180" y="4293774"/>
              <a:ext cx="157174" cy="187746"/>
            </a:xfrm>
            <a:custGeom>
              <a:avLst/>
              <a:gdLst>
                <a:gd name="connsiteX0" fmla="*/ 44527 w 157174"/>
                <a:gd name="connsiteY0" fmla="*/ 128714 h 187746"/>
                <a:gd name="connsiteX1" fmla="*/ 25064 w 157174"/>
                <a:gd name="connsiteY1" fmla="*/ 187746 h 187746"/>
                <a:gd name="connsiteX2" fmla="*/ 0 w 157174"/>
                <a:gd name="connsiteY2" fmla="*/ 187746 h 187746"/>
                <a:gd name="connsiteX3" fmla="*/ 63806 w 157174"/>
                <a:gd name="connsiteY3" fmla="*/ 0 h 187746"/>
                <a:gd name="connsiteX4" fmla="*/ 93093 w 157174"/>
                <a:gd name="connsiteY4" fmla="*/ 0 h 187746"/>
                <a:gd name="connsiteX5" fmla="*/ 157174 w 157174"/>
                <a:gd name="connsiteY5" fmla="*/ 187746 h 187746"/>
                <a:gd name="connsiteX6" fmla="*/ 131285 w 157174"/>
                <a:gd name="connsiteY6" fmla="*/ 187746 h 187746"/>
                <a:gd name="connsiteX7" fmla="*/ 111271 w 157174"/>
                <a:gd name="connsiteY7" fmla="*/ 128714 h 187746"/>
                <a:gd name="connsiteX8" fmla="*/ 44710 w 157174"/>
                <a:gd name="connsiteY8" fmla="*/ 128714 h 187746"/>
                <a:gd name="connsiteX9" fmla="*/ 106038 w 157174"/>
                <a:gd name="connsiteY9" fmla="*/ 109802 h 187746"/>
                <a:gd name="connsiteX10" fmla="*/ 87677 w 157174"/>
                <a:gd name="connsiteY10" fmla="*/ 55727 h 187746"/>
                <a:gd name="connsiteX11" fmla="*/ 77945 w 157174"/>
                <a:gd name="connsiteY11" fmla="*/ 21483 h 187746"/>
                <a:gd name="connsiteX12" fmla="*/ 77394 w 157174"/>
                <a:gd name="connsiteY12" fmla="*/ 21483 h 187746"/>
                <a:gd name="connsiteX13" fmla="*/ 67938 w 157174"/>
                <a:gd name="connsiteY13" fmla="*/ 55452 h 187746"/>
                <a:gd name="connsiteX14" fmla="*/ 49576 w 157174"/>
                <a:gd name="connsiteY14" fmla="*/ 109802 h 187746"/>
                <a:gd name="connsiteX15" fmla="*/ 106129 w 157174"/>
                <a:gd name="connsiteY15" fmla="*/ 109802 h 18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7174" h="187746">
                  <a:moveTo>
                    <a:pt x="44527" y="128714"/>
                  </a:moveTo>
                  <a:lnTo>
                    <a:pt x="25064" y="187746"/>
                  </a:lnTo>
                  <a:lnTo>
                    <a:pt x="0" y="187746"/>
                  </a:lnTo>
                  <a:lnTo>
                    <a:pt x="63806" y="0"/>
                  </a:lnTo>
                  <a:lnTo>
                    <a:pt x="93093" y="0"/>
                  </a:lnTo>
                  <a:lnTo>
                    <a:pt x="157174" y="187746"/>
                  </a:lnTo>
                  <a:lnTo>
                    <a:pt x="131285" y="187746"/>
                  </a:lnTo>
                  <a:lnTo>
                    <a:pt x="111271" y="128714"/>
                  </a:lnTo>
                  <a:lnTo>
                    <a:pt x="44710" y="128714"/>
                  </a:lnTo>
                  <a:close/>
                  <a:moveTo>
                    <a:pt x="106038" y="109802"/>
                  </a:moveTo>
                  <a:lnTo>
                    <a:pt x="87677" y="55727"/>
                  </a:lnTo>
                  <a:cubicBezTo>
                    <a:pt x="83453" y="43517"/>
                    <a:pt x="80699" y="32316"/>
                    <a:pt x="77945" y="21483"/>
                  </a:cubicBezTo>
                  <a:lnTo>
                    <a:pt x="77394" y="21483"/>
                  </a:lnTo>
                  <a:cubicBezTo>
                    <a:pt x="74640" y="32592"/>
                    <a:pt x="71518" y="44067"/>
                    <a:pt x="67938" y="55452"/>
                  </a:cubicBezTo>
                  <a:lnTo>
                    <a:pt x="49576" y="109802"/>
                  </a:lnTo>
                  <a:lnTo>
                    <a:pt x="106129" y="109802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55" name="Forma libre 54">
              <a:extLst>
                <a:ext uri="{FF2B5EF4-FFF2-40B4-BE49-F238E27FC236}">
                  <a16:creationId xmlns:a16="http://schemas.microsoft.com/office/drawing/2014/main" id="{A14CF9AB-5836-9532-72B1-0B9AB68816B6}"/>
                </a:ext>
              </a:extLst>
            </p:cNvPr>
            <p:cNvSpPr/>
            <p:nvPr/>
          </p:nvSpPr>
          <p:spPr>
            <a:xfrm>
              <a:off x="11519050" y="4343625"/>
              <a:ext cx="67753" cy="137895"/>
            </a:xfrm>
            <a:custGeom>
              <a:avLst/>
              <a:gdLst>
                <a:gd name="connsiteX0" fmla="*/ 1102 w 67753"/>
                <a:gd name="connsiteY0" fmla="*/ 45169 h 137895"/>
                <a:gd name="connsiteX1" fmla="*/ 0 w 67753"/>
                <a:gd name="connsiteY1" fmla="*/ 3121 h 137895"/>
                <a:gd name="connsiteX2" fmla="*/ 21483 w 67753"/>
                <a:gd name="connsiteY2" fmla="*/ 3121 h 137895"/>
                <a:gd name="connsiteX3" fmla="*/ 22310 w 67753"/>
                <a:gd name="connsiteY3" fmla="*/ 29562 h 137895"/>
                <a:gd name="connsiteX4" fmla="*/ 23411 w 67753"/>
                <a:gd name="connsiteY4" fmla="*/ 29562 h 137895"/>
                <a:gd name="connsiteX5" fmla="*/ 60777 w 67753"/>
                <a:gd name="connsiteY5" fmla="*/ 0 h 137895"/>
                <a:gd name="connsiteX6" fmla="*/ 67754 w 67753"/>
                <a:gd name="connsiteY6" fmla="*/ 826 h 137895"/>
                <a:gd name="connsiteX7" fmla="*/ 67754 w 67753"/>
                <a:gd name="connsiteY7" fmla="*/ 23962 h 137895"/>
                <a:gd name="connsiteX8" fmla="*/ 59400 w 67753"/>
                <a:gd name="connsiteY8" fmla="*/ 23136 h 137895"/>
                <a:gd name="connsiteX9" fmla="*/ 26533 w 67753"/>
                <a:gd name="connsiteY9" fmla="*/ 54626 h 137895"/>
                <a:gd name="connsiteX10" fmla="*/ 25431 w 67753"/>
                <a:gd name="connsiteY10" fmla="*/ 66010 h 137895"/>
                <a:gd name="connsiteX11" fmla="*/ 25431 w 67753"/>
                <a:gd name="connsiteY11" fmla="*/ 137895 h 137895"/>
                <a:gd name="connsiteX12" fmla="*/ 1194 w 67753"/>
                <a:gd name="connsiteY12" fmla="*/ 137895 h 137895"/>
                <a:gd name="connsiteX13" fmla="*/ 1194 w 67753"/>
                <a:gd name="connsiteY13" fmla="*/ 45169 h 137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753" h="137895">
                  <a:moveTo>
                    <a:pt x="1102" y="45169"/>
                  </a:moveTo>
                  <a:cubicBezTo>
                    <a:pt x="1102" y="29287"/>
                    <a:pt x="827" y="15607"/>
                    <a:pt x="0" y="3121"/>
                  </a:cubicBezTo>
                  <a:lnTo>
                    <a:pt x="21483" y="3121"/>
                  </a:lnTo>
                  <a:lnTo>
                    <a:pt x="22310" y="29562"/>
                  </a:lnTo>
                  <a:lnTo>
                    <a:pt x="23411" y="29562"/>
                  </a:lnTo>
                  <a:cubicBezTo>
                    <a:pt x="29562" y="11476"/>
                    <a:pt x="44343" y="0"/>
                    <a:pt x="60777" y="0"/>
                  </a:cubicBezTo>
                  <a:cubicBezTo>
                    <a:pt x="63531" y="0"/>
                    <a:pt x="65551" y="275"/>
                    <a:pt x="67754" y="826"/>
                  </a:cubicBezTo>
                  <a:lnTo>
                    <a:pt x="67754" y="23962"/>
                  </a:lnTo>
                  <a:cubicBezTo>
                    <a:pt x="65276" y="23411"/>
                    <a:pt x="62705" y="23136"/>
                    <a:pt x="59400" y="23136"/>
                  </a:cubicBezTo>
                  <a:cubicBezTo>
                    <a:pt x="42140" y="23136"/>
                    <a:pt x="29837" y="36264"/>
                    <a:pt x="26533" y="54626"/>
                  </a:cubicBezTo>
                  <a:cubicBezTo>
                    <a:pt x="25982" y="57931"/>
                    <a:pt x="25431" y="61878"/>
                    <a:pt x="25431" y="66010"/>
                  </a:cubicBezTo>
                  <a:lnTo>
                    <a:pt x="25431" y="137895"/>
                  </a:lnTo>
                  <a:lnTo>
                    <a:pt x="1194" y="137895"/>
                  </a:lnTo>
                  <a:lnTo>
                    <a:pt x="1194" y="4516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56" name="Forma libre 55">
              <a:extLst>
                <a:ext uri="{FF2B5EF4-FFF2-40B4-BE49-F238E27FC236}">
                  <a16:creationId xmlns:a16="http://schemas.microsoft.com/office/drawing/2014/main" id="{BDE6ECDB-4DC8-28F1-6C45-B7DDCC44E172}"/>
                </a:ext>
              </a:extLst>
            </p:cNvPr>
            <p:cNvSpPr/>
            <p:nvPr/>
          </p:nvSpPr>
          <p:spPr>
            <a:xfrm>
              <a:off x="11602595" y="4308004"/>
              <a:ext cx="79963" cy="176270"/>
            </a:xfrm>
            <a:custGeom>
              <a:avLst/>
              <a:gdLst>
                <a:gd name="connsiteX0" fmla="*/ 44894 w 79963"/>
                <a:gd name="connsiteY0" fmla="*/ 0 h 176270"/>
                <a:gd name="connsiteX1" fmla="*/ 44894 w 79963"/>
                <a:gd name="connsiteY1" fmla="*/ 38743 h 176270"/>
                <a:gd name="connsiteX2" fmla="*/ 79964 w 79963"/>
                <a:gd name="connsiteY2" fmla="*/ 38743 h 176270"/>
                <a:gd name="connsiteX3" fmla="*/ 79964 w 79963"/>
                <a:gd name="connsiteY3" fmla="*/ 57380 h 176270"/>
                <a:gd name="connsiteX4" fmla="*/ 44894 w 79963"/>
                <a:gd name="connsiteY4" fmla="*/ 57380 h 176270"/>
                <a:gd name="connsiteX5" fmla="*/ 44894 w 79963"/>
                <a:gd name="connsiteY5" fmla="*/ 130091 h 176270"/>
                <a:gd name="connsiteX6" fmla="*/ 63256 w 79963"/>
                <a:gd name="connsiteY6" fmla="*/ 156257 h 176270"/>
                <a:gd name="connsiteX7" fmla="*/ 77486 w 79963"/>
                <a:gd name="connsiteY7" fmla="*/ 154604 h 176270"/>
                <a:gd name="connsiteX8" fmla="*/ 78587 w 79963"/>
                <a:gd name="connsiteY8" fmla="*/ 172966 h 176270"/>
                <a:gd name="connsiteX9" fmla="*/ 56829 w 79963"/>
                <a:gd name="connsiteY9" fmla="*/ 176271 h 176270"/>
                <a:gd name="connsiteX10" fmla="*/ 30388 w 79963"/>
                <a:gd name="connsiteY10" fmla="*/ 165988 h 176270"/>
                <a:gd name="connsiteX11" fmla="*/ 20932 w 79963"/>
                <a:gd name="connsiteY11" fmla="*/ 130918 h 176270"/>
                <a:gd name="connsiteX12" fmla="*/ 20932 w 79963"/>
                <a:gd name="connsiteY12" fmla="*/ 57380 h 176270"/>
                <a:gd name="connsiteX13" fmla="*/ 0 w 79963"/>
                <a:gd name="connsiteY13" fmla="*/ 57380 h 176270"/>
                <a:gd name="connsiteX14" fmla="*/ 0 w 79963"/>
                <a:gd name="connsiteY14" fmla="*/ 38743 h 176270"/>
                <a:gd name="connsiteX15" fmla="*/ 20932 w 79963"/>
                <a:gd name="connsiteY15" fmla="*/ 38743 h 176270"/>
                <a:gd name="connsiteX16" fmla="*/ 20932 w 79963"/>
                <a:gd name="connsiteY16" fmla="*/ 6427 h 176270"/>
                <a:gd name="connsiteX17" fmla="*/ 44894 w 79963"/>
                <a:gd name="connsiteY17" fmla="*/ 0 h 17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9963" h="176270">
                  <a:moveTo>
                    <a:pt x="44894" y="0"/>
                  </a:moveTo>
                  <a:lnTo>
                    <a:pt x="44894" y="38743"/>
                  </a:lnTo>
                  <a:lnTo>
                    <a:pt x="79964" y="38743"/>
                  </a:lnTo>
                  <a:lnTo>
                    <a:pt x="79964" y="57380"/>
                  </a:lnTo>
                  <a:lnTo>
                    <a:pt x="44894" y="57380"/>
                  </a:lnTo>
                  <a:lnTo>
                    <a:pt x="44894" y="130091"/>
                  </a:lnTo>
                  <a:cubicBezTo>
                    <a:pt x="44894" y="146800"/>
                    <a:pt x="49668" y="156257"/>
                    <a:pt x="63256" y="156257"/>
                  </a:cubicBezTo>
                  <a:cubicBezTo>
                    <a:pt x="69682" y="156257"/>
                    <a:pt x="74364" y="155430"/>
                    <a:pt x="77486" y="154604"/>
                  </a:cubicBezTo>
                  <a:lnTo>
                    <a:pt x="78587" y="172966"/>
                  </a:lnTo>
                  <a:cubicBezTo>
                    <a:pt x="73813" y="174893"/>
                    <a:pt x="66285" y="176271"/>
                    <a:pt x="56829" y="176271"/>
                  </a:cubicBezTo>
                  <a:cubicBezTo>
                    <a:pt x="45445" y="176271"/>
                    <a:pt x="36172" y="172690"/>
                    <a:pt x="30388" y="165988"/>
                  </a:cubicBezTo>
                  <a:cubicBezTo>
                    <a:pt x="23411" y="158735"/>
                    <a:pt x="20932" y="146800"/>
                    <a:pt x="20932" y="130918"/>
                  </a:cubicBezTo>
                  <a:lnTo>
                    <a:pt x="20932" y="57380"/>
                  </a:lnTo>
                  <a:lnTo>
                    <a:pt x="0" y="57380"/>
                  </a:lnTo>
                  <a:lnTo>
                    <a:pt x="0" y="38743"/>
                  </a:lnTo>
                  <a:lnTo>
                    <a:pt x="20932" y="38743"/>
                  </a:lnTo>
                  <a:lnTo>
                    <a:pt x="20932" y="6427"/>
                  </a:lnTo>
                  <a:lnTo>
                    <a:pt x="44894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57" name="Forma libre 56">
              <a:extLst>
                <a:ext uri="{FF2B5EF4-FFF2-40B4-BE49-F238E27FC236}">
                  <a16:creationId xmlns:a16="http://schemas.microsoft.com/office/drawing/2014/main" id="{8641C90A-F5A4-A881-8C5C-5B995C727AF4}"/>
                </a:ext>
              </a:extLst>
            </p:cNvPr>
            <p:cNvSpPr/>
            <p:nvPr/>
          </p:nvSpPr>
          <p:spPr>
            <a:xfrm>
              <a:off x="11707072" y="4293499"/>
              <a:ext cx="30397" cy="188021"/>
            </a:xfrm>
            <a:custGeom>
              <a:avLst/>
              <a:gdLst>
                <a:gd name="connsiteX0" fmla="*/ 30388 w 30397"/>
                <a:gd name="connsiteY0" fmla="*/ 15332 h 188021"/>
                <a:gd name="connsiteX1" fmla="*/ 14781 w 30397"/>
                <a:gd name="connsiteY1" fmla="*/ 30388 h 188021"/>
                <a:gd name="connsiteX2" fmla="*/ 0 w 30397"/>
                <a:gd name="connsiteY2" fmla="*/ 15332 h 188021"/>
                <a:gd name="connsiteX3" fmla="*/ 15332 w 30397"/>
                <a:gd name="connsiteY3" fmla="*/ 0 h 188021"/>
                <a:gd name="connsiteX4" fmla="*/ 30388 w 30397"/>
                <a:gd name="connsiteY4" fmla="*/ 15332 h 188021"/>
                <a:gd name="connsiteX5" fmla="*/ 3121 w 30397"/>
                <a:gd name="connsiteY5" fmla="*/ 188022 h 188021"/>
                <a:gd name="connsiteX6" fmla="*/ 3121 w 30397"/>
                <a:gd name="connsiteY6" fmla="*/ 53248 h 188021"/>
                <a:gd name="connsiteX7" fmla="*/ 27634 w 30397"/>
                <a:gd name="connsiteY7" fmla="*/ 53248 h 188021"/>
                <a:gd name="connsiteX8" fmla="*/ 27634 w 30397"/>
                <a:gd name="connsiteY8" fmla="*/ 188022 h 188021"/>
                <a:gd name="connsiteX9" fmla="*/ 3121 w 30397"/>
                <a:gd name="connsiteY9" fmla="*/ 188022 h 18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397" h="188021">
                  <a:moveTo>
                    <a:pt x="30388" y="15332"/>
                  </a:moveTo>
                  <a:cubicBezTo>
                    <a:pt x="30663" y="23686"/>
                    <a:pt x="24512" y="30388"/>
                    <a:pt x="14781" y="30388"/>
                  </a:cubicBezTo>
                  <a:cubicBezTo>
                    <a:pt x="6151" y="30388"/>
                    <a:pt x="0" y="23686"/>
                    <a:pt x="0" y="15332"/>
                  </a:cubicBezTo>
                  <a:cubicBezTo>
                    <a:pt x="0" y="6977"/>
                    <a:pt x="6427" y="0"/>
                    <a:pt x="15332" y="0"/>
                  </a:cubicBezTo>
                  <a:cubicBezTo>
                    <a:pt x="24237" y="0"/>
                    <a:pt x="30388" y="6702"/>
                    <a:pt x="30388" y="15332"/>
                  </a:cubicBezTo>
                  <a:close/>
                  <a:moveTo>
                    <a:pt x="3121" y="188022"/>
                  </a:moveTo>
                  <a:lnTo>
                    <a:pt x="3121" y="53248"/>
                  </a:lnTo>
                  <a:lnTo>
                    <a:pt x="27634" y="53248"/>
                  </a:lnTo>
                  <a:lnTo>
                    <a:pt x="27634" y="188022"/>
                  </a:lnTo>
                  <a:lnTo>
                    <a:pt x="3121" y="188022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58" name="Forma libre 57">
              <a:extLst>
                <a:ext uri="{FF2B5EF4-FFF2-40B4-BE49-F238E27FC236}">
                  <a16:creationId xmlns:a16="http://schemas.microsoft.com/office/drawing/2014/main" id="{A24CFC63-12CF-378C-67AC-CB2E6CEC9030}"/>
                </a:ext>
              </a:extLst>
            </p:cNvPr>
            <p:cNvSpPr/>
            <p:nvPr/>
          </p:nvSpPr>
          <p:spPr>
            <a:xfrm>
              <a:off x="11774184" y="4283767"/>
              <a:ext cx="128716" cy="200782"/>
            </a:xfrm>
            <a:custGeom>
              <a:avLst/>
              <a:gdLst>
                <a:gd name="connsiteX0" fmla="*/ 0 w 128716"/>
                <a:gd name="connsiteY0" fmla="*/ 197753 h 200782"/>
                <a:gd name="connsiteX1" fmla="*/ 1102 w 128716"/>
                <a:gd name="connsiteY1" fmla="*/ 162958 h 200782"/>
                <a:gd name="connsiteX2" fmla="*/ 1102 w 128716"/>
                <a:gd name="connsiteY2" fmla="*/ 0 h 200782"/>
                <a:gd name="connsiteX3" fmla="*/ 25339 w 128716"/>
                <a:gd name="connsiteY3" fmla="*/ 0 h 200782"/>
                <a:gd name="connsiteX4" fmla="*/ 25339 w 128716"/>
                <a:gd name="connsiteY4" fmla="*/ 84647 h 200782"/>
                <a:gd name="connsiteX5" fmla="*/ 25890 w 128716"/>
                <a:gd name="connsiteY5" fmla="*/ 84647 h 200782"/>
                <a:gd name="connsiteX6" fmla="*/ 71885 w 128716"/>
                <a:gd name="connsiteY6" fmla="*/ 59858 h 200782"/>
                <a:gd name="connsiteX7" fmla="*/ 128714 w 128716"/>
                <a:gd name="connsiteY7" fmla="*/ 128622 h 200782"/>
                <a:gd name="connsiteX8" fmla="*/ 68305 w 128716"/>
                <a:gd name="connsiteY8" fmla="*/ 200783 h 200782"/>
                <a:gd name="connsiteX9" fmla="*/ 23135 w 128716"/>
                <a:gd name="connsiteY9" fmla="*/ 175444 h 200782"/>
                <a:gd name="connsiteX10" fmla="*/ 22309 w 128716"/>
                <a:gd name="connsiteY10" fmla="*/ 175444 h 200782"/>
                <a:gd name="connsiteX11" fmla="*/ 21208 w 128716"/>
                <a:gd name="connsiteY11" fmla="*/ 197753 h 200782"/>
                <a:gd name="connsiteX12" fmla="*/ 0 w 128716"/>
                <a:gd name="connsiteY12" fmla="*/ 197753 h 200782"/>
                <a:gd name="connsiteX13" fmla="*/ 25339 w 128716"/>
                <a:gd name="connsiteY13" fmla="*/ 143679 h 200782"/>
                <a:gd name="connsiteX14" fmla="*/ 26441 w 128716"/>
                <a:gd name="connsiteY14" fmla="*/ 152584 h 200782"/>
                <a:gd name="connsiteX15" fmla="*/ 63164 w 128716"/>
                <a:gd name="connsiteY15" fmla="*/ 181320 h 200782"/>
                <a:gd name="connsiteX16" fmla="*/ 104109 w 128716"/>
                <a:gd name="connsiteY16" fmla="*/ 129540 h 200782"/>
                <a:gd name="connsiteX17" fmla="*/ 63990 w 128716"/>
                <a:gd name="connsiteY17" fmla="*/ 79413 h 200782"/>
                <a:gd name="connsiteX18" fmla="*/ 26624 w 128716"/>
                <a:gd name="connsiteY18" fmla="*/ 109526 h 200782"/>
                <a:gd name="connsiteX19" fmla="*/ 25247 w 128716"/>
                <a:gd name="connsiteY19" fmla="*/ 119533 h 200782"/>
                <a:gd name="connsiteX20" fmla="*/ 25247 w 128716"/>
                <a:gd name="connsiteY20" fmla="*/ 143771 h 200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8716" h="200782">
                  <a:moveTo>
                    <a:pt x="0" y="197753"/>
                  </a:moveTo>
                  <a:cubicBezTo>
                    <a:pt x="551" y="188573"/>
                    <a:pt x="1102" y="174893"/>
                    <a:pt x="1102" y="162958"/>
                  </a:cubicBezTo>
                  <a:lnTo>
                    <a:pt x="1102" y="0"/>
                  </a:lnTo>
                  <a:lnTo>
                    <a:pt x="25339" y="0"/>
                  </a:lnTo>
                  <a:lnTo>
                    <a:pt x="25339" y="84647"/>
                  </a:lnTo>
                  <a:lnTo>
                    <a:pt x="25890" y="84647"/>
                  </a:lnTo>
                  <a:cubicBezTo>
                    <a:pt x="34520" y="69590"/>
                    <a:pt x="50127" y="59858"/>
                    <a:pt x="71885" y="59858"/>
                  </a:cubicBezTo>
                  <a:cubicBezTo>
                    <a:pt x="105303" y="59858"/>
                    <a:pt x="128989" y="87676"/>
                    <a:pt x="128714" y="128622"/>
                  </a:cubicBezTo>
                  <a:cubicBezTo>
                    <a:pt x="128714" y="176821"/>
                    <a:pt x="98325" y="200783"/>
                    <a:pt x="68305" y="200783"/>
                  </a:cubicBezTo>
                  <a:cubicBezTo>
                    <a:pt x="48842" y="200783"/>
                    <a:pt x="33234" y="193255"/>
                    <a:pt x="23135" y="175444"/>
                  </a:cubicBezTo>
                  <a:lnTo>
                    <a:pt x="22309" y="175444"/>
                  </a:lnTo>
                  <a:lnTo>
                    <a:pt x="21208" y="197753"/>
                  </a:lnTo>
                  <a:lnTo>
                    <a:pt x="0" y="197753"/>
                  </a:lnTo>
                  <a:close/>
                  <a:moveTo>
                    <a:pt x="25339" y="143679"/>
                  </a:moveTo>
                  <a:cubicBezTo>
                    <a:pt x="25339" y="146708"/>
                    <a:pt x="25890" y="149830"/>
                    <a:pt x="26441" y="152584"/>
                  </a:cubicBezTo>
                  <a:cubicBezTo>
                    <a:pt x="31214" y="169568"/>
                    <a:pt x="45353" y="181320"/>
                    <a:pt x="63164" y="181320"/>
                  </a:cubicBezTo>
                  <a:cubicBezTo>
                    <a:pt x="88778" y="181320"/>
                    <a:pt x="104109" y="160388"/>
                    <a:pt x="104109" y="129540"/>
                  </a:cubicBezTo>
                  <a:cubicBezTo>
                    <a:pt x="104109" y="102549"/>
                    <a:pt x="90155" y="79413"/>
                    <a:pt x="63990" y="79413"/>
                  </a:cubicBezTo>
                  <a:cubicBezTo>
                    <a:pt x="47281" y="79413"/>
                    <a:pt x="31674" y="90797"/>
                    <a:pt x="26624" y="109526"/>
                  </a:cubicBezTo>
                  <a:cubicBezTo>
                    <a:pt x="26073" y="112281"/>
                    <a:pt x="25247" y="115677"/>
                    <a:pt x="25247" y="119533"/>
                  </a:cubicBezTo>
                  <a:lnTo>
                    <a:pt x="25247" y="14377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59" name="Forma libre 58">
              <a:extLst>
                <a:ext uri="{FF2B5EF4-FFF2-40B4-BE49-F238E27FC236}">
                  <a16:creationId xmlns:a16="http://schemas.microsoft.com/office/drawing/2014/main" id="{18475D40-B12E-D14A-00A9-23E7F20E9683}"/>
                </a:ext>
              </a:extLst>
            </p:cNvPr>
            <p:cNvSpPr/>
            <p:nvPr/>
          </p:nvSpPr>
          <p:spPr>
            <a:xfrm>
              <a:off x="11924106" y="4343717"/>
              <a:ext cx="131743" cy="140924"/>
            </a:xfrm>
            <a:custGeom>
              <a:avLst/>
              <a:gdLst>
                <a:gd name="connsiteX0" fmla="*/ 131744 w 131743"/>
                <a:gd name="connsiteY0" fmla="*/ 69315 h 140924"/>
                <a:gd name="connsiteX1" fmla="*/ 64632 w 131743"/>
                <a:gd name="connsiteY1" fmla="*/ 140925 h 140924"/>
                <a:gd name="connsiteX2" fmla="*/ 0 w 131743"/>
                <a:gd name="connsiteY2" fmla="*/ 71610 h 140924"/>
                <a:gd name="connsiteX3" fmla="*/ 66836 w 131743"/>
                <a:gd name="connsiteY3" fmla="*/ 0 h 140924"/>
                <a:gd name="connsiteX4" fmla="*/ 131744 w 131743"/>
                <a:gd name="connsiteY4" fmla="*/ 69315 h 140924"/>
                <a:gd name="connsiteX5" fmla="*/ 24788 w 131743"/>
                <a:gd name="connsiteY5" fmla="*/ 70692 h 140924"/>
                <a:gd name="connsiteX6" fmla="*/ 65734 w 131743"/>
                <a:gd name="connsiteY6" fmla="*/ 122471 h 140924"/>
                <a:gd name="connsiteX7" fmla="*/ 106680 w 131743"/>
                <a:gd name="connsiteY7" fmla="*/ 70141 h 140924"/>
                <a:gd name="connsiteX8" fmla="*/ 66285 w 131743"/>
                <a:gd name="connsiteY8" fmla="*/ 18361 h 140924"/>
                <a:gd name="connsiteX9" fmla="*/ 24788 w 131743"/>
                <a:gd name="connsiteY9" fmla="*/ 70692 h 140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1743" h="140924">
                  <a:moveTo>
                    <a:pt x="131744" y="69315"/>
                  </a:moveTo>
                  <a:cubicBezTo>
                    <a:pt x="131744" y="119166"/>
                    <a:pt x="97224" y="140925"/>
                    <a:pt x="64632" y="140925"/>
                  </a:cubicBezTo>
                  <a:cubicBezTo>
                    <a:pt x="28184" y="140925"/>
                    <a:pt x="0" y="114209"/>
                    <a:pt x="0" y="71610"/>
                  </a:cubicBezTo>
                  <a:cubicBezTo>
                    <a:pt x="0" y="26532"/>
                    <a:pt x="29562" y="0"/>
                    <a:pt x="66836" y="0"/>
                  </a:cubicBezTo>
                  <a:cubicBezTo>
                    <a:pt x="104109" y="0"/>
                    <a:pt x="131744" y="28093"/>
                    <a:pt x="131744" y="69315"/>
                  </a:cubicBezTo>
                  <a:close/>
                  <a:moveTo>
                    <a:pt x="24788" y="70692"/>
                  </a:moveTo>
                  <a:cubicBezTo>
                    <a:pt x="24788" y="100254"/>
                    <a:pt x="41772" y="122471"/>
                    <a:pt x="65734" y="122471"/>
                  </a:cubicBezTo>
                  <a:cubicBezTo>
                    <a:pt x="89696" y="122471"/>
                    <a:pt x="106680" y="100437"/>
                    <a:pt x="106680" y="70141"/>
                  </a:cubicBezTo>
                  <a:cubicBezTo>
                    <a:pt x="106680" y="47281"/>
                    <a:pt x="95296" y="18361"/>
                    <a:pt x="66285" y="18361"/>
                  </a:cubicBezTo>
                  <a:cubicBezTo>
                    <a:pt x="37274" y="18361"/>
                    <a:pt x="24788" y="45078"/>
                    <a:pt x="24788" y="70692"/>
                  </a:cubicBez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60" name="Forma libre 59">
              <a:extLst>
                <a:ext uri="{FF2B5EF4-FFF2-40B4-BE49-F238E27FC236}">
                  <a16:creationId xmlns:a16="http://schemas.microsoft.com/office/drawing/2014/main" id="{49F6DA0C-D8B2-0F47-5C35-9FFC65F3FF9F}"/>
                </a:ext>
              </a:extLst>
            </p:cNvPr>
            <p:cNvSpPr/>
            <p:nvPr/>
          </p:nvSpPr>
          <p:spPr>
            <a:xfrm>
              <a:off x="12085686" y="4343717"/>
              <a:ext cx="115861" cy="137894"/>
            </a:xfrm>
            <a:custGeom>
              <a:avLst/>
              <a:gdLst>
                <a:gd name="connsiteX0" fmla="*/ 1102 w 115861"/>
                <a:gd name="connsiteY0" fmla="*/ 39477 h 137894"/>
                <a:gd name="connsiteX1" fmla="*/ 0 w 115861"/>
                <a:gd name="connsiteY1" fmla="*/ 3030 h 137894"/>
                <a:gd name="connsiteX2" fmla="*/ 21758 w 115861"/>
                <a:gd name="connsiteY2" fmla="*/ 3030 h 137894"/>
                <a:gd name="connsiteX3" fmla="*/ 23136 w 115861"/>
                <a:gd name="connsiteY3" fmla="*/ 25339 h 137894"/>
                <a:gd name="connsiteX4" fmla="*/ 23686 w 115861"/>
                <a:gd name="connsiteY4" fmla="*/ 25339 h 137894"/>
                <a:gd name="connsiteX5" fmla="*/ 68213 w 115861"/>
                <a:gd name="connsiteY5" fmla="*/ 0 h 137894"/>
                <a:gd name="connsiteX6" fmla="*/ 115861 w 115861"/>
                <a:gd name="connsiteY6" fmla="*/ 57380 h 137894"/>
                <a:gd name="connsiteX7" fmla="*/ 115861 w 115861"/>
                <a:gd name="connsiteY7" fmla="*/ 137895 h 137894"/>
                <a:gd name="connsiteX8" fmla="*/ 91349 w 115861"/>
                <a:gd name="connsiteY8" fmla="*/ 137895 h 137894"/>
                <a:gd name="connsiteX9" fmla="*/ 91349 w 115861"/>
                <a:gd name="connsiteY9" fmla="*/ 60226 h 137894"/>
                <a:gd name="connsiteX10" fmla="*/ 60134 w 115861"/>
                <a:gd name="connsiteY10" fmla="*/ 20381 h 137894"/>
                <a:gd name="connsiteX11" fmla="*/ 27267 w 115861"/>
                <a:gd name="connsiteY11" fmla="*/ 45445 h 137894"/>
                <a:gd name="connsiteX12" fmla="*/ 25614 w 115861"/>
                <a:gd name="connsiteY12" fmla="*/ 56829 h 137894"/>
                <a:gd name="connsiteX13" fmla="*/ 25614 w 115861"/>
                <a:gd name="connsiteY13" fmla="*/ 137895 h 137894"/>
                <a:gd name="connsiteX14" fmla="*/ 1102 w 115861"/>
                <a:gd name="connsiteY14" fmla="*/ 137895 h 137894"/>
                <a:gd name="connsiteX15" fmla="*/ 1102 w 115861"/>
                <a:gd name="connsiteY15" fmla="*/ 39569 h 137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5861" h="137894">
                  <a:moveTo>
                    <a:pt x="1102" y="39477"/>
                  </a:moveTo>
                  <a:cubicBezTo>
                    <a:pt x="1102" y="25522"/>
                    <a:pt x="826" y="14138"/>
                    <a:pt x="0" y="3030"/>
                  </a:cubicBezTo>
                  <a:lnTo>
                    <a:pt x="21758" y="3030"/>
                  </a:lnTo>
                  <a:lnTo>
                    <a:pt x="23136" y="25339"/>
                  </a:lnTo>
                  <a:lnTo>
                    <a:pt x="23686" y="25339"/>
                  </a:lnTo>
                  <a:cubicBezTo>
                    <a:pt x="30388" y="12486"/>
                    <a:pt x="45996" y="0"/>
                    <a:pt x="68213" y="0"/>
                  </a:cubicBezTo>
                  <a:cubicBezTo>
                    <a:pt x="86850" y="0"/>
                    <a:pt x="115861" y="11109"/>
                    <a:pt x="115861" y="57380"/>
                  </a:cubicBezTo>
                  <a:lnTo>
                    <a:pt x="115861" y="137895"/>
                  </a:lnTo>
                  <a:lnTo>
                    <a:pt x="91349" y="137895"/>
                  </a:lnTo>
                  <a:lnTo>
                    <a:pt x="91349" y="60226"/>
                  </a:lnTo>
                  <a:cubicBezTo>
                    <a:pt x="91349" y="38467"/>
                    <a:pt x="83269" y="20381"/>
                    <a:pt x="60134" y="20381"/>
                  </a:cubicBezTo>
                  <a:cubicBezTo>
                    <a:pt x="43976" y="20381"/>
                    <a:pt x="31398" y="31765"/>
                    <a:pt x="27267" y="45445"/>
                  </a:cubicBezTo>
                  <a:cubicBezTo>
                    <a:pt x="26165" y="48474"/>
                    <a:pt x="25614" y="52697"/>
                    <a:pt x="25614" y="56829"/>
                  </a:cubicBezTo>
                  <a:lnTo>
                    <a:pt x="25614" y="137895"/>
                  </a:lnTo>
                  <a:lnTo>
                    <a:pt x="1102" y="137895"/>
                  </a:lnTo>
                  <a:lnTo>
                    <a:pt x="1102" y="3956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61" name="Forma libre 60">
              <a:extLst>
                <a:ext uri="{FF2B5EF4-FFF2-40B4-BE49-F238E27FC236}">
                  <a16:creationId xmlns:a16="http://schemas.microsoft.com/office/drawing/2014/main" id="{F4EAAC5D-1C13-1B69-9687-814BCD865B83}"/>
                </a:ext>
              </a:extLst>
            </p:cNvPr>
            <p:cNvSpPr/>
            <p:nvPr/>
          </p:nvSpPr>
          <p:spPr>
            <a:xfrm>
              <a:off x="12238271" y="4293499"/>
              <a:ext cx="30397" cy="188021"/>
            </a:xfrm>
            <a:custGeom>
              <a:avLst/>
              <a:gdLst>
                <a:gd name="connsiteX0" fmla="*/ 30388 w 30397"/>
                <a:gd name="connsiteY0" fmla="*/ 15332 h 188021"/>
                <a:gd name="connsiteX1" fmla="*/ 14781 w 30397"/>
                <a:gd name="connsiteY1" fmla="*/ 30388 h 188021"/>
                <a:gd name="connsiteX2" fmla="*/ 0 w 30397"/>
                <a:gd name="connsiteY2" fmla="*/ 15332 h 188021"/>
                <a:gd name="connsiteX3" fmla="*/ 15332 w 30397"/>
                <a:gd name="connsiteY3" fmla="*/ 0 h 188021"/>
                <a:gd name="connsiteX4" fmla="*/ 30388 w 30397"/>
                <a:gd name="connsiteY4" fmla="*/ 15332 h 188021"/>
                <a:gd name="connsiteX5" fmla="*/ 3122 w 30397"/>
                <a:gd name="connsiteY5" fmla="*/ 188022 h 188021"/>
                <a:gd name="connsiteX6" fmla="*/ 3122 w 30397"/>
                <a:gd name="connsiteY6" fmla="*/ 53248 h 188021"/>
                <a:gd name="connsiteX7" fmla="*/ 27634 w 30397"/>
                <a:gd name="connsiteY7" fmla="*/ 53248 h 188021"/>
                <a:gd name="connsiteX8" fmla="*/ 27634 w 30397"/>
                <a:gd name="connsiteY8" fmla="*/ 188022 h 188021"/>
                <a:gd name="connsiteX9" fmla="*/ 3122 w 30397"/>
                <a:gd name="connsiteY9" fmla="*/ 188022 h 18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397" h="188021">
                  <a:moveTo>
                    <a:pt x="30388" y="15332"/>
                  </a:moveTo>
                  <a:cubicBezTo>
                    <a:pt x="30664" y="23686"/>
                    <a:pt x="24512" y="30388"/>
                    <a:pt x="14781" y="30388"/>
                  </a:cubicBezTo>
                  <a:cubicBezTo>
                    <a:pt x="6151" y="30388"/>
                    <a:pt x="0" y="23686"/>
                    <a:pt x="0" y="15332"/>
                  </a:cubicBezTo>
                  <a:cubicBezTo>
                    <a:pt x="0" y="6977"/>
                    <a:pt x="6427" y="0"/>
                    <a:pt x="15332" y="0"/>
                  </a:cubicBezTo>
                  <a:cubicBezTo>
                    <a:pt x="24237" y="0"/>
                    <a:pt x="30388" y="6702"/>
                    <a:pt x="30388" y="15332"/>
                  </a:cubicBezTo>
                  <a:close/>
                  <a:moveTo>
                    <a:pt x="3122" y="188022"/>
                  </a:moveTo>
                  <a:lnTo>
                    <a:pt x="3122" y="53248"/>
                  </a:lnTo>
                  <a:lnTo>
                    <a:pt x="27634" y="53248"/>
                  </a:lnTo>
                  <a:lnTo>
                    <a:pt x="27634" y="188022"/>
                  </a:lnTo>
                  <a:lnTo>
                    <a:pt x="3122" y="188022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62" name="Forma libre 61">
              <a:extLst>
                <a:ext uri="{FF2B5EF4-FFF2-40B4-BE49-F238E27FC236}">
                  <a16:creationId xmlns:a16="http://schemas.microsoft.com/office/drawing/2014/main" id="{7FB01061-ABD3-A80A-D544-BD1287E32C45}"/>
                </a:ext>
              </a:extLst>
            </p:cNvPr>
            <p:cNvSpPr/>
            <p:nvPr/>
          </p:nvSpPr>
          <p:spPr>
            <a:xfrm>
              <a:off x="12291244" y="4308004"/>
              <a:ext cx="79963" cy="176270"/>
            </a:xfrm>
            <a:custGeom>
              <a:avLst/>
              <a:gdLst>
                <a:gd name="connsiteX0" fmla="*/ 44893 w 79963"/>
                <a:gd name="connsiteY0" fmla="*/ 0 h 176270"/>
                <a:gd name="connsiteX1" fmla="*/ 44893 w 79963"/>
                <a:gd name="connsiteY1" fmla="*/ 38743 h 176270"/>
                <a:gd name="connsiteX2" fmla="*/ 79964 w 79963"/>
                <a:gd name="connsiteY2" fmla="*/ 38743 h 176270"/>
                <a:gd name="connsiteX3" fmla="*/ 79964 w 79963"/>
                <a:gd name="connsiteY3" fmla="*/ 57380 h 176270"/>
                <a:gd name="connsiteX4" fmla="*/ 44893 w 79963"/>
                <a:gd name="connsiteY4" fmla="*/ 57380 h 176270"/>
                <a:gd name="connsiteX5" fmla="*/ 44893 w 79963"/>
                <a:gd name="connsiteY5" fmla="*/ 130091 h 176270"/>
                <a:gd name="connsiteX6" fmla="*/ 63255 w 79963"/>
                <a:gd name="connsiteY6" fmla="*/ 156257 h 176270"/>
                <a:gd name="connsiteX7" fmla="*/ 77486 w 79963"/>
                <a:gd name="connsiteY7" fmla="*/ 154604 h 176270"/>
                <a:gd name="connsiteX8" fmla="*/ 78587 w 79963"/>
                <a:gd name="connsiteY8" fmla="*/ 172966 h 176270"/>
                <a:gd name="connsiteX9" fmla="*/ 56829 w 79963"/>
                <a:gd name="connsiteY9" fmla="*/ 176271 h 176270"/>
                <a:gd name="connsiteX10" fmla="*/ 30388 w 79963"/>
                <a:gd name="connsiteY10" fmla="*/ 165988 h 176270"/>
                <a:gd name="connsiteX11" fmla="*/ 20932 w 79963"/>
                <a:gd name="connsiteY11" fmla="*/ 130918 h 176270"/>
                <a:gd name="connsiteX12" fmla="*/ 20932 w 79963"/>
                <a:gd name="connsiteY12" fmla="*/ 57380 h 176270"/>
                <a:gd name="connsiteX13" fmla="*/ 0 w 79963"/>
                <a:gd name="connsiteY13" fmla="*/ 57380 h 176270"/>
                <a:gd name="connsiteX14" fmla="*/ 0 w 79963"/>
                <a:gd name="connsiteY14" fmla="*/ 38743 h 176270"/>
                <a:gd name="connsiteX15" fmla="*/ 20932 w 79963"/>
                <a:gd name="connsiteY15" fmla="*/ 38743 h 176270"/>
                <a:gd name="connsiteX16" fmla="*/ 20932 w 79963"/>
                <a:gd name="connsiteY16" fmla="*/ 6427 h 176270"/>
                <a:gd name="connsiteX17" fmla="*/ 44893 w 79963"/>
                <a:gd name="connsiteY17" fmla="*/ 0 h 17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9963" h="176270">
                  <a:moveTo>
                    <a:pt x="44893" y="0"/>
                  </a:moveTo>
                  <a:lnTo>
                    <a:pt x="44893" y="38743"/>
                  </a:lnTo>
                  <a:lnTo>
                    <a:pt x="79964" y="38743"/>
                  </a:lnTo>
                  <a:lnTo>
                    <a:pt x="79964" y="57380"/>
                  </a:lnTo>
                  <a:lnTo>
                    <a:pt x="44893" y="57380"/>
                  </a:lnTo>
                  <a:lnTo>
                    <a:pt x="44893" y="130091"/>
                  </a:lnTo>
                  <a:cubicBezTo>
                    <a:pt x="44893" y="146800"/>
                    <a:pt x="49668" y="156257"/>
                    <a:pt x="63255" y="156257"/>
                  </a:cubicBezTo>
                  <a:cubicBezTo>
                    <a:pt x="69682" y="156257"/>
                    <a:pt x="74364" y="155430"/>
                    <a:pt x="77486" y="154604"/>
                  </a:cubicBezTo>
                  <a:lnTo>
                    <a:pt x="78587" y="172966"/>
                  </a:lnTo>
                  <a:cubicBezTo>
                    <a:pt x="73813" y="174893"/>
                    <a:pt x="66285" y="176271"/>
                    <a:pt x="56829" y="176271"/>
                  </a:cubicBezTo>
                  <a:cubicBezTo>
                    <a:pt x="45444" y="176271"/>
                    <a:pt x="36172" y="172690"/>
                    <a:pt x="30388" y="165988"/>
                  </a:cubicBezTo>
                  <a:cubicBezTo>
                    <a:pt x="23411" y="158735"/>
                    <a:pt x="20932" y="146800"/>
                    <a:pt x="20932" y="130918"/>
                  </a:cubicBezTo>
                  <a:lnTo>
                    <a:pt x="20932" y="57380"/>
                  </a:lnTo>
                  <a:lnTo>
                    <a:pt x="0" y="57380"/>
                  </a:lnTo>
                  <a:lnTo>
                    <a:pt x="0" y="38743"/>
                  </a:lnTo>
                  <a:lnTo>
                    <a:pt x="20932" y="38743"/>
                  </a:lnTo>
                  <a:lnTo>
                    <a:pt x="20932" y="6427"/>
                  </a:lnTo>
                  <a:lnTo>
                    <a:pt x="44893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63" name="Forma libre 62">
              <a:extLst>
                <a:ext uri="{FF2B5EF4-FFF2-40B4-BE49-F238E27FC236}">
                  <a16:creationId xmlns:a16="http://schemas.microsoft.com/office/drawing/2014/main" id="{CC51A1E1-D4CB-AE2F-1DF7-EE54833492E0}"/>
                </a:ext>
              </a:extLst>
            </p:cNvPr>
            <p:cNvSpPr/>
            <p:nvPr/>
          </p:nvSpPr>
          <p:spPr>
            <a:xfrm>
              <a:off x="12387458" y="4343625"/>
              <a:ext cx="118982" cy="140649"/>
            </a:xfrm>
            <a:custGeom>
              <a:avLst/>
              <a:gdLst>
                <a:gd name="connsiteX0" fmla="*/ 23319 w 118982"/>
                <a:gd name="connsiteY0" fmla="*/ 74915 h 140649"/>
                <a:gd name="connsiteX1" fmla="*/ 69590 w 118982"/>
                <a:gd name="connsiteY1" fmla="*/ 121737 h 140649"/>
                <a:gd name="connsiteX2" fmla="*/ 106956 w 118982"/>
                <a:gd name="connsiteY2" fmla="*/ 114759 h 140649"/>
                <a:gd name="connsiteX3" fmla="*/ 111087 w 118982"/>
                <a:gd name="connsiteY3" fmla="*/ 132295 h 140649"/>
                <a:gd name="connsiteX4" fmla="*/ 66285 w 118982"/>
                <a:gd name="connsiteY4" fmla="*/ 140649 h 140649"/>
                <a:gd name="connsiteX5" fmla="*/ 0 w 118982"/>
                <a:gd name="connsiteY5" fmla="*/ 72712 h 140649"/>
                <a:gd name="connsiteX6" fmla="*/ 63256 w 118982"/>
                <a:gd name="connsiteY6" fmla="*/ 0 h 140649"/>
                <a:gd name="connsiteX7" fmla="*/ 118982 w 118982"/>
                <a:gd name="connsiteY7" fmla="*/ 63531 h 140649"/>
                <a:gd name="connsiteX8" fmla="*/ 118156 w 118982"/>
                <a:gd name="connsiteY8" fmla="*/ 74915 h 140649"/>
                <a:gd name="connsiteX9" fmla="*/ 23411 w 118982"/>
                <a:gd name="connsiteY9" fmla="*/ 74915 h 140649"/>
                <a:gd name="connsiteX10" fmla="*/ 95204 w 118982"/>
                <a:gd name="connsiteY10" fmla="*/ 57380 h 140649"/>
                <a:gd name="connsiteX11" fmla="*/ 61235 w 118982"/>
                <a:gd name="connsiteY11" fmla="*/ 17535 h 140649"/>
                <a:gd name="connsiteX12" fmla="*/ 23595 w 118982"/>
                <a:gd name="connsiteY12" fmla="*/ 57380 h 140649"/>
                <a:gd name="connsiteX13" fmla="*/ 95204 w 118982"/>
                <a:gd name="connsiteY13" fmla="*/ 57380 h 14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8982" h="140649">
                  <a:moveTo>
                    <a:pt x="23319" y="74915"/>
                  </a:moveTo>
                  <a:cubicBezTo>
                    <a:pt x="23870" y="108058"/>
                    <a:pt x="45077" y="121737"/>
                    <a:pt x="69590" y="121737"/>
                  </a:cubicBezTo>
                  <a:cubicBezTo>
                    <a:pt x="87125" y="121737"/>
                    <a:pt x="97683" y="118707"/>
                    <a:pt x="106956" y="114759"/>
                  </a:cubicBezTo>
                  <a:lnTo>
                    <a:pt x="111087" y="132295"/>
                  </a:lnTo>
                  <a:cubicBezTo>
                    <a:pt x="102457" y="136151"/>
                    <a:pt x="87676" y="140649"/>
                    <a:pt x="66285" y="140649"/>
                  </a:cubicBezTo>
                  <a:cubicBezTo>
                    <a:pt x="24788" y="140649"/>
                    <a:pt x="0" y="113382"/>
                    <a:pt x="0" y="72712"/>
                  </a:cubicBezTo>
                  <a:cubicBezTo>
                    <a:pt x="0" y="32041"/>
                    <a:pt x="23962" y="0"/>
                    <a:pt x="63256" y="0"/>
                  </a:cubicBezTo>
                  <a:cubicBezTo>
                    <a:pt x="107231" y="0"/>
                    <a:pt x="118982" y="38743"/>
                    <a:pt x="118982" y="63531"/>
                  </a:cubicBezTo>
                  <a:cubicBezTo>
                    <a:pt x="118982" y="68580"/>
                    <a:pt x="118432" y="72436"/>
                    <a:pt x="118156" y="74915"/>
                  </a:cubicBezTo>
                  <a:lnTo>
                    <a:pt x="23411" y="74915"/>
                  </a:lnTo>
                  <a:close/>
                  <a:moveTo>
                    <a:pt x="95204" y="57380"/>
                  </a:moveTo>
                  <a:cubicBezTo>
                    <a:pt x="95480" y="41773"/>
                    <a:pt x="88778" y="17535"/>
                    <a:pt x="61235" y="17535"/>
                  </a:cubicBezTo>
                  <a:cubicBezTo>
                    <a:pt x="36447" y="17535"/>
                    <a:pt x="25614" y="40395"/>
                    <a:pt x="23595" y="57380"/>
                  </a:cubicBezTo>
                  <a:lnTo>
                    <a:pt x="95204" y="5738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64" name="Gráfico 12">
            <a:extLst>
              <a:ext uri="{FF2B5EF4-FFF2-40B4-BE49-F238E27FC236}">
                <a16:creationId xmlns:a16="http://schemas.microsoft.com/office/drawing/2014/main" id="{2B52021D-12AF-752A-FA9B-C02EFAAE5AEF}"/>
              </a:ext>
            </a:extLst>
          </p:cNvPr>
          <p:cNvGrpSpPr/>
          <p:nvPr/>
        </p:nvGrpSpPr>
        <p:grpSpPr>
          <a:xfrm>
            <a:off x="5167252" y="9055967"/>
            <a:ext cx="416897" cy="200874"/>
            <a:chOff x="5470589" y="8836409"/>
            <a:chExt cx="416897" cy="200874"/>
          </a:xfrm>
          <a:solidFill>
            <a:srgbClr val="565656"/>
          </a:solidFill>
        </p:grpSpPr>
        <p:sp>
          <p:nvSpPr>
            <p:cNvPr id="65" name="Forma libre 64">
              <a:extLst>
                <a:ext uri="{FF2B5EF4-FFF2-40B4-BE49-F238E27FC236}">
                  <a16:creationId xmlns:a16="http://schemas.microsoft.com/office/drawing/2014/main" id="{CFD13171-70F5-EDBB-C0C0-CAE6968EC1BC}"/>
                </a:ext>
              </a:extLst>
            </p:cNvPr>
            <p:cNvSpPr/>
            <p:nvPr/>
          </p:nvSpPr>
          <p:spPr>
            <a:xfrm>
              <a:off x="5470589" y="8843478"/>
              <a:ext cx="113657" cy="193530"/>
            </a:xfrm>
            <a:custGeom>
              <a:avLst/>
              <a:gdLst>
                <a:gd name="connsiteX0" fmla="*/ 6059 w 113657"/>
                <a:gd name="connsiteY0" fmla="*/ 161214 h 193530"/>
                <a:gd name="connsiteX1" fmla="*/ 49484 w 113657"/>
                <a:gd name="connsiteY1" fmla="*/ 173516 h 193530"/>
                <a:gd name="connsiteX2" fmla="*/ 88778 w 113657"/>
                <a:gd name="connsiteY2" fmla="*/ 141475 h 193530"/>
                <a:gd name="connsiteX3" fmla="*/ 53432 w 113657"/>
                <a:gd name="connsiteY3" fmla="*/ 104109 h 193530"/>
                <a:gd name="connsiteX4" fmla="*/ 3856 w 113657"/>
                <a:gd name="connsiteY4" fmla="*/ 50953 h 193530"/>
                <a:gd name="connsiteX5" fmla="*/ 64541 w 113657"/>
                <a:gd name="connsiteY5" fmla="*/ 0 h 193530"/>
                <a:gd name="connsiteX6" fmla="*/ 106038 w 113657"/>
                <a:gd name="connsiteY6" fmla="*/ 9181 h 193530"/>
                <a:gd name="connsiteX7" fmla="*/ 99336 w 113657"/>
                <a:gd name="connsiteY7" fmla="*/ 28919 h 193530"/>
                <a:gd name="connsiteX8" fmla="*/ 63714 w 113657"/>
                <a:gd name="connsiteY8" fmla="*/ 20014 h 193530"/>
                <a:gd name="connsiteX9" fmla="*/ 28368 w 113657"/>
                <a:gd name="connsiteY9" fmla="*/ 48107 h 193530"/>
                <a:gd name="connsiteX10" fmla="*/ 65734 w 113657"/>
                <a:gd name="connsiteY10" fmla="*/ 84279 h 193530"/>
                <a:gd name="connsiteX11" fmla="*/ 113658 w 113657"/>
                <a:gd name="connsiteY11" fmla="*/ 139456 h 193530"/>
                <a:gd name="connsiteX12" fmla="*/ 47924 w 113657"/>
                <a:gd name="connsiteY12" fmla="*/ 193530 h 193530"/>
                <a:gd name="connsiteX13" fmla="*/ 0 w 113657"/>
                <a:gd name="connsiteY13" fmla="*/ 181595 h 193530"/>
                <a:gd name="connsiteX14" fmla="*/ 6151 w 113657"/>
                <a:gd name="connsiteY14" fmla="*/ 161214 h 193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3657" h="193530">
                  <a:moveTo>
                    <a:pt x="6059" y="161214"/>
                  </a:moveTo>
                  <a:cubicBezTo>
                    <a:pt x="16893" y="167916"/>
                    <a:pt x="32775" y="173516"/>
                    <a:pt x="49484" y="173516"/>
                  </a:cubicBezTo>
                  <a:cubicBezTo>
                    <a:pt x="74272" y="173516"/>
                    <a:pt x="88778" y="160387"/>
                    <a:pt x="88778" y="141475"/>
                  </a:cubicBezTo>
                  <a:cubicBezTo>
                    <a:pt x="88778" y="123940"/>
                    <a:pt x="78771" y="113933"/>
                    <a:pt x="53432" y="104109"/>
                  </a:cubicBezTo>
                  <a:cubicBezTo>
                    <a:pt x="22768" y="93276"/>
                    <a:pt x="3856" y="77394"/>
                    <a:pt x="3856" y="50953"/>
                  </a:cubicBezTo>
                  <a:cubicBezTo>
                    <a:pt x="3856" y="21666"/>
                    <a:pt x="28093" y="0"/>
                    <a:pt x="64541" y="0"/>
                  </a:cubicBezTo>
                  <a:cubicBezTo>
                    <a:pt x="83728" y="0"/>
                    <a:pt x="97683" y="4498"/>
                    <a:pt x="106038" y="9181"/>
                  </a:cubicBezTo>
                  <a:lnTo>
                    <a:pt x="99336" y="28919"/>
                  </a:lnTo>
                  <a:cubicBezTo>
                    <a:pt x="93185" y="25614"/>
                    <a:pt x="80699" y="20014"/>
                    <a:pt x="63714" y="20014"/>
                  </a:cubicBezTo>
                  <a:cubicBezTo>
                    <a:pt x="38100" y="20014"/>
                    <a:pt x="28368" y="35346"/>
                    <a:pt x="28368" y="48107"/>
                  </a:cubicBezTo>
                  <a:cubicBezTo>
                    <a:pt x="28368" y="65642"/>
                    <a:pt x="39753" y="74272"/>
                    <a:pt x="65734" y="84279"/>
                  </a:cubicBezTo>
                  <a:cubicBezTo>
                    <a:pt x="97500" y="96582"/>
                    <a:pt x="113658" y="111821"/>
                    <a:pt x="113658" y="139456"/>
                  </a:cubicBezTo>
                  <a:cubicBezTo>
                    <a:pt x="113658" y="168375"/>
                    <a:pt x="92175" y="193530"/>
                    <a:pt x="47924" y="193530"/>
                  </a:cubicBezTo>
                  <a:cubicBezTo>
                    <a:pt x="29837" y="193530"/>
                    <a:pt x="10007" y="188205"/>
                    <a:pt x="0" y="181595"/>
                  </a:cubicBezTo>
                  <a:lnTo>
                    <a:pt x="6151" y="161214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66" name="Forma libre 65">
              <a:extLst>
                <a:ext uri="{FF2B5EF4-FFF2-40B4-BE49-F238E27FC236}">
                  <a16:creationId xmlns:a16="http://schemas.microsoft.com/office/drawing/2014/main" id="{82F90A63-9886-F266-0B2D-BD4DC2A19D2D}"/>
                </a:ext>
              </a:extLst>
            </p:cNvPr>
            <p:cNvSpPr/>
            <p:nvPr/>
          </p:nvSpPr>
          <p:spPr>
            <a:xfrm>
              <a:off x="5615645" y="8899297"/>
              <a:ext cx="114759" cy="137986"/>
            </a:xfrm>
            <a:custGeom>
              <a:avLst/>
              <a:gdLst>
                <a:gd name="connsiteX0" fmla="*/ 113657 w 114759"/>
                <a:gd name="connsiteY0" fmla="*/ 98234 h 137986"/>
                <a:gd name="connsiteX1" fmla="*/ 114759 w 114759"/>
                <a:gd name="connsiteY1" fmla="*/ 134957 h 137986"/>
                <a:gd name="connsiteX2" fmla="*/ 93001 w 114759"/>
                <a:gd name="connsiteY2" fmla="*/ 134957 h 137986"/>
                <a:gd name="connsiteX3" fmla="*/ 91624 w 114759"/>
                <a:gd name="connsiteY3" fmla="*/ 112923 h 137986"/>
                <a:gd name="connsiteX4" fmla="*/ 91073 w 114759"/>
                <a:gd name="connsiteY4" fmla="*/ 112923 h 137986"/>
                <a:gd name="connsiteX5" fmla="*/ 46546 w 114759"/>
                <a:gd name="connsiteY5" fmla="*/ 137986 h 137986"/>
                <a:gd name="connsiteX6" fmla="*/ 0 w 114759"/>
                <a:gd name="connsiteY6" fmla="*/ 78954 h 137986"/>
                <a:gd name="connsiteX7" fmla="*/ 0 w 114759"/>
                <a:gd name="connsiteY7" fmla="*/ 91 h 137986"/>
                <a:gd name="connsiteX8" fmla="*/ 24512 w 114759"/>
                <a:gd name="connsiteY8" fmla="*/ 91 h 137986"/>
                <a:gd name="connsiteX9" fmla="*/ 24512 w 114759"/>
                <a:gd name="connsiteY9" fmla="*/ 74731 h 137986"/>
                <a:gd name="connsiteX10" fmla="*/ 54625 w 114759"/>
                <a:gd name="connsiteY10" fmla="*/ 117605 h 137986"/>
                <a:gd name="connsiteX11" fmla="*/ 86941 w 114759"/>
                <a:gd name="connsiteY11" fmla="*/ 95296 h 137986"/>
                <a:gd name="connsiteX12" fmla="*/ 89145 w 114759"/>
                <a:gd name="connsiteY12" fmla="*/ 82718 h 137986"/>
                <a:gd name="connsiteX13" fmla="*/ 89145 w 114759"/>
                <a:gd name="connsiteY13" fmla="*/ 0 h 137986"/>
                <a:gd name="connsiteX14" fmla="*/ 113657 w 114759"/>
                <a:gd name="connsiteY14" fmla="*/ 0 h 137986"/>
                <a:gd name="connsiteX15" fmla="*/ 113657 w 114759"/>
                <a:gd name="connsiteY15" fmla="*/ 98050 h 137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4759" h="137986">
                  <a:moveTo>
                    <a:pt x="113657" y="98234"/>
                  </a:moveTo>
                  <a:cubicBezTo>
                    <a:pt x="113657" y="112188"/>
                    <a:pt x="113933" y="124399"/>
                    <a:pt x="114759" y="134957"/>
                  </a:cubicBezTo>
                  <a:lnTo>
                    <a:pt x="93001" y="134957"/>
                  </a:lnTo>
                  <a:lnTo>
                    <a:pt x="91624" y="112923"/>
                  </a:lnTo>
                  <a:lnTo>
                    <a:pt x="91073" y="112923"/>
                  </a:lnTo>
                  <a:cubicBezTo>
                    <a:pt x="84646" y="123756"/>
                    <a:pt x="70416" y="137986"/>
                    <a:pt x="46546" y="137986"/>
                  </a:cubicBezTo>
                  <a:cubicBezTo>
                    <a:pt x="25339" y="137986"/>
                    <a:pt x="0" y="126327"/>
                    <a:pt x="0" y="78954"/>
                  </a:cubicBezTo>
                  <a:lnTo>
                    <a:pt x="0" y="91"/>
                  </a:lnTo>
                  <a:lnTo>
                    <a:pt x="24512" y="91"/>
                  </a:lnTo>
                  <a:lnTo>
                    <a:pt x="24512" y="74731"/>
                  </a:lnTo>
                  <a:cubicBezTo>
                    <a:pt x="24512" y="100346"/>
                    <a:pt x="32316" y="117605"/>
                    <a:pt x="54625" y="117605"/>
                  </a:cubicBezTo>
                  <a:cubicBezTo>
                    <a:pt x="71059" y="117605"/>
                    <a:pt x="82443" y="106221"/>
                    <a:pt x="86941" y="95296"/>
                  </a:cubicBezTo>
                  <a:cubicBezTo>
                    <a:pt x="88319" y="91716"/>
                    <a:pt x="89145" y="87217"/>
                    <a:pt x="89145" y="82718"/>
                  </a:cubicBezTo>
                  <a:lnTo>
                    <a:pt x="89145" y="0"/>
                  </a:lnTo>
                  <a:lnTo>
                    <a:pt x="113657" y="0"/>
                  </a:lnTo>
                  <a:lnTo>
                    <a:pt x="113657" y="9805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67" name="Forma libre 66">
              <a:extLst>
                <a:ext uri="{FF2B5EF4-FFF2-40B4-BE49-F238E27FC236}">
                  <a16:creationId xmlns:a16="http://schemas.microsoft.com/office/drawing/2014/main" id="{19E1B471-D733-D8D7-2087-C2FDAAC95261}"/>
                </a:ext>
              </a:extLst>
            </p:cNvPr>
            <p:cNvSpPr/>
            <p:nvPr/>
          </p:nvSpPr>
          <p:spPr>
            <a:xfrm>
              <a:off x="5760148" y="8836409"/>
              <a:ext cx="127338" cy="200874"/>
            </a:xfrm>
            <a:custGeom>
              <a:avLst/>
              <a:gdLst>
                <a:gd name="connsiteX0" fmla="*/ 126237 w 127338"/>
                <a:gd name="connsiteY0" fmla="*/ 92 h 200874"/>
                <a:gd name="connsiteX1" fmla="*/ 126237 w 127338"/>
                <a:gd name="connsiteY1" fmla="*/ 163050 h 200874"/>
                <a:gd name="connsiteX2" fmla="*/ 127339 w 127338"/>
                <a:gd name="connsiteY2" fmla="*/ 197845 h 200874"/>
                <a:gd name="connsiteX3" fmla="*/ 105305 w 127338"/>
                <a:gd name="connsiteY3" fmla="*/ 197845 h 200874"/>
                <a:gd name="connsiteX4" fmla="*/ 104204 w 127338"/>
                <a:gd name="connsiteY4" fmla="*/ 174434 h 200874"/>
                <a:gd name="connsiteX5" fmla="*/ 103653 w 127338"/>
                <a:gd name="connsiteY5" fmla="*/ 174434 h 200874"/>
                <a:gd name="connsiteX6" fmla="*/ 57657 w 127338"/>
                <a:gd name="connsiteY6" fmla="*/ 200875 h 200874"/>
                <a:gd name="connsiteX7" fmla="*/ 2 w 127338"/>
                <a:gd name="connsiteY7" fmla="*/ 132386 h 200874"/>
                <a:gd name="connsiteX8" fmla="*/ 60411 w 127338"/>
                <a:gd name="connsiteY8" fmla="*/ 59951 h 200874"/>
                <a:gd name="connsiteX9" fmla="*/ 101082 w 127338"/>
                <a:gd name="connsiteY9" fmla="*/ 80515 h 200874"/>
                <a:gd name="connsiteX10" fmla="*/ 101633 w 127338"/>
                <a:gd name="connsiteY10" fmla="*/ 80515 h 200874"/>
                <a:gd name="connsiteX11" fmla="*/ 101633 w 127338"/>
                <a:gd name="connsiteY11" fmla="*/ 0 h 200874"/>
                <a:gd name="connsiteX12" fmla="*/ 126145 w 127338"/>
                <a:gd name="connsiteY12" fmla="*/ 0 h 200874"/>
                <a:gd name="connsiteX13" fmla="*/ 101725 w 127338"/>
                <a:gd name="connsiteY13" fmla="*/ 117881 h 200874"/>
                <a:gd name="connsiteX14" fmla="*/ 100623 w 127338"/>
                <a:gd name="connsiteY14" fmla="*/ 107599 h 200874"/>
                <a:gd name="connsiteX15" fmla="*/ 65277 w 127338"/>
                <a:gd name="connsiteY15" fmla="*/ 79230 h 200874"/>
                <a:gd name="connsiteX16" fmla="*/ 24882 w 127338"/>
                <a:gd name="connsiteY16" fmla="*/ 131285 h 200874"/>
                <a:gd name="connsiteX17" fmla="*/ 64726 w 127338"/>
                <a:gd name="connsiteY17" fmla="*/ 181137 h 200874"/>
                <a:gd name="connsiteX18" fmla="*/ 100623 w 127338"/>
                <a:gd name="connsiteY18" fmla="*/ 151850 h 200874"/>
                <a:gd name="connsiteX19" fmla="*/ 101725 w 127338"/>
                <a:gd name="connsiteY19" fmla="*/ 141292 h 200874"/>
                <a:gd name="connsiteX20" fmla="*/ 101725 w 127338"/>
                <a:gd name="connsiteY20" fmla="*/ 117881 h 200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7338" h="200874">
                  <a:moveTo>
                    <a:pt x="126237" y="92"/>
                  </a:moveTo>
                  <a:lnTo>
                    <a:pt x="126237" y="163050"/>
                  </a:lnTo>
                  <a:cubicBezTo>
                    <a:pt x="126237" y="174985"/>
                    <a:pt x="126513" y="188664"/>
                    <a:pt x="127339" y="197845"/>
                  </a:cubicBezTo>
                  <a:lnTo>
                    <a:pt x="105305" y="197845"/>
                  </a:lnTo>
                  <a:lnTo>
                    <a:pt x="104204" y="174434"/>
                  </a:lnTo>
                  <a:lnTo>
                    <a:pt x="103653" y="174434"/>
                  </a:lnTo>
                  <a:cubicBezTo>
                    <a:pt x="96124" y="189491"/>
                    <a:pt x="79691" y="200875"/>
                    <a:pt x="57657" y="200875"/>
                  </a:cubicBezTo>
                  <a:cubicBezTo>
                    <a:pt x="25065" y="200875"/>
                    <a:pt x="2" y="173333"/>
                    <a:pt x="2" y="132386"/>
                  </a:cubicBezTo>
                  <a:cubicBezTo>
                    <a:pt x="-273" y="87585"/>
                    <a:pt x="27544" y="59951"/>
                    <a:pt x="60411" y="59951"/>
                  </a:cubicBezTo>
                  <a:cubicBezTo>
                    <a:pt x="81068" y="59951"/>
                    <a:pt x="94931" y="69682"/>
                    <a:pt x="101082" y="80515"/>
                  </a:cubicBezTo>
                  <a:lnTo>
                    <a:pt x="101633" y="80515"/>
                  </a:lnTo>
                  <a:lnTo>
                    <a:pt x="101633" y="0"/>
                  </a:lnTo>
                  <a:lnTo>
                    <a:pt x="126145" y="0"/>
                  </a:lnTo>
                  <a:close/>
                  <a:moveTo>
                    <a:pt x="101725" y="117881"/>
                  </a:moveTo>
                  <a:cubicBezTo>
                    <a:pt x="101725" y="114851"/>
                    <a:pt x="101449" y="110628"/>
                    <a:pt x="100623" y="107599"/>
                  </a:cubicBezTo>
                  <a:cubicBezTo>
                    <a:pt x="97043" y="91991"/>
                    <a:pt x="83639" y="79230"/>
                    <a:pt x="65277" y="79230"/>
                  </a:cubicBezTo>
                  <a:cubicBezTo>
                    <a:pt x="39938" y="79230"/>
                    <a:pt x="24882" y="101539"/>
                    <a:pt x="24882" y="131285"/>
                  </a:cubicBezTo>
                  <a:cubicBezTo>
                    <a:pt x="24882" y="158552"/>
                    <a:pt x="38286" y="181137"/>
                    <a:pt x="64726" y="181137"/>
                  </a:cubicBezTo>
                  <a:cubicBezTo>
                    <a:pt x="81160" y="181137"/>
                    <a:pt x="96216" y="170303"/>
                    <a:pt x="100623" y="151850"/>
                  </a:cubicBezTo>
                  <a:cubicBezTo>
                    <a:pt x="101449" y="148544"/>
                    <a:pt x="101725" y="145148"/>
                    <a:pt x="101725" y="141292"/>
                  </a:cubicBezTo>
                  <a:lnTo>
                    <a:pt x="101725" y="11788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68" name="Gráfico 12">
            <a:extLst>
              <a:ext uri="{FF2B5EF4-FFF2-40B4-BE49-F238E27FC236}">
                <a16:creationId xmlns:a16="http://schemas.microsoft.com/office/drawing/2014/main" id="{CD6E33E3-3A30-1C70-7F0E-DA664A79BA3F}"/>
              </a:ext>
            </a:extLst>
          </p:cNvPr>
          <p:cNvGrpSpPr/>
          <p:nvPr/>
        </p:nvGrpSpPr>
        <p:grpSpPr>
          <a:xfrm>
            <a:off x="11609017" y="9027782"/>
            <a:ext cx="853993" cy="200874"/>
            <a:chOff x="11912354" y="8808224"/>
            <a:chExt cx="853993" cy="200874"/>
          </a:xfrm>
          <a:solidFill>
            <a:srgbClr val="565656"/>
          </a:solidFill>
        </p:grpSpPr>
        <p:sp>
          <p:nvSpPr>
            <p:cNvPr id="69" name="Forma libre 68">
              <a:extLst>
                <a:ext uri="{FF2B5EF4-FFF2-40B4-BE49-F238E27FC236}">
                  <a16:creationId xmlns:a16="http://schemas.microsoft.com/office/drawing/2014/main" id="{914B8C33-9DA9-B2E4-5DFA-43D64B95BC88}"/>
                </a:ext>
              </a:extLst>
            </p:cNvPr>
            <p:cNvSpPr/>
            <p:nvPr/>
          </p:nvSpPr>
          <p:spPr>
            <a:xfrm>
              <a:off x="11912354" y="8815293"/>
              <a:ext cx="113657" cy="193530"/>
            </a:xfrm>
            <a:custGeom>
              <a:avLst/>
              <a:gdLst>
                <a:gd name="connsiteX0" fmla="*/ 6059 w 113657"/>
                <a:gd name="connsiteY0" fmla="*/ 161306 h 193530"/>
                <a:gd name="connsiteX1" fmla="*/ 49484 w 113657"/>
                <a:gd name="connsiteY1" fmla="*/ 173608 h 193530"/>
                <a:gd name="connsiteX2" fmla="*/ 88778 w 113657"/>
                <a:gd name="connsiteY2" fmla="*/ 141567 h 193530"/>
                <a:gd name="connsiteX3" fmla="*/ 53432 w 113657"/>
                <a:gd name="connsiteY3" fmla="*/ 104201 h 193530"/>
                <a:gd name="connsiteX4" fmla="*/ 3856 w 113657"/>
                <a:gd name="connsiteY4" fmla="*/ 50953 h 193530"/>
                <a:gd name="connsiteX5" fmla="*/ 64541 w 113657"/>
                <a:gd name="connsiteY5" fmla="*/ 0 h 193530"/>
                <a:gd name="connsiteX6" fmla="*/ 106038 w 113657"/>
                <a:gd name="connsiteY6" fmla="*/ 9181 h 193530"/>
                <a:gd name="connsiteX7" fmla="*/ 99336 w 113657"/>
                <a:gd name="connsiteY7" fmla="*/ 28920 h 193530"/>
                <a:gd name="connsiteX8" fmla="*/ 63714 w 113657"/>
                <a:gd name="connsiteY8" fmla="*/ 20014 h 193530"/>
                <a:gd name="connsiteX9" fmla="*/ 28369 w 113657"/>
                <a:gd name="connsiteY9" fmla="*/ 48107 h 193530"/>
                <a:gd name="connsiteX10" fmla="*/ 65734 w 113657"/>
                <a:gd name="connsiteY10" fmla="*/ 84279 h 193530"/>
                <a:gd name="connsiteX11" fmla="*/ 113658 w 113657"/>
                <a:gd name="connsiteY11" fmla="*/ 139456 h 193530"/>
                <a:gd name="connsiteX12" fmla="*/ 47923 w 113657"/>
                <a:gd name="connsiteY12" fmla="*/ 193530 h 193530"/>
                <a:gd name="connsiteX13" fmla="*/ 0 w 113657"/>
                <a:gd name="connsiteY13" fmla="*/ 181595 h 193530"/>
                <a:gd name="connsiteX14" fmla="*/ 6151 w 113657"/>
                <a:gd name="connsiteY14" fmla="*/ 161214 h 193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3657" h="193530">
                  <a:moveTo>
                    <a:pt x="6059" y="161306"/>
                  </a:moveTo>
                  <a:cubicBezTo>
                    <a:pt x="16893" y="168008"/>
                    <a:pt x="32775" y="173608"/>
                    <a:pt x="49484" y="173608"/>
                  </a:cubicBezTo>
                  <a:cubicBezTo>
                    <a:pt x="74273" y="173608"/>
                    <a:pt x="88778" y="160479"/>
                    <a:pt x="88778" y="141567"/>
                  </a:cubicBezTo>
                  <a:cubicBezTo>
                    <a:pt x="88778" y="124032"/>
                    <a:pt x="78771" y="114025"/>
                    <a:pt x="53432" y="104201"/>
                  </a:cubicBezTo>
                  <a:cubicBezTo>
                    <a:pt x="22768" y="93368"/>
                    <a:pt x="3856" y="77486"/>
                    <a:pt x="3856" y="50953"/>
                  </a:cubicBezTo>
                  <a:cubicBezTo>
                    <a:pt x="3856" y="21666"/>
                    <a:pt x="28093" y="0"/>
                    <a:pt x="64541" y="0"/>
                  </a:cubicBezTo>
                  <a:cubicBezTo>
                    <a:pt x="83728" y="0"/>
                    <a:pt x="97683" y="4498"/>
                    <a:pt x="106038" y="9181"/>
                  </a:cubicBezTo>
                  <a:lnTo>
                    <a:pt x="99336" y="28920"/>
                  </a:lnTo>
                  <a:cubicBezTo>
                    <a:pt x="93185" y="25614"/>
                    <a:pt x="80699" y="20014"/>
                    <a:pt x="63714" y="20014"/>
                  </a:cubicBezTo>
                  <a:cubicBezTo>
                    <a:pt x="38100" y="20014"/>
                    <a:pt x="28369" y="35346"/>
                    <a:pt x="28369" y="48107"/>
                  </a:cubicBezTo>
                  <a:cubicBezTo>
                    <a:pt x="28369" y="65643"/>
                    <a:pt x="39753" y="74273"/>
                    <a:pt x="65734" y="84279"/>
                  </a:cubicBezTo>
                  <a:cubicBezTo>
                    <a:pt x="97500" y="96582"/>
                    <a:pt x="113658" y="111821"/>
                    <a:pt x="113658" y="139456"/>
                  </a:cubicBezTo>
                  <a:cubicBezTo>
                    <a:pt x="113658" y="168467"/>
                    <a:pt x="92175" y="193530"/>
                    <a:pt x="47923" y="193530"/>
                  </a:cubicBezTo>
                  <a:cubicBezTo>
                    <a:pt x="29837" y="193530"/>
                    <a:pt x="10007" y="188205"/>
                    <a:pt x="0" y="181595"/>
                  </a:cubicBezTo>
                  <a:lnTo>
                    <a:pt x="6151" y="161214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70" name="Forma libre 69">
              <a:extLst>
                <a:ext uri="{FF2B5EF4-FFF2-40B4-BE49-F238E27FC236}">
                  <a16:creationId xmlns:a16="http://schemas.microsoft.com/office/drawing/2014/main" id="{EF1BA2B8-8975-E565-0640-21461A061DA5}"/>
                </a:ext>
              </a:extLst>
            </p:cNvPr>
            <p:cNvSpPr/>
            <p:nvPr/>
          </p:nvSpPr>
          <p:spPr>
            <a:xfrm>
              <a:off x="12057410" y="8871112"/>
              <a:ext cx="114759" cy="137986"/>
            </a:xfrm>
            <a:custGeom>
              <a:avLst/>
              <a:gdLst>
                <a:gd name="connsiteX0" fmla="*/ 113658 w 114759"/>
                <a:gd name="connsiteY0" fmla="*/ 98234 h 137986"/>
                <a:gd name="connsiteX1" fmla="*/ 114759 w 114759"/>
                <a:gd name="connsiteY1" fmla="*/ 134957 h 137986"/>
                <a:gd name="connsiteX2" fmla="*/ 93001 w 114759"/>
                <a:gd name="connsiteY2" fmla="*/ 134957 h 137986"/>
                <a:gd name="connsiteX3" fmla="*/ 91624 w 114759"/>
                <a:gd name="connsiteY3" fmla="*/ 112923 h 137986"/>
                <a:gd name="connsiteX4" fmla="*/ 91073 w 114759"/>
                <a:gd name="connsiteY4" fmla="*/ 112923 h 137986"/>
                <a:gd name="connsiteX5" fmla="*/ 46546 w 114759"/>
                <a:gd name="connsiteY5" fmla="*/ 137986 h 137986"/>
                <a:gd name="connsiteX6" fmla="*/ 0 w 114759"/>
                <a:gd name="connsiteY6" fmla="*/ 78954 h 137986"/>
                <a:gd name="connsiteX7" fmla="*/ 0 w 114759"/>
                <a:gd name="connsiteY7" fmla="*/ 92 h 137986"/>
                <a:gd name="connsiteX8" fmla="*/ 24512 w 114759"/>
                <a:gd name="connsiteY8" fmla="*/ 92 h 137986"/>
                <a:gd name="connsiteX9" fmla="*/ 24512 w 114759"/>
                <a:gd name="connsiteY9" fmla="*/ 74731 h 137986"/>
                <a:gd name="connsiteX10" fmla="*/ 54626 w 114759"/>
                <a:gd name="connsiteY10" fmla="*/ 117605 h 137986"/>
                <a:gd name="connsiteX11" fmla="*/ 86942 w 114759"/>
                <a:gd name="connsiteY11" fmla="*/ 95296 h 137986"/>
                <a:gd name="connsiteX12" fmla="*/ 89145 w 114759"/>
                <a:gd name="connsiteY12" fmla="*/ 82719 h 137986"/>
                <a:gd name="connsiteX13" fmla="*/ 89145 w 114759"/>
                <a:gd name="connsiteY13" fmla="*/ 0 h 137986"/>
                <a:gd name="connsiteX14" fmla="*/ 113658 w 114759"/>
                <a:gd name="connsiteY14" fmla="*/ 0 h 137986"/>
                <a:gd name="connsiteX15" fmla="*/ 113658 w 114759"/>
                <a:gd name="connsiteY15" fmla="*/ 98050 h 137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4759" h="137986">
                  <a:moveTo>
                    <a:pt x="113658" y="98234"/>
                  </a:moveTo>
                  <a:cubicBezTo>
                    <a:pt x="113658" y="112188"/>
                    <a:pt x="113933" y="124399"/>
                    <a:pt x="114759" y="134957"/>
                  </a:cubicBezTo>
                  <a:lnTo>
                    <a:pt x="93001" y="134957"/>
                  </a:lnTo>
                  <a:lnTo>
                    <a:pt x="91624" y="112923"/>
                  </a:lnTo>
                  <a:lnTo>
                    <a:pt x="91073" y="112923"/>
                  </a:lnTo>
                  <a:cubicBezTo>
                    <a:pt x="84647" y="123756"/>
                    <a:pt x="70416" y="137986"/>
                    <a:pt x="46546" y="137986"/>
                  </a:cubicBezTo>
                  <a:cubicBezTo>
                    <a:pt x="25339" y="137986"/>
                    <a:pt x="0" y="126327"/>
                    <a:pt x="0" y="78954"/>
                  </a:cubicBezTo>
                  <a:lnTo>
                    <a:pt x="0" y="92"/>
                  </a:lnTo>
                  <a:lnTo>
                    <a:pt x="24512" y="92"/>
                  </a:lnTo>
                  <a:lnTo>
                    <a:pt x="24512" y="74731"/>
                  </a:lnTo>
                  <a:cubicBezTo>
                    <a:pt x="24512" y="100346"/>
                    <a:pt x="32316" y="117605"/>
                    <a:pt x="54626" y="117605"/>
                  </a:cubicBezTo>
                  <a:cubicBezTo>
                    <a:pt x="71059" y="117605"/>
                    <a:pt x="82444" y="106221"/>
                    <a:pt x="86942" y="95296"/>
                  </a:cubicBezTo>
                  <a:cubicBezTo>
                    <a:pt x="88319" y="91716"/>
                    <a:pt x="89145" y="87217"/>
                    <a:pt x="89145" y="82719"/>
                  </a:cubicBezTo>
                  <a:lnTo>
                    <a:pt x="89145" y="0"/>
                  </a:lnTo>
                  <a:lnTo>
                    <a:pt x="113658" y="0"/>
                  </a:lnTo>
                  <a:lnTo>
                    <a:pt x="113658" y="9805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71" name="Forma libre 70">
              <a:extLst>
                <a:ext uri="{FF2B5EF4-FFF2-40B4-BE49-F238E27FC236}">
                  <a16:creationId xmlns:a16="http://schemas.microsoft.com/office/drawing/2014/main" id="{73774361-B37E-7B2A-8B48-B7C0D407BD57}"/>
                </a:ext>
              </a:extLst>
            </p:cNvPr>
            <p:cNvSpPr/>
            <p:nvPr/>
          </p:nvSpPr>
          <p:spPr>
            <a:xfrm>
              <a:off x="12201913" y="8808224"/>
              <a:ext cx="127338" cy="200874"/>
            </a:xfrm>
            <a:custGeom>
              <a:avLst/>
              <a:gdLst>
                <a:gd name="connsiteX0" fmla="*/ 126237 w 127338"/>
                <a:gd name="connsiteY0" fmla="*/ 92 h 200874"/>
                <a:gd name="connsiteX1" fmla="*/ 126237 w 127338"/>
                <a:gd name="connsiteY1" fmla="*/ 163050 h 200874"/>
                <a:gd name="connsiteX2" fmla="*/ 127339 w 127338"/>
                <a:gd name="connsiteY2" fmla="*/ 197846 h 200874"/>
                <a:gd name="connsiteX3" fmla="*/ 105306 w 127338"/>
                <a:gd name="connsiteY3" fmla="*/ 197846 h 200874"/>
                <a:gd name="connsiteX4" fmla="*/ 104204 w 127338"/>
                <a:gd name="connsiteY4" fmla="*/ 174434 h 200874"/>
                <a:gd name="connsiteX5" fmla="*/ 103653 w 127338"/>
                <a:gd name="connsiteY5" fmla="*/ 174434 h 200874"/>
                <a:gd name="connsiteX6" fmla="*/ 57657 w 127338"/>
                <a:gd name="connsiteY6" fmla="*/ 200875 h 200874"/>
                <a:gd name="connsiteX7" fmla="*/ 2 w 127338"/>
                <a:gd name="connsiteY7" fmla="*/ 132387 h 200874"/>
                <a:gd name="connsiteX8" fmla="*/ 60412 w 127338"/>
                <a:gd name="connsiteY8" fmla="*/ 59951 h 200874"/>
                <a:gd name="connsiteX9" fmla="*/ 101082 w 127338"/>
                <a:gd name="connsiteY9" fmla="*/ 80515 h 200874"/>
                <a:gd name="connsiteX10" fmla="*/ 101633 w 127338"/>
                <a:gd name="connsiteY10" fmla="*/ 80515 h 200874"/>
                <a:gd name="connsiteX11" fmla="*/ 101633 w 127338"/>
                <a:gd name="connsiteY11" fmla="*/ 0 h 200874"/>
                <a:gd name="connsiteX12" fmla="*/ 126146 w 127338"/>
                <a:gd name="connsiteY12" fmla="*/ 0 h 200874"/>
                <a:gd name="connsiteX13" fmla="*/ 101725 w 127338"/>
                <a:gd name="connsiteY13" fmla="*/ 117973 h 200874"/>
                <a:gd name="connsiteX14" fmla="*/ 100623 w 127338"/>
                <a:gd name="connsiteY14" fmla="*/ 107691 h 200874"/>
                <a:gd name="connsiteX15" fmla="*/ 65278 w 127338"/>
                <a:gd name="connsiteY15" fmla="*/ 79322 h 200874"/>
                <a:gd name="connsiteX16" fmla="*/ 24882 w 127338"/>
                <a:gd name="connsiteY16" fmla="*/ 131377 h 200874"/>
                <a:gd name="connsiteX17" fmla="*/ 64727 w 127338"/>
                <a:gd name="connsiteY17" fmla="*/ 181228 h 200874"/>
                <a:gd name="connsiteX18" fmla="*/ 100623 w 127338"/>
                <a:gd name="connsiteY18" fmla="*/ 151942 h 200874"/>
                <a:gd name="connsiteX19" fmla="*/ 101725 w 127338"/>
                <a:gd name="connsiteY19" fmla="*/ 141384 h 200874"/>
                <a:gd name="connsiteX20" fmla="*/ 101725 w 127338"/>
                <a:gd name="connsiteY20" fmla="*/ 117973 h 200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7338" h="200874">
                  <a:moveTo>
                    <a:pt x="126237" y="92"/>
                  </a:moveTo>
                  <a:lnTo>
                    <a:pt x="126237" y="163050"/>
                  </a:lnTo>
                  <a:cubicBezTo>
                    <a:pt x="126237" y="174985"/>
                    <a:pt x="126513" y="188665"/>
                    <a:pt x="127339" y="197846"/>
                  </a:cubicBezTo>
                  <a:lnTo>
                    <a:pt x="105306" y="197846"/>
                  </a:lnTo>
                  <a:lnTo>
                    <a:pt x="104204" y="174434"/>
                  </a:lnTo>
                  <a:lnTo>
                    <a:pt x="103653" y="174434"/>
                  </a:lnTo>
                  <a:cubicBezTo>
                    <a:pt x="96125" y="189491"/>
                    <a:pt x="79691" y="200875"/>
                    <a:pt x="57657" y="200875"/>
                  </a:cubicBezTo>
                  <a:cubicBezTo>
                    <a:pt x="25066" y="200875"/>
                    <a:pt x="2" y="173333"/>
                    <a:pt x="2" y="132387"/>
                  </a:cubicBezTo>
                  <a:cubicBezTo>
                    <a:pt x="-273" y="87585"/>
                    <a:pt x="27544" y="59951"/>
                    <a:pt x="60412" y="59951"/>
                  </a:cubicBezTo>
                  <a:cubicBezTo>
                    <a:pt x="80976" y="59951"/>
                    <a:pt x="94931" y="69682"/>
                    <a:pt x="101082" y="80515"/>
                  </a:cubicBezTo>
                  <a:lnTo>
                    <a:pt x="101633" y="80515"/>
                  </a:lnTo>
                  <a:lnTo>
                    <a:pt x="101633" y="0"/>
                  </a:lnTo>
                  <a:lnTo>
                    <a:pt x="126146" y="0"/>
                  </a:lnTo>
                  <a:close/>
                  <a:moveTo>
                    <a:pt x="101725" y="117973"/>
                  </a:moveTo>
                  <a:cubicBezTo>
                    <a:pt x="101725" y="114943"/>
                    <a:pt x="101450" y="110720"/>
                    <a:pt x="100623" y="107691"/>
                  </a:cubicBezTo>
                  <a:cubicBezTo>
                    <a:pt x="96951" y="92083"/>
                    <a:pt x="83639" y="79322"/>
                    <a:pt x="65278" y="79322"/>
                  </a:cubicBezTo>
                  <a:cubicBezTo>
                    <a:pt x="39939" y="79322"/>
                    <a:pt x="24882" y="101631"/>
                    <a:pt x="24882" y="131377"/>
                  </a:cubicBezTo>
                  <a:cubicBezTo>
                    <a:pt x="24882" y="158644"/>
                    <a:pt x="38286" y="181228"/>
                    <a:pt x="64727" y="181228"/>
                  </a:cubicBezTo>
                  <a:cubicBezTo>
                    <a:pt x="81160" y="181228"/>
                    <a:pt x="96217" y="170395"/>
                    <a:pt x="100623" y="151942"/>
                  </a:cubicBezTo>
                  <a:cubicBezTo>
                    <a:pt x="101450" y="148636"/>
                    <a:pt x="101725" y="145240"/>
                    <a:pt x="101725" y="141384"/>
                  </a:cubicBezTo>
                  <a:lnTo>
                    <a:pt x="101725" y="117973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72" name="Forma libre 71">
              <a:extLst>
                <a:ext uri="{FF2B5EF4-FFF2-40B4-BE49-F238E27FC236}">
                  <a16:creationId xmlns:a16="http://schemas.microsoft.com/office/drawing/2014/main" id="{77633CF1-C564-321F-CE5E-CC4762A8FC2B}"/>
                </a:ext>
              </a:extLst>
            </p:cNvPr>
            <p:cNvSpPr/>
            <p:nvPr/>
          </p:nvSpPr>
          <p:spPr>
            <a:xfrm>
              <a:off x="12356886" y="8921698"/>
              <a:ext cx="68763" cy="18085"/>
            </a:xfrm>
            <a:custGeom>
              <a:avLst/>
              <a:gdLst>
                <a:gd name="connsiteX0" fmla="*/ 68764 w 68763"/>
                <a:gd name="connsiteY0" fmla="*/ 0 h 18085"/>
                <a:gd name="connsiteX1" fmla="*/ 68764 w 68763"/>
                <a:gd name="connsiteY1" fmla="*/ 18086 h 18085"/>
                <a:gd name="connsiteX2" fmla="*/ 0 w 68763"/>
                <a:gd name="connsiteY2" fmla="*/ 18086 h 18085"/>
                <a:gd name="connsiteX3" fmla="*/ 0 w 68763"/>
                <a:gd name="connsiteY3" fmla="*/ 0 h 18085"/>
                <a:gd name="connsiteX4" fmla="*/ 68764 w 68763"/>
                <a:gd name="connsiteY4" fmla="*/ 0 h 18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763" h="18085">
                  <a:moveTo>
                    <a:pt x="68764" y="0"/>
                  </a:moveTo>
                  <a:lnTo>
                    <a:pt x="68764" y="18086"/>
                  </a:lnTo>
                  <a:lnTo>
                    <a:pt x="0" y="18086"/>
                  </a:lnTo>
                  <a:lnTo>
                    <a:pt x="0" y="0"/>
                  </a:lnTo>
                  <a:lnTo>
                    <a:pt x="68764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73" name="Forma libre 72">
              <a:extLst>
                <a:ext uri="{FF2B5EF4-FFF2-40B4-BE49-F238E27FC236}">
                  <a16:creationId xmlns:a16="http://schemas.microsoft.com/office/drawing/2014/main" id="{1C1CE5A5-31C2-E805-8606-47156CAEC477}"/>
                </a:ext>
              </a:extLst>
            </p:cNvPr>
            <p:cNvSpPr/>
            <p:nvPr/>
          </p:nvSpPr>
          <p:spPr>
            <a:xfrm>
              <a:off x="12455212" y="8818415"/>
              <a:ext cx="105578" cy="187745"/>
            </a:xfrm>
            <a:custGeom>
              <a:avLst/>
              <a:gdLst>
                <a:gd name="connsiteX0" fmla="*/ 97224 w 105578"/>
                <a:gd name="connsiteY0" fmla="*/ 99703 h 187745"/>
                <a:gd name="connsiteX1" fmla="*/ 24237 w 105578"/>
                <a:gd name="connsiteY1" fmla="*/ 99703 h 187745"/>
                <a:gd name="connsiteX2" fmla="*/ 24237 w 105578"/>
                <a:gd name="connsiteY2" fmla="*/ 167365 h 187745"/>
                <a:gd name="connsiteX3" fmla="*/ 105579 w 105578"/>
                <a:gd name="connsiteY3" fmla="*/ 167365 h 187745"/>
                <a:gd name="connsiteX4" fmla="*/ 105579 w 105578"/>
                <a:gd name="connsiteY4" fmla="*/ 187746 h 187745"/>
                <a:gd name="connsiteX5" fmla="*/ 0 w 105578"/>
                <a:gd name="connsiteY5" fmla="*/ 187746 h 187745"/>
                <a:gd name="connsiteX6" fmla="*/ 0 w 105578"/>
                <a:gd name="connsiteY6" fmla="*/ 0 h 187745"/>
                <a:gd name="connsiteX7" fmla="*/ 101356 w 105578"/>
                <a:gd name="connsiteY7" fmla="*/ 0 h 187745"/>
                <a:gd name="connsiteX8" fmla="*/ 101356 w 105578"/>
                <a:gd name="connsiteY8" fmla="*/ 20381 h 187745"/>
                <a:gd name="connsiteX9" fmla="*/ 24237 w 105578"/>
                <a:gd name="connsiteY9" fmla="*/ 20381 h 187745"/>
                <a:gd name="connsiteX10" fmla="*/ 24237 w 105578"/>
                <a:gd name="connsiteY10" fmla="*/ 79689 h 187745"/>
                <a:gd name="connsiteX11" fmla="*/ 97224 w 105578"/>
                <a:gd name="connsiteY11" fmla="*/ 79689 h 187745"/>
                <a:gd name="connsiteX12" fmla="*/ 97224 w 105578"/>
                <a:gd name="connsiteY12" fmla="*/ 99703 h 187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5578" h="187745">
                  <a:moveTo>
                    <a:pt x="97224" y="99703"/>
                  </a:moveTo>
                  <a:lnTo>
                    <a:pt x="24237" y="99703"/>
                  </a:lnTo>
                  <a:lnTo>
                    <a:pt x="24237" y="167365"/>
                  </a:lnTo>
                  <a:lnTo>
                    <a:pt x="105579" y="167365"/>
                  </a:lnTo>
                  <a:lnTo>
                    <a:pt x="105579" y="187746"/>
                  </a:lnTo>
                  <a:lnTo>
                    <a:pt x="0" y="187746"/>
                  </a:lnTo>
                  <a:lnTo>
                    <a:pt x="0" y="0"/>
                  </a:lnTo>
                  <a:lnTo>
                    <a:pt x="101356" y="0"/>
                  </a:lnTo>
                  <a:lnTo>
                    <a:pt x="101356" y="20381"/>
                  </a:lnTo>
                  <a:lnTo>
                    <a:pt x="24237" y="20381"/>
                  </a:lnTo>
                  <a:lnTo>
                    <a:pt x="24237" y="79689"/>
                  </a:lnTo>
                  <a:lnTo>
                    <a:pt x="97224" y="79689"/>
                  </a:lnTo>
                  <a:lnTo>
                    <a:pt x="97224" y="99703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74" name="Forma libre 73">
              <a:extLst>
                <a:ext uri="{FF2B5EF4-FFF2-40B4-BE49-F238E27FC236}">
                  <a16:creationId xmlns:a16="http://schemas.microsoft.com/office/drawing/2014/main" id="{FE1E87CF-12B2-28F0-75FD-6098EB12EC3D}"/>
                </a:ext>
              </a:extLst>
            </p:cNvPr>
            <p:cNvSpPr/>
            <p:nvPr/>
          </p:nvSpPr>
          <p:spPr>
            <a:xfrm>
              <a:off x="12581906" y="8868174"/>
              <a:ext cx="88318" cy="140649"/>
            </a:xfrm>
            <a:custGeom>
              <a:avLst/>
              <a:gdLst>
                <a:gd name="connsiteX0" fmla="*/ 6150 w 88318"/>
                <a:gd name="connsiteY0" fmla="*/ 112831 h 140649"/>
                <a:gd name="connsiteX1" fmla="*/ 38467 w 88318"/>
                <a:gd name="connsiteY1" fmla="*/ 122563 h 140649"/>
                <a:gd name="connsiteX2" fmla="*/ 64632 w 88318"/>
                <a:gd name="connsiteY2" fmla="*/ 102549 h 140649"/>
                <a:gd name="connsiteX3" fmla="*/ 39568 w 88318"/>
                <a:gd name="connsiteY3" fmla="*/ 77761 h 140649"/>
                <a:gd name="connsiteX4" fmla="*/ 3947 w 88318"/>
                <a:gd name="connsiteY4" fmla="*/ 39569 h 140649"/>
                <a:gd name="connsiteX5" fmla="*/ 50494 w 88318"/>
                <a:gd name="connsiteY5" fmla="*/ 0 h 140649"/>
                <a:gd name="connsiteX6" fmla="*/ 83637 w 88318"/>
                <a:gd name="connsiteY6" fmla="*/ 8354 h 140649"/>
                <a:gd name="connsiteX7" fmla="*/ 77485 w 88318"/>
                <a:gd name="connsiteY7" fmla="*/ 26165 h 140649"/>
                <a:gd name="connsiteX8" fmla="*/ 49943 w 88318"/>
                <a:gd name="connsiteY8" fmla="*/ 18361 h 140649"/>
                <a:gd name="connsiteX9" fmla="*/ 27358 w 88318"/>
                <a:gd name="connsiteY9" fmla="*/ 36723 h 140649"/>
                <a:gd name="connsiteX10" fmla="*/ 52972 w 88318"/>
                <a:gd name="connsiteY10" fmla="*/ 59583 h 140649"/>
                <a:gd name="connsiteX11" fmla="*/ 88319 w 88318"/>
                <a:gd name="connsiteY11" fmla="*/ 100254 h 140649"/>
                <a:gd name="connsiteX12" fmla="*/ 37917 w 88318"/>
                <a:gd name="connsiteY12" fmla="*/ 140649 h 140649"/>
                <a:gd name="connsiteX13" fmla="*/ 0 w 88318"/>
                <a:gd name="connsiteY13" fmla="*/ 131468 h 140649"/>
                <a:gd name="connsiteX14" fmla="*/ 6150 w 88318"/>
                <a:gd name="connsiteY14" fmla="*/ 112831 h 14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8318" h="140649">
                  <a:moveTo>
                    <a:pt x="6150" y="112831"/>
                  </a:moveTo>
                  <a:cubicBezTo>
                    <a:pt x="13404" y="117605"/>
                    <a:pt x="26165" y="122563"/>
                    <a:pt x="38467" y="122563"/>
                  </a:cubicBezTo>
                  <a:cubicBezTo>
                    <a:pt x="56278" y="122563"/>
                    <a:pt x="64632" y="113658"/>
                    <a:pt x="64632" y="102549"/>
                  </a:cubicBezTo>
                  <a:cubicBezTo>
                    <a:pt x="64632" y="90889"/>
                    <a:pt x="57654" y="84463"/>
                    <a:pt x="39568" y="77761"/>
                  </a:cubicBezTo>
                  <a:cubicBezTo>
                    <a:pt x="15331" y="69131"/>
                    <a:pt x="3947" y="55727"/>
                    <a:pt x="3947" y="39569"/>
                  </a:cubicBezTo>
                  <a:cubicBezTo>
                    <a:pt x="3947" y="17811"/>
                    <a:pt x="21483" y="0"/>
                    <a:pt x="50494" y="0"/>
                  </a:cubicBezTo>
                  <a:cubicBezTo>
                    <a:pt x="64173" y="0"/>
                    <a:pt x="76108" y="3856"/>
                    <a:pt x="83637" y="8354"/>
                  </a:cubicBezTo>
                  <a:lnTo>
                    <a:pt x="77485" y="26165"/>
                  </a:lnTo>
                  <a:cubicBezTo>
                    <a:pt x="72161" y="22860"/>
                    <a:pt x="62428" y="18361"/>
                    <a:pt x="49943" y="18361"/>
                  </a:cubicBezTo>
                  <a:cubicBezTo>
                    <a:pt x="35438" y="18361"/>
                    <a:pt x="27358" y="26716"/>
                    <a:pt x="27358" y="36723"/>
                  </a:cubicBezTo>
                  <a:cubicBezTo>
                    <a:pt x="27358" y="47831"/>
                    <a:pt x="35438" y="52881"/>
                    <a:pt x="52972" y="59583"/>
                  </a:cubicBezTo>
                  <a:cubicBezTo>
                    <a:pt x="76383" y="68488"/>
                    <a:pt x="88319" y="80148"/>
                    <a:pt x="88319" y="100254"/>
                  </a:cubicBezTo>
                  <a:cubicBezTo>
                    <a:pt x="88319" y="123940"/>
                    <a:pt x="69957" y="140649"/>
                    <a:pt x="37917" y="140649"/>
                  </a:cubicBezTo>
                  <a:cubicBezTo>
                    <a:pt x="23135" y="140649"/>
                    <a:pt x="9455" y="136977"/>
                    <a:pt x="0" y="131468"/>
                  </a:cubicBezTo>
                  <a:lnTo>
                    <a:pt x="6150" y="11283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75" name="Forma libre 74">
              <a:extLst>
                <a:ext uri="{FF2B5EF4-FFF2-40B4-BE49-F238E27FC236}">
                  <a16:creationId xmlns:a16="http://schemas.microsoft.com/office/drawing/2014/main" id="{3F39F8A9-9A56-67D8-7216-7DFE433ECA48}"/>
                </a:ext>
              </a:extLst>
            </p:cNvPr>
            <p:cNvSpPr/>
            <p:nvPr/>
          </p:nvSpPr>
          <p:spPr>
            <a:xfrm>
              <a:off x="12686383" y="8832553"/>
              <a:ext cx="79963" cy="176270"/>
            </a:xfrm>
            <a:custGeom>
              <a:avLst/>
              <a:gdLst>
                <a:gd name="connsiteX0" fmla="*/ 44893 w 79963"/>
                <a:gd name="connsiteY0" fmla="*/ 0 h 176270"/>
                <a:gd name="connsiteX1" fmla="*/ 44893 w 79963"/>
                <a:gd name="connsiteY1" fmla="*/ 38742 h 176270"/>
                <a:gd name="connsiteX2" fmla="*/ 79964 w 79963"/>
                <a:gd name="connsiteY2" fmla="*/ 38742 h 176270"/>
                <a:gd name="connsiteX3" fmla="*/ 79964 w 79963"/>
                <a:gd name="connsiteY3" fmla="*/ 57380 h 176270"/>
                <a:gd name="connsiteX4" fmla="*/ 44893 w 79963"/>
                <a:gd name="connsiteY4" fmla="*/ 57380 h 176270"/>
                <a:gd name="connsiteX5" fmla="*/ 44893 w 79963"/>
                <a:gd name="connsiteY5" fmla="*/ 130091 h 176270"/>
                <a:gd name="connsiteX6" fmla="*/ 63254 w 79963"/>
                <a:gd name="connsiteY6" fmla="*/ 156257 h 176270"/>
                <a:gd name="connsiteX7" fmla="*/ 77485 w 79963"/>
                <a:gd name="connsiteY7" fmla="*/ 154604 h 176270"/>
                <a:gd name="connsiteX8" fmla="*/ 78587 w 79963"/>
                <a:gd name="connsiteY8" fmla="*/ 172965 h 176270"/>
                <a:gd name="connsiteX9" fmla="*/ 56828 w 79963"/>
                <a:gd name="connsiteY9" fmla="*/ 176271 h 176270"/>
                <a:gd name="connsiteX10" fmla="*/ 30388 w 79963"/>
                <a:gd name="connsiteY10" fmla="*/ 165988 h 176270"/>
                <a:gd name="connsiteX11" fmla="*/ 20931 w 79963"/>
                <a:gd name="connsiteY11" fmla="*/ 130918 h 176270"/>
                <a:gd name="connsiteX12" fmla="*/ 20931 w 79963"/>
                <a:gd name="connsiteY12" fmla="*/ 57380 h 176270"/>
                <a:gd name="connsiteX13" fmla="*/ 0 w 79963"/>
                <a:gd name="connsiteY13" fmla="*/ 57380 h 176270"/>
                <a:gd name="connsiteX14" fmla="*/ 0 w 79963"/>
                <a:gd name="connsiteY14" fmla="*/ 38742 h 176270"/>
                <a:gd name="connsiteX15" fmla="*/ 20931 w 79963"/>
                <a:gd name="connsiteY15" fmla="*/ 38742 h 176270"/>
                <a:gd name="connsiteX16" fmla="*/ 20931 w 79963"/>
                <a:gd name="connsiteY16" fmla="*/ 6427 h 176270"/>
                <a:gd name="connsiteX17" fmla="*/ 44893 w 79963"/>
                <a:gd name="connsiteY17" fmla="*/ 0 h 17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9963" h="176270">
                  <a:moveTo>
                    <a:pt x="44893" y="0"/>
                  </a:moveTo>
                  <a:lnTo>
                    <a:pt x="44893" y="38742"/>
                  </a:lnTo>
                  <a:lnTo>
                    <a:pt x="79964" y="38742"/>
                  </a:lnTo>
                  <a:lnTo>
                    <a:pt x="79964" y="57380"/>
                  </a:lnTo>
                  <a:lnTo>
                    <a:pt x="44893" y="57380"/>
                  </a:lnTo>
                  <a:lnTo>
                    <a:pt x="44893" y="130091"/>
                  </a:lnTo>
                  <a:cubicBezTo>
                    <a:pt x="44893" y="146800"/>
                    <a:pt x="49667" y="156257"/>
                    <a:pt x="63254" y="156257"/>
                  </a:cubicBezTo>
                  <a:cubicBezTo>
                    <a:pt x="69682" y="156257"/>
                    <a:pt x="74364" y="155430"/>
                    <a:pt x="77485" y="154604"/>
                  </a:cubicBezTo>
                  <a:lnTo>
                    <a:pt x="78587" y="172965"/>
                  </a:lnTo>
                  <a:cubicBezTo>
                    <a:pt x="73812" y="174893"/>
                    <a:pt x="66285" y="176271"/>
                    <a:pt x="56828" y="176271"/>
                  </a:cubicBezTo>
                  <a:cubicBezTo>
                    <a:pt x="45444" y="176271"/>
                    <a:pt x="36264" y="172598"/>
                    <a:pt x="30388" y="165988"/>
                  </a:cubicBezTo>
                  <a:cubicBezTo>
                    <a:pt x="23410" y="158735"/>
                    <a:pt x="20931" y="146800"/>
                    <a:pt x="20931" y="130918"/>
                  </a:cubicBezTo>
                  <a:lnTo>
                    <a:pt x="20931" y="57380"/>
                  </a:lnTo>
                  <a:lnTo>
                    <a:pt x="0" y="57380"/>
                  </a:lnTo>
                  <a:lnTo>
                    <a:pt x="0" y="38742"/>
                  </a:lnTo>
                  <a:lnTo>
                    <a:pt x="20931" y="38742"/>
                  </a:lnTo>
                  <a:lnTo>
                    <a:pt x="20931" y="6427"/>
                  </a:lnTo>
                  <a:lnTo>
                    <a:pt x="44893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76" name="Gráfico 12">
            <a:extLst>
              <a:ext uri="{FF2B5EF4-FFF2-40B4-BE49-F238E27FC236}">
                <a16:creationId xmlns:a16="http://schemas.microsoft.com/office/drawing/2014/main" id="{02B17F2D-01E1-F46F-3B80-D5CF4C1937A0}"/>
              </a:ext>
            </a:extLst>
          </p:cNvPr>
          <p:cNvGrpSpPr/>
          <p:nvPr/>
        </p:nvGrpSpPr>
        <p:grpSpPr>
          <a:xfrm>
            <a:off x="12844195" y="8141839"/>
            <a:ext cx="695166" cy="200874"/>
            <a:chOff x="13147532" y="7922281"/>
            <a:chExt cx="695166" cy="200874"/>
          </a:xfrm>
          <a:solidFill>
            <a:srgbClr val="565656"/>
          </a:solidFill>
        </p:grpSpPr>
        <p:sp>
          <p:nvSpPr>
            <p:cNvPr id="77" name="Forma libre 76">
              <a:extLst>
                <a:ext uri="{FF2B5EF4-FFF2-40B4-BE49-F238E27FC236}">
                  <a16:creationId xmlns:a16="http://schemas.microsoft.com/office/drawing/2014/main" id="{F81BAC64-141C-4FA6-4376-D3E7E6F3905E}"/>
                </a:ext>
              </a:extLst>
            </p:cNvPr>
            <p:cNvSpPr/>
            <p:nvPr/>
          </p:nvSpPr>
          <p:spPr>
            <a:xfrm>
              <a:off x="13147532" y="7922281"/>
              <a:ext cx="177739" cy="200874"/>
            </a:xfrm>
            <a:custGeom>
              <a:avLst/>
              <a:gdLst>
                <a:gd name="connsiteX0" fmla="*/ 177739 w 177739"/>
                <a:gd name="connsiteY0" fmla="*/ 98418 h 200874"/>
                <a:gd name="connsiteX1" fmla="*/ 87401 w 177739"/>
                <a:gd name="connsiteY1" fmla="*/ 200875 h 200874"/>
                <a:gd name="connsiteX2" fmla="*/ 0 w 177739"/>
                <a:gd name="connsiteY2" fmla="*/ 102182 h 200874"/>
                <a:gd name="connsiteX3" fmla="*/ 90338 w 177739"/>
                <a:gd name="connsiteY3" fmla="*/ 0 h 200874"/>
                <a:gd name="connsiteX4" fmla="*/ 177739 w 177739"/>
                <a:gd name="connsiteY4" fmla="*/ 98418 h 200874"/>
                <a:gd name="connsiteX5" fmla="*/ 26807 w 177739"/>
                <a:gd name="connsiteY5" fmla="*/ 101539 h 200874"/>
                <a:gd name="connsiteX6" fmla="*/ 88869 w 177739"/>
                <a:gd name="connsiteY6" fmla="*/ 180310 h 200874"/>
                <a:gd name="connsiteX7" fmla="*/ 151207 w 177739"/>
                <a:gd name="connsiteY7" fmla="*/ 99520 h 200874"/>
                <a:gd name="connsiteX8" fmla="*/ 89145 w 177739"/>
                <a:gd name="connsiteY8" fmla="*/ 20473 h 200874"/>
                <a:gd name="connsiteX9" fmla="*/ 26807 w 177739"/>
                <a:gd name="connsiteY9" fmla="*/ 101539 h 200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7739" h="200874">
                  <a:moveTo>
                    <a:pt x="177739" y="98418"/>
                  </a:moveTo>
                  <a:cubicBezTo>
                    <a:pt x="177739" y="165345"/>
                    <a:pt x="137068" y="200875"/>
                    <a:pt x="87401" y="200875"/>
                  </a:cubicBezTo>
                  <a:cubicBezTo>
                    <a:pt x="37733" y="200875"/>
                    <a:pt x="0" y="161031"/>
                    <a:pt x="0" y="102182"/>
                  </a:cubicBezTo>
                  <a:cubicBezTo>
                    <a:pt x="0" y="40396"/>
                    <a:pt x="38375" y="0"/>
                    <a:pt x="90338" y="0"/>
                  </a:cubicBezTo>
                  <a:cubicBezTo>
                    <a:pt x="142302" y="0"/>
                    <a:pt x="177739" y="40671"/>
                    <a:pt x="177739" y="98418"/>
                  </a:cubicBezTo>
                  <a:close/>
                  <a:moveTo>
                    <a:pt x="26807" y="101539"/>
                  </a:moveTo>
                  <a:cubicBezTo>
                    <a:pt x="26807" y="143128"/>
                    <a:pt x="49301" y="180310"/>
                    <a:pt x="88869" y="180310"/>
                  </a:cubicBezTo>
                  <a:cubicBezTo>
                    <a:pt x="128439" y="180310"/>
                    <a:pt x="151207" y="143679"/>
                    <a:pt x="151207" y="99520"/>
                  </a:cubicBezTo>
                  <a:cubicBezTo>
                    <a:pt x="151207" y="60868"/>
                    <a:pt x="131009" y="20473"/>
                    <a:pt x="89145" y="20473"/>
                  </a:cubicBezTo>
                  <a:cubicBezTo>
                    <a:pt x="47280" y="20473"/>
                    <a:pt x="26807" y="58849"/>
                    <a:pt x="26807" y="101539"/>
                  </a:cubicBez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78" name="Forma libre 77">
              <a:extLst>
                <a:ext uri="{FF2B5EF4-FFF2-40B4-BE49-F238E27FC236}">
                  <a16:creationId xmlns:a16="http://schemas.microsoft.com/office/drawing/2014/main" id="{83A66E92-89F1-FC6A-5916-7FC1D499E115}"/>
                </a:ext>
              </a:extLst>
            </p:cNvPr>
            <p:cNvSpPr/>
            <p:nvPr/>
          </p:nvSpPr>
          <p:spPr>
            <a:xfrm>
              <a:off x="13357037" y="7980396"/>
              <a:ext cx="118891" cy="142760"/>
            </a:xfrm>
            <a:custGeom>
              <a:avLst/>
              <a:gdLst>
                <a:gd name="connsiteX0" fmla="*/ 117698 w 118891"/>
                <a:gd name="connsiteY0" fmla="*/ 101447 h 142760"/>
                <a:gd name="connsiteX1" fmla="*/ 118891 w 118891"/>
                <a:gd name="connsiteY1" fmla="*/ 139548 h 142760"/>
                <a:gd name="connsiteX2" fmla="*/ 96398 w 118891"/>
                <a:gd name="connsiteY2" fmla="*/ 139548 h 142760"/>
                <a:gd name="connsiteX3" fmla="*/ 94929 w 118891"/>
                <a:gd name="connsiteY3" fmla="*/ 116779 h 142760"/>
                <a:gd name="connsiteX4" fmla="*/ 94378 w 118891"/>
                <a:gd name="connsiteY4" fmla="*/ 116779 h 142760"/>
                <a:gd name="connsiteX5" fmla="*/ 48199 w 118891"/>
                <a:gd name="connsiteY5" fmla="*/ 142761 h 142760"/>
                <a:gd name="connsiteX6" fmla="*/ 0 w 118891"/>
                <a:gd name="connsiteY6" fmla="*/ 81617 h 142760"/>
                <a:gd name="connsiteX7" fmla="*/ 0 w 118891"/>
                <a:gd name="connsiteY7" fmla="*/ 0 h 142760"/>
                <a:gd name="connsiteX8" fmla="*/ 25431 w 118891"/>
                <a:gd name="connsiteY8" fmla="*/ 0 h 142760"/>
                <a:gd name="connsiteX9" fmla="*/ 25431 w 118891"/>
                <a:gd name="connsiteY9" fmla="*/ 77302 h 142760"/>
                <a:gd name="connsiteX10" fmla="*/ 56554 w 118891"/>
                <a:gd name="connsiteY10" fmla="*/ 121737 h 142760"/>
                <a:gd name="connsiteX11" fmla="*/ 90064 w 118891"/>
                <a:gd name="connsiteY11" fmla="*/ 98693 h 142760"/>
                <a:gd name="connsiteX12" fmla="*/ 92359 w 118891"/>
                <a:gd name="connsiteY12" fmla="*/ 85748 h 142760"/>
                <a:gd name="connsiteX13" fmla="*/ 92359 w 118891"/>
                <a:gd name="connsiteY13" fmla="*/ 92 h 142760"/>
                <a:gd name="connsiteX14" fmla="*/ 117789 w 118891"/>
                <a:gd name="connsiteY14" fmla="*/ 92 h 142760"/>
                <a:gd name="connsiteX15" fmla="*/ 117789 w 118891"/>
                <a:gd name="connsiteY15" fmla="*/ 101631 h 14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8891" h="142760">
                  <a:moveTo>
                    <a:pt x="117698" y="101447"/>
                  </a:moveTo>
                  <a:cubicBezTo>
                    <a:pt x="117698" y="115861"/>
                    <a:pt x="117972" y="128530"/>
                    <a:pt x="118891" y="139548"/>
                  </a:cubicBezTo>
                  <a:lnTo>
                    <a:pt x="96398" y="139548"/>
                  </a:lnTo>
                  <a:lnTo>
                    <a:pt x="94929" y="116779"/>
                  </a:lnTo>
                  <a:lnTo>
                    <a:pt x="94378" y="116779"/>
                  </a:lnTo>
                  <a:cubicBezTo>
                    <a:pt x="87769" y="128072"/>
                    <a:pt x="72988" y="142761"/>
                    <a:pt x="48199" y="142761"/>
                  </a:cubicBezTo>
                  <a:cubicBezTo>
                    <a:pt x="26257" y="142761"/>
                    <a:pt x="0" y="130642"/>
                    <a:pt x="0" y="81617"/>
                  </a:cubicBezTo>
                  <a:lnTo>
                    <a:pt x="0" y="0"/>
                  </a:lnTo>
                  <a:lnTo>
                    <a:pt x="25431" y="0"/>
                  </a:lnTo>
                  <a:lnTo>
                    <a:pt x="25431" y="77302"/>
                  </a:lnTo>
                  <a:cubicBezTo>
                    <a:pt x="25431" y="103834"/>
                    <a:pt x="33510" y="121737"/>
                    <a:pt x="56554" y="121737"/>
                  </a:cubicBezTo>
                  <a:cubicBezTo>
                    <a:pt x="73538" y="121737"/>
                    <a:pt x="85381" y="109894"/>
                    <a:pt x="90064" y="98693"/>
                  </a:cubicBezTo>
                  <a:cubicBezTo>
                    <a:pt x="91532" y="94929"/>
                    <a:pt x="92359" y="90339"/>
                    <a:pt x="92359" y="85748"/>
                  </a:cubicBezTo>
                  <a:lnTo>
                    <a:pt x="92359" y="92"/>
                  </a:lnTo>
                  <a:lnTo>
                    <a:pt x="117789" y="92"/>
                  </a:lnTo>
                  <a:lnTo>
                    <a:pt x="117789" y="10163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79" name="Forma libre 78">
              <a:extLst>
                <a:ext uri="{FF2B5EF4-FFF2-40B4-BE49-F238E27FC236}">
                  <a16:creationId xmlns:a16="http://schemas.microsoft.com/office/drawing/2014/main" id="{90122D83-F7F9-2286-15D7-1F9E4E195433}"/>
                </a:ext>
              </a:extLst>
            </p:cNvPr>
            <p:cNvSpPr/>
            <p:nvPr/>
          </p:nvSpPr>
          <p:spPr>
            <a:xfrm>
              <a:off x="13506867" y="7977091"/>
              <a:ext cx="123204" cy="145698"/>
            </a:xfrm>
            <a:custGeom>
              <a:avLst/>
              <a:gdLst>
                <a:gd name="connsiteX0" fmla="*/ 24236 w 123204"/>
                <a:gd name="connsiteY0" fmla="*/ 77669 h 145698"/>
                <a:gd name="connsiteX1" fmla="*/ 72161 w 123204"/>
                <a:gd name="connsiteY1" fmla="*/ 126143 h 145698"/>
                <a:gd name="connsiteX2" fmla="*/ 110811 w 123204"/>
                <a:gd name="connsiteY2" fmla="*/ 118891 h 145698"/>
                <a:gd name="connsiteX3" fmla="*/ 115126 w 123204"/>
                <a:gd name="connsiteY3" fmla="*/ 137069 h 145698"/>
                <a:gd name="connsiteX4" fmla="*/ 68672 w 123204"/>
                <a:gd name="connsiteY4" fmla="*/ 145698 h 145698"/>
                <a:gd name="connsiteX5" fmla="*/ 0 w 123204"/>
                <a:gd name="connsiteY5" fmla="*/ 75282 h 145698"/>
                <a:gd name="connsiteX6" fmla="*/ 65459 w 123204"/>
                <a:gd name="connsiteY6" fmla="*/ 0 h 145698"/>
                <a:gd name="connsiteX7" fmla="*/ 123205 w 123204"/>
                <a:gd name="connsiteY7" fmla="*/ 65826 h 145698"/>
                <a:gd name="connsiteX8" fmla="*/ 122379 w 123204"/>
                <a:gd name="connsiteY8" fmla="*/ 77669 h 145698"/>
                <a:gd name="connsiteX9" fmla="*/ 24236 w 123204"/>
                <a:gd name="connsiteY9" fmla="*/ 77669 h 145698"/>
                <a:gd name="connsiteX10" fmla="*/ 98601 w 123204"/>
                <a:gd name="connsiteY10" fmla="*/ 59491 h 145698"/>
                <a:gd name="connsiteX11" fmla="*/ 63438 w 123204"/>
                <a:gd name="connsiteY11" fmla="*/ 18270 h 145698"/>
                <a:gd name="connsiteX12" fmla="*/ 24512 w 123204"/>
                <a:gd name="connsiteY12" fmla="*/ 59491 h 145698"/>
                <a:gd name="connsiteX13" fmla="*/ 98693 w 123204"/>
                <a:gd name="connsiteY13" fmla="*/ 59491 h 145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204" h="145698">
                  <a:moveTo>
                    <a:pt x="24236" y="77669"/>
                  </a:moveTo>
                  <a:cubicBezTo>
                    <a:pt x="24788" y="112005"/>
                    <a:pt x="46730" y="126143"/>
                    <a:pt x="72161" y="126143"/>
                  </a:cubicBezTo>
                  <a:cubicBezTo>
                    <a:pt x="90338" y="126143"/>
                    <a:pt x="101263" y="122930"/>
                    <a:pt x="110811" y="118891"/>
                  </a:cubicBezTo>
                  <a:lnTo>
                    <a:pt x="115126" y="137069"/>
                  </a:lnTo>
                  <a:cubicBezTo>
                    <a:pt x="106221" y="141108"/>
                    <a:pt x="90889" y="145698"/>
                    <a:pt x="68672" y="145698"/>
                  </a:cubicBezTo>
                  <a:cubicBezTo>
                    <a:pt x="25705" y="145698"/>
                    <a:pt x="0" y="117422"/>
                    <a:pt x="0" y="75282"/>
                  </a:cubicBezTo>
                  <a:cubicBezTo>
                    <a:pt x="0" y="33142"/>
                    <a:pt x="24788" y="0"/>
                    <a:pt x="65459" y="0"/>
                  </a:cubicBezTo>
                  <a:cubicBezTo>
                    <a:pt x="111087" y="0"/>
                    <a:pt x="123205" y="40120"/>
                    <a:pt x="123205" y="65826"/>
                  </a:cubicBezTo>
                  <a:cubicBezTo>
                    <a:pt x="123205" y="71059"/>
                    <a:pt x="122655" y="75098"/>
                    <a:pt x="122379" y="77669"/>
                  </a:cubicBezTo>
                  <a:lnTo>
                    <a:pt x="24236" y="77669"/>
                  </a:lnTo>
                  <a:close/>
                  <a:moveTo>
                    <a:pt x="98601" y="59491"/>
                  </a:moveTo>
                  <a:cubicBezTo>
                    <a:pt x="98876" y="43333"/>
                    <a:pt x="91990" y="18270"/>
                    <a:pt x="63438" y="18270"/>
                  </a:cubicBezTo>
                  <a:cubicBezTo>
                    <a:pt x="37733" y="18270"/>
                    <a:pt x="26531" y="41956"/>
                    <a:pt x="24512" y="59491"/>
                  </a:cubicBezTo>
                  <a:lnTo>
                    <a:pt x="98693" y="5949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80" name="Forma libre 79">
              <a:extLst>
                <a:ext uri="{FF2B5EF4-FFF2-40B4-BE49-F238E27FC236}">
                  <a16:creationId xmlns:a16="http://schemas.microsoft.com/office/drawing/2014/main" id="{3710E1F8-A69D-CCAD-F196-FC86F432A4C2}"/>
                </a:ext>
              </a:extLst>
            </p:cNvPr>
            <p:cNvSpPr/>
            <p:nvPr/>
          </p:nvSpPr>
          <p:spPr>
            <a:xfrm>
              <a:off x="13651738" y="7977091"/>
              <a:ext cx="91441" cy="145698"/>
            </a:xfrm>
            <a:custGeom>
              <a:avLst/>
              <a:gdLst>
                <a:gd name="connsiteX0" fmla="*/ 6335 w 91441"/>
                <a:gd name="connsiteY0" fmla="*/ 116871 h 145698"/>
                <a:gd name="connsiteX1" fmla="*/ 39845 w 91441"/>
                <a:gd name="connsiteY1" fmla="*/ 126970 h 145698"/>
                <a:gd name="connsiteX2" fmla="*/ 66928 w 91441"/>
                <a:gd name="connsiteY2" fmla="*/ 106221 h 145698"/>
                <a:gd name="connsiteX3" fmla="*/ 40947 w 91441"/>
                <a:gd name="connsiteY3" fmla="*/ 80515 h 145698"/>
                <a:gd name="connsiteX4" fmla="*/ 4040 w 91441"/>
                <a:gd name="connsiteY4" fmla="*/ 40946 h 145698"/>
                <a:gd name="connsiteX5" fmla="*/ 52239 w 91441"/>
                <a:gd name="connsiteY5" fmla="*/ 0 h 145698"/>
                <a:gd name="connsiteX6" fmla="*/ 86575 w 91441"/>
                <a:gd name="connsiteY6" fmla="*/ 8630 h 145698"/>
                <a:gd name="connsiteX7" fmla="*/ 80240 w 91441"/>
                <a:gd name="connsiteY7" fmla="*/ 27083 h 145698"/>
                <a:gd name="connsiteX8" fmla="*/ 51688 w 91441"/>
                <a:gd name="connsiteY8" fmla="*/ 19004 h 145698"/>
                <a:gd name="connsiteX9" fmla="*/ 28277 w 91441"/>
                <a:gd name="connsiteY9" fmla="*/ 38008 h 145698"/>
                <a:gd name="connsiteX10" fmla="*/ 54810 w 91441"/>
                <a:gd name="connsiteY10" fmla="*/ 61694 h 145698"/>
                <a:gd name="connsiteX11" fmla="*/ 91441 w 91441"/>
                <a:gd name="connsiteY11" fmla="*/ 103834 h 145698"/>
                <a:gd name="connsiteX12" fmla="*/ 39202 w 91441"/>
                <a:gd name="connsiteY12" fmla="*/ 145698 h 145698"/>
                <a:gd name="connsiteX13" fmla="*/ 0 w 91441"/>
                <a:gd name="connsiteY13" fmla="*/ 136151 h 145698"/>
                <a:gd name="connsiteX14" fmla="*/ 6335 w 91441"/>
                <a:gd name="connsiteY14" fmla="*/ 116779 h 145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1441" h="145698">
                  <a:moveTo>
                    <a:pt x="6335" y="116871"/>
                  </a:moveTo>
                  <a:cubicBezTo>
                    <a:pt x="13863" y="121737"/>
                    <a:pt x="27084" y="126970"/>
                    <a:pt x="39845" y="126970"/>
                  </a:cubicBezTo>
                  <a:cubicBezTo>
                    <a:pt x="58299" y="126970"/>
                    <a:pt x="66928" y="117697"/>
                    <a:pt x="66928" y="106221"/>
                  </a:cubicBezTo>
                  <a:cubicBezTo>
                    <a:pt x="66928" y="94103"/>
                    <a:pt x="59675" y="87492"/>
                    <a:pt x="40947" y="80515"/>
                  </a:cubicBezTo>
                  <a:cubicBezTo>
                    <a:pt x="15883" y="71610"/>
                    <a:pt x="4040" y="57747"/>
                    <a:pt x="4040" y="40946"/>
                  </a:cubicBezTo>
                  <a:cubicBezTo>
                    <a:pt x="4040" y="18453"/>
                    <a:pt x="22218" y="0"/>
                    <a:pt x="52239" y="0"/>
                  </a:cubicBezTo>
                  <a:cubicBezTo>
                    <a:pt x="66377" y="0"/>
                    <a:pt x="78772" y="4040"/>
                    <a:pt x="86575" y="8630"/>
                  </a:cubicBezTo>
                  <a:lnTo>
                    <a:pt x="80240" y="27083"/>
                  </a:lnTo>
                  <a:cubicBezTo>
                    <a:pt x="74731" y="23595"/>
                    <a:pt x="64633" y="19004"/>
                    <a:pt x="51688" y="19004"/>
                  </a:cubicBezTo>
                  <a:cubicBezTo>
                    <a:pt x="36723" y="19004"/>
                    <a:pt x="28277" y="27634"/>
                    <a:pt x="28277" y="38008"/>
                  </a:cubicBezTo>
                  <a:cubicBezTo>
                    <a:pt x="28277" y="49576"/>
                    <a:pt x="36631" y="54717"/>
                    <a:pt x="54810" y="61694"/>
                  </a:cubicBezTo>
                  <a:cubicBezTo>
                    <a:pt x="79046" y="70967"/>
                    <a:pt x="91441" y="83086"/>
                    <a:pt x="91441" y="103834"/>
                  </a:cubicBezTo>
                  <a:cubicBezTo>
                    <a:pt x="91441" y="128347"/>
                    <a:pt x="72436" y="145698"/>
                    <a:pt x="39202" y="145698"/>
                  </a:cubicBezTo>
                  <a:cubicBezTo>
                    <a:pt x="23871" y="145698"/>
                    <a:pt x="9732" y="141934"/>
                    <a:pt x="0" y="136151"/>
                  </a:cubicBezTo>
                  <a:lnTo>
                    <a:pt x="6335" y="11677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81" name="Forma libre 80">
              <a:extLst>
                <a:ext uri="{FF2B5EF4-FFF2-40B4-BE49-F238E27FC236}">
                  <a16:creationId xmlns:a16="http://schemas.microsoft.com/office/drawing/2014/main" id="{8E2663C1-F757-470F-3059-D127A5E06584}"/>
                </a:ext>
              </a:extLst>
            </p:cNvPr>
            <p:cNvSpPr/>
            <p:nvPr/>
          </p:nvSpPr>
          <p:spPr>
            <a:xfrm>
              <a:off x="13759796" y="7940092"/>
              <a:ext cx="82902" cy="182697"/>
            </a:xfrm>
            <a:custGeom>
              <a:avLst/>
              <a:gdLst>
                <a:gd name="connsiteX0" fmla="*/ 46547 w 82902"/>
                <a:gd name="connsiteY0" fmla="*/ 92 h 182697"/>
                <a:gd name="connsiteX1" fmla="*/ 46547 w 82902"/>
                <a:gd name="connsiteY1" fmla="*/ 40212 h 182697"/>
                <a:gd name="connsiteX2" fmla="*/ 82902 w 82902"/>
                <a:gd name="connsiteY2" fmla="*/ 40212 h 182697"/>
                <a:gd name="connsiteX3" fmla="*/ 82902 w 82902"/>
                <a:gd name="connsiteY3" fmla="*/ 59583 h 182697"/>
                <a:gd name="connsiteX4" fmla="*/ 46547 w 82902"/>
                <a:gd name="connsiteY4" fmla="*/ 59583 h 182697"/>
                <a:gd name="connsiteX5" fmla="*/ 46547 w 82902"/>
                <a:gd name="connsiteY5" fmla="*/ 134865 h 182697"/>
                <a:gd name="connsiteX6" fmla="*/ 65551 w 82902"/>
                <a:gd name="connsiteY6" fmla="*/ 161949 h 182697"/>
                <a:gd name="connsiteX7" fmla="*/ 80240 w 82902"/>
                <a:gd name="connsiteY7" fmla="*/ 160204 h 182697"/>
                <a:gd name="connsiteX8" fmla="*/ 81433 w 82902"/>
                <a:gd name="connsiteY8" fmla="*/ 179208 h 182697"/>
                <a:gd name="connsiteX9" fmla="*/ 58941 w 82902"/>
                <a:gd name="connsiteY9" fmla="*/ 182697 h 182697"/>
                <a:gd name="connsiteX10" fmla="*/ 31490 w 82902"/>
                <a:gd name="connsiteY10" fmla="*/ 172047 h 182697"/>
                <a:gd name="connsiteX11" fmla="*/ 21666 w 82902"/>
                <a:gd name="connsiteY11" fmla="*/ 135692 h 182697"/>
                <a:gd name="connsiteX12" fmla="*/ 21666 w 82902"/>
                <a:gd name="connsiteY12" fmla="*/ 59492 h 182697"/>
                <a:gd name="connsiteX13" fmla="*/ 0 w 82902"/>
                <a:gd name="connsiteY13" fmla="*/ 59492 h 182697"/>
                <a:gd name="connsiteX14" fmla="*/ 0 w 82902"/>
                <a:gd name="connsiteY14" fmla="*/ 40120 h 182697"/>
                <a:gd name="connsiteX15" fmla="*/ 21666 w 82902"/>
                <a:gd name="connsiteY15" fmla="*/ 40120 h 182697"/>
                <a:gd name="connsiteX16" fmla="*/ 21666 w 82902"/>
                <a:gd name="connsiteY16" fmla="*/ 6610 h 182697"/>
                <a:gd name="connsiteX17" fmla="*/ 46455 w 82902"/>
                <a:gd name="connsiteY17" fmla="*/ 0 h 182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2902" h="182697">
                  <a:moveTo>
                    <a:pt x="46547" y="92"/>
                  </a:moveTo>
                  <a:lnTo>
                    <a:pt x="46547" y="40212"/>
                  </a:lnTo>
                  <a:lnTo>
                    <a:pt x="82902" y="40212"/>
                  </a:lnTo>
                  <a:lnTo>
                    <a:pt x="82902" y="59583"/>
                  </a:lnTo>
                  <a:lnTo>
                    <a:pt x="46547" y="59583"/>
                  </a:lnTo>
                  <a:lnTo>
                    <a:pt x="46547" y="134865"/>
                  </a:lnTo>
                  <a:cubicBezTo>
                    <a:pt x="46547" y="152217"/>
                    <a:pt x="51412" y="161949"/>
                    <a:pt x="65551" y="161949"/>
                  </a:cubicBezTo>
                  <a:cubicBezTo>
                    <a:pt x="72161" y="161949"/>
                    <a:pt x="77119" y="161122"/>
                    <a:pt x="80240" y="160204"/>
                  </a:cubicBezTo>
                  <a:lnTo>
                    <a:pt x="81433" y="179208"/>
                  </a:lnTo>
                  <a:cubicBezTo>
                    <a:pt x="76567" y="181228"/>
                    <a:pt x="68764" y="182697"/>
                    <a:pt x="58941" y="182697"/>
                  </a:cubicBezTo>
                  <a:cubicBezTo>
                    <a:pt x="47097" y="182697"/>
                    <a:pt x="37549" y="178933"/>
                    <a:pt x="31490" y="172047"/>
                  </a:cubicBezTo>
                  <a:cubicBezTo>
                    <a:pt x="24237" y="164519"/>
                    <a:pt x="21666" y="152125"/>
                    <a:pt x="21666" y="135692"/>
                  </a:cubicBezTo>
                  <a:lnTo>
                    <a:pt x="21666" y="59492"/>
                  </a:lnTo>
                  <a:lnTo>
                    <a:pt x="0" y="59492"/>
                  </a:lnTo>
                  <a:lnTo>
                    <a:pt x="0" y="40120"/>
                  </a:lnTo>
                  <a:lnTo>
                    <a:pt x="21666" y="40120"/>
                  </a:lnTo>
                  <a:lnTo>
                    <a:pt x="21666" y="6610"/>
                  </a:lnTo>
                  <a:lnTo>
                    <a:pt x="46455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82" name="Gráfico 12">
            <a:extLst>
              <a:ext uri="{FF2B5EF4-FFF2-40B4-BE49-F238E27FC236}">
                <a16:creationId xmlns:a16="http://schemas.microsoft.com/office/drawing/2014/main" id="{1D9235BD-8F9C-B752-D9C6-AD8CE25AF35A}"/>
              </a:ext>
            </a:extLst>
          </p:cNvPr>
          <p:cNvGrpSpPr/>
          <p:nvPr/>
        </p:nvGrpSpPr>
        <p:grpSpPr>
          <a:xfrm>
            <a:off x="8591763" y="1795371"/>
            <a:ext cx="1330933" cy="200966"/>
            <a:chOff x="8895100" y="1575813"/>
            <a:chExt cx="1330933" cy="200966"/>
          </a:xfrm>
          <a:solidFill>
            <a:srgbClr val="565656"/>
          </a:solidFill>
        </p:grpSpPr>
        <p:sp>
          <p:nvSpPr>
            <p:cNvPr id="83" name="Forma libre 82">
              <a:extLst>
                <a:ext uri="{FF2B5EF4-FFF2-40B4-BE49-F238E27FC236}">
                  <a16:creationId xmlns:a16="http://schemas.microsoft.com/office/drawing/2014/main" id="{02320ADD-70BE-6826-5300-F6B53CFFDAD7}"/>
                </a:ext>
              </a:extLst>
            </p:cNvPr>
            <p:cNvSpPr/>
            <p:nvPr/>
          </p:nvSpPr>
          <p:spPr>
            <a:xfrm>
              <a:off x="8895100" y="1585912"/>
              <a:ext cx="140924" cy="187746"/>
            </a:xfrm>
            <a:custGeom>
              <a:avLst/>
              <a:gdLst>
                <a:gd name="connsiteX0" fmla="*/ 0 w 140924"/>
                <a:gd name="connsiteY0" fmla="*/ 187746 h 187746"/>
                <a:gd name="connsiteX1" fmla="*/ 0 w 140924"/>
                <a:gd name="connsiteY1" fmla="*/ 0 h 187746"/>
                <a:gd name="connsiteX2" fmla="*/ 26441 w 140924"/>
                <a:gd name="connsiteY2" fmla="*/ 0 h 187746"/>
                <a:gd name="connsiteX3" fmla="*/ 86575 w 140924"/>
                <a:gd name="connsiteY3" fmla="*/ 95021 h 187746"/>
                <a:gd name="connsiteX4" fmla="*/ 120268 w 140924"/>
                <a:gd name="connsiteY4" fmla="*/ 155981 h 187746"/>
                <a:gd name="connsiteX5" fmla="*/ 120819 w 140924"/>
                <a:gd name="connsiteY5" fmla="*/ 155705 h 187746"/>
                <a:gd name="connsiteX6" fmla="*/ 118065 w 140924"/>
                <a:gd name="connsiteY6" fmla="*/ 78587 h 187746"/>
                <a:gd name="connsiteX7" fmla="*/ 118065 w 140924"/>
                <a:gd name="connsiteY7" fmla="*/ 0 h 187746"/>
                <a:gd name="connsiteX8" fmla="*/ 140925 w 140924"/>
                <a:gd name="connsiteY8" fmla="*/ 0 h 187746"/>
                <a:gd name="connsiteX9" fmla="*/ 140925 w 140924"/>
                <a:gd name="connsiteY9" fmla="*/ 187746 h 187746"/>
                <a:gd name="connsiteX10" fmla="*/ 116412 w 140924"/>
                <a:gd name="connsiteY10" fmla="*/ 187746 h 187746"/>
                <a:gd name="connsiteX11" fmla="*/ 56829 w 140924"/>
                <a:gd name="connsiteY11" fmla="*/ 92450 h 187746"/>
                <a:gd name="connsiteX12" fmla="*/ 21758 w 140924"/>
                <a:gd name="connsiteY12" fmla="*/ 29746 h 187746"/>
                <a:gd name="connsiteX13" fmla="*/ 20932 w 140924"/>
                <a:gd name="connsiteY13" fmla="*/ 30021 h 187746"/>
                <a:gd name="connsiteX14" fmla="*/ 22861 w 140924"/>
                <a:gd name="connsiteY14" fmla="*/ 107415 h 187746"/>
                <a:gd name="connsiteX15" fmla="*/ 22861 w 140924"/>
                <a:gd name="connsiteY15" fmla="*/ 187655 h 187746"/>
                <a:gd name="connsiteX16" fmla="*/ 0 w 140924"/>
                <a:gd name="connsiteY16" fmla="*/ 187655 h 18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0924" h="187746">
                  <a:moveTo>
                    <a:pt x="0" y="187746"/>
                  </a:moveTo>
                  <a:lnTo>
                    <a:pt x="0" y="0"/>
                  </a:lnTo>
                  <a:lnTo>
                    <a:pt x="26441" y="0"/>
                  </a:lnTo>
                  <a:lnTo>
                    <a:pt x="86575" y="95021"/>
                  </a:lnTo>
                  <a:cubicBezTo>
                    <a:pt x="100529" y="117055"/>
                    <a:pt x="111363" y="136793"/>
                    <a:pt x="120268" y="155981"/>
                  </a:cubicBezTo>
                  <a:lnTo>
                    <a:pt x="120819" y="155705"/>
                  </a:lnTo>
                  <a:cubicBezTo>
                    <a:pt x="118616" y="130642"/>
                    <a:pt x="118065" y="107782"/>
                    <a:pt x="118065" y="78587"/>
                  </a:cubicBezTo>
                  <a:lnTo>
                    <a:pt x="118065" y="0"/>
                  </a:lnTo>
                  <a:lnTo>
                    <a:pt x="140925" y="0"/>
                  </a:lnTo>
                  <a:lnTo>
                    <a:pt x="140925" y="187746"/>
                  </a:lnTo>
                  <a:lnTo>
                    <a:pt x="116412" y="187746"/>
                  </a:lnTo>
                  <a:lnTo>
                    <a:pt x="56829" y="92450"/>
                  </a:lnTo>
                  <a:cubicBezTo>
                    <a:pt x="43700" y="71518"/>
                    <a:pt x="31215" y="50127"/>
                    <a:pt x="21758" y="29746"/>
                  </a:cubicBezTo>
                  <a:lnTo>
                    <a:pt x="20932" y="30021"/>
                  </a:lnTo>
                  <a:cubicBezTo>
                    <a:pt x="22310" y="53707"/>
                    <a:pt x="22861" y="76292"/>
                    <a:pt x="22861" y="107415"/>
                  </a:cubicBezTo>
                  <a:lnTo>
                    <a:pt x="22861" y="187655"/>
                  </a:lnTo>
                  <a:lnTo>
                    <a:pt x="0" y="187655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84" name="Forma libre 83">
              <a:extLst>
                <a:ext uri="{FF2B5EF4-FFF2-40B4-BE49-F238E27FC236}">
                  <a16:creationId xmlns:a16="http://schemas.microsoft.com/office/drawing/2014/main" id="{AA15C038-0915-720B-BC4E-F47D34E44DE4}"/>
                </a:ext>
              </a:extLst>
            </p:cNvPr>
            <p:cNvSpPr/>
            <p:nvPr/>
          </p:nvSpPr>
          <p:spPr>
            <a:xfrm>
              <a:off x="9067790" y="1635855"/>
              <a:ext cx="131744" cy="140924"/>
            </a:xfrm>
            <a:custGeom>
              <a:avLst/>
              <a:gdLst>
                <a:gd name="connsiteX0" fmla="*/ 131744 w 131744"/>
                <a:gd name="connsiteY0" fmla="*/ 69315 h 140924"/>
                <a:gd name="connsiteX1" fmla="*/ 64633 w 131744"/>
                <a:gd name="connsiteY1" fmla="*/ 140924 h 140924"/>
                <a:gd name="connsiteX2" fmla="*/ 0 w 131744"/>
                <a:gd name="connsiteY2" fmla="*/ 71610 h 140924"/>
                <a:gd name="connsiteX3" fmla="*/ 66836 w 131744"/>
                <a:gd name="connsiteY3" fmla="*/ 0 h 140924"/>
                <a:gd name="connsiteX4" fmla="*/ 131744 w 131744"/>
                <a:gd name="connsiteY4" fmla="*/ 69315 h 140924"/>
                <a:gd name="connsiteX5" fmla="*/ 24788 w 131744"/>
                <a:gd name="connsiteY5" fmla="*/ 70692 h 140924"/>
                <a:gd name="connsiteX6" fmla="*/ 65734 w 131744"/>
                <a:gd name="connsiteY6" fmla="*/ 122471 h 140924"/>
                <a:gd name="connsiteX7" fmla="*/ 106681 w 131744"/>
                <a:gd name="connsiteY7" fmla="*/ 70141 h 140924"/>
                <a:gd name="connsiteX8" fmla="*/ 66285 w 131744"/>
                <a:gd name="connsiteY8" fmla="*/ 18361 h 140924"/>
                <a:gd name="connsiteX9" fmla="*/ 24788 w 131744"/>
                <a:gd name="connsiteY9" fmla="*/ 70692 h 140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1744" h="140924">
                  <a:moveTo>
                    <a:pt x="131744" y="69315"/>
                  </a:moveTo>
                  <a:cubicBezTo>
                    <a:pt x="131744" y="119166"/>
                    <a:pt x="97224" y="140924"/>
                    <a:pt x="64633" y="140924"/>
                  </a:cubicBezTo>
                  <a:cubicBezTo>
                    <a:pt x="28185" y="140924"/>
                    <a:pt x="0" y="114208"/>
                    <a:pt x="0" y="71610"/>
                  </a:cubicBezTo>
                  <a:cubicBezTo>
                    <a:pt x="0" y="26440"/>
                    <a:pt x="29562" y="0"/>
                    <a:pt x="66836" y="0"/>
                  </a:cubicBezTo>
                  <a:cubicBezTo>
                    <a:pt x="104110" y="0"/>
                    <a:pt x="131744" y="28093"/>
                    <a:pt x="131744" y="69315"/>
                  </a:cubicBezTo>
                  <a:close/>
                  <a:moveTo>
                    <a:pt x="24788" y="70692"/>
                  </a:moveTo>
                  <a:cubicBezTo>
                    <a:pt x="24788" y="100254"/>
                    <a:pt x="41773" y="122471"/>
                    <a:pt x="65734" y="122471"/>
                  </a:cubicBezTo>
                  <a:cubicBezTo>
                    <a:pt x="89696" y="122471"/>
                    <a:pt x="106681" y="100437"/>
                    <a:pt x="106681" y="70141"/>
                  </a:cubicBezTo>
                  <a:cubicBezTo>
                    <a:pt x="106681" y="47281"/>
                    <a:pt x="95296" y="18361"/>
                    <a:pt x="66285" y="18361"/>
                  </a:cubicBezTo>
                  <a:cubicBezTo>
                    <a:pt x="37274" y="18361"/>
                    <a:pt x="24788" y="45077"/>
                    <a:pt x="24788" y="70692"/>
                  </a:cubicBez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85" name="Forma libre 84">
              <a:extLst>
                <a:ext uri="{FF2B5EF4-FFF2-40B4-BE49-F238E27FC236}">
                  <a16:creationId xmlns:a16="http://schemas.microsoft.com/office/drawing/2014/main" id="{907C4081-231A-3B25-27FE-DD7E9B9DEA3B}"/>
                </a:ext>
              </a:extLst>
            </p:cNvPr>
            <p:cNvSpPr/>
            <p:nvPr/>
          </p:nvSpPr>
          <p:spPr>
            <a:xfrm>
              <a:off x="9229372" y="1635764"/>
              <a:ext cx="67753" cy="137894"/>
            </a:xfrm>
            <a:custGeom>
              <a:avLst/>
              <a:gdLst>
                <a:gd name="connsiteX0" fmla="*/ 1102 w 67753"/>
                <a:gd name="connsiteY0" fmla="*/ 45169 h 137894"/>
                <a:gd name="connsiteX1" fmla="*/ 0 w 67753"/>
                <a:gd name="connsiteY1" fmla="*/ 3122 h 137894"/>
                <a:gd name="connsiteX2" fmla="*/ 21483 w 67753"/>
                <a:gd name="connsiteY2" fmla="*/ 3122 h 137894"/>
                <a:gd name="connsiteX3" fmla="*/ 22309 w 67753"/>
                <a:gd name="connsiteY3" fmla="*/ 29562 h 137894"/>
                <a:gd name="connsiteX4" fmla="*/ 23411 w 67753"/>
                <a:gd name="connsiteY4" fmla="*/ 29562 h 137894"/>
                <a:gd name="connsiteX5" fmla="*/ 60777 w 67753"/>
                <a:gd name="connsiteY5" fmla="*/ 0 h 137894"/>
                <a:gd name="connsiteX6" fmla="*/ 67754 w 67753"/>
                <a:gd name="connsiteY6" fmla="*/ 826 h 137894"/>
                <a:gd name="connsiteX7" fmla="*/ 67754 w 67753"/>
                <a:gd name="connsiteY7" fmla="*/ 23962 h 137894"/>
                <a:gd name="connsiteX8" fmla="*/ 59399 w 67753"/>
                <a:gd name="connsiteY8" fmla="*/ 23136 h 137894"/>
                <a:gd name="connsiteX9" fmla="*/ 26533 w 67753"/>
                <a:gd name="connsiteY9" fmla="*/ 54625 h 137894"/>
                <a:gd name="connsiteX10" fmla="*/ 25431 w 67753"/>
                <a:gd name="connsiteY10" fmla="*/ 66010 h 137894"/>
                <a:gd name="connsiteX11" fmla="*/ 25431 w 67753"/>
                <a:gd name="connsiteY11" fmla="*/ 137895 h 137894"/>
                <a:gd name="connsiteX12" fmla="*/ 1194 w 67753"/>
                <a:gd name="connsiteY12" fmla="*/ 137895 h 137894"/>
                <a:gd name="connsiteX13" fmla="*/ 1194 w 67753"/>
                <a:gd name="connsiteY13" fmla="*/ 45169 h 137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753" h="137894">
                  <a:moveTo>
                    <a:pt x="1102" y="45169"/>
                  </a:moveTo>
                  <a:cubicBezTo>
                    <a:pt x="1102" y="29287"/>
                    <a:pt x="826" y="15607"/>
                    <a:pt x="0" y="3122"/>
                  </a:cubicBezTo>
                  <a:lnTo>
                    <a:pt x="21483" y="3122"/>
                  </a:lnTo>
                  <a:lnTo>
                    <a:pt x="22309" y="29562"/>
                  </a:lnTo>
                  <a:lnTo>
                    <a:pt x="23411" y="29562"/>
                  </a:lnTo>
                  <a:cubicBezTo>
                    <a:pt x="29562" y="11476"/>
                    <a:pt x="44343" y="0"/>
                    <a:pt x="60777" y="0"/>
                  </a:cubicBezTo>
                  <a:cubicBezTo>
                    <a:pt x="63531" y="0"/>
                    <a:pt x="65551" y="275"/>
                    <a:pt x="67754" y="826"/>
                  </a:cubicBezTo>
                  <a:lnTo>
                    <a:pt x="67754" y="23962"/>
                  </a:lnTo>
                  <a:cubicBezTo>
                    <a:pt x="65275" y="23411"/>
                    <a:pt x="62705" y="23136"/>
                    <a:pt x="59399" y="23136"/>
                  </a:cubicBezTo>
                  <a:cubicBezTo>
                    <a:pt x="42139" y="23136"/>
                    <a:pt x="29837" y="36264"/>
                    <a:pt x="26533" y="54625"/>
                  </a:cubicBezTo>
                  <a:cubicBezTo>
                    <a:pt x="25982" y="57931"/>
                    <a:pt x="25431" y="61878"/>
                    <a:pt x="25431" y="66010"/>
                  </a:cubicBezTo>
                  <a:lnTo>
                    <a:pt x="25431" y="137895"/>
                  </a:lnTo>
                  <a:lnTo>
                    <a:pt x="1194" y="137895"/>
                  </a:lnTo>
                  <a:lnTo>
                    <a:pt x="1194" y="4516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86" name="Forma libre 85">
              <a:extLst>
                <a:ext uri="{FF2B5EF4-FFF2-40B4-BE49-F238E27FC236}">
                  <a16:creationId xmlns:a16="http://schemas.microsoft.com/office/drawing/2014/main" id="{DBEED8B3-244A-08F3-B33F-A4ED0E3355D9}"/>
                </a:ext>
              </a:extLst>
            </p:cNvPr>
            <p:cNvSpPr/>
            <p:nvPr/>
          </p:nvSpPr>
          <p:spPr>
            <a:xfrm>
              <a:off x="9308967" y="1575813"/>
              <a:ext cx="127338" cy="200874"/>
            </a:xfrm>
            <a:custGeom>
              <a:avLst/>
              <a:gdLst>
                <a:gd name="connsiteX0" fmla="*/ 126237 w 127338"/>
                <a:gd name="connsiteY0" fmla="*/ 92 h 200874"/>
                <a:gd name="connsiteX1" fmla="*/ 126237 w 127338"/>
                <a:gd name="connsiteY1" fmla="*/ 163050 h 200874"/>
                <a:gd name="connsiteX2" fmla="*/ 127339 w 127338"/>
                <a:gd name="connsiteY2" fmla="*/ 197845 h 200874"/>
                <a:gd name="connsiteX3" fmla="*/ 105306 w 127338"/>
                <a:gd name="connsiteY3" fmla="*/ 197845 h 200874"/>
                <a:gd name="connsiteX4" fmla="*/ 104204 w 127338"/>
                <a:gd name="connsiteY4" fmla="*/ 174434 h 200874"/>
                <a:gd name="connsiteX5" fmla="*/ 103652 w 127338"/>
                <a:gd name="connsiteY5" fmla="*/ 174434 h 200874"/>
                <a:gd name="connsiteX6" fmla="*/ 57657 w 127338"/>
                <a:gd name="connsiteY6" fmla="*/ 200875 h 200874"/>
                <a:gd name="connsiteX7" fmla="*/ 2 w 127338"/>
                <a:gd name="connsiteY7" fmla="*/ 132386 h 200874"/>
                <a:gd name="connsiteX8" fmla="*/ 60412 w 127338"/>
                <a:gd name="connsiteY8" fmla="*/ 59950 h 200874"/>
                <a:gd name="connsiteX9" fmla="*/ 101082 w 127338"/>
                <a:gd name="connsiteY9" fmla="*/ 80515 h 200874"/>
                <a:gd name="connsiteX10" fmla="*/ 101633 w 127338"/>
                <a:gd name="connsiteY10" fmla="*/ 80515 h 200874"/>
                <a:gd name="connsiteX11" fmla="*/ 101633 w 127338"/>
                <a:gd name="connsiteY11" fmla="*/ 0 h 200874"/>
                <a:gd name="connsiteX12" fmla="*/ 126145 w 127338"/>
                <a:gd name="connsiteY12" fmla="*/ 0 h 200874"/>
                <a:gd name="connsiteX13" fmla="*/ 101725 w 127338"/>
                <a:gd name="connsiteY13" fmla="*/ 117881 h 200874"/>
                <a:gd name="connsiteX14" fmla="*/ 100623 w 127338"/>
                <a:gd name="connsiteY14" fmla="*/ 107598 h 200874"/>
                <a:gd name="connsiteX15" fmla="*/ 65277 w 127338"/>
                <a:gd name="connsiteY15" fmla="*/ 79230 h 200874"/>
                <a:gd name="connsiteX16" fmla="*/ 24882 w 127338"/>
                <a:gd name="connsiteY16" fmla="*/ 131285 h 200874"/>
                <a:gd name="connsiteX17" fmla="*/ 64726 w 127338"/>
                <a:gd name="connsiteY17" fmla="*/ 181136 h 200874"/>
                <a:gd name="connsiteX18" fmla="*/ 100623 w 127338"/>
                <a:gd name="connsiteY18" fmla="*/ 151850 h 200874"/>
                <a:gd name="connsiteX19" fmla="*/ 101725 w 127338"/>
                <a:gd name="connsiteY19" fmla="*/ 141292 h 200874"/>
                <a:gd name="connsiteX20" fmla="*/ 101725 w 127338"/>
                <a:gd name="connsiteY20" fmla="*/ 117881 h 200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7338" h="200874">
                  <a:moveTo>
                    <a:pt x="126237" y="92"/>
                  </a:moveTo>
                  <a:lnTo>
                    <a:pt x="126237" y="163050"/>
                  </a:lnTo>
                  <a:cubicBezTo>
                    <a:pt x="126237" y="174985"/>
                    <a:pt x="126513" y="188664"/>
                    <a:pt x="127339" y="197845"/>
                  </a:cubicBezTo>
                  <a:lnTo>
                    <a:pt x="105306" y="197845"/>
                  </a:lnTo>
                  <a:lnTo>
                    <a:pt x="104204" y="174434"/>
                  </a:lnTo>
                  <a:lnTo>
                    <a:pt x="103652" y="174434"/>
                  </a:lnTo>
                  <a:cubicBezTo>
                    <a:pt x="96125" y="189491"/>
                    <a:pt x="79691" y="200875"/>
                    <a:pt x="57657" y="200875"/>
                  </a:cubicBezTo>
                  <a:cubicBezTo>
                    <a:pt x="25065" y="200875"/>
                    <a:pt x="2" y="173333"/>
                    <a:pt x="2" y="132386"/>
                  </a:cubicBezTo>
                  <a:cubicBezTo>
                    <a:pt x="-273" y="87584"/>
                    <a:pt x="27544" y="59950"/>
                    <a:pt x="60412" y="59950"/>
                  </a:cubicBezTo>
                  <a:cubicBezTo>
                    <a:pt x="81068" y="59950"/>
                    <a:pt x="94931" y="69682"/>
                    <a:pt x="101082" y="80515"/>
                  </a:cubicBezTo>
                  <a:lnTo>
                    <a:pt x="101633" y="80515"/>
                  </a:lnTo>
                  <a:lnTo>
                    <a:pt x="101633" y="0"/>
                  </a:lnTo>
                  <a:lnTo>
                    <a:pt x="126145" y="0"/>
                  </a:lnTo>
                  <a:close/>
                  <a:moveTo>
                    <a:pt x="101725" y="117881"/>
                  </a:moveTo>
                  <a:cubicBezTo>
                    <a:pt x="101725" y="114851"/>
                    <a:pt x="101449" y="110628"/>
                    <a:pt x="100623" y="107598"/>
                  </a:cubicBezTo>
                  <a:cubicBezTo>
                    <a:pt x="97043" y="91991"/>
                    <a:pt x="83639" y="79230"/>
                    <a:pt x="65277" y="79230"/>
                  </a:cubicBezTo>
                  <a:cubicBezTo>
                    <a:pt x="39939" y="79230"/>
                    <a:pt x="24882" y="101539"/>
                    <a:pt x="24882" y="131285"/>
                  </a:cubicBezTo>
                  <a:cubicBezTo>
                    <a:pt x="24882" y="158552"/>
                    <a:pt x="38286" y="181136"/>
                    <a:pt x="64726" y="181136"/>
                  </a:cubicBezTo>
                  <a:cubicBezTo>
                    <a:pt x="81160" y="181136"/>
                    <a:pt x="96216" y="170303"/>
                    <a:pt x="100623" y="151850"/>
                  </a:cubicBezTo>
                  <a:cubicBezTo>
                    <a:pt x="101449" y="148545"/>
                    <a:pt x="101725" y="145148"/>
                    <a:pt x="101725" y="141292"/>
                  </a:cubicBezTo>
                  <a:lnTo>
                    <a:pt x="101725" y="11788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87" name="Forma libre 86">
              <a:extLst>
                <a:ext uri="{FF2B5EF4-FFF2-40B4-BE49-F238E27FC236}">
                  <a16:creationId xmlns:a16="http://schemas.microsoft.com/office/drawing/2014/main" id="{5DD42BB6-7EED-F74C-690B-C1AD89DCE5D2}"/>
                </a:ext>
              </a:extLst>
            </p:cNvPr>
            <p:cNvSpPr/>
            <p:nvPr/>
          </p:nvSpPr>
          <p:spPr>
            <a:xfrm>
              <a:off x="9463940" y="1689287"/>
              <a:ext cx="68763" cy="18086"/>
            </a:xfrm>
            <a:custGeom>
              <a:avLst/>
              <a:gdLst>
                <a:gd name="connsiteX0" fmla="*/ 68764 w 68763"/>
                <a:gd name="connsiteY0" fmla="*/ 0 h 18086"/>
                <a:gd name="connsiteX1" fmla="*/ 68764 w 68763"/>
                <a:gd name="connsiteY1" fmla="*/ 18086 h 18086"/>
                <a:gd name="connsiteX2" fmla="*/ 0 w 68763"/>
                <a:gd name="connsiteY2" fmla="*/ 18086 h 18086"/>
                <a:gd name="connsiteX3" fmla="*/ 0 w 68763"/>
                <a:gd name="connsiteY3" fmla="*/ 0 h 18086"/>
                <a:gd name="connsiteX4" fmla="*/ 68764 w 68763"/>
                <a:gd name="connsiteY4" fmla="*/ 0 h 18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763" h="18086">
                  <a:moveTo>
                    <a:pt x="68764" y="0"/>
                  </a:moveTo>
                  <a:lnTo>
                    <a:pt x="68764" y="18086"/>
                  </a:lnTo>
                  <a:lnTo>
                    <a:pt x="0" y="18086"/>
                  </a:lnTo>
                  <a:lnTo>
                    <a:pt x="0" y="0"/>
                  </a:lnTo>
                  <a:lnTo>
                    <a:pt x="68764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88" name="Forma libre 87">
              <a:extLst>
                <a:ext uri="{FF2B5EF4-FFF2-40B4-BE49-F238E27FC236}">
                  <a16:creationId xmlns:a16="http://schemas.microsoft.com/office/drawing/2014/main" id="{DB2F63D9-2249-3B05-7669-74BB8B993417}"/>
                </a:ext>
              </a:extLst>
            </p:cNvPr>
            <p:cNvSpPr/>
            <p:nvPr/>
          </p:nvSpPr>
          <p:spPr>
            <a:xfrm>
              <a:off x="9555013" y="1582791"/>
              <a:ext cx="171588" cy="193897"/>
            </a:xfrm>
            <a:custGeom>
              <a:avLst/>
              <a:gdLst>
                <a:gd name="connsiteX0" fmla="*/ 171588 w 171588"/>
                <a:gd name="connsiteY0" fmla="*/ 95021 h 193897"/>
                <a:gd name="connsiteX1" fmla="*/ 84371 w 171588"/>
                <a:gd name="connsiteY1" fmla="*/ 193897 h 193897"/>
                <a:gd name="connsiteX2" fmla="*/ 0 w 171588"/>
                <a:gd name="connsiteY2" fmla="*/ 98601 h 193897"/>
                <a:gd name="connsiteX3" fmla="*/ 87217 w 171588"/>
                <a:gd name="connsiteY3" fmla="*/ 0 h 193897"/>
                <a:gd name="connsiteX4" fmla="*/ 171588 w 171588"/>
                <a:gd name="connsiteY4" fmla="*/ 95021 h 193897"/>
                <a:gd name="connsiteX5" fmla="*/ 25890 w 171588"/>
                <a:gd name="connsiteY5" fmla="*/ 98142 h 193897"/>
                <a:gd name="connsiteX6" fmla="*/ 85748 w 171588"/>
                <a:gd name="connsiteY6" fmla="*/ 174159 h 193897"/>
                <a:gd name="connsiteX7" fmla="*/ 145882 w 171588"/>
                <a:gd name="connsiteY7" fmla="*/ 96122 h 193897"/>
                <a:gd name="connsiteX8" fmla="*/ 86024 w 171588"/>
                <a:gd name="connsiteY8" fmla="*/ 19830 h 193897"/>
                <a:gd name="connsiteX9" fmla="*/ 25890 w 171588"/>
                <a:gd name="connsiteY9" fmla="*/ 98142 h 193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1588" h="193897">
                  <a:moveTo>
                    <a:pt x="171588" y="95021"/>
                  </a:moveTo>
                  <a:cubicBezTo>
                    <a:pt x="171588" y="159653"/>
                    <a:pt x="132295" y="193897"/>
                    <a:pt x="84371" y="193897"/>
                  </a:cubicBezTo>
                  <a:cubicBezTo>
                    <a:pt x="36448" y="193897"/>
                    <a:pt x="0" y="155430"/>
                    <a:pt x="0" y="98601"/>
                  </a:cubicBezTo>
                  <a:cubicBezTo>
                    <a:pt x="0" y="39018"/>
                    <a:pt x="37091" y="0"/>
                    <a:pt x="87217" y="0"/>
                  </a:cubicBezTo>
                  <a:cubicBezTo>
                    <a:pt x="137344" y="0"/>
                    <a:pt x="171588" y="39294"/>
                    <a:pt x="171588" y="95021"/>
                  </a:cubicBezTo>
                  <a:close/>
                  <a:moveTo>
                    <a:pt x="25890" y="98142"/>
                  </a:moveTo>
                  <a:cubicBezTo>
                    <a:pt x="25890" y="138262"/>
                    <a:pt x="47648" y="174159"/>
                    <a:pt x="85748" y="174159"/>
                  </a:cubicBezTo>
                  <a:cubicBezTo>
                    <a:pt x="123848" y="174159"/>
                    <a:pt x="145882" y="138813"/>
                    <a:pt x="145882" y="96122"/>
                  </a:cubicBezTo>
                  <a:cubicBezTo>
                    <a:pt x="145882" y="58757"/>
                    <a:pt x="126419" y="19830"/>
                    <a:pt x="86024" y="19830"/>
                  </a:cubicBezTo>
                  <a:cubicBezTo>
                    <a:pt x="45629" y="19830"/>
                    <a:pt x="25890" y="56829"/>
                    <a:pt x="25890" y="98142"/>
                  </a:cubicBez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89" name="Forma libre 88">
              <a:extLst>
                <a:ext uri="{FF2B5EF4-FFF2-40B4-BE49-F238E27FC236}">
                  <a16:creationId xmlns:a16="http://schemas.microsoft.com/office/drawing/2014/main" id="{50B1DA77-AAB6-708B-6A5B-5444F02C4B05}"/>
                </a:ext>
              </a:extLst>
            </p:cNvPr>
            <p:cNvSpPr/>
            <p:nvPr/>
          </p:nvSpPr>
          <p:spPr>
            <a:xfrm>
              <a:off x="9757265" y="1638610"/>
              <a:ext cx="114759" cy="137986"/>
            </a:xfrm>
            <a:custGeom>
              <a:avLst/>
              <a:gdLst>
                <a:gd name="connsiteX0" fmla="*/ 113658 w 114759"/>
                <a:gd name="connsiteY0" fmla="*/ 98234 h 137986"/>
                <a:gd name="connsiteX1" fmla="*/ 114759 w 114759"/>
                <a:gd name="connsiteY1" fmla="*/ 134957 h 137986"/>
                <a:gd name="connsiteX2" fmla="*/ 93001 w 114759"/>
                <a:gd name="connsiteY2" fmla="*/ 134957 h 137986"/>
                <a:gd name="connsiteX3" fmla="*/ 91624 w 114759"/>
                <a:gd name="connsiteY3" fmla="*/ 112923 h 137986"/>
                <a:gd name="connsiteX4" fmla="*/ 91073 w 114759"/>
                <a:gd name="connsiteY4" fmla="*/ 112923 h 137986"/>
                <a:gd name="connsiteX5" fmla="*/ 46546 w 114759"/>
                <a:gd name="connsiteY5" fmla="*/ 137987 h 137986"/>
                <a:gd name="connsiteX6" fmla="*/ 0 w 114759"/>
                <a:gd name="connsiteY6" fmla="*/ 78955 h 137986"/>
                <a:gd name="connsiteX7" fmla="*/ 0 w 114759"/>
                <a:gd name="connsiteY7" fmla="*/ 92 h 137986"/>
                <a:gd name="connsiteX8" fmla="*/ 24512 w 114759"/>
                <a:gd name="connsiteY8" fmla="*/ 92 h 137986"/>
                <a:gd name="connsiteX9" fmla="*/ 24512 w 114759"/>
                <a:gd name="connsiteY9" fmla="*/ 74731 h 137986"/>
                <a:gd name="connsiteX10" fmla="*/ 54626 w 114759"/>
                <a:gd name="connsiteY10" fmla="*/ 117606 h 137986"/>
                <a:gd name="connsiteX11" fmla="*/ 86941 w 114759"/>
                <a:gd name="connsiteY11" fmla="*/ 95296 h 137986"/>
                <a:gd name="connsiteX12" fmla="*/ 89145 w 114759"/>
                <a:gd name="connsiteY12" fmla="*/ 82719 h 137986"/>
                <a:gd name="connsiteX13" fmla="*/ 89145 w 114759"/>
                <a:gd name="connsiteY13" fmla="*/ 0 h 137986"/>
                <a:gd name="connsiteX14" fmla="*/ 113658 w 114759"/>
                <a:gd name="connsiteY14" fmla="*/ 0 h 137986"/>
                <a:gd name="connsiteX15" fmla="*/ 113658 w 114759"/>
                <a:gd name="connsiteY15" fmla="*/ 98050 h 137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4759" h="137986">
                  <a:moveTo>
                    <a:pt x="113658" y="98234"/>
                  </a:moveTo>
                  <a:cubicBezTo>
                    <a:pt x="113658" y="112189"/>
                    <a:pt x="113933" y="124399"/>
                    <a:pt x="114759" y="134957"/>
                  </a:cubicBezTo>
                  <a:lnTo>
                    <a:pt x="93001" y="134957"/>
                  </a:lnTo>
                  <a:lnTo>
                    <a:pt x="91624" y="112923"/>
                  </a:lnTo>
                  <a:lnTo>
                    <a:pt x="91073" y="112923"/>
                  </a:lnTo>
                  <a:cubicBezTo>
                    <a:pt x="84646" y="123757"/>
                    <a:pt x="70416" y="137987"/>
                    <a:pt x="46546" y="137987"/>
                  </a:cubicBezTo>
                  <a:cubicBezTo>
                    <a:pt x="25339" y="137987"/>
                    <a:pt x="0" y="126327"/>
                    <a:pt x="0" y="78955"/>
                  </a:cubicBezTo>
                  <a:lnTo>
                    <a:pt x="0" y="92"/>
                  </a:lnTo>
                  <a:lnTo>
                    <a:pt x="24512" y="92"/>
                  </a:lnTo>
                  <a:lnTo>
                    <a:pt x="24512" y="74731"/>
                  </a:lnTo>
                  <a:cubicBezTo>
                    <a:pt x="24512" y="100346"/>
                    <a:pt x="32316" y="117606"/>
                    <a:pt x="54626" y="117606"/>
                  </a:cubicBezTo>
                  <a:cubicBezTo>
                    <a:pt x="71059" y="117606"/>
                    <a:pt x="82443" y="106221"/>
                    <a:pt x="86941" y="95296"/>
                  </a:cubicBezTo>
                  <a:cubicBezTo>
                    <a:pt x="88319" y="91716"/>
                    <a:pt x="89145" y="87217"/>
                    <a:pt x="89145" y="82719"/>
                  </a:cubicBezTo>
                  <a:lnTo>
                    <a:pt x="89145" y="0"/>
                  </a:lnTo>
                  <a:lnTo>
                    <a:pt x="113658" y="0"/>
                  </a:lnTo>
                  <a:lnTo>
                    <a:pt x="113658" y="9805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90" name="Forma libre 89">
              <a:extLst>
                <a:ext uri="{FF2B5EF4-FFF2-40B4-BE49-F238E27FC236}">
                  <a16:creationId xmlns:a16="http://schemas.microsoft.com/office/drawing/2014/main" id="{863B15E1-4F70-2C5B-B89D-BFA5FEA5C16C}"/>
                </a:ext>
              </a:extLst>
            </p:cNvPr>
            <p:cNvSpPr/>
            <p:nvPr/>
          </p:nvSpPr>
          <p:spPr>
            <a:xfrm>
              <a:off x="9901953" y="1635764"/>
              <a:ext cx="118982" cy="140649"/>
            </a:xfrm>
            <a:custGeom>
              <a:avLst/>
              <a:gdLst>
                <a:gd name="connsiteX0" fmla="*/ 23227 w 118982"/>
                <a:gd name="connsiteY0" fmla="*/ 74915 h 140649"/>
                <a:gd name="connsiteX1" fmla="*/ 69498 w 118982"/>
                <a:gd name="connsiteY1" fmla="*/ 121737 h 140649"/>
                <a:gd name="connsiteX2" fmla="*/ 106864 w 118982"/>
                <a:gd name="connsiteY2" fmla="*/ 114759 h 140649"/>
                <a:gd name="connsiteX3" fmla="*/ 111087 w 118982"/>
                <a:gd name="connsiteY3" fmla="*/ 132295 h 140649"/>
                <a:gd name="connsiteX4" fmla="*/ 66285 w 118982"/>
                <a:gd name="connsiteY4" fmla="*/ 140649 h 140649"/>
                <a:gd name="connsiteX5" fmla="*/ 0 w 118982"/>
                <a:gd name="connsiteY5" fmla="*/ 72712 h 140649"/>
                <a:gd name="connsiteX6" fmla="*/ 63255 w 118982"/>
                <a:gd name="connsiteY6" fmla="*/ 0 h 140649"/>
                <a:gd name="connsiteX7" fmla="*/ 118982 w 118982"/>
                <a:gd name="connsiteY7" fmla="*/ 63531 h 140649"/>
                <a:gd name="connsiteX8" fmla="*/ 118156 w 118982"/>
                <a:gd name="connsiteY8" fmla="*/ 74915 h 140649"/>
                <a:gd name="connsiteX9" fmla="*/ 23411 w 118982"/>
                <a:gd name="connsiteY9" fmla="*/ 74915 h 140649"/>
                <a:gd name="connsiteX10" fmla="*/ 95112 w 118982"/>
                <a:gd name="connsiteY10" fmla="*/ 57380 h 140649"/>
                <a:gd name="connsiteX11" fmla="*/ 61144 w 118982"/>
                <a:gd name="connsiteY11" fmla="*/ 17535 h 140649"/>
                <a:gd name="connsiteX12" fmla="*/ 23503 w 118982"/>
                <a:gd name="connsiteY12" fmla="*/ 57380 h 140649"/>
                <a:gd name="connsiteX13" fmla="*/ 95112 w 118982"/>
                <a:gd name="connsiteY13" fmla="*/ 57380 h 14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8982" h="140649">
                  <a:moveTo>
                    <a:pt x="23227" y="74915"/>
                  </a:moveTo>
                  <a:cubicBezTo>
                    <a:pt x="23778" y="108057"/>
                    <a:pt x="44985" y="121737"/>
                    <a:pt x="69498" y="121737"/>
                  </a:cubicBezTo>
                  <a:cubicBezTo>
                    <a:pt x="87033" y="121737"/>
                    <a:pt x="97591" y="118707"/>
                    <a:pt x="106864" y="114759"/>
                  </a:cubicBezTo>
                  <a:lnTo>
                    <a:pt x="111087" y="132295"/>
                  </a:lnTo>
                  <a:cubicBezTo>
                    <a:pt x="102457" y="136151"/>
                    <a:pt x="87676" y="140649"/>
                    <a:pt x="66285" y="140649"/>
                  </a:cubicBezTo>
                  <a:cubicBezTo>
                    <a:pt x="24788" y="140649"/>
                    <a:pt x="0" y="113382"/>
                    <a:pt x="0" y="72712"/>
                  </a:cubicBezTo>
                  <a:cubicBezTo>
                    <a:pt x="0" y="32041"/>
                    <a:pt x="23962" y="0"/>
                    <a:pt x="63255" y="0"/>
                  </a:cubicBezTo>
                  <a:cubicBezTo>
                    <a:pt x="107231" y="0"/>
                    <a:pt x="118982" y="38743"/>
                    <a:pt x="118982" y="63531"/>
                  </a:cubicBezTo>
                  <a:cubicBezTo>
                    <a:pt x="118982" y="68580"/>
                    <a:pt x="118431" y="72436"/>
                    <a:pt x="118156" y="74915"/>
                  </a:cubicBezTo>
                  <a:lnTo>
                    <a:pt x="23411" y="74915"/>
                  </a:lnTo>
                  <a:close/>
                  <a:moveTo>
                    <a:pt x="95112" y="57380"/>
                  </a:moveTo>
                  <a:cubicBezTo>
                    <a:pt x="95388" y="41772"/>
                    <a:pt x="88686" y="17535"/>
                    <a:pt x="61144" y="17535"/>
                  </a:cubicBezTo>
                  <a:cubicBezTo>
                    <a:pt x="36355" y="17535"/>
                    <a:pt x="25522" y="40395"/>
                    <a:pt x="23503" y="57380"/>
                  </a:cubicBezTo>
                  <a:lnTo>
                    <a:pt x="95112" y="5738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91" name="Forma libre 90">
              <a:extLst>
                <a:ext uri="{FF2B5EF4-FFF2-40B4-BE49-F238E27FC236}">
                  <a16:creationId xmlns:a16="http://schemas.microsoft.com/office/drawing/2014/main" id="{48F00844-2635-DF85-0974-F8FF144B79E4}"/>
                </a:ext>
              </a:extLst>
            </p:cNvPr>
            <p:cNvSpPr/>
            <p:nvPr/>
          </p:nvSpPr>
          <p:spPr>
            <a:xfrm>
              <a:off x="10041684" y="1635764"/>
              <a:ext cx="88318" cy="140649"/>
            </a:xfrm>
            <a:custGeom>
              <a:avLst/>
              <a:gdLst>
                <a:gd name="connsiteX0" fmla="*/ 6151 w 88318"/>
                <a:gd name="connsiteY0" fmla="*/ 112831 h 140649"/>
                <a:gd name="connsiteX1" fmla="*/ 38467 w 88318"/>
                <a:gd name="connsiteY1" fmla="*/ 122563 h 140649"/>
                <a:gd name="connsiteX2" fmla="*/ 64633 w 88318"/>
                <a:gd name="connsiteY2" fmla="*/ 102549 h 140649"/>
                <a:gd name="connsiteX3" fmla="*/ 39569 w 88318"/>
                <a:gd name="connsiteY3" fmla="*/ 77761 h 140649"/>
                <a:gd name="connsiteX4" fmla="*/ 3948 w 88318"/>
                <a:gd name="connsiteY4" fmla="*/ 39569 h 140649"/>
                <a:gd name="connsiteX5" fmla="*/ 50494 w 88318"/>
                <a:gd name="connsiteY5" fmla="*/ 0 h 140649"/>
                <a:gd name="connsiteX6" fmla="*/ 83637 w 88318"/>
                <a:gd name="connsiteY6" fmla="*/ 8355 h 140649"/>
                <a:gd name="connsiteX7" fmla="*/ 77486 w 88318"/>
                <a:gd name="connsiteY7" fmla="*/ 26165 h 140649"/>
                <a:gd name="connsiteX8" fmla="*/ 49943 w 88318"/>
                <a:gd name="connsiteY8" fmla="*/ 18361 h 140649"/>
                <a:gd name="connsiteX9" fmla="*/ 27358 w 88318"/>
                <a:gd name="connsiteY9" fmla="*/ 36723 h 140649"/>
                <a:gd name="connsiteX10" fmla="*/ 52973 w 88318"/>
                <a:gd name="connsiteY10" fmla="*/ 59583 h 140649"/>
                <a:gd name="connsiteX11" fmla="*/ 88319 w 88318"/>
                <a:gd name="connsiteY11" fmla="*/ 100254 h 140649"/>
                <a:gd name="connsiteX12" fmla="*/ 37917 w 88318"/>
                <a:gd name="connsiteY12" fmla="*/ 140649 h 140649"/>
                <a:gd name="connsiteX13" fmla="*/ 0 w 88318"/>
                <a:gd name="connsiteY13" fmla="*/ 131468 h 140649"/>
                <a:gd name="connsiteX14" fmla="*/ 6151 w 88318"/>
                <a:gd name="connsiteY14" fmla="*/ 112831 h 14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8318" h="140649">
                  <a:moveTo>
                    <a:pt x="6151" y="112831"/>
                  </a:moveTo>
                  <a:cubicBezTo>
                    <a:pt x="13404" y="117605"/>
                    <a:pt x="26165" y="122563"/>
                    <a:pt x="38467" y="122563"/>
                  </a:cubicBezTo>
                  <a:cubicBezTo>
                    <a:pt x="56278" y="122563"/>
                    <a:pt x="64633" y="113658"/>
                    <a:pt x="64633" y="102549"/>
                  </a:cubicBezTo>
                  <a:cubicBezTo>
                    <a:pt x="64633" y="90890"/>
                    <a:pt x="57655" y="84463"/>
                    <a:pt x="39569" y="77761"/>
                  </a:cubicBezTo>
                  <a:cubicBezTo>
                    <a:pt x="15332" y="69131"/>
                    <a:pt x="3948" y="55727"/>
                    <a:pt x="3948" y="39569"/>
                  </a:cubicBezTo>
                  <a:cubicBezTo>
                    <a:pt x="3948" y="17811"/>
                    <a:pt x="21483" y="0"/>
                    <a:pt x="50494" y="0"/>
                  </a:cubicBezTo>
                  <a:cubicBezTo>
                    <a:pt x="64173" y="0"/>
                    <a:pt x="76109" y="3856"/>
                    <a:pt x="83637" y="8355"/>
                  </a:cubicBezTo>
                  <a:lnTo>
                    <a:pt x="77486" y="26165"/>
                  </a:lnTo>
                  <a:cubicBezTo>
                    <a:pt x="72161" y="22860"/>
                    <a:pt x="62429" y="18361"/>
                    <a:pt x="49943" y="18361"/>
                  </a:cubicBezTo>
                  <a:cubicBezTo>
                    <a:pt x="35438" y="18361"/>
                    <a:pt x="27358" y="26716"/>
                    <a:pt x="27358" y="36723"/>
                  </a:cubicBezTo>
                  <a:cubicBezTo>
                    <a:pt x="27358" y="47832"/>
                    <a:pt x="35438" y="52881"/>
                    <a:pt x="52973" y="59583"/>
                  </a:cubicBezTo>
                  <a:cubicBezTo>
                    <a:pt x="76384" y="68488"/>
                    <a:pt x="88319" y="80240"/>
                    <a:pt x="88319" y="100254"/>
                  </a:cubicBezTo>
                  <a:cubicBezTo>
                    <a:pt x="88319" y="123940"/>
                    <a:pt x="69957" y="140649"/>
                    <a:pt x="37917" y="140649"/>
                  </a:cubicBezTo>
                  <a:cubicBezTo>
                    <a:pt x="23136" y="140649"/>
                    <a:pt x="9456" y="137069"/>
                    <a:pt x="0" y="131468"/>
                  </a:cubicBezTo>
                  <a:lnTo>
                    <a:pt x="6151" y="11283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92" name="Forma libre 91">
              <a:extLst>
                <a:ext uri="{FF2B5EF4-FFF2-40B4-BE49-F238E27FC236}">
                  <a16:creationId xmlns:a16="http://schemas.microsoft.com/office/drawing/2014/main" id="{741F05EB-DFB8-197B-8FF2-8E875E3666A3}"/>
                </a:ext>
              </a:extLst>
            </p:cNvPr>
            <p:cNvSpPr/>
            <p:nvPr/>
          </p:nvSpPr>
          <p:spPr>
            <a:xfrm>
              <a:off x="10146069" y="1600142"/>
              <a:ext cx="79964" cy="176270"/>
            </a:xfrm>
            <a:custGeom>
              <a:avLst/>
              <a:gdLst>
                <a:gd name="connsiteX0" fmla="*/ 44894 w 79964"/>
                <a:gd name="connsiteY0" fmla="*/ 0 h 176270"/>
                <a:gd name="connsiteX1" fmla="*/ 44894 w 79964"/>
                <a:gd name="connsiteY1" fmla="*/ 38743 h 176270"/>
                <a:gd name="connsiteX2" fmla="*/ 79965 w 79964"/>
                <a:gd name="connsiteY2" fmla="*/ 38743 h 176270"/>
                <a:gd name="connsiteX3" fmla="*/ 79965 w 79964"/>
                <a:gd name="connsiteY3" fmla="*/ 57380 h 176270"/>
                <a:gd name="connsiteX4" fmla="*/ 44894 w 79964"/>
                <a:gd name="connsiteY4" fmla="*/ 57380 h 176270"/>
                <a:gd name="connsiteX5" fmla="*/ 44894 w 79964"/>
                <a:gd name="connsiteY5" fmla="*/ 130091 h 176270"/>
                <a:gd name="connsiteX6" fmla="*/ 63256 w 79964"/>
                <a:gd name="connsiteY6" fmla="*/ 156256 h 176270"/>
                <a:gd name="connsiteX7" fmla="*/ 77486 w 79964"/>
                <a:gd name="connsiteY7" fmla="*/ 154604 h 176270"/>
                <a:gd name="connsiteX8" fmla="*/ 78587 w 79964"/>
                <a:gd name="connsiteY8" fmla="*/ 172965 h 176270"/>
                <a:gd name="connsiteX9" fmla="*/ 56829 w 79964"/>
                <a:gd name="connsiteY9" fmla="*/ 176270 h 176270"/>
                <a:gd name="connsiteX10" fmla="*/ 30388 w 79964"/>
                <a:gd name="connsiteY10" fmla="*/ 165988 h 176270"/>
                <a:gd name="connsiteX11" fmla="*/ 20932 w 79964"/>
                <a:gd name="connsiteY11" fmla="*/ 130917 h 176270"/>
                <a:gd name="connsiteX12" fmla="*/ 20932 w 79964"/>
                <a:gd name="connsiteY12" fmla="*/ 57380 h 176270"/>
                <a:gd name="connsiteX13" fmla="*/ 0 w 79964"/>
                <a:gd name="connsiteY13" fmla="*/ 57380 h 176270"/>
                <a:gd name="connsiteX14" fmla="*/ 0 w 79964"/>
                <a:gd name="connsiteY14" fmla="*/ 38743 h 176270"/>
                <a:gd name="connsiteX15" fmla="*/ 20932 w 79964"/>
                <a:gd name="connsiteY15" fmla="*/ 38743 h 176270"/>
                <a:gd name="connsiteX16" fmla="*/ 20932 w 79964"/>
                <a:gd name="connsiteY16" fmla="*/ 6426 h 176270"/>
                <a:gd name="connsiteX17" fmla="*/ 44894 w 79964"/>
                <a:gd name="connsiteY17" fmla="*/ 0 h 17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9964" h="176270">
                  <a:moveTo>
                    <a:pt x="44894" y="0"/>
                  </a:moveTo>
                  <a:lnTo>
                    <a:pt x="44894" y="38743"/>
                  </a:lnTo>
                  <a:lnTo>
                    <a:pt x="79965" y="38743"/>
                  </a:lnTo>
                  <a:lnTo>
                    <a:pt x="79965" y="57380"/>
                  </a:lnTo>
                  <a:lnTo>
                    <a:pt x="44894" y="57380"/>
                  </a:lnTo>
                  <a:lnTo>
                    <a:pt x="44894" y="130091"/>
                  </a:lnTo>
                  <a:cubicBezTo>
                    <a:pt x="44894" y="146800"/>
                    <a:pt x="49668" y="156256"/>
                    <a:pt x="63256" y="156256"/>
                  </a:cubicBezTo>
                  <a:cubicBezTo>
                    <a:pt x="69682" y="156256"/>
                    <a:pt x="74364" y="155430"/>
                    <a:pt x="77486" y="154604"/>
                  </a:cubicBezTo>
                  <a:lnTo>
                    <a:pt x="78587" y="172965"/>
                  </a:lnTo>
                  <a:cubicBezTo>
                    <a:pt x="73814" y="174893"/>
                    <a:pt x="66377" y="176270"/>
                    <a:pt x="56829" y="176270"/>
                  </a:cubicBezTo>
                  <a:cubicBezTo>
                    <a:pt x="45445" y="176270"/>
                    <a:pt x="36264" y="172690"/>
                    <a:pt x="30388" y="165988"/>
                  </a:cubicBezTo>
                  <a:cubicBezTo>
                    <a:pt x="23411" y="158735"/>
                    <a:pt x="20932" y="146800"/>
                    <a:pt x="20932" y="130917"/>
                  </a:cubicBezTo>
                  <a:lnTo>
                    <a:pt x="20932" y="57380"/>
                  </a:lnTo>
                  <a:lnTo>
                    <a:pt x="0" y="57380"/>
                  </a:lnTo>
                  <a:lnTo>
                    <a:pt x="0" y="38743"/>
                  </a:lnTo>
                  <a:lnTo>
                    <a:pt x="20932" y="38743"/>
                  </a:lnTo>
                  <a:lnTo>
                    <a:pt x="20932" y="6426"/>
                  </a:lnTo>
                  <a:lnTo>
                    <a:pt x="44894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93" name="Gráfico 12">
            <a:extLst>
              <a:ext uri="{FF2B5EF4-FFF2-40B4-BE49-F238E27FC236}">
                <a16:creationId xmlns:a16="http://schemas.microsoft.com/office/drawing/2014/main" id="{417976B3-5857-13BF-F20D-9077BDF80126}"/>
              </a:ext>
            </a:extLst>
          </p:cNvPr>
          <p:cNvGrpSpPr/>
          <p:nvPr/>
        </p:nvGrpSpPr>
        <p:grpSpPr>
          <a:xfrm>
            <a:off x="14052658" y="3434043"/>
            <a:ext cx="978300" cy="200782"/>
            <a:chOff x="14355995" y="3214485"/>
            <a:chExt cx="978300" cy="200782"/>
          </a:xfrm>
          <a:solidFill>
            <a:srgbClr val="565656"/>
          </a:solidFill>
        </p:grpSpPr>
        <p:sp>
          <p:nvSpPr>
            <p:cNvPr id="94" name="Forma libre 93">
              <a:extLst>
                <a:ext uri="{FF2B5EF4-FFF2-40B4-BE49-F238E27FC236}">
                  <a16:creationId xmlns:a16="http://schemas.microsoft.com/office/drawing/2014/main" id="{21CD748D-9217-E538-9148-AB3D35C977BE}"/>
                </a:ext>
              </a:extLst>
            </p:cNvPr>
            <p:cNvSpPr/>
            <p:nvPr/>
          </p:nvSpPr>
          <p:spPr>
            <a:xfrm>
              <a:off x="14355995" y="3224492"/>
              <a:ext cx="140924" cy="187746"/>
            </a:xfrm>
            <a:custGeom>
              <a:avLst/>
              <a:gdLst>
                <a:gd name="connsiteX0" fmla="*/ 0 w 140924"/>
                <a:gd name="connsiteY0" fmla="*/ 187746 h 187746"/>
                <a:gd name="connsiteX1" fmla="*/ 0 w 140924"/>
                <a:gd name="connsiteY1" fmla="*/ 0 h 187746"/>
                <a:gd name="connsiteX2" fmla="*/ 26441 w 140924"/>
                <a:gd name="connsiteY2" fmla="*/ 0 h 187746"/>
                <a:gd name="connsiteX3" fmla="*/ 86574 w 140924"/>
                <a:gd name="connsiteY3" fmla="*/ 95021 h 187746"/>
                <a:gd name="connsiteX4" fmla="*/ 120268 w 140924"/>
                <a:gd name="connsiteY4" fmla="*/ 155981 h 187746"/>
                <a:gd name="connsiteX5" fmla="*/ 120818 w 140924"/>
                <a:gd name="connsiteY5" fmla="*/ 155705 h 187746"/>
                <a:gd name="connsiteX6" fmla="*/ 118064 w 140924"/>
                <a:gd name="connsiteY6" fmla="*/ 78587 h 187746"/>
                <a:gd name="connsiteX7" fmla="*/ 118064 w 140924"/>
                <a:gd name="connsiteY7" fmla="*/ 0 h 187746"/>
                <a:gd name="connsiteX8" fmla="*/ 140924 w 140924"/>
                <a:gd name="connsiteY8" fmla="*/ 0 h 187746"/>
                <a:gd name="connsiteX9" fmla="*/ 140924 w 140924"/>
                <a:gd name="connsiteY9" fmla="*/ 187746 h 187746"/>
                <a:gd name="connsiteX10" fmla="*/ 116411 w 140924"/>
                <a:gd name="connsiteY10" fmla="*/ 187746 h 187746"/>
                <a:gd name="connsiteX11" fmla="*/ 56828 w 140924"/>
                <a:gd name="connsiteY11" fmla="*/ 92450 h 187746"/>
                <a:gd name="connsiteX12" fmla="*/ 21758 w 140924"/>
                <a:gd name="connsiteY12" fmla="*/ 29746 h 187746"/>
                <a:gd name="connsiteX13" fmla="*/ 20931 w 140924"/>
                <a:gd name="connsiteY13" fmla="*/ 30021 h 187746"/>
                <a:gd name="connsiteX14" fmla="*/ 22860 w 140924"/>
                <a:gd name="connsiteY14" fmla="*/ 107415 h 187746"/>
                <a:gd name="connsiteX15" fmla="*/ 22860 w 140924"/>
                <a:gd name="connsiteY15" fmla="*/ 187655 h 187746"/>
                <a:gd name="connsiteX16" fmla="*/ 0 w 140924"/>
                <a:gd name="connsiteY16" fmla="*/ 187655 h 18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0924" h="187746">
                  <a:moveTo>
                    <a:pt x="0" y="187746"/>
                  </a:moveTo>
                  <a:lnTo>
                    <a:pt x="0" y="0"/>
                  </a:lnTo>
                  <a:lnTo>
                    <a:pt x="26441" y="0"/>
                  </a:lnTo>
                  <a:lnTo>
                    <a:pt x="86574" y="95021"/>
                  </a:lnTo>
                  <a:cubicBezTo>
                    <a:pt x="100529" y="117055"/>
                    <a:pt x="111363" y="136793"/>
                    <a:pt x="120268" y="155981"/>
                  </a:cubicBezTo>
                  <a:lnTo>
                    <a:pt x="120818" y="155705"/>
                  </a:lnTo>
                  <a:cubicBezTo>
                    <a:pt x="118615" y="130642"/>
                    <a:pt x="118064" y="107782"/>
                    <a:pt x="118064" y="78587"/>
                  </a:cubicBezTo>
                  <a:lnTo>
                    <a:pt x="118064" y="0"/>
                  </a:lnTo>
                  <a:lnTo>
                    <a:pt x="140924" y="0"/>
                  </a:lnTo>
                  <a:lnTo>
                    <a:pt x="140924" y="187746"/>
                  </a:lnTo>
                  <a:lnTo>
                    <a:pt x="116411" y="187746"/>
                  </a:lnTo>
                  <a:lnTo>
                    <a:pt x="56828" y="92450"/>
                  </a:lnTo>
                  <a:cubicBezTo>
                    <a:pt x="43700" y="71518"/>
                    <a:pt x="31214" y="50127"/>
                    <a:pt x="21758" y="29746"/>
                  </a:cubicBezTo>
                  <a:lnTo>
                    <a:pt x="20931" y="30021"/>
                  </a:lnTo>
                  <a:cubicBezTo>
                    <a:pt x="22309" y="53707"/>
                    <a:pt x="22860" y="76292"/>
                    <a:pt x="22860" y="107415"/>
                  </a:cubicBezTo>
                  <a:lnTo>
                    <a:pt x="22860" y="187655"/>
                  </a:lnTo>
                  <a:lnTo>
                    <a:pt x="0" y="187655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95" name="Forma libre 94">
              <a:extLst>
                <a:ext uri="{FF2B5EF4-FFF2-40B4-BE49-F238E27FC236}">
                  <a16:creationId xmlns:a16="http://schemas.microsoft.com/office/drawing/2014/main" id="{B5244CEE-BDC2-E3B0-A7C9-0436BA783173}"/>
                </a:ext>
              </a:extLst>
            </p:cNvPr>
            <p:cNvSpPr/>
            <p:nvPr/>
          </p:nvSpPr>
          <p:spPr>
            <a:xfrm>
              <a:off x="14528684" y="3274344"/>
              <a:ext cx="131743" cy="140924"/>
            </a:xfrm>
            <a:custGeom>
              <a:avLst/>
              <a:gdLst>
                <a:gd name="connsiteX0" fmla="*/ 131744 w 131743"/>
                <a:gd name="connsiteY0" fmla="*/ 69315 h 140924"/>
                <a:gd name="connsiteX1" fmla="*/ 64633 w 131743"/>
                <a:gd name="connsiteY1" fmla="*/ 140925 h 140924"/>
                <a:gd name="connsiteX2" fmla="*/ 0 w 131743"/>
                <a:gd name="connsiteY2" fmla="*/ 71610 h 140924"/>
                <a:gd name="connsiteX3" fmla="*/ 66836 w 131743"/>
                <a:gd name="connsiteY3" fmla="*/ 0 h 140924"/>
                <a:gd name="connsiteX4" fmla="*/ 131744 w 131743"/>
                <a:gd name="connsiteY4" fmla="*/ 69315 h 140924"/>
                <a:gd name="connsiteX5" fmla="*/ 24789 w 131743"/>
                <a:gd name="connsiteY5" fmla="*/ 70784 h 140924"/>
                <a:gd name="connsiteX6" fmla="*/ 65734 w 131743"/>
                <a:gd name="connsiteY6" fmla="*/ 122563 h 140924"/>
                <a:gd name="connsiteX7" fmla="*/ 106680 w 131743"/>
                <a:gd name="connsiteY7" fmla="*/ 70233 h 140924"/>
                <a:gd name="connsiteX8" fmla="*/ 66285 w 131743"/>
                <a:gd name="connsiteY8" fmla="*/ 18453 h 140924"/>
                <a:gd name="connsiteX9" fmla="*/ 24789 w 131743"/>
                <a:gd name="connsiteY9" fmla="*/ 70784 h 140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1743" h="140924">
                  <a:moveTo>
                    <a:pt x="131744" y="69315"/>
                  </a:moveTo>
                  <a:cubicBezTo>
                    <a:pt x="131744" y="119166"/>
                    <a:pt x="97224" y="140925"/>
                    <a:pt x="64633" y="140925"/>
                  </a:cubicBezTo>
                  <a:cubicBezTo>
                    <a:pt x="28186" y="140925"/>
                    <a:pt x="0" y="114209"/>
                    <a:pt x="0" y="71610"/>
                  </a:cubicBezTo>
                  <a:cubicBezTo>
                    <a:pt x="0" y="26533"/>
                    <a:pt x="29562" y="0"/>
                    <a:pt x="66836" y="0"/>
                  </a:cubicBezTo>
                  <a:cubicBezTo>
                    <a:pt x="104109" y="0"/>
                    <a:pt x="131744" y="28093"/>
                    <a:pt x="131744" y="69315"/>
                  </a:cubicBezTo>
                  <a:close/>
                  <a:moveTo>
                    <a:pt x="24789" y="70784"/>
                  </a:moveTo>
                  <a:cubicBezTo>
                    <a:pt x="24789" y="100346"/>
                    <a:pt x="41773" y="122563"/>
                    <a:pt x="65734" y="122563"/>
                  </a:cubicBezTo>
                  <a:cubicBezTo>
                    <a:pt x="89696" y="122563"/>
                    <a:pt x="106680" y="100529"/>
                    <a:pt x="106680" y="70233"/>
                  </a:cubicBezTo>
                  <a:cubicBezTo>
                    <a:pt x="106680" y="47373"/>
                    <a:pt x="95296" y="18453"/>
                    <a:pt x="66285" y="18453"/>
                  </a:cubicBezTo>
                  <a:cubicBezTo>
                    <a:pt x="37274" y="18453"/>
                    <a:pt x="24789" y="45169"/>
                    <a:pt x="24789" y="70784"/>
                  </a:cubicBez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96" name="Forma libre 95">
              <a:extLst>
                <a:ext uri="{FF2B5EF4-FFF2-40B4-BE49-F238E27FC236}">
                  <a16:creationId xmlns:a16="http://schemas.microsoft.com/office/drawing/2014/main" id="{206F7E79-0999-A4BA-6714-C85B57A159B7}"/>
                </a:ext>
              </a:extLst>
            </p:cNvPr>
            <p:cNvSpPr/>
            <p:nvPr/>
          </p:nvSpPr>
          <p:spPr>
            <a:xfrm>
              <a:off x="14690265" y="3274344"/>
              <a:ext cx="67753" cy="137895"/>
            </a:xfrm>
            <a:custGeom>
              <a:avLst/>
              <a:gdLst>
                <a:gd name="connsiteX0" fmla="*/ 1102 w 67753"/>
                <a:gd name="connsiteY0" fmla="*/ 45169 h 137895"/>
                <a:gd name="connsiteX1" fmla="*/ 0 w 67753"/>
                <a:gd name="connsiteY1" fmla="*/ 3121 h 137895"/>
                <a:gd name="connsiteX2" fmla="*/ 21484 w 67753"/>
                <a:gd name="connsiteY2" fmla="*/ 3121 h 137895"/>
                <a:gd name="connsiteX3" fmla="*/ 22310 w 67753"/>
                <a:gd name="connsiteY3" fmla="*/ 29562 h 137895"/>
                <a:gd name="connsiteX4" fmla="*/ 23411 w 67753"/>
                <a:gd name="connsiteY4" fmla="*/ 29562 h 137895"/>
                <a:gd name="connsiteX5" fmla="*/ 60777 w 67753"/>
                <a:gd name="connsiteY5" fmla="*/ 0 h 137895"/>
                <a:gd name="connsiteX6" fmla="*/ 67754 w 67753"/>
                <a:gd name="connsiteY6" fmla="*/ 826 h 137895"/>
                <a:gd name="connsiteX7" fmla="*/ 67754 w 67753"/>
                <a:gd name="connsiteY7" fmla="*/ 23962 h 137895"/>
                <a:gd name="connsiteX8" fmla="*/ 59400 w 67753"/>
                <a:gd name="connsiteY8" fmla="*/ 23136 h 137895"/>
                <a:gd name="connsiteX9" fmla="*/ 26533 w 67753"/>
                <a:gd name="connsiteY9" fmla="*/ 54626 h 137895"/>
                <a:gd name="connsiteX10" fmla="*/ 25431 w 67753"/>
                <a:gd name="connsiteY10" fmla="*/ 66010 h 137895"/>
                <a:gd name="connsiteX11" fmla="*/ 25431 w 67753"/>
                <a:gd name="connsiteY11" fmla="*/ 137895 h 137895"/>
                <a:gd name="connsiteX12" fmla="*/ 1194 w 67753"/>
                <a:gd name="connsiteY12" fmla="*/ 137895 h 137895"/>
                <a:gd name="connsiteX13" fmla="*/ 1194 w 67753"/>
                <a:gd name="connsiteY13" fmla="*/ 45169 h 137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753" h="137895">
                  <a:moveTo>
                    <a:pt x="1102" y="45169"/>
                  </a:moveTo>
                  <a:cubicBezTo>
                    <a:pt x="1102" y="29287"/>
                    <a:pt x="827" y="15607"/>
                    <a:pt x="0" y="3121"/>
                  </a:cubicBezTo>
                  <a:lnTo>
                    <a:pt x="21484" y="3121"/>
                  </a:lnTo>
                  <a:lnTo>
                    <a:pt x="22310" y="29562"/>
                  </a:lnTo>
                  <a:lnTo>
                    <a:pt x="23411" y="29562"/>
                  </a:lnTo>
                  <a:cubicBezTo>
                    <a:pt x="29563" y="11476"/>
                    <a:pt x="44344" y="0"/>
                    <a:pt x="60777" y="0"/>
                  </a:cubicBezTo>
                  <a:cubicBezTo>
                    <a:pt x="63531" y="0"/>
                    <a:pt x="65551" y="275"/>
                    <a:pt x="67754" y="826"/>
                  </a:cubicBezTo>
                  <a:lnTo>
                    <a:pt x="67754" y="23962"/>
                  </a:lnTo>
                  <a:cubicBezTo>
                    <a:pt x="65275" y="23411"/>
                    <a:pt x="62705" y="23136"/>
                    <a:pt x="59400" y="23136"/>
                  </a:cubicBezTo>
                  <a:cubicBezTo>
                    <a:pt x="42140" y="23136"/>
                    <a:pt x="29837" y="36264"/>
                    <a:pt x="26533" y="54626"/>
                  </a:cubicBezTo>
                  <a:cubicBezTo>
                    <a:pt x="25982" y="57931"/>
                    <a:pt x="25431" y="61878"/>
                    <a:pt x="25431" y="66010"/>
                  </a:cubicBezTo>
                  <a:lnTo>
                    <a:pt x="25431" y="137895"/>
                  </a:lnTo>
                  <a:lnTo>
                    <a:pt x="1194" y="137895"/>
                  </a:lnTo>
                  <a:lnTo>
                    <a:pt x="1194" y="4516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97" name="Forma libre 96">
              <a:extLst>
                <a:ext uri="{FF2B5EF4-FFF2-40B4-BE49-F238E27FC236}">
                  <a16:creationId xmlns:a16="http://schemas.microsoft.com/office/drawing/2014/main" id="{3BB9BDBC-EDD4-7B80-C77A-97235D17E8AB}"/>
                </a:ext>
              </a:extLst>
            </p:cNvPr>
            <p:cNvSpPr/>
            <p:nvPr/>
          </p:nvSpPr>
          <p:spPr>
            <a:xfrm>
              <a:off x="14769860" y="3214485"/>
              <a:ext cx="127338" cy="200782"/>
            </a:xfrm>
            <a:custGeom>
              <a:avLst/>
              <a:gdLst>
                <a:gd name="connsiteX0" fmla="*/ 126237 w 127338"/>
                <a:gd name="connsiteY0" fmla="*/ 0 h 200782"/>
                <a:gd name="connsiteX1" fmla="*/ 126237 w 127338"/>
                <a:gd name="connsiteY1" fmla="*/ 162958 h 200782"/>
                <a:gd name="connsiteX2" fmla="*/ 127339 w 127338"/>
                <a:gd name="connsiteY2" fmla="*/ 197753 h 200782"/>
                <a:gd name="connsiteX3" fmla="*/ 105305 w 127338"/>
                <a:gd name="connsiteY3" fmla="*/ 197753 h 200782"/>
                <a:gd name="connsiteX4" fmla="*/ 104203 w 127338"/>
                <a:gd name="connsiteY4" fmla="*/ 174342 h 200782"/>
                <a:gd name="connsiteX5" fmla="*/ 103653 w 127338"/>
                <a:gd name="connsiteY5" fmla="*/ 174342 h 200782"/>
                <a:gd name="connsiteX6" fmla="*/ 57657 w 127338"/>
                <a:gd name="connsiteY6" fmla="*/ 200783 h 200782"/>
                <a:gd name="connsiteX7" fmla="*/ 2 w 127338"/>
                <a:gd name="connsiteY7" fmla="*/ 132295 h 200782"/>
                <a:gd name="connsiteX8" fmla="*/ 60411 w 127338"/>
                <a:gd name="connsiteY8" fmla="*/ 59858 h 200782"/>
                <a:gd name="connsiteX9" fmla="*/ 101082 w 127338"/>
                <a:gd name="connsiteY9" fmla="*/ 80515 h 200782"/>
                <a:gd name="connsiteX10" fmla="*/ 101632 w 127338"/>
                <a:gd name="connsiteY10" fmla="*/ 80515 h 200782"/>
                <a:gd name="connsiteX11" fmla="*/ 101632 w 127338"/>
                <a:gd name="connsiteY11" fmla="*/ 0 h 200782"/>
                <a:gd name="connsiteX12" fmla="*/ 126145 w 127338"/>
                <a:gd name="connsiteY12" fmla="*/ 0 h 200782"/>
                <a:gd name="connsiteX13" fmla="*/ 101724 w 127338"/>
                <a:gd name="connsiteY13" fmla="*/ 117789 h 200782"/>
                <a:gd name="connsiteX14" fmla="*/ 100623 w 127338"/>
                <a:gd name="connsiteY14" fmla="*/ 107506 h 200782"/>
                <a:gd name="connsiteX15" fmla="*/ 65277 w 127338"/>
                <a:gd name="connsiteY15" fmla="*/ 79138 h 200782"/>
                <a:gd name="connsiteX16" fmla="*/ 24882 w 127338"/>
                <a:gd name="connsiteY16" fmla="*/ 131193 h 200782"/>
                <a:gd name="connsiteX17" fmla="*/ 64727 w 127338"/>
                <a:gd name="connsiteY17" fmla="*/ 181044 h 200782"/>
                <a:gd name="connsiteX18" fmla="*/ 100623 w 127338"/>
                <a:gd name="connsiteY18" fmla="*/ 151758 h 200782"/>
                <a:gd name="connsiteX19" fmla="*/ 101724 w 127338"/>
                <a:gd name="connsiteY19" fmla="*/ 141200 h 200782"/>
                <a:gd name="connsiteX20" fmla="*/ 101724 w 127338"/>
                <a:gd name="connsiteY20" fmla="*/ 117789 h 200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7338" h="200782">
                  <a:moveTo>
                    <a:pt x="126237" y="0"/>
                  </a:moveTo>
                  <a:lnTo>
                    <a:pt x="126237" y="162958"/>
                  </a:lnTo>
                  <a:cubicBezTo>
                    <a:pt x="126237" y="174893"/>
                    <a:pt x="126513" y="188573"/>
                    <a:pt x="127339" y="197753"/>
                  </a:cubicBezTo>
                  <a:lnTo>
                    <a:pt x="105305" y="197753"/>
                  </a:lnTo>
                  <a:lnTo>
                    <a:pt x="104203" y="174342"/>
                  </a:lnTo>
                  <a:lnTo>
                    <a:pt x="103653" y="174342"/>
                  </a:lnTo>
                  <a:cubicBezTo>
                    <a:pt x="96124" y="189399"/>
                    <a:pt x="79691" y="200783"/>
                    <a:pt x="57657" y="200783"/>
                  </a:cubicBezTo>
                  <a:cubicBezTo>
                    <a:pt x="25065" y="200783"/>
                    <a:pt x="2" y="173241"/>
                    <a:pt x="2" y="132295"/>
                  </a:cubicBezTo>
                  <a:cubicBezTo>
                    <a:pt x="-274" y="87493"/>
                    <a:pt x="27544" y="59858"/>
                    <a:pt x="60411" y="59858"/>
                  </a:cubicBezTo>
                  <a:cubicBezTo>
                    <a:pt x="81068" y="59858"/>
                    <a:pt x="94931" y="69590"/>
                    <a:pt x="101082" y="80515"/>
                  </a:cubicBezTo>
                  <a:lnTo>
                    <a:pt x="101632" y="80515"/>
                  </a:lnTo>
                  <a:lnTo>
                    <a:pt x="101632" y="0"/>
                  </a:lnTo>
                  <a:lnTo>
                    <a:pt x="126145" y="0"/>
                  </a:lnTo>
                  <a:close/>
                  <a:moveTo>
                    <a:pt x="101724" y="117789"/>
                  </a:moveTo>
                  <a:cubicBezTo>
                    <a:pt x="101724" y="114759"/>
                    <a:pt x="101450" y="110536"/>
                    <a:pt x="100623" y="107506"/>
                  </a:cubicBezTo>
                  <a:cubicBezTo>
                    <a:pt x="97042" y="91899"/>
                    <a:pt x="83639" y="79138"/>
                    <a:pt x="65277" y="79138"/>
                  </a:cubicBezTo>
                  <a:cubicBezTo>
                    <a:pt x="39938" y="79138"/>
                    <a:pt x="24882" y="101447"/>
                    <a:pt x="24882" y="131193"/>
                  </a:cubicBezTo>
                  <a:cubicBezTo>
                    <a:pt x="24882" y="158460"/>
                    <a:pt x="38286" y="181044"/>
                    <a:pt x="64727" y="181044"/>
                  </a:cubicBezTo>
                  <a:cubicBezTo>
                    <a:pt x="81160" y="181044"/>
                    <a:pt x="96216" y="170211"/>
                    <a:pt x="100623" y="151758"/>
                  </a:cubicBezTo>
                  <a:cubicBezTo>
                    <a:pt x="101450" y="148453"/>
                    <a:pt x="101724" y="145056"/>
                    <a:pt x="101724" y="141200"/>
                  </a:cubicBezTo>
                  <a:lnTo>
                    <a:pt x="101724" y="11778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98" name="Forma libre 97">
              <a:extLst>
                <a:ext uri="{FF2B5EF4-FFF2-40B4-BE49-F238E27FC236}">
                  <a16:creationId xmlns:a16="http://schemas.microsoft.com/office/drawing/2014/main" id="{EE453DA9-A977-48D9-74FB-55F8A2ABA580}"/>
                </a:ext>
              </a:extLst>
            </p:cNvPr>
            <p:cNvSpPr/>
            <p:nvPr/>
          </p:nvSpPr>
          <p:spPr>
            <a:xfrm>
              <a:off x="14924833" y="3327868"/>
              <a:ext cx="68763" cy="18086"/>
            </a:xfrm>
            <a:custGeom>
              <a:avLst/>
              <a:gdLst>
                <a:gd name="connsiteX0" fmla="*/ 68764 w 68763"/>
                <a:gd name="connsiteY0" fmla="*/ 0 h 18086"/>
                <a:gd name="connsiteX1" fmla="*/ 68764 w 68763"/>
                <a:gd name="connsiteY1" fmla="*/ 18086 h 18086"/>
                <a:gd name="connsiteX2" fmla="*/ 0 w 68763"/>
                <a:gd name="connsiteY2" fmla="*/ 18086 h 18086"/>
                <a:gd name="connsiteX3" fmla="*/ 0 w 68763"/>
                <a:gd name="connsiteY3" fmla="*/ 0 h 18086"/>
                <a:gd name="connsiteX4" fmla="*/ 68764 w 68763"/>
                <a:gd name="connsiteY4" fmla="*/ 0 h 18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763" h="18086">
                  <a:moveTo>
                    <a:pt x="68764" y="0"/>
                  </a:moveTo>
                  <a:lnTo>
                    <a:pt x="68764" y="18086"/>
                  </a:lnTo>
                  <a:lnTo>
                    <a:pt x="0" y="18086"/>
                  </a:lnTo>
                  <a:lnTo>
                    <a:pt x="0" y="0"/>
                  </a:lnTo>
                  <a:lnTo>
                    <a:pt x="68764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99" name="Forma libre 98">
              <a:extLst>
                <a:ext uri="{FF2B5EF4-FFF2-40B4-BE49-F238E27FC236}">
                  <a16:creationId xmlns:a16="http://schemas.microsoft.com/office/drawing/2014/main" id="{880289F7-47F8-BD48-0259-6DC5498F2E7B}"/>
                </a:ext>
              </a:extLst>
            </p:cNvPr>
            <p:cNvSpPr/>
            <p:nvPr/>
          </p:nvSpPr>
          <p:spPr>
            <a:xfrm>
              <a:off x="15023159" y="3224400"/>
              <a:ext cx="105578" cy="187746"/>
            </a:xfrm>
            <a:custGeom>
              <a:avLst/>
              <a:gdLst>
                <a:gd name="connsiteX0" fmla="*/ 97225 w 105578"/>
                <a:gd name="connsiteY0" fmla="*/ 99795 h 187746"/>
                <a:gd name="connsiteX1" fmla="*/ 24237 w 105578"/>
                <a:gd name="connsiteY1" fmla="*/ 99795 h 187746"/>
                <a:gd name="connsiteX2" fmla="*/ 24237 w 105578"/>
                <a:gd name="connsiteY2" fmla="*/ 167457 h 187746"/>
                <a:gd name="connsiteX3" fmla="*/ 105579 w 105578"/>
                <a:gd name="connsiteY3" fmla="*/ 167457 h 187746"/>
                <a:gd name="connsiteX4" fmla="*/ 105579 w 105578"/>
                <a:gd name="connsiteY4" fmla="*/ 187746 h 187746"/>
                <a:gd name="connsiteX5" fmla="*/ 0 w 105578"/>
                <a:gd name="connsiteY5" fmla="*/ 187746 h 187746"/>
                <a:gd name="connsiteX6" fmla="*/ 0 w 105578"/>
                <a:gd name="connsiteY6" fmla="*/ 0 h 187746"/>
                <a:gd name="connsiteX7" fmla="*/ 101356 w 105578"/>
                <a:gd name="connsiteY7" fmla="*/ 0 h 187746"/>
                <a:gd name="connsiteX8" fmla="*/ 101356 w 105578"/>
                <a:gd name="connsiteY8" fmla="*/ 20290 h 187746"/>
                <a:gd name="connsiteX9" fmla="*/ 24237 w 105578"/>
                <a:gd name="connsiteY9" fmla="*/ 20290 h 187746"/>
                <a:gd name="connsiteX10" fmla="*/ 24237 w 105578"/>
                <a:gd name="connsiteY10" fmla="*/ 79597 h 187746"/>
                <a:gd name="connsiteX11" fmla="*/ 97225 w 105578"/>
                <a:gd name="connsiteY11" fmla="*/ 79597 h 187746"/>
                <a:gd name="connsiteX12" fmla="*/ 97225 w 105578"/>
                <a:gd name="connsiteY12" fmla="*/ 99611 h 18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5578" h="187746">
                  <a:moveTo>
                    <a:pt x="97225" y="99795"/>
                  </a:moveTo>
                  <a:lnTo>
                    <a:pt x="24237" y="99795"/>
                  </a:lnTo>
                  <a:lnTo>
                    <a:pt x="24237" y="167457"/>
                  </a:lnTo>
                  <a:lnTo>
                    <a:pt x="105579" y="167457"/>
                  </a:lnTo>
                  <a:lnTo>
                    <a:pt x="105579" y="187746"/>
                  </a:lnTo>
                  <a:lnTo>
                    <a:pt x="0" y="187746"/>
                  </a:lnTo>
                  <a:lnTo>
                    <a:pt x="0" y="0"/>
                  </a:lnTo>
                  <a:lnTo>
                    <a:pt x="101356" y="0"/>
                  </a:lnTo>
                  <a:lnTo>
                    <a:pt x="101356" y="20290"/>
                  </a:lnTo>
                  <a:lnTo>
                    <a:pt x="24237" y="20290"/>
                  </a:lnTo>
                  <a:lnTo>
                    <a:pt x="24237" y="79597"/>
                  </a:lnTo>
                  <a:lnTo>
                    <a:pt x="97225" y="79597"/>
                  </a:lnTo>
                  <a:lnTo>
                    <a:pt x="97225" y="9961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00" name="Forma libre 99">
              <a:extLst>
                <a:ext uri="{FF2B5EF4-FFF2-40B4-BE49-F238E27FC236}">
                  <a16:creationId xmlns:a16="http://schemas.microsoft.com/office/drawing/2014/main" id="{966E97B8-D2B7-ABC6-216F-E7C54A1470C8}"/>
                </a:ext>
              </a:extLst>
            </p:cNvPr>
            <p:cNvSpPr/>
            <p:nvPr/>
          </p:nvSpPr>
          <p:spPr>
            <a:xfrm>
              <a:off x="15149854" y="3274344"/>
              <a:ext cx="88318" cy="140649"/>
            </a:xfrm>
            <a:custGeom>
              <a:avLst/>
              <a:gdLst>
                <a:gd name="connsiteX0" fmla="*/ 6152 w 88318"/>
                <a:gd name="connsiteY0" fmla="*/ 112831 h 140649"/>
                <a:gd name="connsiteX1" fmla="*/ 38467 w 88318"/>
                <a:gd name="connsiteY1" fmla="*/ 122563 h 140649"/>
                <a:gd name="connsiteX2" fmla="*/ 64633 w 88318"/>
                <a:gd name="connsiteY2" fmla="*/ 102549 h 140649"/>
                <a:gd name="connsiteX3" fmla="*/ 39568 w 88318"/>
                <a:gd name="connsiteY3" fmla="*/ 77761 h 140649"/>
                <a:gd name="connsiteX4" fmla="*/ 3947 w 88318"/>
                <a:gd name="connsiteY4" fmla="*/ 39569 h 140649"/>
                <a:gd name="connsiteX5" fmla="*/ 50494 w 88318"/>
                <a:gd name="connsiteY5" fmla="*/ 0 h 140649"/>
                <a:gd name="connsiteX6" fmla="*/ 83637 w 88318"/>
                <a:gd name="connsiteY6" fmla="*/ 8355 h 140649"/>
                <a:gd name="connsiteX7" fmla="*/ 77485 w 88318"/>
                <a:gd name="connsiteY7" fmla="*/ 26165 h 140649"/>
                <a:gd name="connsiteX8" fmla="*/ 49943 w 88318"/>
                <a:gd name="connsiteY8" fmla="*/ 18361 h 140649"/>
                <a:gd name="connsiteX9" fmla="*/ 27358 w 88318"/>
                <a:gd name="connsiteY9" fmla="*/ 36723 h 140649"/>
                <a:gd name="connsiteX10" fmla="*/ 52973 w 88318"/>
                <a:gd name="connsiteY10" fmla="*/ 59583 h 140649"/>
                <a:gd name="connsiteX11" fmla="*/ 88319 w 88318"/>
                <a:gd name="connsiteY11" fmla="*/ 100254 h 140649"/>
                <a:gd name="connsiteX12" fmla="*/ 37917 w 88318"/>
                <a:gd name="connsiteY12" fmla="*/ 140649 h 140649"/>
                <a:gd name="connsiteX13" fmla="*/ 0 w 88318"/>
                <a:gd name="connsiteY13" fmla="*/ 131468 h 140649"/>
                <a:gd name="connsiteX14" fmla="*/ 6152 w 88318"/>
                <a:gd name="connsiteY14" fmla="*/ 112831 h 14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8318" h="140649">
                  <a:moveTo>
                    <a:pt x="6152" y="112831"/>
                  </a:moveTo>
                  <a:cubicBezTo>
                    <a:pt x="13404" y="117605"/>
                    <a:pt x="26165" y="122563"/>
                    <a:pt x="38467" y="122563"/>
                  </a:cubicBezTo>
                  <a:cubicBezTo>
                    <a:pt x="56278" y="122563"/>
                    <a:pt x="64633" y="113658"/>
                    <a:pt x="64633" y="102549"/>
                  </a:cubicBezTo>
                  <a:cubicBezTo>
                    <a:pt x="64633" y="90889"/>
                    <a:pt x="57655" y="84463"/>
                    <a:pt x="39568" y="77761"/>
                  </a:cubicBezTo>
                  <a:cubicBezTo>
                    <a:pt x="15332" y="69131"/>
                    <a:pt x="3947" y="55727"/>
                    <a:pt x="3947" y="39569"/>
                  </a:cubicBezTo>
                  <a:cubicBezTo>
                    <a:pt x="3947" y="17811"/>
                    <a:pt x="21483" y="0"/>
                    <a:pt x="50494" y="0"/>
                  </a:cubicBezTo>
                  <a:cubicBezTo>
                    <a:pt x="64173" y="0"/>
                    <a:pt x="76109" y="3856"/>
                    <a:pt x="83637" y="8355"/>
                  </a:cubicBezTo>
                  <a:lnTo>
                    <a:pt x="77485" y="26165"/>
                  </a:lnTo>
                  <a:cubicBezTo>
                    <a:pt x="72161" y="22860"/>
                    <a:pt x="62428" y="18361"/>
                    <a:pt x="49943" y="18361"/>
                  </a:cubicBezTo>
                  <a:cubicBezTo>
                    <a:pt x="35438" y="18361"/>
                    <a:pt x="27358" y="26716"/>
                    <a:pt x="27358" y="36723"/>
                  </a:cubicBezTo>
                  <a:cubicBezTo>
                    <a:pt x="27358" y="47832"/>
                    <a:pt x="35438" y="52881"/>
                    <a:pt x="52973" y="59583"/>
                  </a:cubicBezTo>
                  <a:cubicBezTo>
                    <a:pt x="76383" y="68489"/>
                    <a:pt x="88319" y="80240"/>
                    <a:pt x="88319" y="100254"/>
                  </a:cubicBezTo>
                  <a:cubicBezTo>
                    <a:pt x="88319" y="123940"/>
                    <a:pt x="69957" y="140649"/>
                    <a:pt x="37917" y="140649"/>
                  </a:cubicBezTo>
                  <a:cubicBezTo>
                    <a:pt x="23136" y="140649"/>
                    <a:pt x="9548" y="137069"/>
                    <a:pt x="0" y="131468"/>
                  </a:cubicBezTo>
                  <a:lnTo>
                    <a:pt x="6152" y="11283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01" name="Forma libre 100">
              <a:extLst>
                <a:ext uri="{FF2B5EF4-FFF2-40B4-BE49-F238E27FC236}">
                  <a16:creationId xmlns:a16="http://schemas.microsoft.com/office/drawing/2014/main" id="{60F668D4-08C4-6D97-FE5E-28C2BEF9603E}"/>
                </a:ext>
              </a:extLst>
            </p:cNvPr>
            <p:cNvSpPr/>
            <p:nvPr/>
          </p:nvSpPr>
          <p:spPr>
            <a:xfrm>
              <a:off x="15254331" y="3238722"/>
              <a:ext cx="79963" cy="176270"/>
            </a:xfrm>
            <a:custGeom>
              <a:avLst/>
              <a:gdLst>
                <a:gd name="connsiteX0" fmla="*/ 44894 w 79963"/>
                <a:gd name="connsiteY0" fmla="*/ 0 h 176270"/>
                <a:gd name="connsiteX1" fmla="*/ 44894 w 79963"/>
                <a:gd name="connsiteY1" fmla="*/ 38743 h 176270"/>
                <a:gd name="connsiteX2" fmla="*/ 79964 w 79963"/>
                <a:gd name="connsiteY2" fmla="*/ 38743 h 176270"/>
                <a:gd name="connsiteX3" fmla="*/ 79964 w 79963"/>
                <a:gd name="connsiteY3" fmla="*/ 57380 h 176270"/>
                <a:gd name="connsiteX4" fmla="*/ 44894 w 79963"/>
                <a:gd name="connsiteY4" fmla="*/ 57380 h 176270"/>
                <a:gd name="connsiteX5" fmla="*/ 44894 w 79963"/>
                <a:gd name="connsiteY5" fmla="*/ 130091 h 176270"/>
                <a:gd name="connsiteX6" fmla="*/ 63256 w 79963"/>
                <a:gd name="connsiteY6" fmla="*/ 156257 h 176270"/>
                <a:gd name="connsiteX7" fmla="*/ 77485 w 79963"/>
                <a:gd name="connsiteY7" fmla="*/ 154604 h 176270"/>
                <a:gd name="connsiteX8" fmla="*/ 78587 w 79963"/>
                <a:gd name="connsiteY8" fmla="*/ 172966 h 176270"/>
                <a:gd name="connsiteX9" fmla="*/ 56828 w 79963"/>
                <a:gd name="connsiteY9" fmla="*/ 176271 h 176270"/>
                <a:gd name="connsiteX10" fmla="*/ 30388 w 79963"/>
                <a:gd name="connsiteY10" fmla="*/ 165988 h 176270"/>
                <a:gd name="connsiteX11" fmla="*/ 20932 w 79963"/>
                <a:gd name="connsiteY11" fmla="*/ 130918 h 176270"/>
                <a:gd name="connsiteX12" fmla="*/ 20932 w 79963"/>
                <a:gd name="connsiteY12" fmla="*/ 57380 h 176270"/>
                <a:gd name="connsiteX13" fmla="*/ 0 w 79963"/>
                <a:gd name="connsiteY13" fmla="*/ 57380 h 176270"/>
                <a:gd name="connsiteX14" fmla="*/ 0 w 79963"/>
                <a:gd name="connsiteY14" fmla="*/ 38743 h 176270"/>
                <a:gd name="connsiteX15" fmla="*/ 20932 w 79963"/>
                <a:gd name="connsiteY15" fmla="*/ 38743 h 176270"/>
                <a:gd name="connsiteX16" fmla="*/ 20932 w 79963"/>
                <a:gd name="connsiteY16" fmla="*/ 6427 h 176270"/>
                <a:gd name="connsiteX17" fmla="*/ 44894 w 79963"/>
                <a:gd name="connsiteY17" fmla="*/ 0 h 17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9963" h="176270">
                  <a:moveTo>
                    <a:pt x="44894" y="0"/>
                  </a:moveTo>
                  <a:lnTo>
                    <a:pt x="44894" y="38743"/>
                  </a:lnTo>
                  <a:lnTo>
                    <a:pt x="79964" y="38743"/>
                  </a:lnTo>
                  <a:lnTo>
                    <a:pt x="79964" y="57380"/>
                  </a:lnTo>
                  <a:lnTo>
                    <a:pt x="44894" y="57380"/>
                  </a:lnTo>
                  <a:lnTo>
                    <a:pt x="44894" y="130091"/>
                  </a:lnTo>
                  <a:cubicBezTo>
                    <a:pt x="44894" y="146800"/>
                    <a:pt x="49668" y="156257"/>
                    <a:pt x="63256" y="156257"/>
                  </a:cubicBezTo>
                  <a:cubicBezTo>
                    <a:pt x="69682" y="156257"/>
                    <a:pt x="74364" y="155430"/>
                    <a:pt x="77485" y="154604"/>
                  </a:cubicBezTo>
                  <a:lnTo>
                    <a:pt x="78587" y="172966"/>
                  </a:lnTo>
                  <a:cubicBezTo>
                    <a:pt x="73814" y="174893"/>
                    <a:pt x="66285" y="176271"/>
                    <a:pt x="56828" y="176271"/>
                  </a:cubicBezTo>
                  <a:cubicBezTo>
                    <a:pt x="45444" y="176271"/>
                    <a:pt x="36172" y="172690"/>
                    <a:pt x="30388" y="165988"/>
                  </a:cubicBezTo>
                  <a:cubicBezTo>
                    <a:pt x="23410" y="158735"/>
                    <a:pt x="20932" y="146800"/>
                    <a:pt x="20932" y="130918"/>
                  </a:cubicBezTo>
                  <a:lnTo>
                    <a:pt x="20932" y="57380"/>
                  </a:lnTo>
                  <a:lnTo>
                    <a:pt x="0" y="57380"/>
                  </a:lnTo>
                  <a:lnTo>
                    <a:pt x="0" y="38743"/>
                  </a:lnTo>
                  <a:lnTo>
                    <a:pt x="20932" y="38743"/>
                  </a:lnTo>
                  <a:lnTo>
                    <a:pt x="20932" y="6427"/>
                  </a:lnTo>
                  <a:lnTo>
                    <a:pt x="44894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102" name="Gráfico 12">
            <a:extLst>
              <a:ext uri="{FF2B5EF4-FFF2-40B4-BE49-F238E27FC236}">
                <a16:creationId xmlns:a16="http://schemas.microsoft.com/office/drawing/2014/main" id="{0A3FD71F-D3F7-B32C-5C24-62B339EF1B84}"/>
              </a:ext>
            </a:extLst>
          </p:cNvPr>
          <p:cNvGrpSpPr/>
          <p:nvPr/>
        </p:nvGrpSpPr>
        <p:grpSpPr>
          <a:xfrm>
            <a:off x="12323738" y="2687189"/>
            <a:ext cx="541205" cy="200874"/>
            <a:chOff x="12627075" y="2467631"/>
            <a:chExt cx="541205" cy="200874"/>
          </a:xfrm>
          <a:solidFill>
            <a:srgbClr val="565656"/>
          </a:solidFill>
        </p:grpSpPr>
        <p:sp>
          <p:nvSpPr>
            <p:cNvPr id="103" name="Forma libre 102">
              <a:extLst>
                <a:ext uri="{FF2B5EF4-FFF2-40B4-BE49-F238E27FC236}">
                  <a16:creationId xmlns:a16="http://schemas.microsoft.com/office/drawing/2014/main" id="{E428FEAB-3BCF-B1E3-34E5-9552128230AF}"/>
                </a:ext>
              </a:extLst>
            </p:cNvPr>
            <p:cNvSpPr/>
            <p:nvPr/>
          </p:nvSpPr>
          <p:spPr>
            <a:xfrm>
              <a:off x="12627075" y="2477730"/>
              <a:ext cx="140924" cy="187746"/>
            </a:xfrm>
            <a:custGeom>
              <a:avLst/>
              <a:gdLst>
                <a:gd name="connsiteX0" fmla="*/ 0 w 140924"/>
                <a:gd name="connsiteY0" fmla="*/ 187746 h 187746"/>
                <a:gd name="connsiteX1" fmla="*/ 0 w 140924"/>
                <a:gd name="connsiteY1" fmla="*/ 0 h 187746"/>
                <a:gd name="connsiteX2" fmla="*/ 26441 w 140924"/>
                <a:gd name="connsiteY2" fmla="*/ 0 h 187746"/>
                <a:gd name="connsiteX3" fmla="*/ 86575 w 140924"/>
                <a:gd name="connsiteY3" fmla="*/ 95021 h 187746"/>
                <a:gd name="connsiteX4" fmla="*/ 120268 w 140924"/>
                <a:gd name="connsiteY4" fmla="*/ 155981 h 187746"/>
                <a:gd name="connsiteX5" fmla="*/ 120819 w 140924"/>
                <a:gd name="connsiteY5" fmla="*/ 155705 h 187746"/>
                <a:gd name="connsiteX6" fmla="*/ 118064 w 140924"/>
                <a:gd name="connsiteY6" fmla="*/ 78587 h 187746"/>
                <a:gd name="connsiteX7" fmla="*/ 118064 w 140924"/>
                <a:gd name="connsiteY7" fmla="*/ 0 h 187746"/>
                <a:gd name="connsiteX8" fmla="*/ 140924 w 140924"/>
                <a:gd name="connsiteY8" fmla="*/ 0 h 187746"/>
                <a:gd name="connsiteX9" fmla="*/ 140924 w 140924"/>
                <a:gd name="connsiteY9" fmla="*/ 187746 h 187746"/>
                <a:gd name="connsiteX10" fmla="*/ 116412 w 140924"/>
                <a:gd name="connsiteY10" fmla="*/ 187746 h 187746"/>
                <a:gd name="connsiteX11" fmla="*/ 56829 w 140924"/>
                <a:gd name="connsiteY11" fmla="*/ 92450 h 187746"/>
                <a:gd name="connsiteX12" fmla="*/ 21758 w 140924"/>
                <a:gd name="connsiteY12" fmla="*/ 29746 h 187746"/>
                <a:gd name="connsiteX13" fmla="*/ 20932 w 140924"/>
                <a:gd name="connsiteY13" fmla="*/ 30021 h 187746"/>
                <a:gd name="connsiteX14" fmla="*/ 22860 w 140924"/>
                <a:gd name="connsiteY14" fmla="*/ 107415 h 187746"/>
                <a:gd name="connsiteX15" fmla="*/ 22860 w 140924"/>
                <a:gd name="connsiteY15" fmla="*/ 187655 h 187746"/>
                <a:gd name="connsiteX16" fmla="*/ 0 w 140924"/>
                <a:gd name="connsiteY16" fmla="*/ 187655 h 18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0924" h="187746">
                  <a:moveTo>
                    <a:pt x="0" y="187746"/>
                  </a:moveTo>
                  <a:lnTo>
                    <a:pt x="0" y="0"/>
                  </a:lnTo>
                  <a:lnTo>
                    <a:pt x="26441" y="0"/>
                  </a:lnTo>
                  <a:lnTo>
                    <a:pt x="86575" y="95021"/>
                  </a:lnTo>
                  <a:cubicBezTo>
                    <a:pt x="100530" y="117055"/>
                    <a:pt x="111363" y="136793"/>
                    <a:pt x="120268" y="155981"/>
                  </a:cubicBezTo>
                  <a:lnTo>
                    <a:pt x="120819" y="155705"/>
                  </a:lnTo>
                  <a:cubicBezTo>
                    <a:pt x="118616" y="130642"/>
                    <a:pt x="118064" y="107782"/>
                    <a:pt x="118064" y="78587"/>
                  </a:cubicBezTo>
                  <a:lnTo>
                    <a:pt x="118064" y="0"/>
                  </a:lnTo>
                  <a:lnTo>
                    <a:pt x="140924" y="0"/>
                  </a:lnTo>
                  <a:lnTo>
                    <a:pt x="140924" y="187746"/>
                  </a:lnTo>
                  <a:lnTo>
                    <a:pt x="116412" y="187746"/>
                  </a:lnTo>
                  <a:lnTo>
                    <a:pt x="56829" y="92450"/>
                  </a:lnTo>
                  <a:cubicBezTo>
                    <a:pt x="43700" y="71518"/>
                    <a:pt x="31215" y="50127"/>
                    <a:pt x="21758" y="29746"/>
                  </a:cubicBezTo>
                  <a:lnTo>
                    <a:pt x="20932" y="30021"/>
                  </a:lnTo>
                  <a:cubicBezTo>
                    <a:pt x="22310" y="53707"/>
                    <a:pt x="22860" y="76292"/>
                    <a:pt x="22860" y="107415"/>
                  </a:cubicBezTo>
                  <a:lnTo>
                    <a:pt x="22860" y="187655"/>
                  </a:lnTo>
                  <a:lnTo>
                    <a:pt x="0" y="187655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04" name="Forma libre 103">
              <a:extLst>
                <a:ext uri="{FF2B5EF4-FFF2-40B4-BE49-F238E27FC236}">
                  <a16:creationId xmlns:a16="http://schemas.microsoft.com/office/drawing/2014/main" id="{0A656D19-E9DF-9A8B-02C4-4EC1FB5A7B60}"/>
                </a:ext>
              </a:extLst>
            </p:cNvPr>
            <p:cNvSpPr/>
            <p:nvPr/>
          </p:nvSpPr>
          <p:spPr>
            <a:xfrm>
              <a:off x="12799765" y="2527581"/>
              <a:ext cx="131743" cy="140924"/>
            </a:xfrm>
            <a:custGeom>
              <a:avLst/>
              <a:gdLst>
                <a:gd name="connsiteX0" fmla="*/ 131744 w 131743"/>
                <a:gd name="connsiteY0" fmla="*/ 69315 h 140924"/>
                <a:gd name="connsiteX1" fmla="*/ 64632 w 131743"/>
                <a:gd name="connsiteY1" fmla="*/ 140925 h 140924"/>
                <a:gd name="connsiteX2" fmla="*/ 0 w 131743"/>
                <a:gd name="connsiteY2" fmla="*/ 71610 h 140924"/>
                <a:gd name="connsiteX3" fmla="*/ 66835 w 131743"/>
                <a:gd name="connsiteY3" fmla="*/ 0 h 140924"/>
                <a:gd name="connsiteX4" fmla="*/ 131744 w 131743"/>
                <a:gd name="connsiteY4" fmla="*/ 69315 h 140924"/>
                <a:gd name="connsiteX5" fmla="*/ 24788 w 131743"/>
                <a:gd name="connsiteY5" fmla="*/ 70784 h 140924"/>
                <a:gd name="connsiteX6" fmla="*/ 65733 w 131743"/>
                <a:gd name="connsiteY6" fmla="*/ 122563 h 140924"/>
                <a:gd name="connsiteX7" fmla="*/ 106680 w 131743"/>
                <a:gd name="connsiteY7" fmla="*/ 70233 h 140924"/>
                <a:gd name="connsiteX8" fmla="*/ 66285 w 131743"/>
                <a:gd name="connsiteY8" fmla="*/ 18453 h 140924"/>
                <a:gd name="connsiteX9" fmla="*/ 24788 w 131743"/>
                <a:gd name="connsiteY9" fmla="*/ 70784 h 140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1743" h="140924">
                  <a:moveTo>
                    <a:pt x="131744" y="69315"/>
                  </a:moveTo>
                  <a:cubicBezTo>
                    <a:pt x="131744" y="119166"/>
                    <a:pt x="97224" y="140925"/>
                    <a:pt x="64632" y="140925"/>
                  </a:cubicBezTo>
                  <a:cubicBezTo>
                    <a:pt x="28184" y="140925"/>
                    <a:pt x="0" y="114209"/>
                    <a:pt x="0" y="71610"/>
                  </a:cubicBezTo>
                  <a:cubicBezTo>
                    <a:pt x="0" y="26532"/>
                    <a:pt x="29562" y="0"/>
                    <a:pt x="66835" y="0"/>
                  </a:cubicBezTo>
                  <a:cubicBezTo>
                    <a:pt x="104109" y="0"/>
                    <a:pt x="131744" y="28093"/>
                    <a:pt x="131744" y="69315"/>
                  </a:cubicBezTo>
                  <a:close/>
                  <a:moveTo>
                    <a:pt x="24788" y="70784"/>
                  </a:moveTo>
                  <a:cubicBezTo>
                    <a:pt x="24788" y="100346"/>
                    <a:pt x="41772" y="122563"/>
                    <a:pt x="65733" y="122563"/>
                  </a:cubicBezTo>
                  <a:cubicBezTo>
                    <a:pt x="89696" y="122563"/>
                    <a:pt x="106680" y="100529"/>
                    <a:pt x="106680" y="70233"/>
                  </a:cubicBezTo>
                  <a:cubicBezTo>
                    <a:pt x="106680" y="47373"/>
                    <a:pt x="95296" y="18453"/>
                    <a:pt x="66285" y="18453"/>
                  </a:cubicBezTo>
                  <a:cubicBezTo>
                    <a:pt x="37273" y="18453"/>
                    <a:pt x="24788" y="45169"/>
                    <a:pt x="24788" y="70784"/>
                  </a:cubicBez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05" name="Forma libre 104">
              <a:extLst>
                <a:ext uri="{FF2B5EF4-FFF2-40B4-BE49-F238E27FC236}">
                  <a16:creationId xmlns:a16="http://schemas.microsoft.com/office/drawing/2014/main" id="{C42C552B-A674-F859-A7C8-308D0E2CE51E}"/>
                </a:ext>
              </a:extLst>
            </p:cNvPr>
            <p:cNvSpPr/>
            <p:nvPr/>
          </p:nvSpPr>
          <p:spPr>
            <a:xfrm>
              <a:off x="12961346" y="2527490"/>
              <a:ext cx="67753" cy="137894"/>
            </a:xfrm>
            <a:custGeom>
              <a:avLst/>
              <a:gdLst>
                <a:gd name="connsiteX0" fmla="*/ 1102 w 67753"/>
                <a:gd name="connsiteY0" fmla="*/ 45169 h 137894"/>
                <a:gd name="connsiteX1" fmla="*/ 0 w 67753"/>
                <a:gd name="connsiteY1" fmla="*/ 3121 h 137894"/>
                <a:gd name="connsiteX2" fmla="*/ 21483 w 67753"/>
                <a:gd name="connsiteY2" fmla="*/ 3121 h 137894"/>
                <a:gd name="connsiteX3" fmla="*/ 22309 w 67753"/>
                <a:gd name="connsiteY3" fmla="*/ 29562 h 137894"/>
                <a:gd name="connsiteX4" fmla="*/ 23411 w 67753"/>
                <a:gd name="connsiteY4" fmla="*/ 29562 h 137894"/>
                <a:gd name="connsiteX5" fmla="*/ 60777 w 67753"/>
                <a:gd name="connsiteY5" fmla="*/ 0 h 137894"/>
                <a:gd name="connsiteX6" fmla="*/ 67754 w 67753"/>
                <a:gd name="connsiteY6" fmla="*/ 826 h 137894"/>
                <a:gd name="connsiteX7" fmla="*/ 67754 w 67753"/>
                <a:gd name="connsiteY7" fmla="*/ 23962 h 137894"/>
                <a:gd name="connsiteX8" fmla="*/ 59399 w 67753"/>
                <a:gd name="connsiteY8" fmla="*/ 23136 h 137894"/>
                <a:gd name="connsiteX9" fmla="*/ 26533 w 67753"/>
                <a:gd name="connsiteY9" fmla="*/ 54625 h 137894"/>
                <a:gd name="connsiteX10" fmla="*/ 25431 w 67753"/>
                <a:gd name="connsiteY10" fmla="*/ 66010 h 137894"/>
                <a:gd name="connsiteX11" fmla="*/ 25431 w 67753"/>
                <a:gd name="connsiteY11" fmla="*/ 137895 h 137894"/>
                <a:gd name="connsiteX12" fmla="*/ 1194 w 67753"/>
                <a:gd name="connsiteY12" fmla="*/ 137895 h 137894"/>
                <a:gd name="connsiteX13" fmla="*/ 1194 w 67753"/>
                <a:gd name="connsiteY13" fmla="*/ 45169 h 137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753" h="137894">
                  <a:moveTo>
                    <a:pt x="1102" y="45169"/>
                  </a:moveTo>
                  <a:cubicBezTo>
                    <a:pt x="1102" y="29287"/>
                    <a:pt x="826" y="15607"/>
                    <a:pt x="0" y="3121"/>
                  </a:cubicBezTo>
                  <a:lnTo>
                    <a:pt x="21483" y="3121"/>
                  </a:lnTo>
                  <a:lnTo>
                    <a:pt x="22309" y="29562"/>
                  </a:lnTo>
                  <a:lnTo>
                    <a:pt x="23411" y="29562"/>
                  </a:lnTo>
                  <a:cubicBezTo>
                    <a:pt x="29562" y="11476"/>
                    <a:pt x="44343" y="0"/>
                    <a:pt x="60777" y="0"/>
                  </a:cubicBezTo>
                  <a:cubicBezTo>
                    <a:pt x="63531" y="0"/>
                    <a:pt x="65551" y="275"/>
                    <a:pt x="67754" y="826"/>
                  </a:cubicBezTo>
                  <a:lnTo>
                    <a:pt x="67754" y="23962"/>
                  </a:lnTo>
                  <a:cubicBezTo>
                    <a:pt x="65275" y="23411"/>
                    <a:pt x="62704" y="23136"/>
                    <a:pt x="59399" y="23136"/>
                  </a:cubicBezTo>
                  <a:cubicBezTo>
                    <a:pt x="42139" y="23136"/>
                    <a:pt x="29837" y="36264"/>
                    <a:pt x="26533" y="54625"/>
                  </a:cubicBezTo>
                  <a:cubicBezTo>
                    <a:pt x="25981" y="57931"/>
                    <a:pt x="25431" y="61878"/>
                    <a:pt x="25431" y="66010"/>
                  </a:cubicBezTo>
                  <a:lnTo>
                    <a:pt x="25431" y="137895"/>
                  </a:lnTo>
                  <a:lnTo>
                    <a:pt x="1194" y="137895"/>
                  </a:lnTo>
                  <a:lnTo>
                    <a:pt x="1194" y="4516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06" name="Forma libre 105">
              <a:extLst>
                <a:ext uri="{FF2B5EF4-FFF2-40B4-BE49-F238E27FC236}">
                  <a16:creationId xmlns:a16="http://schemas.microsoft.com/office/drawing/2014/main" id="{515BD3A7-A69B-B4A1-8BEC-E9D370C962F4}"/>
                </a:ext>
              </a:extLst>
            </p:cNvPr>
            <p:cNvSpPr/>
            <p:nvPr/>
          </p:nvSpPr>
          <p:spPr>
            <a:xfrm>
              <a:off x="13040942" y="2467631"/>
              <a:ext cx="127338" cy="200874"/>
            </a:xfrm>
            <a:custGeom>
              <a:avLst/>
              <a:gdLst>
                <a:gd name="connsiteX0" fmla="*/ 126237 w 127338"/>
                <a:gd name="connsiteY0" fmla="*/ 92 h 200874"/>
                <a:gd name="connsiteX1" fmla="*/ 126237 w 127338"/>
                <a:gd name="connsiteY1" fmla="*/ 163050 h 200874"/>
                <a:gd name="connsiteX2" fmla="*/ 127339 w 127338"/>
                <a:gd name="connsiteY2" fmla="*/ 197845 h 200874"/>
                <a:gd name="connsiteX3" fmla="*/ 105305 w 127338"/>
                <a:gd name="connsiteY3" fmla="*/ 197845 h 200874"/>
                <a:gd name="connsiteX4" fmla="*/ 104203 w 127338"/>
                <a:gd name="connsiteY4" fmla="*/ 174434 h 200874"/>
                <a:gd name="connsiteX5" fmla="*/ 103652 w 127338"/>
                <a:gd name="connsiteY5" fmla="*/ 174434 h 200874"/>
                <a:gd name="connsiteX6" fmla="*/ 57656 w 127338"/>
                <a:gd name="connsiteY6" fmla="*/ 200875 h 200874"/>
                <a:gd name="connsiteX7" fmla="*/ 2 w 127338"/>
                <a:gd name="connsiteY7" fmla="*/ 132386 h 200874"/>
                <a:gd name="connsiteX8" fmla="*/ 60411 w 127338"/>
                <a:gd name="connsiteY8" fmla="*/ 59950 h 200874"/>
                <a:gd name="connsiteX9" fmla="*/ 101081 w 127338"/>
                <a:gd name="connsiteY9" fmla="*/ 80515 h 200874"/>
                <a:gd name="connsiteX10" fmla="*/ 101632 w 127338"/>
                <a:gd name="connsiteY10" fmla="*/ 80515 h 200874"/>
                <a:gd name="connsiteX11" fmla="*/ 101632 w 127338"/>
                <a:gd name="connsiteY11" fmla="*/ 0 h 200874"/>
                <a:gd name="connsiteX12" fmla="*/ 126145 w 127338"/>
                <a:gd name="connsiteY12" fmla="*/ 0 h 200874"/>
                <a:gd name="connsiteX13" fmla="*/ 101724 w 127338"/>
                <a:gd name="connsiteY13" fmla="*/ 117881 h 200874"/>
                <a:gd name="connsiteX14" fmla="*/ 100623 w 127338"/>
                <a:gd name="connsiteY14" fmla="*/ 107598 h 200874"/>
                <a:gd name="connsiteX15" fmla="*/ 65277 w 127338"/>
                <a:gd name="connsiteY15" fmla="*/ 79230 h 200874"/>
                <a:gd name="connsiteX16" fmla="*/ 24882 w 127338"/>
                <a:gd name="connsiteY16" fmla="*/ 131285 h 200874"/>
                <a:gd name="connsiteX17" fmla="*/ 64726 w 127338"/>
                <a:gd name="connsiteY17" fmla="*/ 181136 h 200874"/>
                <a:gd name="connsiteX18" fmla="*/ 100623 w 127338"/>
                <a:gd name="connsiteY18" fmla="*/ 151850 h 200874"/>
                <a:gd name="connsiteX19" fmla="*/ 101724 w 127338"/>
                <a:gd name="connsiteY19" fmla="*/ 141292 h 200874"/>
                <a:gd name="connsiteX20" fmla="*/ 101724 w 127338"/>
                <a:gd name="connsiteY20" fmla="*/ 117881 h 200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7338" h="200874">
                  <a:moveTo>
                    <a:pt x="126237" y="92"/>
                  </a:moveTo>
                  <a:lnTo>
                    <a:pt x="126237" y="163050"/>
                  </a:lnTo>
                  <a:cubicBezTo>
                    <a:pt x="126237" y="174985"/>
                    <a:pt x="126512" y="188664"/>
                    <a:pt x="127339" y="197845"/>
                  </a:cubicBezTo>
                  <a:lnTo>
                    <a:pt x="105305" y="197845"/>
                  </a:lnTo>
                  <a:lnTo>
                    <a:pt x="104203" y="174434"/>
                  </a:lnTo>
                  <a:lnTo>
                    <a:pt x="103652" y="174434"/>
                  </a:lnTo>
                  <a:cubicBezTo>
                    <a:pt x="96124" y="189491"/>
                    <a:pt x="79690" y="200875"/>
                    <a:pt x="57656" y="200875"/>
                  </a:cubicBezTo>
                  <a:cubicBezTo>
                    <a:pt x="25065" y="200875"/>
                    <a:pt x="2" y="173333"/>
                    <a:pt x="2" y="132386"/>
                  </a:cubicBezTo>
                  <a:cubicBezTo>
                    <a:pt x="-274" y="87584"/>
                    <a:pt x="27544" y="59950"/>
                    <a:pt x="60411" y="59950"/>
                  </a:cubicBezTo>
                  <a:cubicBezTo>
                    <a:pt x="81068" y="59950"/>
                    <a:pt x="94931" y="69682"/>
                    <a:pt x="101081" y="80515"/>
                  </a:cubicBezTo>
                  <a:lnTo>
                    <a:pt x="101632" y="80515"/>
                  </a:lnTo>
                  <a:lnTo>
                    <a:pt x="101632" y="0"/>
                  </a:lnTo>
                  <a:lnTo>
                    <a:pt x="126145" y="0"/>
                  </a:lnTo>
                  <a:close/>
                  <a:moveTo>
                    <a:pt x="101724" y="117881"/>
                  </a:moveTo>
                  <a:cubicBezTo>
                    <a:pt x="101724" y="114851"/>
                    <a:pt x="101449" y="110628"/>
                    <a:pt x="100623" y="107598"/>
                  </a:cubicBezTo>
                  <a:cubicBezTo>
                    <a:pt x="97042" y="91991"/>
                    <a:pt x="83639" y="79230"/>
                    <a:pt x="65277" y="79230"/>
                  </a:cubicBezTo>
                  <a:cubicBezTo>
                    <a:pt x="39938" y="79230"/>
                    <a:pt x="24882" y="101539"/>
                    <a:pt x="24882" y="131285"/>
                  </a:cubicBezTo>
                  <a:cubicBezTo>
                    <a:pt x="24882" y="158552"/>
                    <a:pt x="38285" y="181136"/>
                    <a:pt x="64726" y="181136"/>
                  </a:cubicBezTo>
                  <a:cubicBezTo>
                    <a:pt x="81160" y="181136"/>
                    <a:pt x="96216" y="170303"/>
                    <a:pt x="100623" y="151850"/>
                  </a:cubicBezTo>
                  <a:cubicBezTo>
                    <a:pt x="101449" y="148545"/>
                    <a:pt x="101724" y="145148"/>
                    <a:pt x="101724" y="141292"/>
                  </a:cubicBezTo>
                  <a:lnTo>
                    <a:pt x="101724" y="11788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107" name="Gráfico 12">
            <a:extLst>
              <a:ext uri="{FF2B5EF4-FFF2-40B4-BE49-F238E27FC236}">
                <a16:creationId xmlns:a16="http://schemas.microsoft.com/office/drawing/2014/main" id="{F813FD4E-A523-C307-DE31-74B3D9313FB1}"/>
              </a:ext>
            </a:extLst>
          </p:cNvPr>
          <p:cNvGrpSpPr/>
          <p:nvPr/>
        </p:nvGrpSpPr>
        <p:grpSpPr>
          <a:xfrm>
            <a:off x="7255322" y="8356853"/>
            <a:ext cx="778802" cy="241085"/>
            <a:chOff x="7558659" y="8137295"/>
            <a:chExt cx="778802" cy="241085"/>
          </a:xfrm>
          <a:solidFill>
            <a:srgbClr val="565656"/>
          </a:solidFill>
        </p:grpSpPr>
        <p:sp>
          <p:nvSpPr>
            <p:cNvPr id="108" name="Forma libre 107">
              <a:extLst>
                <a:ext uri="{FF2B5EF4-FFF2-40B4-BE49-F238E27FC236}">
                  <a16:creationId xmlns:a16="http://schemas.microsoft.com/office/drawing/2014/main" id="{0ACC173A-9847-590F-7F03-C8893FFDA8D7}"/>
                </a:ext>
              </a:extLst>
            </p:cNvPr>
            <p:cNvSpPr/>
            <p:nvPr/>
          </p:nvSpPr>
          <p:spPr>
            <a:xfrm>
              <a:off x="7558659" y="8137478"/>
              <a:ext cx="139731" cy="186185"/>
            </a:xfrm>
            <a:custGeom>
              <a:avLst/>
              <a:gdLst>
                <a:gd name="connsiteX0" fmla="*/ 0 w 139731"/>
                <a:gd name="connsiteY0" fmla="*/ 186186 h 186185"/>
                <a:gd name="connsiteX1" fmla="*/ 0 w 139731"/>
                <a:gd name="connsiteY1" fmla="*/ 92 h 186185"/>
                <a:gd name="connsiteX2" fmla="*/ 26257 w 139731"/>
                <a:gd name="connsiteY2" fmla="*/ 92 h 186185"/>
                <a:gd name="connsiteX3" fmla="*/ 85840 w 139731"/>
                <a:gd name="connsiteY3" fmla="*/ 94195 h 186185"/>
                <a:gd name="connsiteX4" fmla="*/ 119258 w 139731"/>
                <a:gd name="connsiteY4" fmla="*/ 154604 h 186185"/>
                <a:gd name="connsiteX5" fmla="*/ 119809 w 139731"/>
                <a:gd name="connsiteY5" fmla="*/ 154328 h 186185"/>
                <a:gd name="connsiteX6" fmla="*/ 117055 w 139731"/>
                <a:gd name="connsiteY6" fmla="*/ 77853 h 186185"/>
                <a:gd name="connsiteX7" fmla="*/ 117055 w 139731"/>
                <a:gd name="connsiteY7" fmla="*/ 0 h 186185"/>
                <a:gd name="connsiteX8" fmla="*/ 139731 w 139731"/>
                <a:gd name="connsiteY8" fmla="*/ 0 h 186185"/>
                <a:gd name="connsiteX9" fmla="*/ 139731 w 139731"/>
                <a:gd name="connsiteY9" fmla="*/ 186094 h 186185"/>
                <a:gd name="connsiteX10" fmla="*/ 115402 w 139731"/>
                <a:gd name="connsiteY10" fmla="*/ 186094 h 186185"/>
                <a:gd name="connsiteX11" fmla="*/ 56370 w 139731"/>
                <a:gd name="connsiteY11" fmla="*/ 91716 h 186185"/>
                <a:gd name="connsiteX12" fmla="*/ 21575 w 139731"/>
                <a:gd name="connsiteY12" fmla="*/ 29562 h 186185"/>
                <a:gd name="connsiteX13" fmla="*/ 20749 w 139731"/>
                <a:gd name="connsiteY13" fmla="*/ 29837 h 186185"/>
                <a:gd name="connsiteX14" fmla="*/ 22676 w 139731"/>
                <a:gd name="connsiteY14" fmla="*/ 106589 h 186185"/>
                <a:gd name="connsiteX15" fmla="*/ 22676 w 139731"/>
                <a:gd name="connsiteY15" fmla="*/ 186094 h 186185"/>
                <a:gd name="connsiteX16" fmla="*/ 0 w 139731"/>
                <a:gd name="connsiteY16" fmla="*/ 186094 h 186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731" h="186185">
                  <a:moveTo>
                    <a:pt x="0" y="186186"/>
                  </a:moveTo>
                  <a:lnTo>
                    <a:pt x="0" y="92"/>
                  </a:lnTo>
                  <a:lnTo>
                    <a:pt x="26257" y="92"/>
                  </a:lnTo>
                  <a:lnTo>
                    <a:pt x="85840" y="94195"/>
                  </a:lnTo>
                  <a:cubicBezTo>
                    <a:pt x="99611" y="116045"/>
                    <a:pt x="110444" y="135600"/>
                    <a:pt x="119258" y="154604"/>
                  </a:cubicBezTo>
                  <a:lnTo>
                    <a:pt x="119809" y="154328"/>
                  </a:lnTo>
                  <a:cubicBezTo>
                    <a:pt x="117605" y="129449"/>
                    <a:pt x="117055" y="106864"/>
                    <a:pt x="117055" y="77853"/>
                  </a:cubicBezTo>
                  <a:lnTo>
                    <a:pt x="117055" y="0"/>
                  </a:lnTo>
                  <a:lnTo>
                    <a:pt x="139731" y="0"/>
                  </a:lnTo>
                  <a:lnTo>
                    <a:pt x="139731" y="186094"/>
                  </a:lnTo>
                  <a:lnTo>
                    <a:pt x="115402" y="186094"/>
                  </a:lnTo>
                  <a:lnTo>
                    <a:pt x="56370" y="91716"/>
                  </a:lnTo>
                  <a:cubicBezTo>
                    <a:pt x="43425" y="71059"/>
                    <a:pt x="30939" y="49760"/>
                    <a:pt x="21575" y="29562"/>
                  </a:cubicBezTo>
                  <a:lnTo>
                    <a:pt x="20749" y="29837"/>
                  </a:lnTo>
                  <a:cubicBezTo>
                    <a:pt x="22126" y="53340"/>
                    <a:pt x="22676" y="75649"/>
                    <a:pt x="22676" y="106589"/>
                  </a:cubicBezTo>
                  <a:lnTo>
                    <a:pt x="22676" y="186094"/>
                  </a:lnTo>
                  <a:lnTo>
                    <a:pt x="0" y="186094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09" name="Forma libre 108">
              <a:extLst>
                <a:ext uri="{FF2B5EF4-FFF2-40B4-BE49-F238E27FC236}">
                  <a16:creationId xmlns:a16="http://schemas.microsoft.com/office/drawing/2014/main" id="{0B1F9F1B-4A18-70B3-D8BC-3731226C7797}"/>
                </a:ext>
              </a:extLst>
            </p:cNvPr>
            <p:cNvSpPr/>
            <p:nvPr/>
          </p:nvSpPr>
          <p:spPr>
            <a:xfrm>
              <a:off x="7739244" y="8137295"/>
              <a:ext cx="30029" cy="186369"/>
            </a:xfrm>
            <a:custGeom>
              <a:avLst/>
              <a:gdLst>
                <a:gd name="connsiteX0" fmla="*/ 30021 w 30029"/>
                <a:gd name="connsiteY0" fmla="*/ 15148 h 186369"/>
                <a:gd name="connsiteX1" fmla="*/ 14597 w 30029"/>
                <a:gd name="connsiteY1" fmla="*/ 30021 h 186369"/>
                <a:gd name="connsiteX2" fmla="*/ 0 w 30029"/>
                <a:gd name="connsiteY2" fmla="*/ 15148 h 186369"/>
                <a:gd name="connsiteX3" fmla="*/ 15148 w 30029"/>
                <a:gd name="connsiteY3" fmla="*/ 0 h 186369"/>
                <a:gd name="connsiteX4" fmla="*/ 30021 w 30029"/>
                <a:gd name="connsiteY4" fmla="*/ 15148 h 186369"/>
                <a:gd name="connsiteX5" fmla="*/ 2938 w 30029"/>
                <a:gd name="connsiteY5" fmla="*/ 186369 h 186369"/>
                <a:gd name="connsiteX6" fmla="*/ 2938 w 30029"/>
                <a:gd name="connsiteY6" fmla="*/ 52789 h 186369"/>
                <a:gd name="connsiteX7" fmla="*/ 27267 w 30029"/>
                <a:gd name="connsiteY7" fmla="*/ 52789 h 186369"/>
                <a:gd name="connsiteX8" fmla="*/ 27267 w 30029"/>
                <a:gd name="connsiteY8" fmla="*/ 186369 h 186369"/>
                <a:gd name="connsiteX9" fmla="*/ 2938 w 30029"/>
                <a:gd name="connsiteY9" fmla="*/ 186369 h 186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029" h="186369">
                  <a:moveTo>
                    <a:pt x="30021" y="15148"/>
                  </a:moveTo>
                  <a:cubicBezTo>
                    <a:pt x="30296" y="23411"/>
                    <a:pt x="24237" y="30021"/>
                    <a:pt x="14597" y="30021"/>
                  </a:cubicBezTo>
                  <a:cubicBezTo>
                    <a:pt x="6059" y="30021"/>
                    <a:pt x="0" y="23411"/>
                    <a:pt x="0" y="15148"/>
                  </a:cubicBezTo>
                  <a:cubicBezTo>
                    <a:pt x="0" y="6886"/>
                    <a:pt x="6335" y="0"/>
                    <a:pt x="15148" y="0"/>
                  </a:cubicBezTo>
                  <a:cubicBezTo>
                    <a:pt x="23962" y="0"/>
                    <a:pt x="30021" y="6610"/>
                    <a:pt x="30021" y="15148"/>
                  </a:cubicBezTo>
                  <a:close/>
                  <a:moveTo>
                    <a:pt x="2938" y="186369"/>
                  </a:moveTo>
                  <a:lnTo>
                    <a:pt x="2938" y="52789"/>
                  </a:lnTo>
                  <a:lnTo>
                    <a:pt x="27267" y="52789"/>
                  </a:lnTo>
                  <a:lnTo>
                    <a:pt x="27267" y="186369"/>
                  </a:lnTo>
                  <a:lnTo>
                    <a:pt x="2938" y="18636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10" name="Forma libre 109">
              <a:extLst>
                <a:ext uri="{FF2B5EF4-FFF2-40B4-BE49-F238E27FC236}">
                  <a16:creationId xmlns:a16="http://schemas.microsoft.com/office/drawing/2014/main" id="{5DBFB6A8-89C6-49EF-990F-3D391ED8EE81}"/>
                </a:ext>
              </a:extLst>
            </p:cNvPr>
            <p:cNvSpPr/>
            <p:nvPr/>
          </p:nvSpPr>
          <p:spPr>
            <a:xfrm>
              <a:off x="7805713" y="8186962"/>
              <a:ext cx="127520" cy="191418"/>
            </a:xfrm>
            <a:custGeom>
              <a:avLst/>
              <a:gdLst>
                <a:gd name="connsiteX0" fmla="*/ 1102 w 127520"/>
                <a:gd name="connsiteY0" fmla="*/ 46638 h 191418"/>
                <a:gd name="connsiteX1" fmla="*/ 0 w 127520"/>
                <a:gd name="connsiteY1" fmla="*/ 3030 h 191418"/>
                <a:gd name="connsiteX2" fmla="*/ 21850 w 127520"/>
                <a:gd name="connsiteY2" fmla="*/ 3030 h 191418"/>
                <a:gd name="connsiteX3" fmla="*/ 22952 w 127520"/>
                <a:gd name="connsiteY3" fmla="*/ 25982 h 191418"/>
                <a:gd name="connsiteX4" fmla="*/ 23503 w 127520"/>
                <a:gd name="connsiteY4" fmla="*/ 25982 h 191418"/>
                <a:gd name="connsiteX5" fmla="*/ 70967 w 127520"/>
                <a:gd name="connsiteY5" fmla="*/ 0 h 191418"/>
                <a:gd name="connsiteX6" fmla="*/ 127521 w 127520"/>
                <a:gd name="connsiteY6" fmla="*/ 67938 h 191418"/>
                <a:gd name="connsiteX7" fmla="*/ 66744 w 127520"/>
                <a:gd name="connsiteY7" fmla="*/ 139731 h 191418"/>
                <a:gd name="connsiteX8" fmla="*/ 25614 w 127520"/>
                <a:gd name="connsiteY8" fmla="*/ 118799 h 191418"/>
                <a:gd name="connsiteX9" fmla="*/ 25063 w 127520"/>
                <a:gd name="connsiteY9" fmla="*/ 118799 h 191418"/>
                <a:gd name="connsiteX10" fmla="*/ 25063 w 127520"/>
                <a:gd name="connsiteY10" fmla="*/ 191418 h 191418"/>
                <a:gd name="connsiteX11" fmla="*/ 1010 w 127520"/>
                <a:gd name="connsiteY11" fmla="*/ 191418 h 191418"/>
                <a:gd name="connsiteX12" fmla="*/ 1010 w 127520"/>
                <a:gd name="connsiteY12" fmla="*/ 46730 h 191418"/>
                <a:gd name="connsiteX13" fmla="*/ 25155 w 127520"/>
                <a:gd name="connsiteY13" fmla="*/ 82260 h 191418"/>
                <a:gd name="connsiteX14" fmla="*/ 26257 w 127520"/>
                <a:gd name="connsiteY14" fmla="*/ 92175 h 191418"/>
                <a:gd name="connsiteX15" fmla="*/ 62705 w 127520"/>
                <a:gd name="connsiteY15" fmla="*/ 120635 h 191418"/>
                <a:gd name="connsiteX16" fmla="*/ 103283 w 127520"/>
                <a:gd name="connsiteY16" fmla="*/ 69039 h 191418"/>
                <a:gd name="connsiteX17" fmla="*/ 63531 w 127520"/>
                <a:gd name="connsiteY17" fmla="*/ 19371 h 191418"/>
                <a:gd name="connsiteX18" fmla="*/ 26808 w 127520"/>
                <a:gd name="connsiteY18" fmla="*/ 49484 h 191418"/>
                <a:gd name="connsiteX19" fmla="*/ 25155 w 127520"/>
                <a:gd name="connsiteY19" fmla="*/ 59400 h 191418"/>
                <a:gd name="connsiteX20" fmla="*/ 25155 w 127520"/>
                <a:gd name="connsiteY20" fmla="*/ 82352 h 19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7520" h="191418">
                  <a:moveTo>
                    <a:pt x="1102" y="46638"/>
                  </a:moveTo>
                  <a:cubicBezTo>
                    <a:pt x="1102" y="29562"/>
                    <a:pt x="551" y="15699"/>
                    <a:pt x="0" y="3030"/>
                  </a:cubicBezTo>
                  <a:lnTo>
                    <a:pt x="21850" y="3030"/>
                  </a:lnTo>
                  <a:lnTo>
                    <a:pt x="22952" y="25982"/>
                  </a:lnTo>
                  <a:lnTo>
                    <a:pt x="23503" y="25982"/>
                  </a:lnTo>
                  <a:cubicBezTo>
                    <a:pt x="33418" y="9732"/>
                    <a:pt x="49209" y="0"/>
                    <a:pt x="70967" y="0"/>
                  </a:cubicBezTo>
                  <a:cubicBezTo>
                    <a:pt x="103283" y="0"/>
                    <a:pt x="127521" y="27358"/>
                    <a:pt x="127521" y="67938"/>
                  </a:cubicBezTo>
                  <a:cubicBezTo>
                    <a:pt x="127521" y="115953"/>
                    <a:pt x="98234" y="139731"/>
                    <a:pt x="66744" y="139731"/>
                  </a:cubicBezTo>
                  <a:cubicBezTo>
                    <a:pt x="49117" y="139731"/>
                    <a:pt x="33601" y="132019"/>
                    <a:pt x="25614" y="118799"/>
                  </a:cubicBezTo>
                  <a:lnTo>
                    <a:pt x="25063" y="118799"/>
                  </a:lnTo>
                  <a:lnTo>
                    <a:pt x="25063" y="191418"/>
                  </a:lnTo>
                  <a:lnTo>
                    <a:pt x="1010" y="191418"/>
                  </a:lnTo>
                  <a:lnTo>
                    <a:pt x="1010" y="46730"/>
                  </a:lnTo>
                  <a:close/>
                  <a:moveTo>
                    <a:pt x="25155" y="82260"/>
                  </a:moveTo>
                  <a:cubicBezTo>
                    <a:pt x="25155" y="85840"/>
                    <a:pt x="25706" y="89145"/>
                    <a:pt x="26257" y="92175"/>
                  </a:cubicBezTo>
                  <a:cubicBezTo>
                    <a:pt x="30664" y="108975"/>
                    <a:pt x="45261" y="120635"/>
                    <a:pt x="62705" y="120635"/>
                  </a:cubicBezTo>
                  <a:cubicBezTo>
                    <a:pt x="88411" y="120635"/>
                    <a:pt x="103283" y="99611"/>
                    <a:pt x="103283" y="69039"/>
                  </a:cubicBezTo>
                  <a:cubicBezTo>
                    <a:pt x="103283" y="42231"/>
                    <a:pt x="89237" y="19371"/>
                    <a:pt x="63531" y="19371"/>
                  </a:cubicBezTo>
                  <a:cubicBezTo>
                    <a:pt x="47005" y="19371"/>
                    <a:pt x="31490" y="31215"/>
                    <a:pt x="26808" y="49484"/>
                  </a:cubicBezTo>
                  <a:cubicBezTo>
                    <a:pt x="25982" y="52514"/>
                    <a:pt x="25155" y="56094"/>
                    <a:pt x="25155" y="59400"/>
                  </a:cubicBezTo>
                  <a:lnTo>
                    <a:pt x="25155" y="82352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11" name="Forma libre 110">
              <a:extLst>
                <a:ext uri="{FF2B5EF4-FFF2-40B4-BE49-F238E27FC236}">
                  <a16:creationId xmlns:a16="http://schemas.microsoft.com/office/drawing/2014/main" id="{82CDA38C-40BA-80AE-1849-B4FF24995A7E}"/>
                </a:ext>
              </a:extLst>
            </p:cNvPr>
            <p:cNvSpPr/>
            <p:nvPr/>
          </p:nvSpPr>
          <p:spPr>
            <a:xfrm>
              <a:off x="7962795" y="8186962"/>
              <a:ext cx="127520" cy="191418"/>
            </a:xfrm>
            <a:custGeom>
              <a:avLst/>
              <a:gdLst>
                <a:gd name="connsiteX0" fmla="*/ 1102 w 127520"/>
                <a:gd name="connsiteY0" fmla="*/ 46638 h 191418"/>
                <a:gd name="connsiteX1" fmla="*/ 0 w 127520"/>
                <a:gd name="connsiteY1" fmla="*/ 3030 h 191418"/>
                <a:gd name="connsiteX2" fmla="*/ 21850 w 127520"/>
                <a:gd name="connsiteY2" fmla="*/ 3030 h 191418"/>
                <a:gd name="connsiteX3" fmla="*/ 22952 w 127520"/>
                <a:gd name="connsiteY3" fmla="*/ 25982 h 191418"/>
                <a:gd name="connsiteX4" fmla="*/ 23503 w 127520"/>
                <a:gd name="connsiteY4" fmla="*/ 25982 h 191418"/>
                <a:gd name="connsiteX5" fmla="*/ 70968 w 127520"/>
                <a:gd name="connsiteY5" fmla="*/ 0 h 191418"/>
                <a:gd name="connsiteX6" fmla="*/ 127521 w 127520"/>
                <a:gd name="connsiteY6" fmla="*/ 67938 h 191418"/>
                <a:gd name="connsiteX7" fmla="*/ 66744 w 127520"/>
                <a:gd name="connsiteY7" fmla="*/ 139731 h 191418"/>
                <a:gd name="connsiteX8" fmla="*/ 25615 w 127520"/>
                <a:gd name="connsiteY8" fmla="*/ 118799 h 191418"/>
                <a:gd name="connsiteX9" fmla="*/ 25064 w 127520"/>
                <a:gd name="connsiteY9" fmla="*/ 118799 h 191418"/>
                <a:gd name="connsiteX10" fmla="*/ 25064 w 127520"/>
                <a:gd name="connsiteY10" fmla="*/ 191418 h 191418"/>
                <a:gd name="connsiteX11" fmla="*/ 1010 w 127520"/>
                <a:gd name="connsiteY11" fmla="*/ 191418 h 191418"/>
                <a:gd name="connsiteX12" fmla="*/ 1010 w 127520"/>
                <a:gd name="connsiteY12" fmla="*/ 46730 h 191418"/>
                <a:gd name="connsiteX13" fmla="*/ 25155 w 127520"/>
                <a:gd name="connsiteY13" fmla="*/ 82260 h 191418"/>
                <a:gd name="connsiteX14" fmla="*/ 26257 w 127520"/>
                <a:gd name="connsiteY14" fmla="*/ 92175 h 191418"/>
                <a:gd name="connsiteX15" fmla="*/ 62705 w 127520"/>
                <a:gd name="connsiteY15" fmla="*/ 120635 h 191418"/>
                <a:gd name="connsiteX16" fmla="*/ 103283 w 127520"/>
                <a:gd name="connsiteY16" fmla="*/ 69039 h 191418"/>
                <a:gd name="connsiteX17" fmla="*/ 63531 w 127520"/>
                <a:gd name="connsiteY17" fmla="*/ 19371 h 191418"/>
                <a:gd name="connsiteX18" fmla="*/ 26808 w 127520"/>
                <a:gd name="connsiteY18" fmla="*/ 49484 h 191418"/>
                <a:gd name="connsiteX19" fmla="*/ 25155 w 127520"/>
                <a:gd name="connsiteY19" fmla="*/ 59400 h 191418"/>
                <a:gd name="connsiteX20" fmla="*/ 25155 w 127520"/>
                <a:gd name="connsiteY20" fmla="*/ 82352 h 19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7520" h="191418">
                  <a:moveTo>
                    <a:pt x="1102" y="46638"/>
                  </a:moveTo>
                  <a:cubicBezTo>
                    <a:pt x="1102" y="29562"/>
                    <a:pt x="551" y="15699"/>
                    <a:pt x="0" y="3030"/>
                  </a:cubicBezTo>
                  <a:lnTo>
                    <a:pt x="21850" y="3030"/>
                  </a:lnTo>
                  <a:lnTo>
                    <a:pt x="22952" y="25982"/>
                  </a:lnTo>
                  <a:lnTo>
                    <a:pt x="23503" y="25982"/>
                  </a:lnTo>
                  <a:cubicBezTo>
                    <a:pt x="33418" y="9732"/>
                    <a:pt x="49209" y="0"/>
                    <a:pt x="70968" y="0"/>
                  </a:cubicBezTo>
                  <a:cubicBezTo>
                    <a:pt x="103283" y="0"/>
                    <a:pt x="127521" y="27358"/>
                    <a:pt x="127521" y="67938"/>
                  </a:cubicBezTo>
                  <a:cubicBezTo>
                    <a:pt x="127521" y="115953"/>
                    <a:pt x="98234" y="139731"/>
                    <a:pt x="66744" y="139731"/>
                  </a:cubicBezTo>
                  <a:cubicBezTo>
                    <a:pt x="49117" y="139731"/>
                    <a:pt x="33602" y="132019"/>
                    <a:pt x="25615" y="118799"/>
                  </a:cubicBezTo>
                  <a:lnTo>
                    <a:pt x="25064" y="118799"/>
                  </a:lnTo>
                  <a:lnTo>
                    <a:pt x="25064" y="191418"/>
                  </a:lnTo>
                  <a:lnTo>
                    <a:pt x="1010" y="191418"/>
                  </a:lnTo>
                  <a:lnTo>
                    <a:pt x="1010" y="46730"/>
                  </a:lnTo>
                  <a:close/>
                  <a:moveTo>
                    <a:pt x="25155" y="82260"/>
                  </a:moveTo>
                  <a:cubicBezTo>
                    <a:pt x="25155" y="85840"/>
                    <a:pt x="25706" y="89145"/>
                    <a:pt x="26257" y="92175"/>
                  </a:cubicBezTo>
                  <a:cubicBezTo>
                    <a:pt x="30664" y="108975"/>
                    <a:pt x="45261" y="120635"/>
                    <a:pt x="62705" y="120635"/>
                  </a:cubicBezTo>
                  <a:cubicBezTo>
                    <a:pt x="88411" y="120635"/>
                    <a:pt x="103283" y="99611"/>
                    <a:pt x="103283" y="69039"/>
                  </a:cubicBezTo>
                  <a:cubicBezTo>
                    <a:pt x="103283" y="42231"/>
                    <a:pt x="89237" y="19371"/>
                    <a:pt x="63531" y="19371"/>
                  </a:cubicBezTo>
                  <a:cubicBezTo>
                    <a:pt x="47005" y="19371"/>
                    <a:pt x="31490" y="31215"/>
                    <a:pt x="26808" y="49484"/>
                  </a:cubicBezTo>
                  <a:cubicBezTo>
                    <a:pt x="25982" y="52514"/>
                    <a:pt x="25155" y="56094"/>
                    <a:pt x="25155" y="59400"/>
                  </a:cubicBezTo>
                  <a:lnTo>
                    <a:pt x="25155" y="82352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12" name="Forma libre 111">
              <a:extLst>
                <a:ext uri="{FF2B5EF4-FFF2-40B4-BE49-F238E27FC236}">
                  <a16:creationId xmlns:a16="http://schemas.microsoft.com/office/drawing/2014/main" id="{DD3EED2D-62E0-0ED7-BF97-F02F7DE5DFC6}"/>
                </a:ext>
              </a:extLst>
            </p:cNvPr>
            <p:cNvSpPr/>
            <p:nvPr/>
          </p:nvSpPr>
          <p:spPr>
            <a:xfrm>
              <a:off x="8111340" y="8186871"/>
              <a:ext cx="117881" cy="139455"/>
            </a:xfrm>
            <a:custGeom>
              <a:avLst/>
              <a:gdLst>
                <a:gd name="connsiteX0" fmla="*/ 23228 w 117881"/>
                <a:gd name="connsiteY0" fmla="*/ 74364 h 139455"/>
                <a:gd name="connsiteX1" fmla="*/ 69039 w 117881"/>
                <a:gd name="connsiteY1" fmla="*/ 120727 h 139455"/>
                <a:gd name="connsiteX2" fmla="*/ 106038 w 117881"/>
                <a:gd name="connsiteY2" fmla="*/ 113842 h 139455"/>
                <a:gd name="connsiteX3" fmla="*/ 110169 w 117881"/>
                <a:gd name="connsiteY3" fmla="*/ 131193 h 139455"/>
                <a:gd name="connsiteX4" fmla="*/ 65734 w 117881"/>
                <a:gd name="connsiteY4" fmla="*/ 139456 h 139455"/>
                <a:gd name="connsiteX5" fmla="*/ 0 w 117881"/>
                <a:gd name="connsiteY5" fmla="*/ 72069 h 139455"/>
                <a:gd name="connsiteX6" fmla="*/ 62705 w 117881"/>
                <a:gd name="connsiteY6" fmla="*/ 0 h 139455"/>
                <a:gd name="connsiteX7" fmla="*/ 117881 w 117881"/>
                <a:gd name="connsiteY7" fmla="*/ 62980 h 139455"/>
                <a:gd name="connsiteX8" fmla="*/ 117055 w 117881"/>
                <a:gd name="connsiteY8" fmla="*/ 74273 h 139455"/>
                <a:gd name="connsiteX9" fmla="*/ 23228 w 117881"/>
                <a:gd name="connsiteY9" fmla="*/ 74273 h 139455"/>
                <a:gd name="connsiteX10" fmla="*/ 94378 w 117881"/>
                <a:gd name="connsiteY10" fmla="*/ 57013 h 139455"/>
                <a:gd name="connsiteX11" fmla="*/ 60685 w 117881"/>
                <a:gd name="connsiteY11" fmla="*/ 17536 h 139455"/>
                <a:gd name="connsiteX12" fmla="*/ 23411 w 117881"/>
                <a:gd name="connsiteY12" fmla="*/ 57013 h 139455"/>
                <a:gd name="connsiteX13" fmla="*/ 94378 w 117881"/>
                <a:gd name="connsiteY13" fmla="*/ 57013 h 13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881" h="139455">
                  <a:moveTo>
                    <a:pt x="23228" y="74364"/>
                  </a:moveTo>
                  <a:cubicBezTo>
                    <a:pt x="23778" y="107231"/>
                    <a:pt x="44802" y="120727"/>
                    <a:pt x="69039" y="120727"/>
                  </a:cubicBezTo>
                  <a:cubicBezTo>
                    <a:pt x="86391" y="120727"/>
                    <a:pt x="96949" y="117697"/>
                    <a:pt x="106038" y="113842"/>
                  </a:cubicBezTo>
                  <a:lnTo>
                    <a:pt x="110169" y="131193"/>
                  </a:lnTo>
                  <a:cubicBezTo>
                    <a:pt x="101631" y="135049"/>
                    <a:pt x="86942" y="139456"/>
                    <a:pt x="65734" y="139456"/>
                  </a:cubicBezTo>
                  <a:cubicBezTo>
                    <a:pt x="24604" y="139456"/>
                    <a:pt x="0" y="112372"/>
                    <a:pt x="0" y="72069"/>
                  </a:cubicBezTo>
                  <a:cubicBezTo>
                    <a:pt x="0" y="31766"/>
                    <a:pt x="23778" y="0"/>
                    <a:pt x="62705" y="0"/>
                  </a:cubicBezTo>
                  <a:cubicBezTo>
                    <a:pt x="106313" y="0"/>
                    <a:pt x="117881" y="38375"/>
                    <a:pt x="117881" y="62980"/>
                  </a:cubicBezTo>
                  <a:cubicBezTo>
                    <a:pt x="117881" y="67938"/>
                    <a:pt x="117330" y="71794"/>
                    <a:pt x="117055" y="74273"/>
                  </a:cubicBezTo>
                  <a:lnTo>
                    <a:pt x="23228" y="74273"/>
                  </a:lnTo>
                  <a:close/>
                  <a:moveTo>
                    <a:pt x="94378" y="57013"/>
                  </a:moveTo>
                  <a:cubicBezTo>
                    <a:pt x="94654" y="41589"/>
                    <a:pt x="88044" y="17536"/>
                    <a:pt x="60685" y="17536"/>
                  </a:cubicBezTo>
                  <a:cubicBezTo>
                    <a:pt x="36080" y="17536"/>
                    <a:pt x="25339" y="40212"/>
                    <a:pt x="23411" y="57013"/>
                  </a:cubicBezTo>
                  <a:lnTo>
                    <a:pt x="94378" y="57013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13" name="Forma libre 112">
              <a:extLst>
                <a:ext uri="{FF2B5EF4-FFF2-40B4-BE49-F238E27FC236}">
                  <a16:creationId xmlns:a16="http://schemas.microsoft.com/office/drawing/2014/main" id="{A74B760A-14F0-1AB7-702B-980CFAD58495}"/>
                </a:ext>
              </a:extLst>
            </p:cNvPr>
            <p:cNvSpPr/>
            <p:nvPr/>
          </p:nvSpPr>
          <p:spPr>
            <a:xfrm>
              <a:off x="8249969" y="8186871"/>
              <a:ext cx="87492" cy="139363"/>
            </a:xfrm>
            <a:custGeom>
              <a:avLst/>
              <a:gdLst>
                <a:gd name="connsiteX0" fmla="*/ 6059 w 87492"/>
                <a:gd name="connsiteY0" fmla="*/ 111913 h 139363"/>
                <a:gd name="connsiteX1" fmla="*/ 38100 w 87492"/>
                <a:gd name="connsiteY1" fmla="*/ 121553 h 139363"/>
                <a:gd name="connsiteX2" fmla="*/ 64081 w 87492"/>
                <a:gd name="connsiteY2" fmla="*/ 101631 h 139363"/>
                <a:gd name="connsiteX3" fmla="*/ 39201 w 87492"/>
                <a:gd name="connsiteY3" fmla="*/ 77027 h 139363"/>
                <a:gd name="connsiteX4" fmla="*/ 3856 w 87492"/>
                <a:gd name="connsiteY4" fmla="*/ 39202 h 139363"/>
                <a:gd name="connsiteX5" fmla="*/ 49943 w 87492"/>
                <a:gd name="connsiteY5" fmla="*/ 0 h 139363"/>
                <a:gd name="connsiteX6" fmla="*/ 82810 w 87492"/>
                <a:gd name="connsiteY6" fmla="*/ 8263 h 139363"/>
                <a:gd name="connsiteX7" fmla="*/ 76751 w 87492"/>
                <a:gd name="connsiteY7" fmla="*/ 25890 h 139363"/>
                <a:gd name="connsiteX8" fmla="*/ 49392 w 87492"/>
                <a:gd name="connsiteY8" fmla="*/ 18178 h 139363"/>
                <a:gd name="connsiteX9" fmla="*/ 26991 w 87492"/>
                <a:gd name="connsiteY9" fmla="*/ 36356 h 139363"/>
                <a:gd name="connsiteX10" fmla="*/ 52422 w 87492"/>
                <a:gd name="connsiteY10" fmla="*/ 59032 h 139363"/>
                <a:gd name="connsiteX11" fmla="*/ 87492 w 87492"/>
                <a:gd name="connsiteY11" fmla="*/ 99336 h 139363"/>
                <a:gd name="connsiteX12" fmla="*/ 37549 w 87492"/>
                <a:gd name="connsiteY12" fmla="*/ 139364 h 139363"/>
                <a:gd name="connsiteX13" fmla="*/ 0 w 87492"/>
                <a:gd name="connsiteY13" fmla="*/ 130275 h 139363"/>
                <a:gd name="connsiteX14" fmla="*/ 6059 w 87492"/>
                <a:gd name="connsiteY14" fmla="*/ 111821 h 13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7492" h="139363">
                  <a:moveTo>
                    <a:pt x="6059" y="111913"/>
                  </a:moveTo>
                  <a:cubicBezTo>
                    <a:pt x="13220" y="116596"/>
                    <a:pt x="25981" y="121553"/>
                    <a:pt x="38100" y="121553"/>
                  </a:cubicBezTo>
                  <a:cubicBezTo>
                    <a:pt x="55727" y="121553"/>
                    <a:pt x="64081" y="112740"/>
                    <a:pt x="64081" y="101631"/>
                  </a:cubicBezTo>
                  <a:cubicBezTo>
                    <a:pt x="64081" y="90063"/>
                    <a:pt x="57196" y="83728"/>
                    <a:pt x="39201" y="77027"/>
                  </a:cubicBezTo>
                  <a:cubicBezTo>
                    <a:pt x="15148" y="68489"/>
                    <a:pt x="3856" y="55176"/>
                    <a:pt x="3856" y="39202"/>
                  </a:cubicBezTo>
                  <a:cubicBezTo>
                    <a:pt x="3856" y="17627"/>
                    <a:pt x="21208" y="0"/>
                    <a:pt x="49943" y="0"/>
                  </a:cubicBezTo>
                  <a:cubicBezTo>
                    <a:pt x="63439" y="0"/>
                    <a:pt x="75374" y="3856"/>
                    <a:pt x="82810" y="8263"/>
                  </a:cubicBezTo>
                  <a:lnTo>
                    <a:pt x="76751" y="25890"/>
                  </a:lnTo>
                  <a:cubicBezTo>
                    <a:pt x="71518" y="22585"/>
                    <a:pt x="61878" y="18178"/>
                    <a:pt x="49392" y="18178"/>
                  </a:cubicBezTo>
                  <a:cubicBezTo>
                    <a:pt x="35071" y="18178"/>
                    <a:pt x="26991" y="26441"/>
                    <a:pt x="26991" y="36356"/>
                  </a:cubicBezTo>
                  <a:cubicBezTo>
                    <a:pt x="26991" y="47373"/>
                    <a:pt x="34979" y="52330"/>
                    <a:pt x="52422" y="59032"/>
                  </a:cubicBezTo>
                  <a:cubicBezTo>
                    <a:pt x="75649" y="67846"/>
                    <a:pt x="87492" y="79414"/>
                    <a:pt x="87492" y="99336"/>
                  </a:cubicBezTo>
                  <a:cubicBezTo>
                    <a:pt x="87492" y="122838"/>
                    <a:pt x="69315" y="139364"/>
                    <a:pt x="37549" y="139364"/>
                  </a:cubicBezTo>
                  <a:cubicBezTo>
                    <a:pt x="22952" y="139364"/>
                    <a:pt x="9364" y="135784"/>
                    <a:pt x="0" y="130275"/>
                  </a:cubicBezTo>
                  <a:lnTo>
                    <a:pt x="6059" y="11182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114" name="Gráfico 12">
            <a:extLst>
              <a:ext uri="{FF2B5EF4-FFF2-40B4-BE49-F238E27FC236}">
                <a16:creationId xmlns:a16="http://schemas.microsoft.com/office/drawing/2014/main" id="{0A49CFB1-A3DE-DBD2-909F-33C60989939A}"/>
              </a:ext>
            </a:extLst>
          </p:cNvPr>
          <p:cNvGrpSpPr/>
          <p:nvPr/>
        </p:nvGrpSpPr>
        <p:grpSpPr>
          <a:xfrm>
            <a:off x="3645083" y="7982921"/>
            <a:ext cx="1305319" cy="200966"/>
            <a:chOff x="3948420" y="7763363"/>
            <a:chExt cx="1305319" cy="200966"/>
          </a:xfrm>
          <a:solidFill>
            <a:srgbClr val="565656"/>
          </a:solidFill>
        </p:grpSpPr>
        <p:sp>
          <p:nvSpPr>
            <p:cNvPr id="115" name="Forma libre 114">
              <a:extLst>
                <a:ext uri="{FF2B5EF4-FFF2-40B4-BE49-F238E27FC236}">
                  <a16:creationId xmlns:a16="http://schemas.microsoft.com/office/drawing/2014/main" id="{2205721E-0B61-9F86-EA92-650C3E7B5CA9}"/>
                </a:ext>
              </a:extLst>
            </p:cNvPr>
            <p:cNvSpPr/>
            <p:nvPr/>
          </p:nvSpPr>
          <p:spPr>
            <a:xfrm>
              <a:off x="3948420" y="7771534"/>
              <a:ext cx="154052" cy="191694"/>
            </a:xfrm>
            <a:custGeom>
              <a:avLst/>
              <a:gdLst>
                <a:gd name="connsiteX0" fmla="*/ 154053 w 154052"/>
                <a:gd name="connsiteY0" fmla="*/ 181412 h 191694"/>
                <a:gd name="connsiteX1" fmla="*/ 96398 w 154052"/>
                <a:gd name="connsiteY1" fmla="*/ 191694 h 191694"/>
                <a:gd name="connsiteX2" fmla="*/ 26165 w 154052"/>
                <a:gd name="connsiteY2" fmla="*/ 166906 h 191694"/>
                <a:gd name="connsiteX3" fmla="*/ 0 w 154052"/>
                <a:gd name="connsiteY3" fmla="*/ 96949 h 191694"/>
                <a:gd name="connsiteX4" fmla="*/ 101631 w 154052"/>
                <a:gd name="connsiteY4" fmla="*/ 0 h 191694"/>
                <a:gd name="connsiteX5" fmla="*/ 148453 w 154052"/>
                <a:gd name="connsiteY5" fmla="*/ 8630 h 191694"/>
                <a:gd name="connsiteX6" fmla="*/ 142577 w 154052"/>
                <a:gd name="connsiteY6" fmla="*/ 28369 h 191694"/>
                <a:gd name="connsiteX7" fmla="*/ 101080 w 154052"/>
                <a:gd name="connsiteY7" fmla="*/ 20290 h 191694"/>
                <a:gd name="connsiteX8" fmla="*/ 25614 w 154052"/>
                <a:gd name="connsiteY8" fmla="*/ 95755 h 191694"/>
                <a:gd name="connsiteX9" fmla="*/ 98050 w 154052"/>
                <a:gd name="connsiteY9" fmla="*/ 171496 h 191694"/>
                <a:gd name="connsiteX10" fmla="*/ 130367 w 154052"/>
                <a:gd name="connsiteY10" fmla="*/ 166447 h 191694"/>
                <a:gd name="connsiteX11" fmla="*/ 130367 w 154052"/>
                <a:gd name="connsiteY11" fmla="*/ 110445 h 191694"/>
                <a:gd name="connsiteX12" fmla="*/ 92175 w 154052"/>
                <a:gd name="connsiteY12" fmla="*/ 110445 h 191694"/>
                <a:gd name="connsiteX13" fmla="*/ 92175 w 154052"/>
                <a:gd name="connsiteY13" fmla="*/ 90981 h 191694"/>
                <a:gd name="connsiteX14" fmla="*/ 154053 w 154052"/>
                <a:gd name="connsiteY14" fmla="*/ 90981 h 191694"/>
                <a:gd name="connsiteX15" fmla="*/ 154053 w 154052"/>
                <a:gd name="connsiteY15" fmla="*/ 181228 h 191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4052" h="191694">
                  <a:moveTo>
                    <a:pt x="154053" y="181412"/>
                  </a:moveTo>
                  <a:cubicBezTo>
                    <a:pt x="143220" y="185267"/>
                    <a:pt x="121737" y="191694"/>
                    <a:pt x="96398" y="191694"/>
                  </a:cubicBezTo>
                  <a:cubicBezTo>
                    <a:pt x="68029" y="191694"/>
                    <a:pt x="44618" y="184442"/>
                    <a:pt x="26165" y="166906"/>
                  </a:cubicBezTo>
                  <a:cubicBezTo>
                    <a:pt x="10007" y="151299"/>
                    <a:pt x="0" y="126235"/>
                    <a:pt x="0" y="96949"/>
                  </a:cubicBezTo>
                  <a:cubicBezTo>
                    <a:pt x="275" y="40946"/>
                    <a:pt x="38743" y="0"/>
                    <a:pt x="101631" y="0"/>
                  </a:cubicBezTo>
                  <a:cubicBezTo>
                    <a:pt x="123389" y="0"/>
                    <a:pt x="140374" y="4774"/>
                    <a:pt x="148453" y="8630"/>
                  </a:cubicBezTo>
                  <a:lnTo>
                    <a:pt x="142577" y="28369"/>
                  </a:lnTo>
                  <a:cubicBezTo>
                    <a:pt x="132570" y="23962"/>
                    <a:pt x="119992" y="20290"/>
                    <a:pt x="101080" y="20290"/>
                  </a:cubicBezTo>
                  <a:cubicBezTo>
                    <a:pt x="55360" y="20290"/>
                    <a:pt x="25614" y="48658"/>
                    <a:pt x="25614" y="95755"/>
                  </a:cubicBezTo>
                  <a:cubicBezTo>
                    <a:pt x="25614" y="142852"/>
                    <a:pt x="54350" y="171496"/>
                    <a:pt x="98050" y="171496"/>
                  </a:cubicBezTo>
                  <a:cubicBezTo>
                    <a:pt x="113933" y="171496"/>
                    <a:pt x="124766" y="169293"/>
                    <a:pt x="130367" y="166447"/>
                  </a:cubicBezTo>
                  <a:lnTo>
                    <a:pt x="130367" y="110445"/>
                  </a:lnTo>
                  <a:lnTo>
                    <a:pt x="92175" y="110445"/>
                  </a:lnTo>
                  <a:lnTo>
                    <a:pt x="92175" y="90981"/>
                  </a:lnTo>
                  <a:lnTo>
                    <a:pt x="154053" y="90981"/>
                  </a:lnTo>
                  <a:lnTo>
                    <a:pt x="154053" y="181228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16" name="Forma libre 115">
              <a:extLst>
                <a:ext uri="{FF2B5EF4-FFF2-40B4-BE49-F238E27FC236}">
                  <a16:creationId xmlns:a16="http://schemas.microsoft.com/office/drawing/2014/main" id="{A9CF48D8-4D1E-32DD-F90D-9D68608F1A26}"/>
                </a:ext>
              </a:extLst>
            </p:cNvPr>
            <p:cNvSpPr/>
            <p:nvPr/>
          </p:nvSpPr>
          <p:spPr>
            <a:xfrm>
              <a:off x="4137544" y="7823313"/>
              <a:ext cx="67753" cy="137894"/>
            </a:xfrm>
            <a:custGeom>
              <a:avLst/>
              <a:gdLst>
                <a:gd name="connsiteX0" fmla="*/ 1102 w 67753"/>
                <a:gd name="connsiteY0" fmla="*/ 45169 h 137894"/>
                <a:gd name="connsiteX1" fmla="*/ 0 w 67753"/>
                <a:gd name="connsiteY1" fmla="*/ 3121 h 137894"/>
                <a:gd name="connsiteX2" fmla="*/ 21483 w 67753"/>
                <a:gd name="connsiteY2" fmla="*/ 3121 h 137894"/>
                <a:gd name="connsiteX3" fmla="*/ 22309 w 67753"/>
                <a:gd name="connsiteY3" fmla="*/ 29562 h 137894"/>
                <a:gd name="connsiteX4" fmla="*/ 23411 w 67753"/>
                <a:gd name="connsiteY4" fmla="*/ 29562 h 137894"/>
                <a:gd name="connsiteX5" fmla="*/ 60777 w 67753"/>
                <a:gd name="connsiteY5" fmla="*/ 0 h 137894"/>
                <a:gd name="connsiteX6" fmla="*/ 67754 w 67753"/>
                <a:gd name="connsiteY6" fmla="*/ 826 h 137894"/>
                <a:gd name="connsiteX7" fmla="*/ 67754 w 67753"/>
                <a:gd name="connsiteY7" fmla="*/ 23962 h 137894"/>
                <a:gd name="connsiteX8" fmla="*/ 59399 w 67753"/>
                <a:gd name="connsiteY8" fmla="*/ 23135 h 137894"/>
                <a:gd name="connsiteX9" fmla="*/ 26532 w 67753"/>
                <a:gd name="connsiteY9" fmla="*/ 54626 h 137894"/>
                <a:gd name="connsiteX10" fmla="*/ 25431 w 67753"/>
                <a:gd name="connsiteY10" fmla="*/ 66010 h 137894"/>
                <a:gd name="connsiteX11" fmla="*/ 25431 w 67753"/>
                <a:gd name="connsiteY11" fmla="*/ 137894 h 137894"/>
                <a:gd name="connsiteX12" fmla="*/ 1193 w 67753"/>
                <a:gd name="connsiteY12" fmla="*/ 137894 h 137894"/>
                <a:gd name="connsiteX13" fmla="*/ 1193 w 67753"/>
                <a:gd name="connsiteY13" fmla="*/ 45169 h 137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753" h="137894">
                  <a:moveTo>
                    <a:pt x="1102" y="45169"/>
                  </a:moveTo>
                  <a:cubicBezTo>
                    <a:pt x="1102" y="29287"/>
                    <a:pt x="826" y="15607"/>
                    <a:pt x="0" y="3121"/>
                  </a:cubicBezTo>
                  <a:lnTo>
                    <a:pt x="21483" y="3121"/>
                  </a:lnTo>
                  <a:lnTo>
                    <a:pt x="22309" y="29562"/>
                  </a:lnTo>
                  <a:lnTo>
                    <a:pt x="23411" y="29562"/>
                  </a:lnTo>
                  <a:cubicBezTo>
                    <a:pt x="29562" y="11476"/>
                    <a:pt x="44343" y="0"/>
                    <a:pt x="60777" y="0"/>
                  </a:cubicBezTo>
                  <a:cubicBezTo>
                    <a:pt x="63531" y="0"/>
                    <a:pt x="65551" y="275"/>
                    <a:pt x="67754" y="826"/>
                  </a:cubicBezTo>
                  <a:lnTo>
                    <a:pt x="67754" y="23962"/>
                  </a:lnTo>
                  <a:cubicBezTo>
                    <a:pt x="65275" y="23411"/>
                    <a:pt x="62705" y="23135"/>
                    <a:pt x="59399" y="23135"/>
                  </a:cubicBezTo>
                  <a:cubicBezTo>
                    <a:pt x="42140" y="23135"/>
                    <a:pt x="29837" y="36264"/>
                    <a:pt x="26532" y="54626"/>
                  </a:cubicBezTo>
                  <a:cubicBezTo>
                    <a:pt x="25982" y="57931"/>
                    <a:pt x="25431" y="61878"/>
                    <a:pt x="25431" y="66010"/>
                  </a:cubicBezTo>
                  <a:lnTo>
                    <a:pt x="25431" y="137894"/>
                  </a:lnTo>
                  <a:lnTo>
                    <a:pt x="1193" y="137894"/>
                  </a:lnTo>
                  <a:lnTo>
                    <a:pt x="1193" y="4516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17" name="Forma libre 116">
              <a:extLst>
                <a:ext uri="{FF2B5EF4-FFF2-40B4-BE49-F238E27FC236}">
                  <a16:creationId xmlns:a16="http://schemas.microsoft.com/office/drawing/2014/main" id="{9B2AC8CB-70D4-EE31-D72D-570C1944310C}"/>
                </a:ext>
              </a:extLst>
            </p:cNvPr>
            <p:cNvSpPr/>
            <p:nvPr/>
          </p:nvSpPr>
          <p:spPr>
            <a:xfrm>
              <a:off x="4217875" y="7823405"/>
              <a:ext cx="107414" cy="140924"/>
            </a:xfrm>
            <a:custGeom>
              <a:avLst/>
              <a:gdLst>
                <a:gd name="connsiteX0" fmla="*/ 85197 w 107414"/>
                <a:gd name="connsiteY0" fmla="*/ 137894 h 140924"/>
                <a:gd name="connsiteX1" fmla="*/ 83269 w 107414"/>
                <a:gd name="connsiteY1" fmla="*/ 120910 h 140924"/>
                <a:gd name="connsiteX2" fmla="*/ 82443 w 107414"/>
                <a:gd name="connsiteY2" fmla="*/ 120910 h 140924"/>
                <a:gd name="connsiteX3" fmla="*/ 41222 w 107414"/>
                <a:gd name="connsiteY3" fmla="*/ 140924 h 140924"/>
                <a:gd name="connsiteX4" fmla="*/ 0 w 107414"/>
                <a:gd name="connsiteY4" fmla="*/ 102182 h 140924"/>
                <a:gd name="connsiteX5" fmla="*/ 81066 w 107414"/>
                <a:gd name="connsiteY5" fmla="*/ 52055 h 140924"/>
                <a:gd name="connsiteX6" fmla="*/ 81066 w 107414"/>
                <a:gd name="connsiteY6" fmla="*/ 49301 h 140924"/>
                <a:gd name="connsiteX7" fmla="*/ 50402 w 107414"/>
                <a:gd name="connsiteY7" fmla="*/ 18086 h 140924"/>
                <a:gd name="connsiteX8" fmla="*/ 15332 w 107414"/>
                <a:gd name="connsiteY8" fmla="*/ 28093 h 140924"/>
                <a:gd name="connsiteX9" fmla="*/ 9732 w 107414"/>
                <a:gd name="connsiteY9" fmla="*/ 11935 h 140924"/>
                <a:gd name="connsiteX10" fmla="*/ 53983 w 107414"/>
                <a:gd name="connsiteY10" fmla="*/ 0 h 140924"/>
                <a:gd name="connsiteX11" fmla="*/ 105211 w 107414"/>
                <a:gd name="connsiteY11" fmla="*/ 55176 h 140924"/>
                <a:gd name="connsiteX12" fmla="*/ 105211 w 107414"/>
                <a:gd name="connsiteY12" fmla="*/ 105579 h 140924"/>
                <a:gd name="connsiteX13" fmla="*/ 107415 w 107414"/>
                <a:gd name="connsiteY13" fmla="*/ 137894 h 140924"/>
                <a:gd name="connsiteX14" fmla="*/ 85106 w 107414"/>
                <a:gd name="connsiteY14" fmla="*/ 137894 h 140924"/>
                <a:gd name="connsiteX15" fmla="*/ 81525 w 107414"/>
                <a:gd name="connsiteY15" fmla="*/ 69039 h 140924"/>
                <a:gd name="connsiteX16" fmla="*/ 24421 w 107414"/>
                <a:gd name="connsiteY16" fmla="*/ 99427 h 140924"/>
                <a:gd name="connsiteX17" fmla="*/ 47556 w 107414"/>
                <a:gd name="connsiteY17" fmla="*/ 122838 h 140924"/>
                <a:gd name="connsiteX18" fmla="*/ 80148 w 107414"/>
                <a:gd name="connsiteY18" fmla="*/ 100254 h 140924"/>
                <a:gd name="connsiteX19" fmla="*/ 81525 w 107414"/>
                <a:gd name="connsiteY19" fmla="*/ 92450 h 140924"/>
                <a:gd name="connsiteX20" fmla="*/ 81525 w 107414"/>
                <a:gd name="connsiteY20" fmla="*/ 69039 h 140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7414" h="140924">
                  <a:moveTo>
                    <a:pt x="85197" y="137894"/>
                  </a:moveTo>
                  <a:lnTo>
                    <a:pt x="83269" y="120910"/>
                  </a:lnTo>
                  <a:lnTo>
                    <a:pt x="82443" y="120910"/>
                  </a:lnTo>
                  <a:cubicBezTo>
                    <a:pt x="74915" y="131468"/>
                    <a:pt x="60409" y="140924"/>
                    <a:pt x="41222" y="140924"/>
                  </a:cubicBezTo>
                  <a:cubicBezTo>
                    <a:pt x="13955" y="140924"/>
                    <a:pt x="0" y="121736"/>
                    <a:pt x="0" y="102182"/>
                  </a:cubicBezTo>
                  <a:cubicBezTo>
                    <a:pt x="0" y="69590"/>
                    <a:pt x="29011" y="51779"/>
                    <a:pt x="81066" y="52055"/>
                  </a:cubicBezTo>
                  <a:lnTo>
                    <a:pt x="81066" y="49301"/>
                  </a:lnTo>
                  <a:cubicBezTo>
                    <a:pt x="81066" y="38192"/>
                    <a:pt x="78036" y="18086"/>
                    <a:pt x="50402" y="18086"/>
                  </a:cubicBezTo>
                  <a:cubicBezTo>
                    <a:pt x="37825" y="18086"/>
                    <a:pt x="24788" y="22033"/>
                    <a:pt x="15332" y="28093"/>
                  </a:cubicBezTo>
                  <a:lnTo>
                    <a:pt x="9732" y="11935"/>
                  </a:lnTo>
                  <a:cubicBezTo>
                    <a:pt x="20840" y="4682"/>
                    <a:pt x="36998" y="0"/>
                    <a:pt x="53983" y="0"/>
                  </a:cubicBezTo>
                  <a:cubicBezTo>
                    <a:pt x="95204" y="0"/>
                    <a:pt x="105211" y="28093"/>
                    <a:pt x="105211" y="55176"/>
                  </a:cubicBezTo>
                  <a:lnTo>
                    <a:pt x="105211" y="105579"/>
                  </a:lnTo>
                  <a:cubicBezTo>
                    <a:pt x="105211" y="117238"/>
                    <a:pt x="105762" y="128714"/>
                    <a:pt x="107415" y="137894"/>
                  </a:cubicBezTo>
                  <a:lnTo>
                    <a:pt x="85106" y="137894"/>
                  </a:lnTo>
                  <a:close/>
                  <a:moveTo>
                    <a:pt x="81525" y="69039"/>
                  </a:moveTo>
                  <a:cubicBezTo>
                    <a:pt x="54809" y="68488"/>
                    <a:pt x="24421" y="73262"/>
                    <a:pt x="24421" y="99427"/>
                  </a:cubicBezTo>
                  <a:cubicBezTo>
                    <a:pt x="24421" y="115310"/>
                    <a:pt x="34979" y="122838"/>
                    <a:pt x="47556" y="122838"/>
                  </a:cubicBezTo>
                  <a:cubicBezTo>
                    <a:pt x="65091" y="122838"/>
                    <a:pt x="76292" y="111730"/>
                    <a:pt x="80148" y="100254"/>
                  </a:cubicBezTo>
                  <a:cubicBezTo>
                    <a:pt x="80974" y="97775"/>
                    <a:pt x="81525" y="94929"/>
                    <a:pt x="81525" y="92450"/>
                  </a:cubicBezTo>
                  <a:lnTo>
                    <a:pt x="81525" y="69039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18" name="Forma libre 117">
              <a:extLst>
                <a:ext uri="{FF2B5EF4-FFF2-40B4-BE49-F238E27FC236}">
                  <a16:creationId xmlns:a16="http://schemas.microsoft.com/office/drawing/2014/main" id="{8932B429-16EB-E694-5913-EE14820DE2A1}"/>
                </a:ext>
              </a:extLst>
            </p:cNvPr>
            <p:cNvSpPr/>
            <p:nvPr/>
          </p:nvSpPr>
          <p:spPr>
            <a:xfrm>
              <a:off x="4361554" y="7823405"/>
              <a:ext cx="115861" cy="137894"/>
            </a:xfrm>
            <a:custGeom>
              <a:avLst/>
              <a:gdLst>
                <a:gd name="connsiteX0" fmla="*/ 1102 w 115861"/>
                <a:gd name="connsiteY0" fmla="*/ 39569 h 137894"/>
                <a:gd name="connsiteX1" fmla="*/ 0 w 115861"/>
                <a:gd name="connsiteY1" fmla="*/ 3029 h 137894"/>
                <a:gd name="connsiteX2" fmla="*/ 21758 w 115861"/>
                <a:gd name="connsiteY2" fmla="*/ 3029 h 137894"/>
                <a:gd name="connsiteX3" fmla="*/ 23136 w 115861"/>
                <a:gd name="connsiteY3" fmla="*/ 25338 h 137894"/>
                <a:gd name="connsiteX4" fmla="*/ 23686 w 115861"/>
                <a:gd name="connsiteY4" fmla="*/ 25338 h 137894"/>
                <a:gd name="connsiteX5" fmla="*/ 68213 w 115861"/>
                <a:gd name="connsiteY5" fmla="*/ 0 h 137894"/>
                <a:gd name="connsiteX6" fmla="*/ 115861 w 115861"/>
                <a:gd name="connsiteY6" fmla="*/ 57380 h 137894"/>
                <a:gd name="connsiteX7" fmla="*/ 115861 w 115861"/>
                <a:gd name="connsiteY7" fmla="*/ 137894 h 137894"/>
                <a:gd name="connsiteX8" fmla="*/ 91349 w 115861"/>
                <a:gd name="connsiteY8" fmla="*/ 137894 h 137894"/>
                <a:gd name="connsiteX9" fmla="*/ 91349 w 115861"/>
                <a:gd name="connsiteY9" fmla="*/ 60134 h 137894"/>
                <a:gd name="connsiteX10" fmla="*/ 60134 w 115861"/>
                <a:gd name="connsiteY10" fmla="*/ 20289 h 137894"/>
                <a:gd name="connsiteX11" fmla="*/ 27267 w 115861"/>
                <a:gd name="connsiteY11" fmla="*/ 45353 h 137894"/>
                <a:gd name="connsiteX12" fmla="*/ 25614 w 115861"/>
                <a:gd name="connsiteY12" fmla="*/ 56737 h 137894"/>
                <a:gd name="connsiteX13" fmla="*/ 25614 w 115861"/>
                <a:gd name="connsiteY13" fmla="*/ 137803 h 137894"/>
                <a:gd name="connsiteX14" fmla="*/ 1102 w 115861"/>
                <a:gd name="connsiteY14" fmla="*/ 137803 h 137894"/>
                <a:gd name="connsiteX15" fmla="*/ 1102 w 115861"/>
                <a:gd name="connsiteY15" fmla="*/ 39477 h 137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5861" h="137894">
                  <a:moveTo>
                    <a:pt x="1102" y="39569"/>
                  </a:moveTo>
                  <a:cubicBezTo>
                    <a:pt x="1102" y="25614"/>
                    <a:pt x="826" y="14230"/>
                    <a:pt x="0" y="3029"/>
                  </a:cubicBezTo>
                  <a:lnTo>
                    <a:pt x="21758" y="3029"/>
                  </a:lnTo>
                  <a:lnTo>
                    <a:pt x="23136" y="25338"/>
                  </a:lnTo>
                  <a:lnTo>
                    <a:pt x="23686" y="25338"/>
                  </a:lnTo>
                  <a:cubicBezTo>
                    <a:pt x="30388" y="12486"/>
                    <a:pt x="45996" y="0"/>
                    <a:pt x="68213" y="0"/>
                  </a:cubicBezTo>
                  <a:cubicBezTo>
                    <a:pt x="86850" y="0"/>
                    <a:pt x="115861" y="11108"/>
                    <a:pt x="115861" y="57380"/>
                  </a:cubicBezTo>
                  <a:lnTo>
                    <a:pt x="115861" y="137894"/>
                  </a:lnTo>
                  <a:lnTo>
                    <a:pt x="91349" y="137894"/>
                  </a:lnTo>
                  <a:lnTo>
                    <a:pt x="91349" y="60134"/>
                  </a:lnTo>
                  <a:cubicBezTo>
                    <a:pt x="91349" y="38375"/>
                    <a:pt x="83269" y="20289"/>
                    <a:pt x="60134" y="20289"/>
                  </a:cubicBezTo>
                  <a:cubicBezTo>
                    <a:pt x="43976" y="20289"/>
                    <a:pt x="31490" y="31673"/>
                    <a:pt x="27267" y="45353"/>
                  </a:cubicBezTo>
                  <a:cubicBezTo>
                    <a:pt x="26165" y="48382"/>
                    <a:pt x="25614" y="52606"/>
                    <a:pt x="25614" y="56737"/>
                  </a:cubicBezTo>
                  <a:lnTo>
                    <a:pt x="25614" y="137803"/>
                  </a:lnTo>
                  <a:lnTo>
                    <a:pt x="1102" y="137803"/>
                  </a:lnTo>
                  <a:lnTo>
                    <a:pt x="1102" y="39477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19" name="Forma libre 118">
              <a:extLst>
                <a:ext uri="{FF2B5EF4-FFF2-40B4-BE49-F238E27FC236}">
                  <a16:creationId xmlns:a16="http://schemas.microsoft.com/office/drawing/2014/main" id="{D6CD145D-705C-7A07-2285-438C649015D9}"/>
                </a:ext>
              </a:extLst>
            </p:cNvPr>
            <p:cNvSpPr/>
            <p:nvPr/>
          </p:nvSpPr>
          <p:spPr>
            <a:xfrm>
              <a:off x="4507434" y="7763363"/>
              <a:ext cx="127339" cy="200874"/>
            </a:xfrm>
            <a:custGeom>
              <a:avLst/>
              <a:gdLst>
                <a:gd name="connsiteX0" fmla="*/ 126237 w 127339"/>
                <a:gd name="connsiteY0" fmla="*/ 92 h 200874"/>
                <a:gd name="connsiteX1" fmla="*/ 126237 w 127339"/>
                <a:gd name="connsiteY1" fmla="*/ 163050 h 200874"/>
                <a:gd name="connsiteX2" fmla="*/ 127339 w 127339"/>
                <a:gd name="connsiteY2" fmla="*/ 197845 h 200874"/>
                <a:gd name="connsiteX3" fmla="*/ 105305 w 127339"/>
                <a:gd name="connsiteY3" fmla="*/ 197845 h 200874"/>
                <a:gd name="connsiteX4" fmla="*/ 104204 w 127339"/>
                <a:gd name="connsiteY4" fmla="*/ 174434 h 200874"/>
                <a:gd name="connsiteX5" fmla="*/ 103653 w 127339"/>
                <a:gd name="connsiteY5" fmla="*/ 174434 h 200874"/>
                <a:gd name="connsiteX6" fmla="*/ 57657 w 127339"/>
                <a:gd name="connsiteY6" fmla="*/ 200875 h 200874"/>
                <a:gd name="connsiteX7" fmla="*/ 2 w 127339"/>
                <a:gd name="connsiteY7" fmla="*/ 132387 h 200874"/>
                <a:gd name="connsiteX8" fmla="*/ 60411 w 127339"/>
                <a:gd name="connsiteY8" fmla="*/ 59951 h 200874"/>
                <a:gd name="connsiteX9" fmla="*/ 101082 w 127339"/>
                <a:gd name="connsiteY9" fmla="*/ 80515 h 200874"/>
                <a:gd name="connsiteX10" fmla="*/ 101633 w 127339"/>
                <a:gd name="connsiteY10" fmla="*/ 80515 h 200874"/>
                <a:gd name="connsiteX11" fmla="*/ 101633 w 127339"/>
                <a:gd name="connsiteY11" fmla="*/ 0 h 200874"/>
                <a:gd name="connsiteX12" fmla="*/ 126146 w 127339"/>
                <a:gd name="connsiteY12" fmla="*/ 0 h 200874"/>
                <a:gd name="connsiteX13" fmla="*/ 101725 w 127339"/>
                <a:gd name="connsiteY13" fmla="*/ 117973 h 200874"/>
                <a:gd name="connsiteX14" fmla="*/ 100623 w 127339"/>
                <a:gd name="connsiteY14" fmla="*/ 107691 h 200874"/>
                <a:gd name="connsiteX15" fmla="*/ 65277 w 127339"/>
                <a:gd name="connsiteY15" fmla="*/ 79230 h 200874"/>
                <a:gd name="connsiteX16" fmla="*/ 24882 w 127339"/>
                <a:gd name="connsiteY16" fmla="*/ 131285 h 200874"/>
                <a:gd name="connsiteX17" fmla="*/ 64726 w 127339"/>
                <a:gd name="connsiteY17" fmla="*/ 181137 h 200874"/>
                <a:gd name="connsiteX18" fmla="*/ 100623 w 127339"/>
                <a:gd name="connsiteY18" fmla="*/ 151850 h 200874"/>
                <a:gd name="connsiteX19" fmla="*/ 101725 w 127339"/>
                <a:gd name="connsiteY19" fmla="*/ 141292 h 200874"/>
                <a:gd name="connsiteX20" fmla="*/ 101725 w 127339"/>
                <a:gd name="connsiteY20" fmla="*/ 117881 h 200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7339" h="200874">
                  <a:moveTo>
                    <a:pt x="126237" y="92"/>
                  </a:moveTo>
                  <a:lnTo>
                    <a:pt x="126237" y="163050"/>
                  </a:lnTo>
                  <a:cubicBezTo>
                    <a:pt x="126237" y="174985"/>
                    <a:pt x="126513" y="188664"/>
                    <a:pt x="127339" y="197845"/>
                  </a:cubicBezTo>
                  <a:lnTo>
                    <a:pt x="105305" y="197845"/>
                  </a:lnTo>
                  <a:lnTo>
                    <a:pt x="104204" y="174434"/>
                  </a:lnTo>
                  <a:lnTo>
                    <a:pt x="103653" y="174434"/>
                  </a:lnTo>
                  <a:cubicBezTo>
                    <a:pt x="96124" y="189491"/>
                    <a:pt x="79691" y="200875"/>
                    <a:pt x="57657" y="200875"/>
                  </a:cubicBezTo>
                  <a:cubicBezTo>
                    <a:pt x="25066" y="200875"/>
                    <a:pt x="2" y="173333"/>
                    <a:pt x="2" y="132387"/>
                  </a:cubicBezTo>
                  <a:cubicBezTo>
                    <a:pt x="-273" y="87585"/>
                    <a:pt x="27544" y="59951"/>
                    <a:pt x="60411" y="59951"/>
                  </a:cubicBezTo>
                  <a:cubicBezTo>
                    <a:pt x="81068" y="59951"/>
                    <a:pt x="94931" y="69682"/>
                    <a:pt x="101082" y="80515"/>
                  </a:cubicBezTo>
                  <a:lnTo>
                    <a:pt x="101633" y="80515"/>
                  </a:lnTo>
                  <a:lnTo>
                    <a:pt x="101633" y="0"/>
                  </a:lnTo>
                  <a:lnTo>
                    <a:pt x="126146" y="0"/>
                  </a:lnTo>
                  <a:close/>
                  <a:moveTo>
                    <a:pt x="101725" y="117973"/>
                  </a:moveTo>
                  <a:cubicBezTo>
                    <a:pt x="101725" y="114943"/>
                    <a:pt x="101449" y="110720"/>
                    <a:pt x="100623" y="107691"/>
                  </a:cubicBezTo>
                  <a:cubicBezTo>
                    <a:pt x="97043" y="92083"/>
                    <a:pt x="83639" y="79230"/>
                    <a:pt x="65277" y="79230"/>
                  </a:cubicBezTo>
                  <a:cubicBezTo>
                    <a:pt x="39938" y="79230"/>
                    <a:pt x="24882" y="101539"/>
                    <a:pt x="24882" y="131285"/>
                  </a:cubicBezTo>
                  <a:cubicBezTo>
                    <a:pt x="24882" y="158552"/>
                    <a:pt x="38286" y="181137"/>
                    <a:pt x="64726" y="181137"/>
                  </a:cubicBezTo>
                  <a:cubicBezTo>
                    <a:pt x="81160" y="181137"/>
                    <a:pt x="96216" y="170303"/>
                    <a:pt x="100623" y="151850"/>
                  </a:cubicBezTo>
                  <a:cubicBezTo>
                    <a:pt x="101449" y="148544"/>
                    <a:pt x="101725" y="145148"/>
                    <a:pt x="101725" y="141292"/>
                  </a:cubicBezTo>
                  <a:lnTo>
                    <a:pt x="101725" y="11788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20" name="Forma libre 119">
              <a:extLst>
                <a:ext uri="{FF2B5EF4-FFF2-40B4-BE49-F238E27FC236}">
                  <a16:creationId xmlns:a16="http://schemas.microsoft.com/office/drawing/2014/main" id="{3A17B56F-0D62-83FE-812A-7C940E5FF576}"/>
                </a:ext>
              </a:extLst>
            </p:cNvPr>
            <p:cNvSpPr/>
            <p:nvPr/>
          </p:nvSpPr>
          <p:spPr>
            <a:xfrm>
              <a:off x="4668191" y="7770432"/>
              <a:ext cx="24328" cy="66835"/>
            </a:xfrm>
            <a:custGeom>
              <a:avLst/>
              <a:gdLst>
                <a:gd name="connsiteX0" fmla="*/ 24329 w 24328"/>
                <a:gd name="connsiteY0" fmla="*/ 0 h 66835"/>
                <a:gd name="connsiteX1" fmla="*/ 19555 w 24328"/>
                <a:gd name="connsiteY1" fmla="*/ 66836 h 66835"/>
                <a:gd name="connsiteX2" fmla="*/ 4498 w 24328"/>
                <a:gd name="connsiteY2" fmla="*/ 66836 h 66835"/>
                <a:gd name="connsiteX3" fmla="*/ 0 w 24328"/>
                <a:gd name="connsiteY3" fmla="*/ 0 h 66835"/>
                <a:gd name="connsiteX4" fmla="*/ 24237 w 24328"/>
                <a:gd name="connsiteY4" fmla="*/ 0 h 6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28" h="66835">
                  <a:moveTo>
                    <a:pt x="24329" y="0"/>
                  </a:moveTo>
                  <a:lnTo>
                    <a:pt x="19555" y="66836"/>
                  </a:lnTo>
                  <a:lnTo>
                    <a:pt x="4498" y="66836"/>
                  </a:lnTo>
                  <a:lnTo>
                    <a:pt x="0" y="0"/>
                  </a:lnTo>
                  <a:lnTo>
                    <a:pt x="24237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21" name="Forma libre 120">
              <a:extLst>
                <a:ext uri="{FF2B5EF4-FFF2-40B4-BE49-F238E27FC236}">
                  <a16:creationId xmlns:a16="http://schemas.microsoft.com/office/drawing/2014/main" id="{F6FA917F-8407-9B7A-99ED-68F7AE81E617}"/>
                </a:ext>
              </a:extLst>
            </p:cNvPr>
            <p:cNvSpPr/>
            <p:nvPr/>
          </p:nvSpPr>
          <p:spPr>
            <a:xfrm>
              <a:off x="4696468" y="7773462"/>
              <a:ext cx="157174" cy="187745"/>
            </a:xfrm>
            <a:custGeom>
              <a:avLst/>
              <a:gdLst>
                <a:gd name="connsiteX0" fmla="*/ 44527 w 157174"/>
                <a:gd name="connsiteY0" fmla="*/ 128714 h 187745"/>
                <a:gd name="connsiteX1" fmla="*/ 25063 w 157174"/>
                <a:gd name="connsiteY1" fmla="*/ 187746 h 187745"/>
                <a:gd name="connsiteX2" fmla="*/ 0 w 157174"/>
                <a:gd name="connsiteY2" fmla="*/ 187746 h 187745"/>
                <a:gd name="connsiteX3" fmla="*/ 63806 w 157174"/>
                <a:gd name="connsiteY3" fmla="*/ 0 h 187745"/>
                <a:gd name="connsiteX4" fmla="*/ 93093 w 157174"/>
                <a:gd name="connsiteY4" fmla="*/ 0 h 187745"/>
                <a:gd name="connsiteX5" fmla="*/ 157174 w 157174"/>
                <a:gd name="connsiteY5" fmla="*/ 187746 h 187745"/>
                <a:gd name="connsiteX6" fmla="*/ 131285 w 157174"/>
                <a:gd name="connsiteY6" fmla="*/ 187746 h 187745"/>
                <a:gd name="connsiteX7" fmla="*/ 111271 w 157174"/>
                <a:gd name="connsiteY7" fmla="*/ 128714 h 187745"/>
                <a:gd name="connsiteX8" fmla="*/ 44710 w 157174"/>
                <a:gd name="connsiteY8" fmla="*/ 128714 h 187745"/>
                <a:gd name="connsiteX9" fmla="*/ 106038 w 157174"/>
                <a:gd name="connsiteY9" fmla="*/ 109801 h 187745"/>
                <a:gd name="connsiteX10" fmla="*/ 87676 w 157174"/>
                <a:gd name="connsiteY10" fmla="*/ 55727 h 187745"/>
                <a:gd name="connsiteX11" fmla="*/ 77944 w 157174"/>
                <a:gd name="connsiteY11" fmla="*/ 21483 h 187745"/>
                <a:gd name="connsiteX12" fmla="*/ 77394 w 157174"/>
                <a:gd name="connsiteY12" fmla="*/ 21483 h 187745"/>
                <a:gd name="connsiteX13" fmla="*/ 67937 w 157174"/>
                <a:gd name="connsiteY13" fmla="*/ 55452 h 187745"/>
                <a:gd name="connsiteX14" fmla="*/ 49576 w 157174"/>
                <a:gd name="connsiteY14" fmla="*/ 109801 h 187745"/>
                <a:gd name="connsiteX15" fmla="*/ 106129 w 157174"/>
                <a:gd name="connsiteY15" fmla="*/ 109801 h 187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7174" h="187745">
                  <a:moveTo>
                    <a:pt x="44527" y="128714"/>
                  </a:moveTo>
                  <a:lnTo>
                    <a:pt x="25063" y="187746"/>
                  </a:lnTo>
                  <a:lnTo>
                    <a:pt x="0" y="187746"/>
                  </a:lnTo>
                  <a:lnTo>
                    <a:pt x="63806" y="0"/>
                  </a:lnTo>
                  <a:lnTo>
                    <a:pt x="93093" y="0"/>
                  </a:lnTo>
                  <a:lnTo>
                    <a:pt x="157174" y="187746"/>
                  </a:lnTo>
                  <a:lnTo>
                    <a:pt x="131285" y="187746"/>
                  </a:lnTo>
                  <a:lnTo>
                    <a:pt x="111271" y="128714"/>
                  </a:lnTo>
                  <a:lnTo>
                    <a:pt x="44710" y="128714"/>
                  </a:lnTo>
                  <a:close/>
                  <a:moveTo>
                    <a:pt x="106038" y="109801"/>
                  </a:moveTo>
                  <a:lnTo>
                    <a:pt x="87676" y="55727"/>
                  </a:lnTo>
                  <a:cubicBezTo>
                    <a:pt x="83453" y="43425"/>
                    <a:pt x="80699" y="32316"/>
                    <a:pt x="77944" y="21483"/>
                  </a:cubicBezTo>
                  <a:lnTo>
                    <a:pt x="77394" y="21483"/>
                  </a:lnTo>
                  <a:cubicBezTo>
                    <a:pt x="74639" y="32592"/>
                    <a:pt x="71518" y="44067"/>
                    <a:pt x="67937" y="55452"/>
                  </a:cubicBezTo>
                  <a:lnTo>
                    <a:pt x="49576" y="109801"/>
                  </a:lnTo>
                  <a:lnTo>
                    <a:pt x="106129" y="10980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22" name="Forma libre 121">
              <a:extLst>
                <a:ext uri="{FF2B5EF4-FFF2-40B4-BE49-F238E27FC236}">
                  <a16:creationId xmlns:a16="http://schemas.microsoft.com/office/drawing/2014/main" id="{E70263C7-0E37-0A38-7388-DB711EF503CC}"/>
                </a:ext>
              </a:extLst>
            </p:cNvPr>
            <p:cNvSpPr/>
            <p:nvPr/>
          </p:nvSpPr>
          <p:spPr>
            <a:xfrm>
              <a:off x="4878339" y="7823405"/>
              <a:ext cx="115861" cy="137894"/>
            </a:xfrm>
            <a:custGeom>
              <a:avLst/>
              <a:gdLst>
                <a:gd name="connsiteX0" fmla="*/ 1102 w 115861"/>
                <a:gd name="connsiteY0" fmla="*/ 39569 h 137894"/>
                <a:gd name="connsiteX1" fmla="*/ 0 w 115861"/>
                <a:gd name="connsiteY1" fmla="*/ 3029 h 137894"/>
                <a:gd name="connsiteX2" fmla="*/ 21758 w 115861"/>
                <a:gd name="connsiteY2" fmla="*/ 3029 h 137894"/>
                <a:gd name="connsiteX3" fmla="*/ 23136 w 115861"/>
                <a:gd name="connsiteY3" fmla="*/ 25338 h 137894"/>
                <a:gd name="connsiteX4" fmla="*/ 23686 w 115861"/>
                <a:gd name="connsiteY4" fmla="*/ 25338 h 137894"/>
                <a:gd name="connsiteX5" fmla="*/ 68213 w 115861"/>
                <a:gd name="connsiteY5" fmla="*/ 0 h 137894"/>
                <a:gd name="connsiteX6" fmla="*/ 115861 w 115861"/>
                <a:gd name="connsiteY6" fmla="*/ 57380 h 137894"/>
                <a:gd name="connsiteX7" fmla="*/ 115861 w 115861"/>
                <a:gd name="connsiteY7" fmla="*/ 137894 h 137894"/>
                <a:gd name="connsiteX8" fmla="*/ 91348 w 115861"/>
                <a:gd name="connsiteY8" fmla="*/ 137894 h 137894"/>
                <a:gd name="connsiteX9" fmla="*/ 91348 w 115861"/>
                <a:gd name="connsiteY9" fmla="*/ 60134 h 137894"/>
                <a:gd name="connsiteX10" fmla="*/ 60134 w 115861"/>
                <a:gd name="connsiteY10" fmla="*/ 20289 h 137894"/>
                <a:gd name="connsiteX11" fmla="*/ 27267 w 115861"/>
                <a:gd name="connsiteY11" fmla="*/ 45353 h 137894"/>
                <a:gd name="connsiteX12" fmla="*/ 25614 w 115861"/>
                <a:gd name="connsiteY12" fmla="*/ 56737 h 137894"/>
                <a:gd name="connsiteX13" fmla="*/ 25614 w 115861"/>
                <a:gd name="connsiteY13" fmla="*/ 137803 h 137894"/>
                <a:gd name="connsiteX14" fmla="*/ 1102 w 115861"/>
                <a:gd name="connsiteY14" fmla="*/ 137803 h 137894"/>
                <a:gd name="connsiteX15" fmla="*/ 1102 w 115861"/>
                <a:gd name="connsiteY15" fmla="*/ 39477 h 137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5861" h="137894">
                  <a:moveTo>
                    <a:pt x="1102" y="39569"/>
                  </a:moveTo>
                  <a:cubicBezTo>
                    <a:pt x="1102" y="25614"/>
                    <a:pt x="826" y="14230"/>
                    <a:pt x="0" y="3029"/>
                  </a:cubicBezTo>
                  <a:lnTo>
                    <a:pt x="21758" y="3029"/>
                  </a:lnTo>
                  <a:lnTo>
                    <a:pt x="23136" y="25338"/>
                  </a:lnTo>
                  <a:lnTo>
                    <a:pt x="23686" y="25338"/>
                  </a:lnTo>
                  <a:cubicBezTo>
                    <a:pt x="30388" y="12486"/>
                    <a:pt x="45996" y="0"/>
                    <a:pt x="68213" y="0"/>
                  </a:cubicBezTo>
                  <a:cubicBezTo>
                    <a:pt x="86850" y="0"/>
                    <a:pt x="115861" y="11108"/>
                    <a:pt x="115861" y="57380"/>
                  </a:cubicBezTo>
                  <a:lnTo>
                    <a:pt x="115861" y="137894"/>
                  </a:lnTo>
                  <a:lnTo>
                    <a:pt x="91348" y="137894"/>
                  </a:lnTo>
                  <a:lnTo>
                    <a:pt x="91348" y="60134"/>
                  </a:lnTo>
                  <a:cubicBezTo>
                    <a:pt x="91348" y="38375"/>
                    <a:pt x="83269" y="20289"/>
                    <a:pt x="60134" y="20289"/>
                  </a:cubicBezTo>
                  <a:cubicBezTo>
                    <a:pt x="43976" y="20289"/>
                    <a:pt x="31398" y="31673"/>
                    <a:pt x="27267" y="45353"/>
                  </a:cubicBezTo>
                  <a:cubicBezTo>
                    <a:pt x="26165" y="48382"/>
                    <a:pt x="25614" y="52606"/>
                    <a:pt x="25614" y="56737"/>
                  </a:cubicBezTo>
                  <a:lnTo>
                    <a:pt x="25614" y="137803"/>
                  </a:lnTo>
                  <a:lnTo>
                    <a:pt x="1102" y="137803"/>
                  </a:lnTo>
                  <a:lnTo>
                    <a:pt x="1102" y="39477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23" name="Forma libre 122">
              <a:extLst>
                <a:ext uri="{FF2B5EF4-FFF2-40B4-BE49-F238E27FC236}">
                  <a16:creationId xmlns:a16="http://schemas.microsoft.com/office/drawing/2014/main" id="{7275DE64-48C5-95F9-DD61-928B47E0051E}"/>
                </a:ext>
              </a:extLst>
            </p:cNvPr>
            <p:cNvSpPr/>
            <p:nvPr/>
          </p:nvSpPr>
          <p:spPr>
            <a:xfrm>
              <a:off x="5024588" y="7823405"/>
              <a:ext cx="88318" cy="140649"/>
            </a:xfrm>
            <a:custGeom>
              <a:avLst/>
              <a:gdLst>
                <a:gd name="connsiteX0" fmla="*/ 6151 w 88318"/>
                <a:gd name="connsiteY0" fmla="*/ 112831 h 140649"/>
                <a:gd name="connsiteX1" fmla="*/ 38467 w 88318"/>
                <a:gd name="connsiteY1" fmla="*/ 122563 h 140649"/>
                <a:gd name="connsiteX2" fmla="*/ 64633 w 88318"/>
                <a:gd name="connsiteY2" fmla="*/ 102549 h 140649"/>
                <a:gd name="connsiteX3" fmla="*/ 39569 w 88318"/>
                <a:gd name="connsiteY3" fmla="*/ 77761 h 140649"/>
                <a:gd name="connsiteX4" fmla="*/ 3948 w 88318"/>
                <a:gd name="connsiteY4" fmla="*/ 39569 h 140649"/>
                <a:gd name="connsiteX5" fmla="*/ 50494 w 88318"/>
                <a:gd name="connsiteY5" fmla="*/ 0 h 140649"/>
                <a:gd name="connsiteX6" fmla="*/ 83637 w 88318"/>
                <a:gd name="connsiteY6" fmla="*/ 8354 h 140649"/>
                <a:gd name="connsiteX7" fmla="*/ 77486 w 88318"/>
                <a:gd name="connsiteY7" fmla="*/ 26165 h 140649"/>
                <a:gd name="connsiteX8" fmla="*/ 49943 w 88318"/>
                <a:gd name="connsiteY8" fmla="*/ 18361 h 140649"/>
                <a:gd name="connsiteX9" fmla="*/ 27359 w 88318"/>
                <a:gd name="connsiteY9" fmla="*/ 36723 h 140649"/>
                <a:gd name="connsiteX10" fmla="*/ 52973 w 88318"/>
                <a:gd name="connsiteY10" fmla="*/ 59583 h 140649"/>
                <a:gd name="connsiteX11" fmla="*/ 88319 w 88318"/>
                <a:gd name="connsiteY11" fmla="*/ 100254 h 140649"/>
                <a:gd name="connsiteX12" fmla="*/ 37917 w 88318"/>
                <a:gd name="connsiteY12" fmla="*/ 140649 h 140649"/>
                <a:gd name="connsiteX13" fmla="*/ 0 w 88318"/>
                <a:gd name="connsiteY13" fmla="*/ 131468 h 140649"/>
                <a:gd name="connsiteX14" fmla="*/ 6151 w 88318"/>
                <a:gd name="connsiteY14" fmla="*/ 112831 h 14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8318" h="140649">
                  <a:moveTo>
                    <a:pt x="6151" y="112831"/>
                  </a:moveTo>
                  <a:cubicBezTo>
                    <a:pt x="13404" y="117605"/>
                    <a:pt x="26165" y="122563"/>
                    <a:pt x="38467" y="122563"/>
                  </a:cubicBezTo>
                  <a:cubicBezTo>
                    <a:pt x="56278" y="122563"/>
                    <a:pt x="64633" y="113658"/>
                    <a:pt x="64633" y="102549"/>
                  </a:cubicBezTo>
                  <a:cubicBezTo>
                    <a:pt x="64633" y="90889"/>
                    <a:pt x="57655" y="84462"/>
                    <a:pt x="39569" y="77761"/>
                  </a:cubicBezTo>
                  <a:cubicBezTo>
                    <a:pt x="15332" y="69131"/>
                    <a:pt x="3948" y="55727"/>
                    <a:pt x="3948" y="39569"/>
                  </a:cubicBezTo>
                  <a:cubicBezTo>
                    <a:pt x="3948" y="17811"/>
                    <a:pt x="21483" y="0"/>
                    <a:pt x="50494" y="0"/>
                  </a:cubicBezTo>
                  <a:cubicBezTo>
                    <a:pt x="64173" y="0"/>
                    <a:pt x="76108" y="3856"/>
                    <a:pt x="83637" y="8354"/>
                  </a:cubicBezTo>
                  <a:lnTo>
                    <a:pt x="77486" y="26165"/>
                  </a:lnTo>
                  <a:cubicBezTo>
                    <a:pt x="72161" y="22860"/>
                    <a:pt x="62429" y="18361"/>
                    <a:pt x="49943" y="18361"/>
                  </a:cubicBezTo>
                  <a:cubicBezTo>
                    <a:pt x="35438" y="18361"/>
                    <a:pt x="27359" y="26716"/>
                    <a:pt x="27359" y="36723"/>
                  </a:cubicBezTo>
                  <a:cubicBezTo>
                    <a:pt x="27359" y="47831"/>
                    <a:pt x="35438" y="52881"/>
                    <a:pt x="52973" y="59583"/>
                  </a:cubicBezTo>
                  <a:cubicBezTo>
                    <a:pt x="76384" y="68488"/>
                    <a:pt x="88319" y="80148"/>
                    <a:pt x="88319" y="100254"/>
                  </a:cubicBezTo>
                  <a:cubicBezTo>
                    <a:pt x="88319" y="123940"/>
                    <a:pt x="69957" y="140649"/>
                    <a:pt x="37917" y="140649"/>
                  </a:cubicBezTo>
                  <a:cubicBezTo>
                    <a:pt x="23136" y="140649"/>
                    <a:pt x="9456" y="136977"/>
                    <a:pt x="0" y="131468"/>
                  </a:cubicBezTo>
                  <a:lnTo>
                    <a:pt x="6151" y="112831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24" name="Forma libre 123">
              <a:extLst>
                <a:ext uri="{FF2B5EF4-FFF2-40B4-BE49-F238E27FC236}">
                  <a16:creationId xmlns:a16="http://schemas.microsoft.com/office/drawing/2014/main" id="{90EE465B-5EAD-912D-5814-CB24FA8B1C91}"/>
                </a:ext>
              </a:extLst>
            </p:cNvPr>
            <p:cNvSpPr/>
            <p:nvPr/>
          </p:nvSpPr>
          <p:spPr>
            <a:xfrm>
              <a:off x="5134757" y="7823405"/>
              <a:ext cx="118982" cy="140649"/>
            </a:xfrm>
            <a:custGeom>
              <a:avLst/>
              <a:gdLst>
                <a:gd name="connsiteX0" fmla="*/ 23227 w 118982"/>
                <a:gd name="connsiteY0" fmla="*/ 74915 h 140649"/>
                <a:gd name="connsiteX1" fmla="*/ 69498 w 118982"/>
                <a:gd name="connsiteY1" fmla="*/ 121736 h 140649"/>
                <a:gd name="connsiteX2" fmla="*/ 106864 w 118982"/>
                <a:gd name="connsiteY2" fmla="*/ 114759 h 140649"/>
                <a:gd name="connsiteX3" fmla="*/ 111087 w 118982"/>
                <a:gd name="connsiteY3" fmla="*/ 132294 h 140649"/>
                <a:gd name="connsiteX4" fmla="*/ 66285 w 118982"/>
                <a:gd name="connsiteY4" fmla="*/ 140649 h 140649"/>
                <a:gd name="connsiteX5" fmla="*/ 0 w 118982"/>
                <a:gd name="connsiteY5" fmla="*/ 72711 h 140649"/>
                <a:gd name="connsiteX6" fmla="*/ 63255 w 118982"/>
                <a:gd name="connsiteY6" fmla="*/ 0 h 140649"/>
                <a:gd name="connsiteX7" fmla="*/ 118983 w 118982"/>
                <a:gd name="connsiteY7" fmla="*/ 63531 h 140649"/>
                <a:gd name="connsiteX8" fmla="*/ 118156 w 118982"/>
                <a:gd name="connsiteY8" fmla="*/ 74915 h 140649"/>
                <a:gd name="connsiteX9" fmla="*/ 23411 w 118982"/>
                <a:gd name="connsiteY9" fmla="*/ 74915 h 140649"/>
                <a:gd name="connsiteX10" fmla="*/ 95113 w 118982"/>
                <a:gd name="connsiteY10" fmla="*/ 57380 h 140649"/>
                <a:gd name="connsiteX11" fmla="*/ 61144 w 118982"/>
                <a:gd name="connsiteY11" fmla="*/ 17535 h 140649"/>
                <a:gd name="connsiteX12" fmla="*/ 23503 w 118982"/>
                <a:gd name="connsiteY12" fmla="*/ 57380 h 140649"/>
                <a:gd name="connsiteX13" fmla="*/ 95113 w 118982"/>
                <a:gd name="connsiteY13" fmla="*/ 57380 h 14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8982" h="140649">
                  <a:moveTo>
                    <a:pt x="23227" y="74915"/>
                  </a:moveTo>
                  <a:cubicBezTo>
                    <a:pt x="23778" y="108057"/>
                    <a:pt x="44986" y="121736"/>
                    <a:pt x="69498" y="121736"/>
                  </a:cubicBezTo>
                  <a:cubicBezTo>
                    <a:pt x="87034" y="121736"/>
                    <a:pt x="97591" y="118707"/>
                    <a:pt x="106864" y="114759"/>
                  </a:cubicBezTo>
                  <a:lnTo>
                    <a:pt x="111087" y="132294"/>
                  </a:lnTo>
                  <a:cubicBezTo>
                    <a:pt x="102457" y="136150"/>
                    <a:pt x="87676" y="140649"/>
                    <a:pt x="66285" y="140649"/>
                  </a:cubicBezTo>
                  <a:cubicBezTo>
                    <a:pt x="24788" y="140649"/>
                    <a:pt x="0" y="113382"/>
                    <a:pt x="0" y="72711"/>
                  </a:cubicBezTo>
                  <a:cubicBezTo>
                    <a:pt x="0" y="32041"/>
                    <a:pt x="23962" y="0"/>
                    <a:pt x="63255" y="0"/>
                  </a:cubicBezTo>
                  <a:cubicBezTo>
                    <a:pt x="107231" y="0"/>
                    <a:pt x="118983" y="38742"/>
                    <a:pt x="118983" y="63531"/>
                  </a:cubicBezTo>
                  <a:cubicBezTo>
                    <a:pt x="118983" y="68580"/>
                    <a:pt x="118432" y="72436"/>
                    <a:pt x="118156" y="74915"/>
                  </a:cubicBezTo>
                  <a:lnTo>
                    <a:pt x="23411" y="74915"/>
                  </a:lnTo>
                  <a:close/>
                  <a:moveTo>
                    <a:pt x="95113" y="57380"/>
                  </a:moveTo>
                  <a:cubicBezTo>
                    <a:pt x="95388" y="41772"/>
                    <a:pt x="88686" y="17535"/>
                    <a:pt x="61144" y="17535"/>
                  </a:cubicBezTo>
                  <a:cubicBezTo>
                    <a:pt x="36356" y="17535"/>
                    <a:pt x="25522" y="40395"/>
                    <a:pt x="23503" y="57380"/>
                  </a:cubicBezTo>
                  <a:lnTo>
                    <a:pt x="95113" y="5738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125" name="Gráfico 12">
            <a:extLst>
              <a:ext uri="{FF2B5EF4-FFF2-40B4-BE49-F238E27FC236}">
                <a16:creationId xmlns:a16="http://schemas.microsoft.com/office/drawing/2014/main" id="{539F3161-063D-4CF2-F115-95B85A1BC121}"/>
              </a:ext>
            </a:extLst>
          </p:cNvPr>
          <p:cNvGrpSpPr/>
          <p:nvPr/>
        </p:nvGrpSpPr>
        <p:grpSpPr>
          <a:xfrm>
            <a:off x="13367773" y="5653397"/>
            <a:ext cx="779537" cy="200782"/>
            <a:chOff x="13671110" y="5433839"/>
            <a:chExt cx="779537" cy="200782"/>
          </a:xfrm>
          <a:solidFill>
            <a:srgbClr val="565656"/>
          </a:solidFill>
        </p:grpSpPr>
        <p:sp>
          <p:nvSpPr>
            <p:cNvPr id="126" name="Forma libre 125">
              <a:extLst>
                <a:ext uri="{FF2B5EF4-FFF2-40B4-BE49-F238E27FC236}">
                  <a16:creationId xmlns:a16="http://schemas.microsoft.com/office/drawing/2014/main" id="{C7A74683-6458-D2E2-9BA3-14436DDBA4B5}"/>
                </a:ext>
              </a:extLst>
            </p:cNvPr>
            <p:cNvSpPr/>
            <p:nvPr/>
          </p:nvSpPr>
          <p:spPr>
            <a:xfrm>
              <a:off x="13671110" y="5433839"/>
              <a:ext cx="147993" cy="200782"/>
            </a:xfrm>
            <a:custGeom>
              <a:avLst/>
              <a:gdLst>
                <a:gd name="connsiteX0" fmla="*/ 147627 w 147993"/>
                <a:gd name="connsiteY0" fmla="*/ 191510 h 200782"/>
                <a:gd name="connsiteX1" fmla="*/ 96215 w 147993"/>
                <a:gd name="connsiteY1" fmla="*/ 200783 h 200782"/>
                <a:gd name="connsiteX2" fmla="*/ 0 w 147993"/>
                <a:gd name="connsiteY2" fmla="*/ 102274 h 200782"/>
                <a:gd name="connsiteX3" fmla="*/ 101723 w 147993"/>
                <a:gd name="connsiteY3" fmla="*/ 0 h 200782"/>
                <a:gd name="connsiteX4" fmla="*/ 147994 w 147993"/>
                <a:gd name="connsiteY4" fmla="*/ 8630 h 200782"/>
                <a:gd name="connsiteX5" fmla="*/ 141935 w 147993"/>
                <a:gd name="connsiteY5" fmla="*/ 29103 h 200782"/>
                <a:gd name="connsiteX6" fmla="*/ 102641 w 147993"/>
                <a:gd name="connsiteY6" fmla="*/ 21024 h 200782"/>
                <a:gd name="connsiteX7" fmla="*/ 26624 w 147993"/>
                <a:gd name="connsiteY7" fmla="*/ 101355 h 200782"/>
                <a:gd name="connsiteX8" fmla="*/ 101448 w 147993"/>
                <a:gd name="connsiteY8" fmla="*/ 179667 h 200782"/>
                <a:gd name="connsiteX9" fmla="*/ 142485 w 147993"/>
                <a:gd name="connsiteY9" fmla="*/ 171588 h 200782"/>
                <a:gd name="connsiteX10" fmla="*/ 147719 w 147993"/>
                <a:gd name="connsiteY10" fmla="*/ 191510 h 200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7993" h="200782">
                  <a:moveTo>
                    <a:pt x="147627" y="191510"/>
                  </a:moveTo>
                  <a:cubicBezTo>
                    <a:pt x="138355" y="196101"/>
                    <a:pt x="119901" y="200783"/>
                    <a:pt x="96215" y="200783"/>
                  </a:cubicBezTo>
                  <a:cubicBezTo>
                    <a:pt x="41313" y="200783"/>
                    <a:pt x="0" y="166080"/>
                    <a:pt x="0" y="102274"/>
                  </a:cubicBezTo>
                  <a:cubicBezTo>
                    <a:pt x="0" y="38467"/>
                    <a:pt x="41313" y="0"/>
                    <a:pt x="101723" y="0"/>
                  </a:cubicBezTo>
                  <a:cubicBezTo>
                    <a:pt x="125961" y="0"/>
                    <a:pt x="141292" y="5233"/>
                    <a:pt x="147994" y="8630"/>
                  </a:cubicBezTo>
                  <a:lnTo>
                    <a:pt x="141935" y="29103"/>
                  </a:lnTo>
                  <a:cubicBezTo>
                    <a:pt x="132387" y="24512"/>
                    <a:pt x="118799" y="21024"/>
                    <a:pt x="102641" y="21024"/>
                  </a:cubicBezTo>
                  <a:cubicBezTo>
                    <a:pt x="57013" y="21024"/>
                    <a:pt x="26624" y="50219"/>
                    <a:pt x="26624" y="101355"/>
                  </a:cubicBezTo>
                  <a:cubicBezTo>
                    <a:pt x="26624" y="149003"/>
                    <a:pt x="54075" y="179667"/>
                    <a:pt x="101448" y="179667"/>
                  </a:cubicBezTo>
                  <a:cubicBezTo>
                    <a:pt x="116780" y="179667"/>
                    <a:pt x="132387" y="176454"/>
                    <a:pt x="142485" y="171588"/>
                  </a:cubicBezTo>
                  <a:lnTo>
                    <a:pt x="147719" y="19151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27" name="Forma libre 126">
              <a:extLst>
                <a:ext uri="{FF2B5EF4-FFF2-40B4-BE49-F238E27FC236}">
                  <a16:creationId xmlns:a16="http://schemas.microsoft.com/office/drawing/2014/main" id="{4B6ECE0B-E01F-407C-0C85-387C787DF2BE}"/>
                </a:ext>
              </a:extLst>
            </p:cNvPr>
            <p:cNvSpPr/>
            <p:nvPr/>
          </p:nvSpPr>
          <p:spPr>
            <a:xfrm>
              <a:off x="13836180" y="5488649"/>
              <a:ext cx="123296" cy="145881"/>
            </a:xfrm>
            <a:custGeom>
              <a:avLst/>
              <a:gdLst>
                <a:gd name="connsiteX0" fmla="*/ 24236 w 123296"/>
                <a:gd name="connsiteY0" fmla="*/ 77761 h 145881"/>
                <a:gd name="connsiteX1" fmla="*/ 72252 w 123296"/>
                <a:gd name="connsiteY1" fmla="*/ 126327 h 145881"/>
                <a:gd name="connsiteX2" fmla="*/ 110995 w 123296"/>
                <a:gd name="connsiteY2" fmla="*/ 119074 h 145881"/>
                <a:gd name="connsiteX3" fmla="*/ 115310 w 123296"/>
                <a:gd name="connsiteY3" fmla="*/ 137252 h 145881"/>
                <a:gd name="connsiteX4" fmla="*/ 68764 w 123296"/>
                <a:gd name="connsiteY4" fmla="*/ 145882 h 145881"/>
                <a:gd name="connsiteX5" fmla="*/ 0 w 123296"/>
                <a:gd name="connsiteY5" fmla="*/ 75374 h 145881"/>
                <a:gd name="connsiteX6" fmla="*/ 65550 w 123296"/>
                <a:gd name="connsiteY6" fmla="*/ 0 h 145881"/>
                <a:gd name="connsiteX7" fmla="*/ 123297 w 123296"/>
                <a:gd name="connsiteY7" fmla="*/ 65918 h 145881"/>
                <a:gd name="connsiteX8" fmla="*/ 122471 w 123296"/>
                <a:gd name="connsiteY8" fmla="*/ 77761 h 145881"/>
                <a:gd name="connsiteX9" fmla="*/ 24236 w 123296"/>
                <a:gd name="connsiteY9" fmla="*/ 77761 h 145881"/>
                <a:gd name="connsiteX10" fmla="*/ 98785 w 123296"/>
                <a:gd name="connsiteY10" fmla="*/ 59583 h 145881"/>
                <a:gd name="connsiteX11" fmla="*/ 63530 w 123296"/>
                <a:gd name="connsiteY11" fmla="*/ 18270 h 145881"/>
                <a:gd name="connsiteX12" fmla="*/ 24512 w 123296"/>
                <a:gd name="connsiteY12" fmla="*/ 59583 h 145881"/>
                <a:gd name="connsiteX13" fmla="*/ 98785 w 123296"/>
                <a:gd name="connsiteY13" fmla="*/ 59583 h 145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296" h="145881">
                  <a:moveTo>
                    <a:pt x="24236" y="77761"/>
                  </a:moveTo>
                  <a:cubicBezTo>
                    <a:pt x="24788" y="112188"/>
                    <a:pt x="46822" y="126327"/>
                    <a:pt x="72252" y="126327"/>
                  </a:cubicBezTo>
                  <a:cubicBezTo>
                    <a:pt x="90430" y="126327"/>
                    <a:pt x="101447" y="123114"/>
                    <a:pt x="110995" y="119074"/>
                  </a:cubicBezTo>
                  <a:lnTo>
                    <a:pt x="115310" y="137252"/>
                  </a:lnTo>
                  <a:cubicBezTo>
                    <a:pt x="106313" y="141291"/>
                    <a:pt x="91072" y="145882"/>
                    <a:pt x="68764" y="145882"/>
                  </a:cubicBezTo>
                  <a:cubicBezTo>
                    <a:pt x="25705" y="145882"/>
                    <a:pt x="0" y="117513"/>
                    <a:pt x="0" y="75374"/>
                  </a:cubicBezTo>
                  <a:cubicBezTo>
                    <a:pt x="0" y="33234"/>
                    <a:pt x="24879" y="0"/>
                    <a:pt x="65550" y="0"/>
                  </a:cubicBezTo>
                  <a:cubicBezTo>
                    <a:pt x="111179" y="0"/>
                    <a:pt x="123297" y="40120"/>
                    <a:pt x="123297" y="65918"/>
                  </a:cubicBezTo>
                  <a:cubicBezTo>
                    <a:pt x="123297" y="71151"/>
                    <a:pt x="122747" y="75190"/>
                    <a:pt x="122471" y="77761"/>
                  </a:cubicBezTo>
                  <a:lnTo>
                    <a:pt x="24236" y="77761"/>
                  </a:lnTo>
                  <a:close/>
                  <a:moveTo>
                    <a:pt x="98785" y="59583"/>
                  </a:moveTo>
                  <a:cubicBezTo>
                    <a:pt x="99060" y="43425"/>
                    <a:pt x="92174" y="18270"/>
                    <a:pt x="63530" y="18270"/>
                  </a:cubicBezTo>
                  <a:cubicBezTo>
                    <a:pt x="37825" y="18270"/>
                    <a:pt x="26531" y="41956"/>
                    <a:pt x="24512" y="59583"/>
                  </a:cubicBezTo>
                  <a:lnTo>
                    <a:pt x="98785" y="59583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28" name="Forma libre 127">
              <a:extLst>
                <a:ext uri="{FF2B5EF4-FFF2-40B4-BE49-F238E27FC236}">
                  <a16:creationId xmlns:a16="http://schemas.microsoft.com/office/drawing/2014/main" id="{B1CD60DD-AADC-953B-FEC6-B83B639957ED}"/>
                </a:ext>
              </a:extLst>
            </p:cNvPr>
            <p:cNvSpPr/>
            <p:nvPr/>
          </p:nvSpPr>
          <p:spPr>
            <a:xfrm>
              <a:off x="13989866" y="5488832"/>
              <a:ext cx="120267" cy="143036"/>
            </a:xfrm>
            <a:custGeom>
              <a:avLst/>
              <a:gdLst>
                <a:gd name="connsiteX0" fmla="*/ 1194 w 120267"/>
                <a:gd name="connsiteY0" fmla="*/ 40946 h 143036"/>
                <a:gd name="connsiteX1" fmla="*/ 0 w 120267"/>
                <a:gd name="connsiteY1" fmla="*/ 3122 h 143036"/>
                <a:gd name="connsiteX2" fmla="*/ 22584 w 120267"/>
                <a:gd name="connsiteY2" fmla="*/ 3122 h 143036"/>
                <a:gd name="connsiteX3" fmla="*/ 24054 w 120267"/>
                <a:gd name="connsiteY3" fmla="*/ 26257 h 143036"/>
                <a:gd name="connsiteX4" fmla="*/ 24604 w 120267"/>
                <a:gd name="connsiteY4" fmla="*/ 26257 h 143036"/>
                <a:gd name="connsiteX5" fmla="*/ 70875 w 120267"/>
                <a:gd name="connsiteY5" fmla="*/ 0 h 143036"/>
                <a:gd name="connsiteX6" fmla="*/ 120268 w 120267"/>
                <a:gd name="connsiteY6" fmla="*/ 59492 h 143036"/>
                <a:gd name="connsiteX7" fmla="*/ 120268 w 120267"/>
                <a:gd name="connsiteY7" fmla="*/ 143036 h 143036"/>
                <a:gd name="connsiteX8" fmla="*/ 94837 w 120267"/>
                <a:gd name="connsiteY8" fmla="*/ 143036 h 143036"/>
                <a:gd name="connsiteX9" fmla="*/ 94837 w 120267"/>
                <a:gd name="connsiteY9" fmla="*/ 62429 h 143036"/>
                <a:gd name="connsiteX10" fmla="*/ 62520 w 120267"/>
                <a:gd name="connsiteY10" fmla="*/ 21116 h 143036"/>
                <a:gd name="connsiteX11" fmla="*/ 28460 w 120267"/>
                <a:gd name="connsiteY11" fmla="*/ 47097 h 143036"/>
                <a:gd name="connsiteX12" fmla="*/ 26715 w 120267"/>
                <a:gd name="connsiteY12" fmla="*/ 58941 h 143036"/>
                <a:gd name="connsiteX13" fmla="*/ 26715 w 120267"/>
                <a:gd name="connsiteY13" fmla="*/ 143036 h 143036"/>
                <a:gd name="connsiteX14" fmla="*/ 1285 w 120267"/>
                <a:gd name="connsiteY14" fmla="*/ 143036 h 143036"/>
                <a:gd name="connsiteX15" fmla="*/ 1285 w 120267"/>
                <a:gd name="connsiteY15" fmla="*/ 41038 h 14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0267" h="143036">
                  <a:moveTo>
                    <a:pt x="1194" y="40946"/>
                  </a:moveTo>
                  <a:cubicBezTo>
                    <a:pt x="1194" y="26533"/>
                    <a:pt x="918" y="14690"/>
                    <a:pt x="0" y="3122"/>
                  </a:cubicBezTo>
                  <a:lnTo>
                    <a:pt x="22584" y="3122"/>
                  </a:lnTo>
                  <a:lnTo>
                    <a:pt x="24054" y="26257"/>
                  </a:lnTo>
                  <a:lnTo>
                    <a:pt x="24604" y="26257"/>
                  </a:lnTo>
                  <a:cubicBezTo>
                    <a:pt x="31489" y="12945"/>
                    <a:pt x="47739" y="0"/>
                    <a:pt x="70875" y="0"/>
                  </a:cubicBezTo>
                  <a:cubicBezTo>
                    <a:pt x="90246" y="0"/>
                    <a:pt x="120268" y="11568"/>
                    <a:pt x="120268" y="59492"/>
                  </a:cubicBezTo>
                  <a:lnTo>
                    <a:pt x="120268" y="143036"/>
                  </a:lnTo>
                  <a:lnTo>
                    <a:pt x="94837" y="143036"/>
                  </a:lnTo>
                  <a:lnTo>
                    <a:pt x="94837" y="62429"/>
                  </a:lnTo>
                  <a:cubicBezTo>
                    <a:pt x="94837" y="39937"/>
                    <a:pt x="86482" y="21116"/>
                    <a:pt x="62520" y="21116"/>
                  </a:cubicBezTo>
                  <a:cubicBezTo>
                    <a:pt x="45720" y="21116"/>
                    <a:pt x="32775" y="32959"/>
                    <a:pt x="28460" y="47097"/>
                  </a:cubicBezTo>
                  <a:cubicBezTo>
                    <a:pt x="27267" y="50311"/>
                    <a:pt x="26715" y="54626"/>
                    <a:pt x="26715" y="58941"/>
                  </a:cubicBezTo>
                  <a:lnTo>
                    <a:pt x="26715" y="143036"/>
                  </a:lnTo>
                  <a:lnTo>
                    <a:pt x="1285" y="143036"/>
                  </a:lnTo>
                  <a:lnTo>
                    <a:pt x="1285" y="41038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29" name="Forma libre 128">
              <a:extLst>
                <a:ext uri="{FF2B5EF4-FFF2-40B4-BE49-F238E27FC236}">
                  <a16:creationId xmlns:a16="http://schemas.microsoft.com/office/drawing/2014/main" id="{164B8CF8-092E-49AC-8FBF-2C324F032C6B}"/>
                </a:ext>
              </a:extLst>
            </p:cNvPr>
            <p:cNvSpPr/>
            <p:nvPr/>
          </p:nvSpPr>
          <p:spPr>
            <a:xfrm>
              <a:off x="14134463" y="5451742"/>
              <a:ext cx="82901" cy="182880"/>
            </a:xfrm>
            <a:custGeom>
              <a:avLst/>
              <a:gdLst>
                <a:gd name="connsiteX0" fmla="*/ 46454 w 82901"/>
                <a:gd name="connsiteY0" fmla="*/ 0 h 182880"/>
                <a:gd name="connsiteX1" fmla="*/ 46454 w 82901"/>
                <a:gd name="connsiteY1" fmla="*/ 40120 h 182880"/>
                <a:gd name="connsiteX2" fmla="*/ 82901 w 82901"/>
                <a:gd name="connsiteY2" fmla="*/ 40120 h 182880"/>
                <a:gd name="connsiteX3" fmla="*/ 82901 w 82901"/>
                <a:gd name="connsiteY3" fmla="*/ 59491 h 182880"/>
                <a:gd name="connsiteX4" fmla="*/ 46454 w 82901"/>
                <a:gd name="connsiteY4" fmla="*/ 59491 h 182880"/>
                <a:gd name="connsiteX5" fmla="*/ 46454 w 82901"/>
                <a:gd name="connsiteY5" fmla="*/ 134865 h 182880"/>
                <a:gd name="connsiteX6" fmla="*/ 65551 w 82901"/>
                <a:gd name="connsiteY6" fmla="*/ 162040 h 182880"/>
                <a:gd name="connsiteX7" fmla="*/ 80240 w 82901"/>
                <a:gd name="connsiteY7" fmla="*/ 160296 h 182880"/>
                <a:gd name="connsiteX8" fmla="*/ 81433 w 82901"/>
                <a:gd name="connsiteY8" fmla="*/ 179392 h 182880"/>
                <a:gd name="connsiteX9" fmla="*/ 58940 w 82901"/>
                <a:gd name="connsiteY9" fmla="*/ 182880 h 182880"/>
                <a:gd name="connsiteX10" fmla="*/ 31489 w 82901"/>
                <a:gd name="connsiteY10" fmla="*/ 172231 h 182880"/>
                <a:gd name="connsiteX11" fmla="*/ 21666 w 82901"/>
                <a:gd name="connsiteY11" fmla="*/ 135783 h 182880"/>
                <a:gd name="connsiteX12" fmla="*/ 21666 w 82901"/>
                <a:gd name="connsiteY12" fmla="*/ 59491 h 182880"/>
                <a:gd name="connsiteX13" fmla="*/ 0 w 82901"/>
                <a:gd name="connsiteY13" fmla="*/ 59491 h 182880"/>
                <a:gd name="connsiteX14" fmla="*/ 0 w 82901"/>
                <a:gd name="connsiteY14" fmla="*/ 40120 h 182880"/>
                <a:gd name="connsiteX15" fmla="*/ 21666 w 82901"/>
                <a:gd name="connsiteY15" fmla="*/ 40120 h 182880"/>
                <a:gd name="connsiteX16" fmla="*/ 21666 w 82901"/>
                <a:gd name="connsiteY16" fmla="*/ 6610 h 182880"/>
                <a:gd name="connsiteX17" fmla="*/ 46546 w 82901"/>
                <a:gd name="connsiteY17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2901" h="182880">
                  <a:moveTo>
                    <a:pt x="46454" y="0"/>
                  </a:moveTo>
                  <a:lnTo>
                    <a:pt x="46454" y="40120"/>
                  </a:lnTo>
                  <a:lnTo>
                    <a:pt x="82901" y="40120"/>
                  </a:lnTo>
                  <a:lnTo>
                    <a:pt x="82901" y="59491"/>
                  </a:lnTo>
                  <a:lnTo>
                    <a:pt x="46454" y="59491"/>
                  </a:lnTo>
                  <a:lnTo>
                    <a:pt x="46454" y="134865"/>
                  </a:lnTo>
                  <a:cubicBezTo>
                    <a:pt x="46454" y="152217"/>
                    <a:pt x="51320" y="162040"/>
                    <a:pt x="65551" y="162040"/>
                  </a:cubicBezTo>
                  <a:cubicBezTo>
                    <a:pt x="72161" y="162040"/>
                    <a:pt x="77117" y="161214"/>
                    <a:pt x="80240" y="160296"/>
                  </a:cubicBezTo>
                  <a:lnTo>
                    <a:pt x="81433" y="179392"/>
                  </a:lnTo>
                  <a:cubicBezTo>
                    <a:pt x="76475" y="181412"/>
                    <a:pt x="68672" y="182880"/>
                    <a:pt x="58940" y="182880"/>
                  </a:cubicBezTo>
                  <a:cubicBezTo>
                    <a:pt x="47097" y="182880"/>
                    <a:pt x="37549" y="179117"/>
                    <a:pt x="31489" y="172231"/>
                  </a:cubicBezTo>
                  <a:cubicBezTo>
                    <a:pt x="24237" y="164703"/>
                    <a:pt x="21666" y="152308"/>
                    <a:pt x="21666" y="135783"/>
                  </a:cubicBezTo>
                  <a:lnTo>
                    <a:pt x="21666" y="59491"/>
                  </a:lnTo>
                  <a:lnTo>
                    <a:pt x="0" y="59491"/>
                  </a:lnTo>
                  <a:lnTo>
                    <a:pt x="0" y="40120"/>
                  </a:lnTo>
                  <a:lnTo>
                    <a:pt x="21666" y="40120"/>
                  </a:lnTo>
                  <a:lnTo>
                    <a:pt x="21666" y="6610"/>
                  </a:lnTo>
                  <a:lnTo>
                    <a:pt x="46546" y="0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30" name="Forma libre 129">
              <a:extLst>
                <a:ext uri="{FF2B5EF4-FFF2-40B4-BE49-F238E27FC236}">
                  <a16:creationId xmlns:a16="http://schemas.microsoft.com/office/drawing/2014/main" id="{40A08D1F-3097-A025-49BB-EE528AD8BA51}"/>
                </a:ext>
              </a:extLst>
            </p:cNvPr>
            <p:cNvSpPr/>
            <p:nvPr/>
          </p:nvSpPr>
          <p:spPr>
            <a:xfrm>
              <a:off x="14244724" y="5488649"/>
              <a:ext cx="70231" cy="143035"/>
            </a:xfrm>
            <a:custGeom>
              <a:avLst/>
              <a:gdLst>
                <a:gd name="connsiteX0" fmla="*/ 1194 w 70231"/>
                <a:gd name="connsiteY0" fmla="*/ 46822 h 143035"/>
                <a:gd name="connsiteX1" fmla="*/ 0 w 70231"/>
                <a:gd name="connsiteY1" fmla="*/ 3213 h 143035"/>
                <a:gd name="connsiteX2" fmla="*/ 22217 w 70231"/>
                <a:gd name="connsiteY2" fmla="*/ 3213 h 143035"/>
                <a:gd name="connsiteX3" fmla="*/ 23044 w 70231"/>
                <a:gd name="connsiteY3" fmla="*/ 30663 h 143035"/>
                <a:gd name="connsiteX4" fmla="*/ 24236 w 70231"/>
                <a:gd name="connsiteY4" fmla="*/ 30663 h 143035"/>
                <a:gd name="connsiteX5" fmla="*/ 62980 w 70231"/>
                <a:gd name="connsiteY5" fmla="*/ 0 h 143035"/>
                <a:gd name="connsiteX6" fmla="*/ 70232 w 70231"/>
                <a:gd name="connsiteY6" fmla="*/ 826 h 143035"/>
                <a:gd name="connsiteX7" fmla="*/ 70232 w 70231"/>
                <a:gd name="connsiteY7" fmla="*/ 24788 h 143035"/>
                <a:gd name="connsiteX8" fmla="*/ 61602 w 70231"/>
                <a:gd name="connsiteY8" fmla="*/ 23962 h 143035"/>
                <a:gd name="connsiteX9" fmla="*/ 27542 w 70231"/>
                <a:gd name="connsiteY9" fmla="*/ 56645 h 143035"/>
                <a:gd name="connsiteX10" fmla="*/ 26349 w 70231"/>
                <a:gd name="connsiteY10" fmla="*/ 68488 h 143035"/>
                <a:gd name="connsiteX11" fmla="*/ 26349 w 70231"/>
                <a:gd name="connsiteY11" fmla="*/ 143036 h 143035"/>
                <a:gd name="connsiteX12" fmla="*/ 1194 w 70231"/>
                <a:gd name="connsiteY12" fmla="*/ 143036 h 143035"/>
                <a:gd name="connsiteX13" fmla="*/ 1194 w 70231"/>
                <a:gd name="connsiteY13" fmla="*/ 46822 h 143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0231" h="143035">
                  <a:moveTo>
                    <a:pt x="1194" y="46822"/>
                  </a:moveTo>
                  <a:cubicBezTo>
                    <a:pt x="1194" y="30388"/>
                    <a:pt x="918" y="16158"/>
                    <a:pt x="0" y="3213"/>
                  </a:cubicBezTo>
                  <a:lnTo>
                    <a:pt x="22217" y="3213"/>
                  </a:lnTo>
                  <a:lnTo>
                    <a:pt x="23044" y="30663"/>
                  </a:lnTo>
                  <a:lnTo>
                    <a:pt x="24236" y="30663"/>
                  </a:lnTo>
                  <a:cubicBezTo>
                    <a:pt x="30571" y="11843"/>
                    <a:pt x="45904" y="0"/>
                    <a:pt x="62980" y="0"/>
                  </a:cubicBezTo>
                  <a:cubicBezTo>
                    <a:pt x="65917" y="0"/>
                    <a:pt x="67937" y="275"/>
                    <a:pt x="70232" y="826"/>
                  </a:cubicBezTo>
                  <a:lnTo>
                    <a:pt x="70232" y="24788"/>
                  </a:lnTo>
                  <a:cubicBezTo>
                    <a:pt x="67662" y="24237"/>
                    <a:pt x="64999" y="23962"/>
                    <a:pt x="61602" y="23962"/>
                  </a:cubicBezTo>
                  <a:cubicBezTo>
                    <a:pt x="43700" y="23962"/>
                    <a:pt x="30939" y="37549"/>
                    <a:pt x="27542" y="56645"/>
                  </a:cubicBezTo>
                  <a:cubicBezTo>
                    <a:pt x="26991" y="60134"/>
                    <a:pt x="26349" y="64173"/>
                    <a:pt x="26349" y="68488"/>
                  </a:cubicBezTo>
                  <a:lnTo>
                    <a:pt x="26349" y="143036"/>
                  </a:lnTo>
                  <a:lnTo>
                    <a:pt x="1194" y="143036"/>
                  </a:lnTo>
                  <a:lnTo>
                    <a:pt x="1194" y="46822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  <p:sp>
          <p:nvSpPr>
            <p:cNvPr id="131" name="Forma libre 130">
              <a:extLst>
                <a:ext uri="{FF2B5EF4-FFF2-40B4-BE49-F238E27FC236}">
                  <a16:creationId xmlns:a16="http://schemas.microsoft.com/office/drawing/2014/main" id="{229EEAFF-2AB3-C149-8731-4995C5083717}"/>
                </a:ext>
              </a:extLst>
            </p:cNvPr>
            <p:cNvSpPr/>
            <p:nvPr/>
          </p:nvSpPr>
          <p:spPr>
            <a:xfrm>
              <a:off x="14327351" y="5488649"/>
              <a:ext cx="123296" cy="145881"/>
            </a:xfrm>
            <a:custGeom>
              <a:avLst/>
              <a:gdLst>
                <a:gd name="connsiteX0" fmla="*/ 24328 w 123296"/>
                <a:gd name="connsiteY0" fmla="*/ 77761 h 145881"/>
                <a:gd name="connsiteX1" fmla="*/ 72252 w 123296"/>
                <a:gd name="connsiteY1" fmla="*/ 126327 h 145881"/>
                <a:gd name="connsiteX2" fmla="*/ 110995 w 123296"/>
                <a:gd name="connsiteY2" fmla="*/ 119074 h 145881"/>
                <a:gd name="connsiteX3" fmla="*/ 115310 w 123296"/>
                <a:gd name="connsiteY3" fmla="*/ 137252 h 145881"/>
                <a:gd name="connsiteX4" fmla="*/ 68764 w 123296"/>
                <a:gd name="connsiteY4" fmla="*/ 145882 h 145881"/>
                <a:gd name="connsiteX5" fmla="*/ 0 w 123296"/>
                <a:gd name="connsiteY5" fmla="*/ 75374 h 145881"/>
                <a:gd name="connsiteX6" fmla="*/ 65550 w 123296"/>
                <a:gd name="connsiteY6" fmla="*/ 0 h 145881"/>
                <a:gd name="connsiteX7" fmla="*/ 123297 w 123296"/>
                <a:gd name="connsiteY7" fmla="*/ 65918 h 145881"/>
                <a:gd name="connsiteX8" fmla="*/ 122471 w 123296"/>
                <a:gd name="connsiteY8" fmla="*/ 77761 h 145881"/>
                <a:gd name="connsiteX9" fmla="*/ 24236 w 123296"/>
                <a:gd name="connsiteY9" fmla="*/ 77761 h 145881"/>
                <a:gd name="connsiteX10" fmla="*/ 98876 w 123296"/>
                <a:gd name="connsiteY10" fmla="*/ 59583 h 145881"/>
                <a:gd name="connsiteX11" fmla="*/ 63622 w 123296"/>
                <a:gd name="connsiteY11" fmla="*/ 18270 h 145881"/>
                <a:gd name="connsiteX12" fmla="*/ 24604 w 123296"/>
                <a:gd name="connsiteY12" fmla="*/ 59583 h 145881"/>
                <a:gd name="connsiteX13" fmla="*/ 98876 w 123296"/>
                <a:gd name="connsiteY13" fmla="*/ 59583 h 145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296" h="145881">
                  <a:moveTo>
                    <a:pt x="24328" y="77761"/>
                  </a:moveTo>
                  <a:cubicBezTo>
                    <a:pt x="24879" y="112188"/>
                    <a:pt x="46822" y="126327"/>
                    <a:pt x="72252" y="126327"/>
                  </a:cubicBezTo>
                  <a:cubicBezTo>
                    <a:pt x="90430" y="126327"/>
                    <a:pt x="101447" y="123114"/>
                    <a:pt x="110995" y="119074"/>
                  </a:cubicBezTo>
                  <a:lnTo>
                    <a:pt x="115310" y="137252"/>
                  </a:lnTo>
                  <a:cubicBezTo>
                    <a:pt x="106313" y="141291"/>
                    <a:pt x="91072" y="145882"/>
                    <a:pt x="68764" y="145882"/>
                  </a:cubicBezTo>
                  <a:cubicBezTo>
                    <a:pt x="25705" y="145882"/>
                    <a:pt x="0" y="117513"/>
                    <a:pt x="0" y="75374"/>
                  </a:cubicBezTo>
                  <a:cubicBezTo>
                    <a:pt x="0" y="33234"/>
                    <a:pt x="24879" y="0"/>
                    <a:pt x="65550" y="0"/>
                  </a:cubicBezTo>
                  <a:cubicBezTo>
                    <a:pt x="111179" y="0"/>
                    <a:pt x="123297" y="40120"/>
                    <a:pt x="123297" y="65918"/>
                  </a:cubicBezTo>
                  <a:cubicBezTo>
                    <a:pt x="123297" y="71151"/>
                    <a:pt x="122747" y="75190"/>
                    <a:pt x="122471" y="77761"/>
                  </a:cubicBezTo>
                  <a:lnTo>
                    <a:pt x="24236" y="77761"/>
                  </a:lnTo>
                  <a:close/>
                  <a:moveTo>
                    <a:pt x="98876" y="59583"/>
                  </a:moveTo>
                  <a:cubicBezTo>
                    <a:pt x="99151" y="43425"/>
                    <a:pt x="92266" y="18270"/>
                    <a:pt x="63622" y="18270"/>
                  </a:cubicBezTo>
                  <a:cubicBezTo>
                    <a:pt x="37917" y="18270"/>
                    <a:pt x="26623" y="41956"/>
                    <a:pt x="24604" y="59583"/>
                  </a:cubicBezTo>
                  <a:lnTo>
                    <a:pt x="98876" y="59583"/>
                  </a:lnTo>
                  <a:close/>
                </a:path>
              </a:pathLst>
            </a:custGeom>
            <a:solidFill>
              <a:srgbClr val="565656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  <p:grpSp>
        <p:nvGrpSpPr>
          <p:cNvPr id="132" name="Gráfico 12">
            <a:extLst>
              <a:ext uri="{FF2B5EF4-FFF2-40B4-BE49-F238E27FC236}">
                <a16:creationId xmlns:a16="http://schemas.microsoft.com/office/drawing/2014/main" id="{675B2489-83EE-0713-B895-E8B825779CC1}"/>
              </a:ext>
            </a:extLst>
          </p:cNvPr>
          <p:cNvGrpSpPr/>
          <p:nvPr/>
        </p:nvGrpSpPr>
        <p:grpSpPr>
          <a:xfrm>
            <a:off x="11025580" y="7655260"/>
            <a:ext cx="1361597" cy="412124"/>
            <a:chOff x="11328917" y="7435702"/>
            <a:chExt cx="1361597" cy="412124"/>
          </a:xfrm>
        </p:grpSpPr>
        <p:grpSp>
          <p:nvGrpSpPr>
            <p:cNvPr id="133" name="Gráfico 12">
              <a:extLst>
                <a:ext uri="{FF2B5EF4-FFF2-40B4-BE49-F238E27FC236}">
                  <a16:creationId xmlns:a16="http://schemas.microsoft.com/office/drawing/2014/main" id="{18BF6DCC-BD16-B91D-7AF7-A485935F75D1}"/>
                </a:ext>
              </a:extLst>
            </p:cNvPr>
            <p:cNvGrpSpPr/>
            <p:nvPr/>
          </p:nvGrpSpPr>
          <p:grpSpPr>
            <a:xfrm>
              <a:off x="11328917" y="7435702"/>
              <a:ext cx="1361597" cy="160663"/>
              <a:chOff x="11328917" y="7435702"/>
              <a:chExt cx="1361597" cy="160663"/>
            </a:xfrm>
            <a:solidFill>
              <a:srgbClr val="565656"/>
            </a:solidFill>
          </p:grpSpPr>
          <p:sp>
            <p:nvSpPr>
              <p:cNvPr id="134" name="Forma libre 133">
                <a:extLst>
                  <a:ext uri="{FF2B5EF4-FFF2-40B4-BE49-F238E27FC236}">
                    <a16:creationId xmlns:a16="http://schemas.microsoft.com/office/drawing/2014/main" id="{A2CBC044-C6B4-102B-293E-FB380E2ADBE8}"/>
                  </a:ext>
                </a:extLst>
              </p:cNvPr>
              <p:cNvSpPr/>
              <p:nvPr/>
            </p:nvSpPr>
            <p:spPr>
              <a:xfrm>
                <a:off x="11328917" y="7435702"/>
                <a:ext cx="96673" cy="158184"/>
              </a:xfrm>
              <a:custGeom>
                <a:avLst/>
                <a:gdLst>
                  <a:gd name="connsiteX0" fmla="*/ 0 w 96673"/>
                  <a:gd name="connsiteY0" fmla="*/ 3030 h 158184"/>
                  <a:gd name="connsiteX1" fmla="*/ 38926 w 96673"/>
                  <a:gd name="connsiteY1" fmla="*/ 0 h 158184"/>
                  <a:gd name="connsiteX2" fmla="*/ 82902 w 96673"/>
                  <a:gd name="connsiteY2" fmla="*/ 13037 h 158184"/>
                  <a:gd name="connsiteX3" fmla="*/ 96673 w 96673"/>
                  <a:gd name="connsiteY3" fmla="*/ 45904 h 158184"/>
                  <a:gd name="connsiteX4" fmla="*/ 84554 w 96673"/>
                  <a:gd name="connsiteY4" fmla="*/ 79414 h 158184"/>
                  <a:gd name="connsiteX5" fmla="*/ 36631 w 96673"/>
                  <a:gd name="connsiteY5" fmla="*/ 96674 h 158184"/>
                  <a:gd name="connsiteX6" fmla="*/ 20289 w 96673"/>
                  <a:gd name="connsiteY6" fmla="*/ 95296 h 158184"/>
                  <a:gd name="connsiteX7" fmla="*/ 20289 w 96673"/>
                  <a:gd name="connsiteY7" fmla="*/ 158185 h 158184"/>
                  <a:gd name="connsiteX8" fmla="*/ 0 w 96673"/>
                  <a:gd name="connsiteY8" fmla="*/ 158185 h 158184"/>
                  <a:gd name="connsiteX9" fmla="*/ 0 w 96673"/>
                  <a:gd name="connsiteY9" fmla="*/ 3122 h 158184"/>
                  <a:gd name="connsiteX10" fmla="*/ 20289 w 96673"/>
                  <a:gd name="connsiteY10" fmla="*/ 78679 h 158184"/>
                  <a:gd name="connsiteX11" fmla="*/ 37090 w 96673"/>
                  <a:gd name="connsiteY11" fmla="*/ 80332 h 158184"/>
                  <a:gd name="connsiteX12" fmla="*/ 76476 w 96673"/>
                  <a:gd name="connsiteY12" fmla="*/ 46822 h 158184"/>
                  <a:gd name="connsiteX13" fmla="*/ 39477 w 96673"/>
                  <a:gd name="connsiteY13" fmla="*/ 16066 h 158184"/>
                  <a:gd name="connsiteX14" fmla="*/ 20381 w 96673"/>
                  <a:gd name="connsiteY14" fmla="*/ 17719 h 158184"/>
                  <a:gd name="connsiteX15" fmla="*/ 20381 w 96673"/>
                  <a:gd name="connsiteY15" fmla="*/ 78679 h 158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96673" h="158184">
                    <a:moveTo>
                      <a:pt x="0" y="3030"/>
                    </a:moveTo>
                    <a:cubicBezTo>
                      <a:pt x="9823" y="1377"/>
                      <a:pt x="22584" y="0"/>
                      <a:pt x="38926" y="0"/>
                    </a:cubicBezTo>
                    <a:cubicBezTo>
                      <a:pt x="58940" y="0"/>
                      <a:pt x="73629" y="4682"/>
                      <a:pt x="82902" y="13037"/>
                    </a:cubicBezTo>
                    <a:cubicBezTo>
                      <a:pt x="91532" y="20473"/>
                      <a:pt x="96673" y="31857"/>
                      <a:pt x="96673" y="45904"/>
                    </a:cubicBezTo>
                    <a:cubicBezTo>
                      <a:pt x="96673" y="59951"/>
                      <a:pt x="92450" y="71243"/>
                      <a:pt x="84554" y="79414"/>
                    </a:cubicBezTo>
                    <a:cubicBezTo>
                      <a:pt x="73813" y="90798"/>
                      <a:pt x="56370" y="96674"/>
                      <a:pt x="36631" y="96674"/>
                    </a:cubicBezTo>
                    <a:cubicBezTo>
                      <a:pt x="30572" y="96674"/>
                      <a:pt x="24971" y="96398"/>
                      <a:pt x="20289" y="95296"/>
                    </a:cubicBezTo>
                    <a:lnTo>
                      <a:pt x="20289" y="158185"/>
                    </a:lnTo>
                    <a:lnTo>
                      <a:pt x="0" y="158185"/>
                    </a:lnTo>
                    <a:lnTo>
                      <a:pt x="0" y="3122"/>
                    </a:lnTo>
                    <a:close/>
                    <a:moveTo>
                      <a:pt x="20289" y="78679"/>
                    </a:moveTo>
                    <a:cubicBezTo>
                      <a:pt x="24696" y="79873"/>
                      <a:pt x="30296" y="80332"/>
                      <a:pt x="37090" y="80332"/>
                    </a:cubicBezTo>
                    <a:cubicBezTo>
                      <a:pt x="61511" y="80332"/>
                      <a:pt x="76476" y="68489"/>
                      <a:pt x="76476" y="46822"/>
                    </a:cubicBezTo>
                    <a:cubicBezTo>
                      <a:pt x="76476" y="25155"/>
                      <a:pt x="61786" y="16066"/>
                      <a:pt x="39477" y="16066"/>
                    </a:cubicBezTo>
                    <a:cubicBezTo>
                      <a:pt x="30663" y="16066"/>
                      <a:pt x="23870" y="16801"/>
                      <a:pt x="20381" y="17719"/>
                    </a:cubicBezTo>
                    <a:lnTo>
                      <a:pt x="20381" y="78679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35" name="Forma libre 134">
                <a:extLst>
                  <a:ext uri="{FF2B5EF4-FFF2-40B4-BE49-F238E27FC236}">
                    <a16:creationId xmlns:a16="http://schemas.microsoft.com/office/drawing/2014/main" id="{E8C7EA51-DCA9-88C4-2AA8-6739813323BC}"/>
                  </a:ext>
                </a:extLst>
              </p:cNvPr>
              <p:cNvSpPr/>
              <p:nvPr/>
            </p:nvSpPr>
            <p:spPr>
              <a:xfrm>
                <a:off x="11438260" y="7478484"/>
                <a:ext cx="110169" cy="117880"/>
              </a:xfrm>
              <a:custGeom>
                <a:avLst/>
                <a:gdLst>
                  <a:gd name="connsiteX0" fmla="*/ 110077 w 110169"/>
                  <a:gd name="connsiteY0" fmla="*/ 58022 h 117880"/>
                  <a:gd name="connsiteX1" fmla="*/ 53983 w 110169"/>
                  <a:gd name="connsiteY1" fmla="*/ 117881 h 117880"/>
                  <a:gd name="connsiteX2" fmla="*/ 0 w 110169"/>
                  <a:gd name="connsiteY2" fmla="*/ 59858 h 117880"/>
                  <a:gd name="connsiteX3" fmla="*/ 55911 w 110169"/>
                  <a:gd name="connsiteY3" fmla="*/ 0 h 117880"/>
                  <a:gd name="connsiteX4" fmla="*/ 110169 w 110169"/>
                  <a:gd name="connsiteY4" fmla="*/ 58022 h 117880"/>
                  <a:gd name="connsiteX5" fmla="*/ 20657 w 110169"/>
                  <a:gd name="connsiteY5" fmla="*/ 59124 h 117880"/>
                  <a:gd name="connsiteX6" fmla="*/ 54901 w 110169"/>
                  <a:gd name="connsiteY6" fmla="*/ 102457 h 117880"/>
                  <a:gd name="connsiteX7" fmla="*/ 89145 w 110169"/>
                  <a:gd name="connsiteY7" fmla="*/ 58665 h 117880"/>
                  <a:gd name="connsiteX8" fmla="*/ 55360 w 110169"/>
                  <a:gd name="connsiteY8" fmla="*/ 15332 h 117880"/>
                  <a:gd name="connsiteX9" fmla="*/ 20657 w 110169"/>
                  <a:gd name="connsiteY9" fmla="*/ 59124 h 117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0169" h="117880">
                    <a:moveTo>
                      <a:pt x="110077" y="58022"/>
                    </a:moveTo>
                    <a:cubicBezTo>
                      <a:pt x="110077" y="99703"/>
                      <a:pt x="81250" y="117881"/>
                      <a:pt x="53983" y="117881"/>
                    </a:cubicBezTo>
                    <a:cubicBezTo>
                      <a:pt x="23503" y="117881"/>
                      <a:pt x="0" y="95571"/>
                      <a:pt x="0" y="59858"/>
                    </a:cubicBezTo>
                    <a:cubicBezTo>
                      <a:pt x="0" y="22125"/>
                      <a:pt x="24696" y="0"/>
                      <a:pt x="55911" y="0"/>
                    </a:cubicBezTo>
                    <a:cubicBezTo>
                      <a:pt x="87125" y="0"/>
                      <a:pt x="110169" y="23503"/>
                      <a:pt x="110169" y="58022"/>
                    </a:cubicBezTo>
                    <a:close/>
                    <a:moveTo>
                      <a:pt x="20657" y="59124"/>
                    </a:moveTo>
                    <a:cubicBezTo>
                      <a:pt x="20657" y="83820"/>
                      <a:pt x="34887" y="102457"/>
                      <a:pt x="54901" y="102457"/>
                    </a:cubicBezTo>
                    <a:cubicBezTo>
                      <a:pt x="74915" y="102457"/>
                      <a:pt x="89145" y="84095"/>
                      <a:pt x="89145" y="58665"/>
                    </a:cubicBezTo>
                    <a:cubicBezTo>
                      <a:pt x="89145" y="39569"/>
                      <a:pt x="79598" y="15332"/>
                      <a:pt x="55360" y="15332"/>
                    </a:cubicBezTo>
                    <a:cubicBezTo>
                      <a:pt x="31123" y="15332"/>
                      <a:pt x="20657" y="37733"/>
                      <a:pt x="20657" y="59124"/>
                    </a:cubicBez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36" name="Forma libre 135">
                <a:extLst>
                  <a:ext uri="{FF2B5EF4-FFF2-40B4-BE49-F238E27FC236}">
                    <a16:creationId xmlns:a16="http://schemas.microsoft.com/office/drawing/2014/main" id="{B343024E-CBF9-82FC-486E-0114AD3A6C19}"/>
                  </a:ext>
                </a:extLst>
              </p:cNvPr>
              <p:cNvSpPr/>
              <p:nvPr/>
            </p:nvSpPr>
            <p:spPr>
              <a:xfrm>
                <a:off x="11573217" y="7478484"/>
                <a:ext cx="56553" cy="115310"/>
              </a:xfrm>
              <a:custGeom>
                <a:avLst/>
                <a:gdLst>
                  <a:gd name="connsiteX0" fmla="*/ 918 w 56553"/>
                  <a:gd name="connsiteY0" fmla="*/ 37733 h 115310"/>
                  <a:gd name="connsiteX1" fmla="*/ 0 w 56553"/>
                  <a:gd name="connsiteY1" fmla="*/ 2570 h 115310"/>
                  <a:gd name="connsiteX2" fmla="*/ 17903 w 56553"/>
                  <a:gd name="connsiteY2" fmla="*/ 2570 h 115310"/>
                  <a:gd name="connsiteX3" fmla="*/ 18637 w 56553"/>
                  <a:gd name="connsiteY3" fmla="*/ 24696 h 115310"/>
                  <a:gd name="connsiteX4" fmla="*/ 19555 w 56553"/>
                  <a:gd name="connsiteY4" fmla="*/ 24696 h 115310"/>
                  <a:gd name="connsiteX5" fmla="*/ 50770 w 56553"/>
                  <a:gd name="connsiteY5" fmla="*/ 0 h 115310"/>
                  <a:gd name="connsiteX6" fmla="*/ 56553 w 56553"/>
                  <a:gd name="connsiteY6" fmla="*/ 734 h 115310"/>
                  <a:gd name="connsiteX7" fmla="*/ 56553 w 56553"/>
                  <a:gd name="connsiteY7" fmla="*/ 20106 h 115310"/>
                  <a:gd name="connsiteX8" fmla="*/ 49576 w 56553"/>
                  <a:gd name="connsiteY8" fmla="*/ 19371 h 115310"/>
                  <a:gd name="connsiteX9" fmla="*/ 22125 w 56553"/>
                  <a:gd name="connsiteY9" fmla="*/ 45720 h 115310"/>
                  <a:gd name="connsiteX10" fmla="*/ 21208 w 56553"/>
                  <a:gd name="connsiteY10" fmla="*/ 55268 h 115310"/>
                  <a:gd name="connsiteX11" fmla="*/ 21208 w 56553"/>
                  <a:gd name="connsiteY11" fmla="*/ 115310 h 115310"/>
                  <a:gd name="connsiteX12" fmla="*/ 918 w 56553"/>
                  <a:gd name="connsiteY12" fmla="*/ 115310 h 115310"/>
                  <a:gd name="connsiteX13" fmla="*/ 918 w 56553"/>
                  <a:gd name="connsiteY13" fmla="*/ 37733 h 115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6553" h="115310">
                    <a:moveTo>
                      <a:pt x="918" y="37733"/>
                    </a:moveTo>
                    <a:cubicBezTo>
                      <a:pt x="918" y="24421"/>
                      <a:pt x="643" y="13037"/>
                      <a:pt x="0" y="2570"/>
                    </a:cubicBezTo>
                    <a:lnTo>
                      <a:pt x="17903" y="2570"/>
                    </a:lnTo>
                    <a:lnTo>
                      <a:pt x="18637" y="24696"/>
                    </a:lnTo>
                    <a:lnTo>
                      <a:pt x="19555" y="24696"/>
                    </a:lnTo>
                    <a:cubicBezTo>
                      <a:pt x="24696" y="9548"/>
                      <a:pt x="36999" y="0"/>
                      <a:pt x="50770" y="0"/>
                    </a:cubicBezTo>
                    <a:cubicBezTo>
                      <a:pt x="53065" y="0"/>
                      <a:pt x="54717" y="183"/>
                      <a:pt x="56553" y="734"/>
                    </a:cubicBezTo>
                    <a:lnTo>
                      <a:pt x="56553" y="20106"/>
                    </a:lnTo>
                    <a:cubicBezTo>
                      <a:pt x="54442" y="19647"/>
                      <a:pt x="52330" y="19371"/>
                      <a:pt x="49576" y="19371"/>
                    </a:cubicBezTo>
                    <a:cubicBezTo>
                      <a:pt x="35162" y="19371"/>
                      <a:pt x="24880" y="30296"/>
                      <a:pt x="22125" y="45720"/>
                    </a:cubicBezTo>
                    <a:cubicBezTo>
                      <a:pt x="21666" y="48474"/>
                      <a:pt x="21208" y="51780"/>
                      <a:pt x="21208" y="55268"/>
                    </a:cubicBezTo>
                    <a:lnTo>
                      <a:pt x="21208" y="115310"/>
                    </a:lnTo>
                    <a:lnTo>
                      <a:pt x="918" y="115310"/>
                    </a:lnTo>
                    <a:lnTo>
                      <a:pt x="918" y="37733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37" name="Forma libre 136">
                <a:extLst>
                  <a:ext uri="{FF2B5EF4-FFF2-40B4-BE49-F238E27FC236}">
                    <a16:creationId xmlns:a16="http://schemas.microsoft.com/office/drawing/2014/main" id="{B621E7FC-B774-211F-F48C-EE341F978EA0}"/>
                  </a:ext>
                </a:extLst>
              </p:cNvPr>
              <p:cNvSpPr/>
              <p:nvPr/>
            </p:nvSpPr>
            <p:spPr>
              <a:xfrm>
                <a:off x="11642990" y="7448555"/>
                <a:ext cx="66928" cy="147442"/>
              </a:xfrm>
              <a:custGeom>
                <a:avLst/>
                <a:gdLst>
                  <a:gd name="connsiteX0" fmla="*/ 37550 w 66928"/>
                  <a:gd name="connsiteY0" fmla="*/ 184 h 147442"/>
                  <a:gd name="connsiteX1" fmla="*/ 37550 w 66928"/>
                  <a:gd name="connsiteY1" fmla="*/ 32500 h 147442"/>
                  <a:gd name="connsiteX2" fmla="*/ 66928 w 66928"/>
                  <a:gd name="connsiteY2" fmla="*/ 32500 h 147442"/>
                  <a:gd name="connsiteX3" fmla="*/ 66928 w 66928"/>
                  <a:gd name="connsiteY3" fmla="*/ 48107 h 147442"/>
                  <a:gd name="connsiteX4" fmla="*/ 37550 w 66928"/>
                  <a:gd name="connsiteY4" fmla="*/ 48107 h 147442"/>
                  <a:gd name="connsiteX5" fmla="*/ 37550 w 66928"/>
                  <a:gd name="connsiteY5" fmla="*/ 108884 h 147442"/>
                  <a:gd name="connsiteX6" fmla="*/ 52881 w 66928"/>
                  <a:gd name="connsiteY6" fmla="*/ 130734 h 147442"/>
                  <a:gd name="connsiteX7" fmla="*/ 64725 w 66928"/>
                  <a:gd name="connsiteY7" fmla="*/ 129356 h 147442"/>
                  <a:gd name="connsiteX8" fmla="*/ 65643 w 66928"/>
                  <a:gd name="connsiteY8" fmla="*/ 144689 h 147442"/>
                  <a:gd name="connsiteX9" fmla="*/ 47465 w 66928"/>
                  <a:gd name="connsiteY9" fmla="*/ 147443 h 147442"/>
                  <a:gd name="connsiteX10" fmla="*/ 25339 w 66928"/>
                  <a:gd name="connsiteY10" fmla="*/ 138813 h 147442"/>
                  <a:gd name="connsiteX11" fmla="*/ 17444 w 66928"/>
                  <a:gd name="connsiteY11" fmla="*/ 109434 h 147442"/>
                  <a:gd name="connsiteX12" fmla="*/ 17444 w 66928"/>
                  <a:gd name="connsiteY12" fmla="*/ 47923 h 147442"/>
                  <a:gd name="connsiteX13" fmla="*/ 0 w 66928"/>
                  <a:gd name="connsiteY13" fmla="*/ 47923 h 147442"/>
                  <a:gd name="connsiteX14" fmla="*/ 0 w 66928"/>
                  <a:gd name="connsiteY14" fmla="*/ 32316 h 147442"/>
                  <a:gd name="connsiteX15" fmla="*/ 17444 w 66928"/>
                  <a:gd name="connsiteY15" fmla="*/ 32316 h 147442"/>
                  <a:gd name="connsiteX16" fmla="*/ 17444 w 66928"/>
                  <a:gd name="connsiteY16" fmla="*/ 5325 h 147442"/>
                  <a:gd name="connsiteX17" fmla="*/ 37458 w 66928"/>
                  <a:gd name="connsiteY17" fmla="*/ 0 h 147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6928" h="147442">
                    <a:moveTo>
                      <a:pt x="37550" y="184"/>
                    </a:moveTo>
                    <a:lnTo>
                      <a:pt x="37550" y="32500"/>
                    </a:lnTo>
                    <a:lnTo>
                      <a:pt x="66928" y="32500"/>
                    </a:lnTo>
                    <a:lnTo>
                      <a:pt x="66928" y="48107"/>
                    </a:lnTo>
                    <a:lnTo>
                      <a:pt x="37550" y="48107"/>
                    </a:lnTo>
                    <a:lnTo>
                      <a:pt x="37550" y="108884"/>
                    </a:lnTo>
                    <a:cubicBezTo>
                      <a:pt x="37550" y="122838"/>
                      <a:pt x="41497" y="130734"/>
                      <a:pt x="52881" y="130734"/>
                    </a:cubicBezTo>
                    <a:cubicBezTo>
                      <a:pt x="58206" y="130734"/>
                      <a:pt x="62154" y="129999"/>
                      <a:pt x="64725" y="129356"/>
                    </a:cubicBezTo>
                    <a:lnTo>
                      <a:pt x="65643" y="144689"/>
                    </a:lnTo>
                    <a:cubicBezTo>
                      <a:pt x="61695" y="146341"/>
                      <a:pt x="55360" y="147443"/>
                      <a:pt x="47465" y="147443"/>
                    </a:cubicBezTo>
                    <a:cubicBezTo>
                      <a:pt x="37917" y="147443"/>
                      <a:pt x="30205" y="144413"/>
                      <a:pt x="25339" y="138813"/>
                    </a:cubicBezTo>
                    <a:cubicBezTo>
                      <a:pt x="19555" y="132754"/>
                      <a:pt x="17444" y="122747"/>
                      <a:pt x="17444" y="109434"/>
                    </a:cubicBezTo>
                    <a:lnTo>
                      <a:pt x="17444" y="47923"/>
                    </a:lnTo>
                    <a:lnTo>
                      <a:pt x="0" y="47923"/>
                    </a:lnTo>
                    <a:lnTo>
                      <a:pt x="0" y="32316"/>
                    </a:lnTo>
                    <a:lnTo>
                      <a:pt x="17444" y="32316"/>
                    </a:lnTo>
                    <a:lnTo>
                      <a:pt x="17444" y="5325"/>
                    </a:lnTo>
                    <a:lnTo>
                      <a:pt x="37458" y="0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38" name="Forma libre 137">
                <a:extLst>
                  <a:ext uri="{FF2B5EF4-FFF2-40B4-BE49-F238E27FC236}">
                    <a16:creationId xmlns:a16="http://schemas.microsoft.com/office/drawing/2014/main" id="{78CCF2D8-E3DF-C6A8-7728-DD2386EE907E}"/>
                  </a:ext>
                </a:extLst>
              </p:cNvPr>
              <p:cNvSpPr/>
              <p:nvPr/>
            </p:nvSpPr>
            <p:spPr>
              <a:xfrm>
                <a:off x="11721853" y="7523194"/>
                <a:ext cx="57471" cy="15147"/>
              </a:xfrm>
              <a:custGeom>
                <a:avLst/>
                <a:gdLst>
                  <a:gd name="connsiteX0" fmla="*/ 57472 w 57471"/>
                  <a:gd name="connsiteY0" fmla="*/ 0 h 15147"/>
                  <a:gd name="connsiteX1" fmla="*/ 57472 w 57471"/>
                  <a:gd name="connsiteY1" fmla="*/ 15148 h 15147"/>
                  <a:gd name="connsiteX2" fmla="*/ 0 w 57471"/>
                  <a:gd name="connsiteY2" fmla="*/ 15148 h 15147"/>
                  <a:gd name="connsiteX3" fmla="*/ 0 w 57471"/>
                  <a:gd name="connsiteY3" fmla="*/ 0 h 15147"/>
                  <a:gd name="connsiteX4" fmla="*/ 57472 w 57471"/>
                  <a:gd name="connsiteY4" fmla="*/ 0 h 15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471" h="15147">
                    <a:moveTo>
                      <a:pt x="57472" y="0"/>
                    </a:moveTo>
                    <a:lnTo>
                      <a:pt x="57472" y="15148"/>
                    </a:lnTo>
                    <a:lnTo>
                      <a:pt x="0" y="15148"/>
                    </a:lnTo>
                    <a:lnTo>
                      <a:pt x="0" y="0"/>
                    </a:lnTo>
                    <a:lnTo>
                      <a:pt x="57472" y="0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39" name="Forma libre 138">
                <a:extLst>
                  <a:ext uri="{FF2B5EF4-FFF2-40B4-BE49-F238E27FC236}">
                    <a16:creationId xmlns:a16="http://schemas.microsoft.com/office/drawing/2014/main" id="{7D7ED684-FC97-2C62-575D-2398191D0165}"/>
                  </a:ext>
                </a:extLst>
              </p:cNvPr>
              <p:cNvSpPr/>
              <p:nvPr/>
            </p:nvSpPr>
            <p:spPr>
              <a:xfrm>
                <a:off x="11794473" y="7478576"/>
                <a:ext cx="89788" cy="117788"/>
              </a:xfrm>
              <a:custGeom>
                <a:avLst/>
                <a:gdLst>
                  <a:gd name="connsiteX0" fmla="*/ 71243 w 89788"/>
                  <a:gd name="connsiteY0" fmla="*/ 115218 h 117788"/>
                  <a:gd name="connsiteX1" fmla="*/ 69590 w 89788"/>
                  <a:gd name="connsiteY1" fmla="*/ 100988 h 117788"/>
                  <a:gd name="connsiteX2" fmla="*/ 68856 w 89788"/>
                  <a:gd name="connsiteY2" fmla="*/ 100988 h 117788"/>
                  <a:gd name="connsiteX3" fmla="*/ 34428 w 89788"/>
                  <a:gd name="connsiteY3" fmla="*/ 117789 h 117788"/>
                  <a:gd name="connsiteX4" fmla="*/ 0 w 89788"/>
                  <a:gd name="connsiteY4" fmla="*/ 85473 h 117788"/>
                  <a:gd name="connsiteX5" fmla="*/ 67754 w 89788"/>
                  <a:gd name="connsiteY5" fmla="*/ 43517 h 117788"/>
                  <a:gd name="connsiteX6" fmla="*/ 67754 w 89788"/>
                  <a:gd name="connsiteY6" fmla="*/ 41221 h 117788"/>
                  <a:gd name="connsiteX7" fmla="*/ 42140 w 89788"/>
                  <a:gd name="connsiteY7" fmla="*/ 15148 h 117788"/>
                  <a:gd name="connsiteX8" fmla="*/ 12761 w 89788"/>
                  <a:gd name="connsiteY8" fmla="*/ 23503 h 117788"/>
                  <a:gd name="connsiteX9" fmla="*/ 8079 w 89788"/>
                  <a:gd name="connsiteY9" fmla="*/ 10007 h 117788"/>
                  <a:gd name="connsiteX10" fmla="*/ 45078 w 89788"/>
                  <a:gd name="connsiteY10" fmla="*/ 0 h 117788"/>
                  <a:gd name="connsiteX11" fmla="*/ 87952 w 89788"/>
                  <a:gd name="connsiteY11" fmla="*/ 46087 h 117788"/>
                  <a:gd name="connsiteX12" fmla="*/ 87952 w 89788"/>
                  <a:gd name="connsiteY12" fmla="*/ 88227 h 117788"/>
                  <a:gd name="connsiteX13" fmla="*/ 89788 w 89788"/>
                  <a:gd name="connsiteY13" fmla="*/ 115218 h 117788"/>
                  <a:gd name="connsiteX14" fmla="*/ 71151 w 89788"/>
                  <a:gd name="connsiteY14" fmla="*/ 115218 h 117788"/>
                  <a:gd name="connsiteX15" fmla="*/ 68213 w 89788"/>
                  <a:gd name="connsiteY15" fmla="*/ 57655 h 117788"/>
                  <a:gd name="connsiteX16" fmla="*/ 20473 w 89788"/>
                  <a:gd name="connsiteY16" fmla="*/ 82994 h 117788"/>
                  <a:gd name="connsiteX17" fmla="*/ 39753 w 89788"/>
                  <a:gd name="connsiteY17" fmla="*/ 102549 h 117788"/>
                  <a:gd name="connsiteX18" fmla="*/ 67020 w 89788"/>
                  <a:gd name="connsiteY18" fmla="*/ 83728 h 117788"/>
                  <a:gd name="connsiteX19" fmla="*/ 68213 w 89788"/>
                  <a:gd name="connsiteY19" fmla="*/ 77210 h 117788"/>
                  <a:gd name="connsiteX20" fmla="*/ 68213 w 89788"/>
                  <a:gd name="connsiteY20" fmla="*/ 57655 h 117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9788" h="117788">
                    <a:moveTo>
                      <a:pt x="71243" y="115218"/>
                    </a:moveTo>
                    <a:lnTo>
                      <a:pt x="69590" y="100988"/>
                    </a:lnTo>
                    <a:lnTo>
                      <a:pt x="68856" y="100988"/>
                    </a:lnTo>
                    <a:cubicBezTo>
                      <a:pt x="62613" y="109801"/>
                      <a:pt x="50494" y="117789"/>
                      <a:pt x="34428" y="117789"/>
                    </a:cubicBezTo>
                    <a:cubicBezTo>
                      <a:pt x="11568" y="117789"/>
                      <a:pt x="0" y="101722"/>
                      <a:pt x="0" y="85473"/>
                    </a:cubicBezTo>
                    <a:cubicBezTo>
                      <a:pt x="0" y="58206"/>
                      <a:pt x="24237" y="43333"/>
                      <a:pt x="67754" y="43517"/>
                    </a:cubicBezTo>
                    <a:lnTo>
                      <a:pt x="67754" y="41221"/>
                    </a:lnTo>
                    <a:cubicBezTo>
                      <a:pt x="67754" y="31949"/>
                      <a:pt x="65184" y="15148"/>
                      <a:pt x="42140" y="15148"/>
                    </a:cubicBezTo>
                    <a:cubicBezTo>
                      <a:pt x="31674" y="15148"/>
                      <a:pt x="20749" y="18453"/>
                      <a:pt x="12761" y="23503"/>
                    </a:cubicBezTo>
                    <a:lnTo>
                      <a:pt x="8079" y="10007"/>
                    </a:lnTo>
                    <a:cubicBezTo>
                      <a:pt x="17352" y="3948"/>
                      <a:pt x="30940" y="0"/>
                      <a:pt x="45078" y="0"/>
                    </a:cubicBezTo>
                    <a:cubicBezTo>
                      <a:pt x="79506" y="0"/>
                      <a:pt x="87952" y="23503"/>
                      <a:pt x="87952" y="46087"/>
                    </a:cubicBezTo>
                    <a:lnTo>
                      <a:pt x="87952" y="88227"/>
                    </a:lnTo>
                    <a:cubicBezTo>
                      <a:pt x="87952" y="98050"/>
                      <a:pt x="88411" y="107598"/>
                      <a:pt x="89788" y="115218"/>
                    </a:cubicBezTo>
                    <a:lnTo>
                      <a:pt x="71151" y="115218"/>
                    </a:lnTo>
                    <a:close/>
                    <a:moveTo>
                      <a:pt x="68213" y="57655"/>
                    </a:moveTo>
                    <a:cubicBezTo>
                      <a:pt x="45904" y="57196"/>
                      <a:pt x="20473" y="61144"/>
                      <a:pt x="20473" y="82994"/>
                    </a:cubicBezTo>
                    <a:cubicBezTo>
                      <a:pt x="20473" y="96306"/>
                      <a:pt x="29287" y="102549"/>
                      <a:pt x="39753" y="102549"/>
                    </a:cubicBezTo>
                    <a:cubicBezTo>
                      <a:pt x="54442" y="102549"/>
                      <a:pt x="63714" y="93276"/>
                      <a:pt x="67020" y="83728"/>
                    </a:cubicBezTo>
                    <a:cubicBezTo>
                      <a:pt x="67754" y="81616"/>
                      <a:pt x="68213" y="79321"/>
                      <a:pt x="68213" y="77210"/>
                    </a:cubicBezTo>
                    <a:lnTo>
                      <a:pt x="68213" y="57655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40" name="Forma libre 139">
                <a:extLst>
                  <a:ext uri="{FF2B5EF4-FFF2-40B4-BE49-F238E27FC236}">
                    <a16:creationId xmlns:a16="http://schemas.microsoft.com/office/drawing/2014/main" id="{20C85244-14B7-BCF8-6A35-A5281FE1C09B}"/>
                  </a:ext>
                </a:extLst>
              </p:cNvPr>
              <p:cNvSpPr/>
              <p:nvPr/>
            </p:nvSpPr>
            <p:spPr>
              <a:xfrm>
                <a:off x="11914741" y="7481055"/>
                <a:ext cx="96030" cy="115310"/>
              </a:xfrm>
              <a:custGeom>
                <a:avLst/>
                <a:gdLst>
                  <a:gd name="connsiteX0" fmla="*/ 95112 w 96030"/>
                  <a:gd name="connsiteY0" fmla="*/ 81984 h 115310"/>
                  <a:gd name="connsiteX1" fmla="*/ 96030 w 96030"/>
                  <a:gd name="connsiteY1" fmla="*/ 112740 h 115310"/>
                  <a:gd name="connsiteX2" fmla="*/ 77853 w 96030"/>
                  <a:gd name="connsiteY2" fmla="*/ 112740 h 115310"/>
                  <a:gd name="connsiteX3" fmla="*/ 76659 w 96030"/>
                  <a:gd name="connsiteY3" fmla="*/ 94378 h 115310"/>
                  <a:gd name="connsiteX4" fmla="*/ 76200 w 96030"/>
                  <a:gd name="connsiteY4" fmla="*/ 94378 h 115310"/>
                  <a:gd name="connsiteX5" fmla="*/ 38926 w 96030"/>
                  <a:gd name="connsiteY5" fmla="*/ 115310 h 115310"/>
                  <a:gd name="connsiteX6" fmla="*/ 0 w 96030"/>
                  <a:gd name="connsiteY6" fmla="*/ 65918 h 115310"/>
                  <a:gd name="connsiteX7" fmla="*/ 0 w 96030"/>
                  <a:gd name="connsiteY7" fmla="*/ 0 h 115310"/>
                  <a:gd name="connsiteX8" fmla="*/ 20473 w 96030"/>
                  <a:gd name="connsiteY8" fmla="*/ 0 h 115310"/>
                  <a:gd name="connsiteX9" fmla="*/ 20473 w 96030"/>
                  <a:gd name="connsiteY9" fmla="*/ 62429 h 115310"/>
                  <a:gd name="connsiteX10" fmla="*/ 45628 w 96030"/>
                  <a:gd name="connsiteY10" fmla="*/ 98326 h 115310"/>
                  <a:gd name="connsiteX11" fmla="*/ 72619 w 96030"/>
                  <a:gd name="connsiteY11" fmla="*/ 79689 h 115310"/>
                  <a:gd name="connsiteX12" fmla="*/ 74456 w 96030"/>
                  <a:gd name="connsiteY12" fmla="*/ 69223 h 115310"/>
                  <a:gd name="connsiteX13" fmla="*/ 74456 w 96030"/>
                  <a:gd name="connsiteY13" fmla="*/ 92 h 115310"/>
                  <a:gd name="connsiteX14" fmla="*/ 94929 w 96030"/>
                  <a:gd name="connsiteY14" fmla="*/ 92 h 115310"/>
                  <a:gd name="connsiteX15" fmla="*/ 94929 w 96030"/>
                  <a:gd name="connsiteY15" fmla="*/ 82076 h 115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96030" h="115310">
                    <a:moveTo>
                      <a:pt x="95112" y="81984"/>
                    </a:moveTo>
                    <a:cubicBezTo>
                      <a:pt x="95112" y="93644"/>
                      <a:pt x="95388" y="103834"/>
                      <a:pt x="96030" y="112740"/>
                    </a:cubicBezTo>
                    <a:lnTo>
                      <a:pt x="77853" y="112740"/>
                    </a:lnTo>
                    <a:lnTo>
                      <a:pt x="76659" y="94378"/>
                    </a:lnTo>
                    <a:lnTo>
                      <a:pt x="76200" y="94378"/>
                    </a:lnTo>
                    <a:cubicBezTo>
                      <a:pt x="70875" y="103467"/>
                      <a:pt x="58940" y="115310"/>
                      <a:pt x="38926" y="115310"/>
                    </a:cubicBezTo>
                    <a:cubicBezTo>
                      <a:pt x="21208" y="115310"/>
                      <a:pt x="0" y="105487"/>
                      <a:pt x="0" y="65918"/>
                    </a:cubicBezTo>
                    <a:lnTo>
                      <a:pt x="0" y="0"/>
                    </a:lnTo>
                    <a:lnTo>
                      <a:pt x="20473" y="0"/>
                    </a:lnTo>
                    <a:lnTo>
                      <a:pt x="20473" y="62429"/>
                    </a:lnTo>
                    <a:cubicBezTo>
                      <a:pt x="20473" y="83820"/>
                      <a:pt x="26991" y="98326"/>
                      <a:pt x="45628" y="98326"/>
                    </a:cubicBezTo>
                    <a:cubicBezTo>
                      <a:pt x="59399" y="98326"/>
                      <a:pt x="68948" y="88778"/>
                      <a:pt x="72619" y="79689"/>
                    </a:cubicBezTo>
                    <a:cubicBezTo>
                      <a:pt x="73813" y="76660"/>
                      <a:pt x="74456" y="72895"/>
                      <a:pt x="74456" y="69223"/>
                    </a:cubicBezTo>
                    <a:lnTo>
                      <a:pt x="74456" y="92"/>
                    </a:lnTo>
                    <a:lnTo>
                      <a:pt x="94929" y="92"/>
                    </a:lnTo>
                    <a:lnTo>
                      <a:pt x="94929" y="82076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41" name="Forma libre 140">
                <a:extLst>
                  <a:ext uri="{FF2B5EF4-FFF2-40B4-BE49-F238E27FC236}">
                    <a16:creationId xmlns:a16="http://schemas.microsoft.com/office/drawing/2014/main" id="{DB788686-C67A-F30D-BC43-D535EFB4F7A1}"/>
                  </a:ext>
                </a:extLst>
              </p:cNvPr>
              <p:cNvSpPr/>
              <p:nvPr/>
            </p:nvSpPr>
            <p:spPr>
              <a:xfrm>
                <a:off x="12033907" y="7523194"/>
                <a:ext cx="57471" cy="15147"/>
              </a:xfrm>
              <a:custGeom>
                <a:avLst/>
                <a:gdLst>
                  <a:gd name="connsiteX0" fmla="*/ 57472 w 57471"/>
                  <a:gd name="connsiteY0" fmla="*/ 0 h 15147"/>
                  <a:gd name="connsiteX1" fmla="*/ 57472 w 57471"/>
                  <a:gd name="connsiteY1" fmla="*/ 15148 h 15147"/>
                  <a:gd name="connsiteX2" fmla="*/ 0 w 57471"/>
                  <a:gd name="connsiteY2" fmla="*/ 15148 h 15147"/>
                  <a:gd name="connsiteX3" fmla="*/ 0 w 57471"/>
                  <a:gd name="connsiteY3" fmla="*/ 0 h 15147"/>
                  <a:gd name="connsiteX4" fmla="*/ 57472 w 57471"/>
                  <a:gd name="connsiteY4" fmla="*/ 0 h 15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471" h="15147">
                    <a:moveTo>
                      <a:pt x="57472" y="0"/>
                    </a:moveTo>
                    <a:lnTo>
                      <a:pt x="57472" y="15148"/>
                    </a:lnTo>
                    <a:lnTo>
                      <a:pt x="0" y="15148"/>
                    </a:lnTo>
                    <a:lnTo>
                      <a:pt x="0" y="0"/>
                    </a:lnTo>
                    <a:lnTo>
                      <a:pt x="57472" y="0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42" name="Forma libre 141">
                <a:extLst>
                  <a:ext uri="{FF2B5EF4-FFF2-40B4-BE49-F238E27FC236}">
                    <a16:creationId xmlns:a16="http://schemas.microsoft.com/office/drawing/2014/main" id="{19116281-8AF4-4429-E0A6-137ED5A460DC}"/>
                  </a:ext>
                </a:extLst>
              </p:cNvPr>
              <p:cNvSpPr/>
              <p:nvPr/>
            </p:nvSpPr>
            <p:spPr>
              <a:xfrm>
                <a:off x="12116075" y="7435702"/>
                <a:ext cx="96673" cy="158184"/>
              </a:xfrm>
              <a:custGeom>
                <a:avLst/>
                <a:gdLst>
                  <a:gd name="connsiteX0" fmla="*/ 0 w 96673"/>
                  <a:gd name="connsiteY0" fmla="*/ 3030 h 158184"/>
                  <a:gd name="connsiteX1" fmla="*/ 38926 w 96673"/>
                  <a:gd name="connsiteY1" fmla="*/ 0 h 158184"/>
                  <a:gd name="connsiteX2" fmla="*/ 82902 w 96673"/>
                  <a:gd name="connsiteY2" fmla="*/ 13037 h 158184"/>
                  <a:gd name="connsiteX3" fmla="*/ 96673 w 96673"/>
                  <a:gd name="connsiteY3" fmla="*/ 45904 h 158184"/>
                  <a:gd name="connsiteX4" fmla="*/ 84555 w 96673"/>
                  <a:gd name="connsiteY4" fmla="*/ 79414 h 158184"/>
                  <a:gd name="connsiteX5" fmla="*/ 36631 w 96673"/>
                  <a:gd name="connsiteY5" fmla="*/ 96674 h 158184"/>
                  <a:gd name="connsiteX6" fmla="*/ 20290 w 96673"/>
                  <a:gd name="connsiteY6" fmla="*/ 95296 h 158184"/>
                  <a:gd name="connsiteX7" fmla="*/ 20290 w 96673"/>
                  <a:gd name="connsiteY7" fmla="*/ 158185 h 158184"/>
                  <a:gd name="connsiteX8" fmla="*/ 0 w 96673"/>
                  <a:gd name="connsiteY8" fmla="*/ 158185 h 158184"/>
                  <a:gd name="connsiteX9" fmla="*/ 0 w 96673"/>
                  <a:gd name="connsiteY9" fmla="*/ 3122 h 158184"/>
                  <a:gd name="connsiteX10" fmla="*/ 20198 w 96673"/>
                  <a:gd name="connsiteY10" fmla="*/ 78679 h 158184"/>
                  <a:gd name="connsiteX11" fmla="*/ 36998 w 96673"/>
                  <a:gd name="connsiteY11" fmla="*/ 80332 h 158184"/>
                  <a:gd name="connsiteX12" fmla="*/ 76384 w 96673"/>
                  <a:gd name="connsiteY12" fmla="*/ 46822 h 158184"/>
                  <a:gd name="connsiteX13" fmla="*/ 39385 w 96673"/>
                  <a:gd name="connsiteY13" fmla="*/ 16066 h 158184"/>
                  <a:gd name="connsiteX14" fmla="*/ 20290 w 96673"/>
                  <a:gd name="connsiteY14" fmla="*/ 17719 h 158184"/>
                  <a:gd name="connsiteX15" fmla="*/ 20290 w 96673"/>
                  <a:gd name="connsiteY15" fmla="*/ 78679 h 158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96673" h="158184">
                    <a:moveTo>
                      <a:pt x="0" y="3030"/>
                    </a:moveTo>
                    <a:cubicBezTo>
                      <a:pt x="9823" y="1377"/>
                      <a:pt x="22585" y="0"/>
                      <a:pt x="38926" y="0"/>
                    </a:cubicBezTo>
                    <a:cubicBezTo>
                      <a:pt x="58940" y="0"/>
                      <a:pt x="73630" y="4682"/>
                      <a:pt x="82902" y="13037"/>
                    </a:cubicBezTo>
                    <a:cubicBezTo>
                      <a:pt x="91532" y="20473"/>
                      <a:pt x="96673" y="31857"/>
                      <a:pt x="96673" y="45904"/>
                    </a:cubicBezTo>
                    <a:cubicBezTo>
                      <a:pt x="96673" y="59951"/>
                      <a:pt x="92450" y="71243"/>
                      <a:pt x="84555" y="79414"/>
                    </a:cubicBezTo>
                    <a:cubicBezTo>
                      <a:pt x="73813" y="90798"/>
                      <a:pt x="56370" y="96674"/>
                      <a:pt x="36631" y="96674"/>
                    </a:cubicBezTo>
                    <a:cubicBezTo>
                      <a:pt x="30572" y="96674"/>
                      <a:pt x="24971" y="96398"/>
                      <a:pt x="20290" y="95296"/>
                    </a:cubicBezTo>
                    <a:lnTo>
                      <a:pt x="20290" y="158185"/>
                    </a:lnTo>
                    <a:lnTo>
                      <a:pt x="0" y="158185"/>
                    </a:lnTo>
                    <a:lnTo>
                      <a:pt x="0" y="3122"/>
                    </a:lnTo>
                    <a:close/>
                    <a:moveTo>
                      <a:pt x="20198" y="78679"/>
                    </a:moveTo>
                    <a:cubicBezTo>
                      <a:pt x="24604" y="79873"/>
                      <a:pt x="30204" y="80332"/>
                      <a:pt x="36998" y="80332"/>
                    </a:cubicBezTo>
                    <a:cubicBezTo>
                      <a:pt x="61419" y="80332"/>
                      <a:pt x="76384" y="68489"/>
                      <a:pt x="76384" y="46822"/>
                    </a:cubicBezTo>
                    <a:cubicBezTo>
                      <a:pt x="76384" y="25155"/>
                      <a:pt x="61694" y="16066"/>
                      <a:pt x="39385" y="16066"/>
                    </a:cubicBezTo>
                    <a:cubicBezTo>
                      <a:pt x="30572" y="16066"/>
                      <a:pt x="23778" y="16801"/>
                      <a:pt x="20290" y="17719"/>
                    </a:cubicBezTo>
                    <a:lnTo>
                      <a:pt x="20290" y="78679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43" name="Forma libre 142">
                <a:extLst>
                  <a:ext uri="{FF2B5EF4-FFF2-40B4-BE49-F238E27FC236}">
                    <a16:creationId xmlns:a16="http://schemas.microsoft.com/office/drawing/2014/main" id="{2F4455BF-ED90-AED8-4AE0-950D6FB2710E}"/>
                  </a:ext>
                </a:extLst>
              </p:cNvPr>
              <p:cNvSpPr/>
              <p:nvPr/>
            </p:nvSpPr>
            <p:spPr>
              <a:xfrm>
                <a:off x="12234598" y="7478484"/>
                <a:ext cx="56553" cy="115310"/>
              </a:xfrm>
              <a:custGeom>
                <a:avLst/>
                <a:gdLst>
                  <a:gd name="connsiteX0" fmla="*/ 918 w 56553"/>
                  <a:gd name="connsiteY0" fmla="*/ 37733 h 115310"/>
                  <a:gd name="connsiteX1" fmla="*/ 0 w 56553"/>
                  <a:gd name="connsiteY1" fmla="*/ 2570 h 115310"/>
                  <a:gd name="connsiteX2" fmla="*/ 17903 w 56553"/>
                  <a:gd name="connsiteY2" fmla="*/ 2570 h 115310"/>
                  <a:gd name="connsiteX3" fmla="*/ 18637 w 56553"/>
                  <a:gd name="connsiteY3" fmla="*/ 24696 h 115310"/>
                  <a:gd name="connsiteX4" fmla="*/ 19555 w 56553"/>
                  <a:gd name="connsiteY4" fmla="*/ 24696 h 115310"/>
                  <a:gd name="connsiteX5" fmla="*/ 50770 w 56553"/>
                  <a:gd name="connsiteY5" fmla="*/ 0 h 115310"/>
                  <a:gd name="connsiteX6" fmla="*/ 56554 w 56553"/>
                  <a:gd name="connsiteY6" fmla="*/ 734 h 115310"/>
                  <a:gd name="connsiteX7" fmla="*/ 56554 w 56553"/>
                  <a:gd name="connsiteY7" fmla="*/ 20106 h 115310"/>
                  <a:gd name="connsiteX8" fmla="*/ 49576 w 56553"/>
                  <a:gd name="connsiteY8" fmla="*/ 19371 h 115310"/>
                  <a:gd name="connsiteX9" fmla="*/ 22126 w 56553"/>
                  <a:gd name="connsiteY9" fmla="*/ 45720 h 115310"/>
                  <a:gd name="connsiteX10" fmla="*/ 21208 w 56553"/>
                  <a:gd name="connsiteY10" fmla="*/ 55268 h 115310"/>
                  <a:gd name="connsiteX11" fmla="*/ 21208 w 56553"/>
                  <a:gd name="connsiteY11" fmla="*/ 115310 h 115310"/>
                  <a:gd name="connsiteX12" fmla="*/ 918 w 56553"/>
                  <a:gd name="connsiteY12" fmla="*/ 115310 h 115310"/>
                  <a:gd name="connsiteX13" fmla="*/ 918 w 56553"/>
                  <a:gd name="connsiteY13" fmla="*/ 37733 h 115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6553" h="115310">
                    <a:moveTo>
                      <a:pt x="918" y="37733"/>
                    </a:moveTo>
                    <a:cubicBezTo>
                      <a:pt x="918" y="24421"/>
                      <a:pt x="643" y="13037"/>
                      <a:pt x="0" y="2570"/>
                    </a:cubicBezTo>
                    <a:lnTo>
                      <a:pt x="17903" y="2570"/>
                    </a:lnTo>
                    <a:lnTo>
                      <a:pt x="18637" y="24696"/>
                    </a:lnTo>
                    <a:lnTo>
                      <a:pt x="19555" y="24696"/>
                    </a:lnTo>
                    <a:cubicBezTo>
                      <a:pt x="24696" y="9548"/>
                      <a:pt x="36999" y="0"/>
                      <a:pt x="50770" y="0"/>
                    </a:cubicBezTo>
                    <a:cubicBezTo>
                      <a:pt x="53065" y="0"/>
                      <a:pt x="54717" y="183"/>
                      <a:pt x="56554" y="734"/>
                    </a:cubicBezTo>
                    <a:lnTo>
                      <a:pt x="56554" y="20106"/>
                    </a:lnTo>
                    <a:cubicBezTo>
                      <a:pt x="54442" y="19647"/>
                      <a:pt x="52330" y="19371"/>
                      <a:pt x="49576" y="19371"/>
                    </a:cubicBezTo>
                    <a:cubicBezTo>
                      <a:pt x="35162" y="19371"/>
                      <a:pt x="24880" y="30296"/>
                      <a:pt x="22126" y="45720"/>
                    </a:cubicBezTo>
                    <a:cubicBezTo>
                      <a:pt x="21667" y="48474"/>
                      <a:pt x="21208" y="51780"/>
                      <a:pt x="21208" y="55268"/>
                    </a:cubicBezTo>
                    <a:lnTo>
                      <a:pt x="21208" y="115310"/>
                    </a:lnTo>
                    <a:lnTo>
                      <a:pt x="918" y="115310"/>
                    </a:lnTo>
                    <a:lnTo>
                      <a:pt x="918" y="37733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44" name="Forma libre 143">
                <a:extLst>
                  <a:ext uri="{FF2B5EF4-FFF2-40B4-BE49-F238E27FC236}">
                    <a16:creationId xmlns:a16="http://schemas.microsoft.com/office/drawing/2014/main" id="{7F46E821-5CA3-1272-88EB-DEB5AEF96E15}"/>
                  </a:ext>
                </a:extLst>
              </p:cNvPr>
              <p:cNvSpPr/>
              <p:nvPr/>
            </p:nvSpPr>
            <p:spPr>
              <a:xfrm>
                <a:off x="12310064" y="7436620"/>
                <a:ext cx="25430" cy="157174"/>
              </a:xfrm>
              <a:custGeom>
                <a:avLst/>
                <a:gdLst>
                  <a:gd name="connsiteX0" fmla="*/ 25339 w 25430"/>
                  <a:gd name="connsiteY0" fmla="*/ 12761 h 157174"/>
                  <a:gd name="connsiteX1" fmla="*/ 12302 w 25430"/>
                  <a:gd name="connsiteY1" fmla="*/ 25339 h 157174"/>
                  <a:gd name="connsiteX2" fmla="*/ 0 w 25430"/>
                  <a:gd name="connsiteY2" fmla="*/ 12761 h 157174"/>
                  <a:gd name="connsiteX3" fmla="*/ 12853 w 25430"/>
                  <a:gd name="connsiteY3" fmla="*/ 0 h 157174"/>
                  <a:gd name="connsiteX4" fmla="*/ 25431 w 25430"/>
                  <a:gd name="connsiteY4" fmla="*/ 12761 h 157174"/>
                  <a:gd name="connsiteX5" fmla="*/ 2570 w 25430"/>
                  <a:gd name="connsiteY5" fmla="*/ 157174 h 157174"/>
                  <a:gd name="connsiteX6" fmla="*/ 2570 w 25430"/>
                  <a:gd name="connsiteY6" fmla="*/ 44435 h 157174"/>
                  <a:gd name="connsiteX7" fmla="*/ 23044 w 25430"/>
                  <a:gd name="connsiteY7" fmla="*/ 44435 h 157174"/>
                  <a:gd name="connsiteX8" fmla="*/ 23044 w 25430"/>
                  <a:gd name="connsiteY8" fmla="*/ 157174 h 157174"/>
                  <a:gd name="connsiteX9" fmla="*/ 2570 w 25430"/>
                  <a:gd name="connsiteY9" fmla="*/ 157174 h 1571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5430" h="157174">
                    <a:moveTo>
                      <a:pt x="25339" y="12761"/>
                    </a:moveTo>
                    <a:cubicBezTo>
                      <a:pt x="25614" y="19738"/>
                      <a:pt x="20473" y="25339"/>
                      <a:pt x="12302" y="25339"/>
                    </a:cubicBezTo>
                    <a:cubicBezTo>
                      <a:pt x="5049" y="25339"/>
                      <a:pt x="0" y="19738"/>
                      <a:pt x="0" y="12761"/>
                    </a:cubicBezTo>
                    <a:cubicBezTo>
                      <a:pt x="0" y="5784"/>
                      <a:pt x="5325" y="0"/>
                      <a:pt x="12853" y="0"/>
                    </a:cubicBezTo>
                    <a:cubicBezTo>
                      <a:pt x="20381" y="0"/>
                      <a:pt x="25431" y="5600"/>
                      <a:pt x="25431" y="12761"/>
                    </a:cubicBezTo>
                    <a:close/>
                    <a:moveTo>
                      <a:pt x="2570" y="157174"/>
                    </a:moveTo>
                    <a:lnTo>
                      <a:pt x="2570" y="44435"/>
                    </a:lnTo>
                    <a:lnTo>
                      <a:pt x="23044" y="44435"/>
                    </a:lnTo>
                    <a:lnTo>
                      <a:pt x="23044" y="157174"/>
                    </a:lnTo>
                    <a:lnTo>
                      <a:pt x="2570" y="157174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45" name="Forma libre 144">
                <a:extLst>
                  <a:ext uri="{FF2B5EF4-FFF2-40B4-BE49-F238E27FC236}">
                    <a16:creationId xmlns:a16="http://schemas.microsoft.com/office/drawing/2014/main" id="{DF46AE10-9FCA-F5BB-8928-EF9C0828DB48}"/>
                  </a:ext>
                </a:extLst>
              </p:cNvPr>
              <p:cNvSpPr/>
              <p:nvPr/>
            </p:nvSpPr>
            <p:spPr>
              <a:xfrm>
                <a:off x="12366158" y="7478484"/>
                <a:ext cx="96948" cy="115218"/>
              </a:xfrm>
              <a:custGeom>
                <a:avLst/>
                <a:gdLst>
                  <a:gd name="connsiteX0" fmla="*/ 918 w 96948"/>
                  <a:gd name="connsiteY0" fmla="*/ 33050 h 115218"/>
                  <a:gd name="connsiteX1" fmla="*/ 0 w 96948"/>
                  <a:gd name="connsiteY1" fmla="*/ 2570 h 115218"/>
                  <a:gd name="connsiteX2" fmla="*/ 18178 w 96948"/>
                  <a:gd name="connsiteY2" fmla="*/ 2570 h 115218"/>
                  <a:gd name="connsiteX3" fmla="*/ 19371 w 96948"/>
                  <a:gd name="connsiteY3" fmla="*/ 21208 h 115218"/>
                  <a:gd name="connsiteX4" fmla="*/ 19831 w 96948"/>
                  <a:gd name="connsiteY4" fmla="*/ 21208 h 115218"/>
                  <a:gd name="connsiteX5" fmla="*/ 57105 w 96948"/>
                  <a:gd name="connsiteY5" fmla="*/ 0 h 115218"/>
                  <a:gd name="connsiteX6" fmla="*/ 96949 w 96948"/>
                  <a:gd name="connsiteY6" fmla="*/ 47923 h 115218"/>
                  <a:gd name="connsiteX7" fmla="*/ 96949 w 96948"/>
                  <a:gd name="connsiteY7" fmla="*/ 115218 h 115218"/>
                  <a:gd name="connsiteX8" fmla="*/ 76476 w 96948"/>
                  <a:gd name="connsiteY8" fmla="*/ 115218 h 115218"/>
                  <a:gd name="connsiteX9" fmla="*/ 76476 w 96948"/>
                  <a:gd name="connsiteY9" fmla="*/ 50218 h 115218"/>
                  <a:gd name="connsiteX10" fmla="*/ 50402 w 96948"/>
                  <a:gd name="connsiteY10" fmla="*/ 16892 h 115218"/>
                  <a:gd name="connsiteX11" fmla="*/ 22952 w 96948"/>
                  <a:gd name="connsiteY11" fmla="*/ 37825 h 115218"/>
                  <a:gd name="connsiteX12" fmla="*/ 21575 w 96948"/>
                  <a:gd name="connsiteY12" fmla="*/ 47372 h 115218"/>
                  <a:gd name="connsiteX13" fmla="*/ 21575 w 96948"/>
                  <a:gd name="connsiteY13" fmla="*/ 115126 h 115218"/>
                  <a:gd name="connsiteX14" fmla="*/ 1102 w 96948"/>
                  <a:gd name="connsiteY14" fmla="*/ 115126 h 115218"/>
                  <a:gd name="connsiteX15" fmla="*/ 1102 w 96948"/>
                  <a:gd name="connsiteY15" fmla="*/ 32959 h 1152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96948" h="115218">
                    <a:moveTo>
                      <a:pt x="918" y="33050"/>
                    </a:moveTo>
                    <a:cubicBezTo>
                      <a:pt x="918" y="21391"/>
                      <a:pt x="643" y="11843"/>
                      <a:pt x="0" y="2570"/>
                    </a:cubicBezTo>
                    <a:lnTo>
                      <a:pt x="18178" y="2570"/>
                    </a:lnTo>
                    <a:lnTo>
                      <a:pt x="19371" y="21208"/>
                    </a:lnTo>
                    <a:lnTo>
                      <a:pt x="19831" y="21208"/>
                    </a:lnTo>
                    <a:cubicBezTo>
                      <a:pt x="25431" y="10466"/>
                      <a:pt x="38467" y="0"/>
                      <a:pt x="57105" y="0"/>
                    </a:cubicBezTo>
                    <a:cubicBezTo>
                      <a:pt x="72711" y="0"/>
                      <a:pt x="96949" y="9273"/>
                      <a:pt x="96949" y="47923"/>
                    </a:cubicBezTo>
                    <a:lnTo>
                      <a:pt x="96949" y="115218"/>
                    </a:lnTo>
                    <a:lnTo>
                      <a:pt x="76476" y="115218"/>
                    </a:lnTo>
                    <a:lnTo>
                      <a:pt x="76476" y="50218"/>
                    </a:lnTo>
                    <a:cubicBezTo>
                      <a:pt x="76476" y="32041"/>
                      <a:pt x="69682" y="16892"/>
                      <a:pt x="50402" y="16892"/>
                    </a:cubicBezTo>
                    <a:cubicBezTo>
                      <a:pt x="36907" y="16892"/>
                      <a:pt x="26441" y="26441"/>
                      <a:pt x="22952" y="37825"/>
                    </a:cubicBezTo>
                    <a:cubicBezTo>
                      <a:pt x="22034" y="40395"/>
                      <a:pt x="21575" y="43884"/>
                      <a:pt x="21575" y="47372"/>
                    </a:cubicBezTo>
                    <a:lnTo>
                      <a:pt x="21575" y="115126"/>
                    </a:lnTo>
                    <a:lnTo>
                      <a:pt x="1102" y="115126"/>
                    </a:lnTo>
                    <a:lnTo>
                      <a:pt x="1102" y="32959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46" name="Forma libre 145">
                <a:extLst>
                  <a:ext uri="{FF2B5EF4-FFF2-40B4-BE49-F238E27FC236}">
                    <a16:creationId xmlns:a16="http://schemas.microsoft.com/office/drawing/2014/main" id="{577A9A73-FA64-14EE-8F6D-37F94C798F51}"/>
                  </a:ext>
                </a:extLst>
              </p:cNvPr>
              <p:cNvSpPr/>
              <p:nvPr/>
            </p:nvSpPr>
            <p:spPr>
              <a:xfrm>
                <a:off x="12488170" y="7478667"/>
                <a:ext cx="88870" cy="117422"/>
              </a:xfrm>
              <a:custGeom>
                <a:avLst/>
                <a:gdLst>
                  <a:gd name="connsiteX0" fmla="*/ 88503 w 88870"/>
                  <a:gd name="connsiteY0" fmla="*/ 110904 h 117422"/>
                  <a:gd name="connsiteX1" fmla="*/ 56094 w 88870"/>
                  <a:gd name="connsiteY1" fmla="*/ 117422 h 117422"/>
                  <a:gd name="connsiteX2" fmla="*/ 0 w 88870"/>
                  <a:gd name="connsiteY2" fmla="*/ 59859 h 117422"/>
                  <a:gd name="connsiteX3" fmla="*/ 60502 w 88870"/>
                  <a:gd name="connsiteY3" fmla="*/ 0 h 117422"/>
                  <a:gd name="connsiteX4" fmla="*/ 88870 w 88870"/>
                  <a:gd name="connsiteY4" fmla="*/ 5784 h 117422"/>
                  <a:gd name="connsiteX5" fmla="*/ 84188 w 88870"/>
                  <a:gd name="connsiteY5" fmla="*/ 21575 h 117422"/>
                  <a:gd name="connsiteX6" fmla="*/ 60410 w 88870"/>
                  <a:gd name="connsiteY6" fmla="*/ 16250 h 117422"/>
                  <a:gd name="connsiteX7" fmla="*/ 20565 w 88870"/>
                  <a:gd name="connsiteY7" fmla="*/ 58849 h 117422"/>
                  <a:gd name="connsiteX8" fmla="*/ 59675 w 88870"/>
                  <a:gd name="connsiteY8" fmla="*/ 100988 h 117422"/>
                  <a:gd name="connsiteX9" fmla="*/ 84830 w 88870"/>
                  <a:gd name="connsiteY9" fmla="*/ 95388 h 117422"/>
                  <a:gd name="connsiteX10" fmla="*/ 88319 w 88870"/>
                  <a:gd name="connsiteY10" fmla="*/ 110720 h 117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8870" h="117422">
                    <a:moveTo>
                      <a:pt x="88503" y="110904"/>
                    </a:moveTo>
                    <a:cubicBezTo>
                      <a:pt x="83178" y="113658"/>
                      <a:pt x="71243" y="117422"/>
                      <a:pt x="56094" y="117422"/>
                    </a:cubicBezTo>
                    <a:cubicBezTo>
                      <a:pt x="22126" y="117422"/>
                      <a:pt x="0" y="94378"/>
                      <a:pt x="0" y="59859"/>
                    </a:cubicBezTo>
                    <a:cubicBezTo>
                      <a:pt x="0" y="25339"/>
                      <a:pt x="23779" y="0"/>
                      <a:pt x="60502" y="0"/>
                    </a:cubicBezTo>
                    <a:cubicBezTo>
                      <a:pt x="72620" y="0"/>
                      <a:pt x="83362" y="3030"/>
                      <a:pt x="88870" y="5784"/>
                    </a:cubicBezTo>
                    <a:lnTo>
                      <a:pt x="84188" y="21575"/>
                    </a:lnTo>
                    <a:cubicBezTo>
                      <a:pt x="79322" y="18821"/>
                      <a:pt x="71610" y="16250"/>
                      <a:pt x="60410" y="16250"/>
                    </a:cubicBezTo>
                    <a:cubicBezTo>
                      <a:pt x="34520" y="16250"/>
                      <a:pt x="20565" y="35346"/>
                      <a:pt x="20565" y="58849"/>
                    </a:cubicBezTo>
                    <a:cubicBezTo>
                      <a:pt x="20565" y="84922"/>
                      <a:pt x="37366" y="100988"/>
                      <a:pt x="59675" y="100988"/>
                    </a:cubicBezTo>
                    <a:cubicBezTo>
                      <a:pt x="71335" y="100988"/>
                      <a:pt x="78954" y="97959"/>
                      <a:pt x="84830" y="95388"/>
                    </a:cubicBezTo>
                    <a:lnTo>
                      <a:pt x="88319" y="110720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  <p:sp>
            <p:nvSpPr>
              <p:cNvPr id="147" name="Forma libre 146">
                <a:extLst>
                  <a:ext uri="{FF2B5EF4-FFF2-40B4-BE49-F238E27FC236}">
                    <a16:creationId xmlns:a16="http://schemas.microsoft.com/office/drawing/2014/main" id="{9BEC883A-FB4E-02F9-2080-7DA681B5221C}"/>
                  </a:ext>
                </a:extLst>
              </p:cNvPr>
              <p:cNvSpPr/>
              <p:nvPr/>
            </p:nvSpPr>
            <p:spPr>
              <a:xfrm>
                <a:off x="12591087" y="7478484"/>
                <a:ext cx="99427" cy="117605"/>
              </a:xfrm>
              <a:custGeom>
                <a:avLst/>
                <a:gdLst>
                  <a:gd name="connsiteX0" fmla="*/ 19555 w 99427"/>
                  <a:gd name="connsiteY0" fmla="*/ 62613 h 117605"/>
                  <a:gd name="connsiteX1" fmla="*/ 58206 w 99427"/>
                  <a:gd name="connsiteY1" fmla="*/ 101722 h 117605"/>
                  <a:gd name="connsiteX2" fmla="*/ 89420 w 99427"/>
                  <a:gd name="connsiteY2" fmla="*/ 95939 h 117605"/>
                  <a:gd name="connsiteX3" fmla="*/ 92909 w 99427"/>
                  <a:gd name="connsiteY3" fmla="*/ 110628 h 117605"/>
                  <a:gd name="connsiteX4" fmla="*/ 55451 w 99427"/>
                  <a:gd name="connsiteY4" fmla="*/ 117605 h 117605"/>
                  <a:gd name="connsiteX5" fmla="*/ 0 w 99427"/>
                  <a:gd name="connsiteY5" fmla="*/ 60777 h 117605"/>
                  <a:gd name="connsiteX6" fmla="*/ 52880 w 99427"/>
                  <a:gd name="connsiteY6" fmla="*/ 0 h 117605"/>
                  <a:gd name="connsiteX7" fmla="*/ 99427 w 99427"/>
                  <a:gd name="connsiteY7" fmla="*/ 53064 h 117605"/>
                  <a:gd name="connsiteX8" fmla="*/ 98693 w 99427"/>
                  <a:gd name="connsiteY8" fmla="*/ 62613 h 117605"/>
                  <a:gd name="connsiteX9" fmla="*/ 19555 w 99427"/>
                  <a:gd name="connsiteY9" fmla="*/ 62613 h 117605"/>
                  <a:gd name="connsiteX10" fmla="*/ 79688 w 99427"/>
                  <a:gd name="connsiteY10" fmla="*/ 48015 h 117605"/>
                  <a:gd name="connsiteX11" fmla="*/ 51320 w 99427"/>
                  <a:gd name="connsiteY11" fmla="*/ 14689 h 117605"/>
                  <a:gd name="connsiteX12" fmla="*/ 19922 w 99427"/>
                  <a:gd name="connsiteY12" fmla="*/ 48015 h 117605"/>
                  <a:gd name="connsiteX13" fmla="*/ 79780 w 99427"/>
                  <a:gd name="connsiteY13" fmla="*/ 48015 h 117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9427" h="117605">
                    <a:moveTo>
                      <a:pt x="19555" y="62613"/>
                    </a:moveTo>
                    <a:cubicBezTo>
                      <a:pt x="20013" y="90338"/>
                      <a:pt x="37733" y="101722"/>
                      <a:pt x="58206" y="101722"/>
                    </a:cubicBezTo>
                    <a:cubicBezTo>
                      <a:pt x="72895" y="101722"/>
                      <a:pt x="81708" y="99152"/>
                      <a:pt x="89420" y="95939"/>
                    </a:cubicBezTo>
                    <a:lnTo>
                      <a:pt x="92909" y="110628"/>
                    </a:lnTo>
                    <a:cubicBezTo>
                      <a:pt x="85656" y="113841"/>
                      <a:pt x="73354" y="117605"/>
                      <a:pt x="55451" y="117605"/>
                    </a:cubicBezTo>
                    <a:cubicBezTo>
                      <a:pt x="20747" y="117605"/>
                      <a:pt x="0" y="94745"/>
                      <a:pt x="0" y="60777"/>
                    </a:cubicBezTo>
                    <a:cubicBezTo>
                      <a:pt x="0" y="26808"/>
                      <a:pt x="20013" y="0"/>
                      <a:pt x="52880" y="0"/>
                    </a:cubicBezTo>
                    <a:cubicBezTo>
                      <a:pt x="89695" y="0"/>
                      <a:pt x="99427" y="32408"/>
                      <a:pt x="99427" y="53064"/>
                    </a:cubicBezTo>
                    <a:cubicBezTo>
                      <a:pt x="99427" y="57288"/>
                      <a:pt x="98968" y="60501"/>
                      <a:pt x="98693" y="62613"/>
                    </a:cubicBezTo>
                    <a:lnTo>
                      <a:pt x="19555" y="62613"/>
                    </a:lnTo>
                    <a:close/>
                    <a:moveTo>
                      <a:pt x="79688" y="48015"/>
                    </a:moveTo>
                    <a:cubicBezTo>
                      <a:pt x="79964" y="34979"/>
                      <a:pt x="74364" y="14689"/>
                      <a:pt x="51320" y="14689"/>
                    </a:cubicBezTo>
                    <a:cubicBezTo>
                      <a:pt x="30571" y="14689"/>
                      <a:pt x="21483" y="33785"/>
                      <a:pt x="19922" y="48015"/>
                    </a:cubicBezTo>
                    <a:lnTo>
                      <a:pt x="79780" y="48015"/>
                    </a:lnTo>
                    <a:close/>
                  </a:path>
                </a:pathLst>
              </a:custGeom>
              <a:solidFill>
                <a:srgbClr val="565656"/>
              </a:solidFill>
              <a:ln w="9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CO">
                  <a:latin typeface="Trebuchet MS" panose="020B0703020202090204" pitchFamily="34" charset="0"/>
                </a:endParaRPr>
              </a:p>
            </p:txBody>
          </p:sp>
        </p:grpSp>
        <p:sp>
          <p:nvSpPr>
            <p:cNvPr id="148" name="Forma libre 147">
              <a:extLst>
                <a:ext uri="{FF2B5EF4-FFF2-40B4-BE49-F238E27FC236}">
                  <a16:creationId xmlns:a16="http://schemas.microsoft.com/office/drawing/2014/main" id="{15CD4B81-997A-567A-14A7-2B34A411EFBE}"/>
                </a:ext>
              </a:extLst>
            </p:cNvPr>
            <p:cNvSpPr/>
            <p:nvPr/>
          </p:nvSpPr>
          <p:spPr>
            <a:xfrm>
              <a:off x="12496433" y="7653745"/>
              <a:ext cx="194081" cy="194081"/>
            </a:xfrm>
            <a:custGeom>
              <a:avLst/>
              <a:gdLst>
                <a:gd name="connsiteX0" fmla="*/ 142026 w 194081"/>
                <a:gd name="connsiteY0" fmla="*/ 0 h 194081"/>
                <a:gd name="connsiteX1" fmla="*/ 194081 w 194081"/>
                <a:gd name="connsiteY1" fmla="*/ 52055 h 194081"/>
                <a:gd name="connsiteX2" fmla="*/ 194081 w 194081"/>
                <a:gd name="connsiteY2" fmla="*/ 142026 h 194081"/>
                <a:gd name="connsiteX3" fmla="*/ 142026 w 194081"/>
                <a:gd name="connsiteY3" fmla="*/ 194080 h 194081"/>
                <a:gd name="connsiteX4" fmla="*/ 52054 w 194081"/>
                <a:gd name="connsiteY4" fmla="*/ 194080 h 194081"/>
                <a:gd name="connsiteX5" fmla="*/ -1 w 194081"/>
                <a:gd name="connsiteY5" fmla="*/ 142026 h 194081"/>
                <a:gd name="connsiteX6" fmla="*/ -1 w 194081"/>
                <a:gd name="connsiteY6" fmla="*/ 52055 h 194081"/>
                <a:gd name="connsiteX7" fmla="*/ 52054 w 194081"/>
                <a:gd name="connsiteY7" fmla="*/ 0 h 194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4081" h="194081">
                  <a:moveTo>
                    <a:pt x="142026" y="0"/>
                  </a:moveTo>
                  <a:cubicBezTo>
                    <a:pt x="170775" y="0"/>
                    <a:pt x="194081" y="23306"/>
                    <a:pt x="194081" y="52055"/>
                  </a:cubicBezTo>
                  <a:lnTo>
                    <a:pt x="194081" y="142026"/>
                  </a:lnTo>
                  <a:cubicBezTo>
                    <a:pt x="194081" y="170775"/>
                    <a:pt x="170775" y="194080"/>
                    <a:pt x="142026" y="194080"/>
                  </a:cubicBezTo>
                  <a:lnTo>
                    <a:pt x="52054" y="194080"/>
                  </a:lnTo>
                  <a:cubicBezTo>
                    <a:pt x="23305" y="194080"/>
                    <a:pt x="-1" y="170774"/>
                    <a:pt x="-1" y="142026"/>
                  </a:cubicBezTo>
                  <a:lnTo>
                    <a:pt x="-1" y="52055"/>
                  </a:lnTo>
                  <a:cubicBezTo>
                    <a:pt x="-1" y="23305"/>
                    <a:pt x="23305" y="0"/>
                    <a:pt x="52054" y="0"/>
                  </a:cubicBezTo>
                  <a:close/>
                </a:path>
              </a:pathLst>
            </a:custGeom>
            <a:solidFill>
              <a:srgbClr val="E84949"/>
            </a:solidFill>
            <a:ln w="91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CO">
                <a:latin typeface="Trebuchet MS" panose="020B070302020209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2895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</Words>
  <Application>Microsoft Macintosh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mapa_haiti__CINA</dc:title>
  <cp:lastModifiedBy>Javier Gutierrez N</cp:lastModifiedBy>
  <cp:revision>6</cp:revision>
  <dcterms:created xsi:type="dcterms:W3CDTF">2025-05-23T18:27:31Z</dcterms:created>
  <dcterms:modified xsi:type="dcterms:W3CDTF">2025-05-27T14:49:07Z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24.0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2025-05-23T00:00:00Z</vt:filetime>
  </property>
  <property fmtid="{D5CDD505-2E9C-101B-9397-08002B2CF9AE}" pid="6" name="Producer">
    <vt:lpwstr>Adobe PDF library 15.00</vt:lpwstr>
  </property>
</Properties>
</file>