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2"/>
    <a:srgbClr val="002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>
      <p:cViewPr varScale="1">
        <p:scale>
          <a:sx n="70" d="100"/>
          <a:sy n="70" d="100"/>
        </p:scale>
        <p:origin x="984" y="21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8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2251" y="2132104"/>
            <a:ext cx="1337945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7031" y="4327295"/>
            <a:ext cx="6200140" cy="2914650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12700" marR="5080">
              <a:lnSpc>
                <a:spcPct val="78800"/>
              </a:lnSpc>
              <a:spcBef>
                <a:spcPts val="1995"/>
              </a:spcBef>
            </a:pPr>
            <a:r>
              <a:rPr sz="7350" b="1" dirty="0">
                <a:solidFill>
                  <a:srgbClr val="DA0122"/>
                </a:solidFill>
                <a:latin typeface="Trebuchet MS"/>
                <a:cs typeface="Trebuchet MS"/>
              </a:rPr>
              <a:t>Lorem</a:t>
            </a:r>
            <a:r>
              <a:rPr sz="7350" b="1" spc="185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7350" b="1" spc="-10" dirty="0">
                <a:solidFill>
                  <a:srgbClr val="DA0122"/>
                </a:solidFill>
                <a:latin typeface="Trebuchet MS"/>
                <a:cs typeface="Trebuchet MS"/>
              </a:rPr>
              <a:t>ipsum </a:t>
            </a:r>
            <a:r>
              <a:rPr sz="7350" b="1" dirty="0">
                <a:solidFill>
                  <a:srgbClr val="002A87"/>
                </a:solidFill>
                <a:latin typeface="Trebuchet MS"/>
                <a:cs typeface="Trebuchet MS"/>
              </a:rPr>
              <a:t>dolor</a:t>
            </a:r>
            <a:r>
              <a:rPr sz="7350" b="1" spc="17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7350" b="1" dirty="0">
                <a:solidFill>
                  <a:srgbClr val="002A87"/>
                </a:solidFill>
                <a:latin typeface="Trebuchet MS"/>
                <a:cs typeface="Trebuchet MS"/>
              </a:rPr>
              <a:t>sit</a:t>
            </a:r>
            <a:r>
              <a:rPr sz="7350" b="1" spc="17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7350" b="1" spc="-20" dirty="0">
                <a:solidFill>
                  <a:srgbClr val="002A87"/>
                </a:solidFill>
                <a:latin typeface="Trebuchet MS"/>
                <a:cs typeface="Trebuchet MS"/>
              </a:rPr>
              <a:t>amet </a:t>
            </a:r>
            <a:r>
              <a:rPr sz="7350" b="1" spc="-10" dirty="0">
                <a:solidFill>
                  <a:srgbClr val="002A87"/>
                </a:solidFill>
                <a:latin typeface="Trebuchet MS"/>
                <a:cs typeface="Trebuchet MS"/>
              </a:rPr>
              <a:t>consectetuer</a:t>
            </a:r>
            <a:endParaRPr sz="73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33597" y="7668081"/>
            <a:ext cx="3906520" cy="12503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55"/>
              </a:spcBef>
            </a:pP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Lorem</a:t>
            </a:r>
            <a:r>
              <a:rPr sz="1950" spc="11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ipsum</a:t>
            </a:r>
            <a:r>
              <a:rPr sz="19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dolor</a:t>
            </a:r>
            <a:r>
              <a:rPr sz="19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sit</a:t>
            </a:r>
            <a:r>
              <a:rPr sz="1950" spc="10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4F6C71"/>
                </a:solidFill>
                <a:latin typeface="Trebuchet MS"/>
                <a:cs typeface="Trebuchet MS"/>
              </a:rPr>
              <a:t>amet,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consectetuer</a:t>
            </a:r>
            <a:r>
              <a:rPr sz="1950" spc="22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adipiscing</a:t>
            </a:r>
            <a:r>
              <a:rPr sz="1950" spc="22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elit,</a:t>
            </a:r>
            <a:r>
              <a:rPr sz="1950" spc="22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spc="-25" dirty="0">
                <a:solidFill>
                  <a:srgbClr val="4F6C71"/>
                </a:solidFill>
                <a:latin typeface="Trebuchet MS"/>
                <a:cs typeface="Trebuchet MS"/>
              </a:rPr>
              <a:t>sed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diam</a:t>
            </a:r>
            <a:r>
              <a:rPr sz="1950" spc="16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nonummy</a:t>
            </a:r>
            <a:r>
              <a:rPr sz="1950" spc="16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nibh</a:t>
            </a:r>
            <a:r>
              <a:rPr sz="1950" spc="15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4F6C71"/>
                </a:solidFill>
                <a:latin typeface="Trebuchet MS"/>
                <a:cs typeface="Trebuchet MS"/>
              </a:rPr>
              <a:t>euismod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tincidunt</a:t>
            </a:r>
            <a:r>
              <a:rPr sz="1950" spc="12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1950" spc="12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laoreet</a:t>
            </a:r>
            <a:r>
              <a:rPr sz="1950" spc="12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F6C71"/>
                </a:solidFill>
                <a:latin typeface="Trebuchet MS"/>
                <a:cs typeface="Trebuchet MS"/>
              </a:rPr>
              <a:t>dolore</a:t>
            </a:r>
            <a:r>
              <a:rPr sz="1950" spc="12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4F6C71"/>
                </a:solidFill>
                <a:latin typeface="Trebuchet MS"/>
                <a:cs typeface="Trebuchet MS"/>
              </a:rPr>
              <a:t>magna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496758" y="7794743"/>
            <a:ext cx="981075" cy="1022985"/>
            <a:chOff x="12496758" y="7794743"/>
            <a:chExt cx="981075" cy="1022985"/>
          </a:xfrm>
        </p:grpSpPr>
        <p:sp>
          <p:nvSpPr>
            <p:cNvPr id="5" name="object 5"/>
            <p:cNvSpPr/>
            <p:nvPr/>
          </p:nvSpPr>
          <p:spPr>
            <a:xfrm>
              <a:off x="12496749" y="7794745"/>
              <a:ext cx="981075" cy="1022985"/>
            </a:xfrm>
            <a:custGeom>
              <a:avLst/>
              <a:gdLst/>
              <a:ahLst/>
              <a:cxnLst/>
              <a:rect l="l" t="t" r="r" b="b"/>
              <a:pathLst>
                <a:path w="981075" h="1022984">
                  <a:moveTo>
                    <a:pt x="836688" y="660374"/>
                  </a:moveTo>
                  <a:lnTo>
                    <a:pt x="830541" y="655231"/>
                  </a:lnTo>
                  <a:lnTo>
                    <a:pt x="819708" y="655040"/>
                  </a:lnTo>
                  <a:lnTo>
                    <a:pt x="793483" y="655040"/>
                  </a:lnTo>
                  <a:lnTo>
                    <a:pt x="793470" y="348195"/>
                  </a:lnTo>
                  <a:lnTo>
                    <a:pt x="793470" y="341833"/>
                  </a:lnTo>
                  <a:lnTo>
                    <a:pt x="792657" y="330657"/>
                  </a:lnTo>
                  <a:lnTo>
                    <a:pt x="789444" y="323926"/>
                  </a:lnTo>
                  <a:lnTo>
                    <a:pt x="782662" y="320776"/>
                  </a:lnTo>
                  <a:lnTo>
                    <a:pt x="771156" y="319976"/>
                  </a:lnTo>
                  <a:lnTo>
                    <a:pt x="697052" y="319976"/>
                  </a:lnTo>
                  <a:lnTo>
                    <a:pt x="674966" y="654494"/>
                  </a:lnTo>
                  <a:lnTo>
                    <a:pt x="703224" y="654494"/>
                  </a:lnTo>
                  <a:lnTo>
                    <a:pt x="703224" y="348195"/>
                  </a:lnTo>
                  <a:lnTo>
                    <a:pt x="765848" y="348195"/>
                  </a:lnTo>
                  <a:lnTo>
                    <a:pt x="765848" y="654494"/>
                  </a:lnTo>
                  <a:lnTo>
                    <a:pt x="613575" y="654761"/>
                  </a:lnTo>
                  <a:lnTo>
                    <a:pt x="613943" y="654494"/>
                  </a:lnTo>
                  <a:lnTo>
                    <a:pt x="613206" y="654494"/>
                  </a:lnTo>
                  <a:lnTo>
                    <a:pt x="613206" y="655040"/>
                  </a:lnTo>
                  <a:lnTo>
                    <a:pt x="612965" y="655231"/>
                  </a:lnTo>
                  <a:lnTo>
                    <a:pt x="606882" y="655040"/>
                  </a:lnTo>
                  <a:lnTo>
                    <a:pt x="607923" y="655040"/>
                  </a:lnTo>
                  <a:lnTo>
                    <a:pt x="613206" y="655040"/>
                  </a:lnTo>
                  <a:lnTo>
                    <a:pt x="613206" y="654494"/>
                  </a:lnTo>
                  <a:lnTo>
                    <a:pt x="577913" y="654494"/>
                  </a:lnTo>
                  <a:lnTo>
                    <a:pt x="594385" y="654799"/>
                  </a:lnTo>
                  <a:lnTo>
                    <a:pt x="552475" y="654875"/>
                  </a:lnTo>
                  <a:lnTo>
                    <a:pt x="552475" y="487451"/>
                  </a:lnTo>
                  <a:lnTo>
                    <a:pt x="614730" y="487451"/>
                  </a:lnTo>
                  <a:lnTo>
                    <a:pt x="614997" y="490791"/>
                  </a:lnTo>
                  <a:lnTo>
                    <a:pt x="615429" y="493763"/>
                  </a:lnTo>
                  <a:lnTo>
                    <a:pt x="615467" y="607745"/>
                  </a:lnTo>
                  <a:lnTo>
                    <a:pt x="615657" y="644753"/>
                  </a:lnTo>
                  <a:lnTo>
                    <a:pt x="615721" y="653148"/>
                  </a:lnTo>
                  <a:lnTo>
                    <a:pt x="613943" y="654494"/>
                  </a:lnTo>
                  <a:lnTo>
                    <a:pt x="642886" y="654494"/>
                  </a:lnTo>
                  <a:lnTo>
                    <a:pt x="642886" y="487451"/>
                  </a:lnTo>
                  <a:lnTo>
                    <a:pt x="642848" y="480110"/>
                  </a:lnTo>
                  <a:lnTo>
                    <a:pt x="642023" y="470242"/>
                  </a:lnTo>
                  <a:lnTo>
                    <a:pt x="638924" y="463918"/>
                  </a:lnTo>
                  <a:lnTo>
                    <a:pt x="632777" y="460717"/>
                  </a:lnTo>
                  <a:lnTo>
                    <a:pt x="633069" y="460717"/>
                  </a:lnTo>
                  <a:lnTo>
                    <a:pt x="622617" y="459803"/>
                  </a:lnTo>
                  <a:lnTo>
                    <a:pt x="544398" y="459803"/>
                  </a:lnTo>
                  <a:lnTo>
                    <a:pt x="533882" y="460717"/>
                  </a:lnTo>
                  <a:lnTo>
                    <a:pt x="534174" y="460717"/>
                  </a:lnTo>
                  <a:lnTo>
                    <a:pt x="527977" y="463918"/>
                  </a:lnTo>
                  <a:lnTo>
                    <a:pt x="524840" y="470242"/>
                  </a:lnTo>
                  <a:lnTo>
                    <a:pt x="524002" y="480110"/>
                  </a:lnTo>
                  <a:lnTo>
                    <a:pt x="523938" y="646150"/>
                  </a:lnTo>
                  <a:lnTo>
                    <a:pt x="523608" y="650100"/>
                  </a:lnTo>
                  <a:lnTo>
                    <a:pt x="523481" y="653148"/>
                  </a:lnTo>
                  <a:lnTo>
                    <a:pt x="523417" y="654494"/>
                  </a:lnTo>
                  <a:lnTo>
                    <a:pt x="492213" y="654494"/>
                  </a:lnTo>
                  <a:lnTo>
                    <a:pt x="492188" y="409600"/>
                  </a:lnTo>
                  <a:lnTo>
                    <a:pt x="492188" y="401205"/>
                  </a:lnTo>
                  <a:lnTo>
                    <a:pt x="491299" y="392074"/>
                  </a:lnTo>
                  <a:lnTo>
                    <a:pt x="491261" y="391706"/>
                  </a:lnTo>
                  <a:lnTo>
                    <a:pt x="488099" y="385686"/>
                  </a:lnTo>
                  <a:lnTo>
                    <a:pt x="482079" y="382536"/>
                  </a:lnTo>
                  <a:lnTo>
                    <a:pt x="472592" y="381622"/>
                  </a:lnTo>
                  <a:lnTo>
                    <a:pt x="463575" y="381622"/>
                  </a:lnTo>
                  <a:lnTo>
                    <a:pt x="463575" y="409600"/>
                  </a:lnTo>
                  <a:lnTo>
                    <a:pt x="463575" y="654494"/>
                  </a:lnTo>
                  <a:lnTo>
                    <a:pt x="401612" y="654494"/>
                  </a:lnTo>
                  <a:lnTo>
                    <a:pt x="401612" y="409600"/>
                  </a:lnTo>
                  <a:lnTo>
                    <a:pt x="463575" y="409600"/>
                  </a:lnTo>
                  <a:lnTo>
                    <a:pt x="463575" y="381622"/>
                  </a:lnTo>
                  <a:lnTo>
                    <a:pt x="394246" y="381622"/>
                  </a:lnTo>
                  <a:lnTo>
                    <a:pt x="382879" y="382536"/>
                  </a:lnTo>
                  <a:lnTo>
                    <a:pt x="383628" y="382536"/>
                  </a:lnTo>
                  <a:lnTo>
                    <a:pt x="377317" y="385686"/>
                  </a:lnTo>
                  <a:lnTo>
                    <a:pt x="374154" y="392074"/>
                  </a:lnTo>
                  <a:lnTo>
                    <a:pt x="373418" y="401205"/>
                  </a:lnTo>
                  <a:lnTo>
                    <a:pt x="373303" y="654494"/>
                  </a:lnTo>
                  <a:lnTo>
                    <a:pt x="338023" y="654494"/>
                  </a:lnTo>
                  <a:lnTo>
                    <a:pt x="338010" y="487781"/>
                  </a:lnTo>
                  <a:lnTo>
                    <a:pt x="338010" y="480110"/>
                  </a:lnTo>
                  <a:lnTo>
                    <a:pt x="337134" y="470242"/>
                  </a:lnTo>
                  <a:lnTo>
                    <a:pt x="334010" y="463918"/>
                  </a:lnTo>
                  <a:lnTo>
                    <a:pt x="327939" y="460717"/>
                  </a:lnTo>
                  <a:lnTo>
                    <a:pt x="318211" y="459803"/>
                  </a:lnTo>
                  <a:lnTo>
                    <a:pt x="309435" y="459803"/>
                  </a:lnTo>
                  <a:lnTo>
                    <a:pt x="309435" y="487781"/>
                  </a:lnTo>
                  <a:lnTo>
                    <a:pt x="309435" y="654494"/>
                  </a:lnTo>
                  <a:lnTo>
                    <a:pt x="247484" y="654494"/>
                  </a:lnTo>
                  <a:lnTo>
                    <a:pt x="247484" y="487781"/>
                  </a:lnTo>
                  <a:lnTo>
                    <a:pt x="309435" y="487781"/>
                  </a:lnTo>
                  <a:lnTo>
                    <a:pt x="309435" y="459803"/>
                  </a:lnTo>
                  <a:lnTo>
                    <a:pt x="238950" y="459803"/>
                  </a:lnTo>
                  <a:lnTo>
                    <a:pt x="229196" y="460717"/>
                  </a:lnTo>
                  <a:lnTo>
                    <a:pt x="223100" y="463918"/>
                  </a:lnTo>
                  <a:lnTo>
                    <a:pt x="219951" y="470242"/>
                  </a:lnTo>
                  <a:lnTo>
                    <a:pt x="219075" y="480110"/>
                  </a:lnTo>
                  <a:lnTo>
                    <a:pt x="219062" y="654494"/>
                  </a:lnTo>
                  <a:lnTo>
                    <a:pt x="214845" y="654494"/>
                  </a:lnTo>
                  <a:lnTo>
                    <a:pt x="210680" y="655040"/>
                  </a:lnTo>
                  <a:lnTo>
                    <a:pt x="150837" y="655040"/>
                  </a:lnTo>
                  <a:lnTo>
                    <a:pt x="145872" y="659447"/>
                  </a:lnTo>
                  <a:lnTo>
                    <a:pt x="144310" y="675398"/>
                  </a:lnTo>
                  <a:lnTo>
                    <a:pt x="150672" y="681520"/>
                  </a:lnTo>
                  <a:lnTo>
                    <a:pt x="162801" y="682396"/>
                  </a:lnTo>
                  <a:lnTo>
                    <a:pt x="166255" y="682218"/>
                  </a:lnTo>
                  <a:lnTo>
                    <a:pt x="829716" y="682218"/>
                  </a:lnTo>
                  <a:lnTo>
                    <a:pt x="836256" y="677049"/>
                  </a:lnTo>
                  <a:lnTo>
                    <a:pt x="836688" y="660374"/>
                  </a:lnTo>
                  <a:close/>
                </a:path>
                <a:path w="981075" h="1022984">
                  <a:moveTo>
                    <a:pt x="981062" y="63271"/>
                  </a:moveTo>
                  <a:lnTo>
                    <a:pt x="980338" y="48107"/>
                  </a:lnTo>
                  <a:lnTo>
                    <a:pt x="980249" y="46380"/>
                  </a:lnTo>
                  <a:lnTo>
                    <a:pt x="974826" y="30213"/>
                  </a:lnTo>
                  <a:lnTo>
                    <a:pt x="972947" y="27533"/>
                  </a:lnTo>
                  <a:lnTo>
                    <a:pt x="965784" y="17297"/>
                  </a:lnTo>
                  <a:lnTo>
                    <a:pt x="953223" y="7759"/>
                  </a:lnTo>
                  <a:lnTo>
                    <a:pt x="953033" y="7696"/>
                  </a:lnTo>
                  <a:lnTo>
                    <a:pt x="953033" y="61163"/>
                  </a:lnTo>
                  <a:lnTo>
                    <a:pt x="948524" y="72694"/>
                  </a:lnTo>
                  <a:lnTo>
                    <a:pt x="939533" y="81165"/>
                  </a:lnTo>
                  <a:lnTo>
                    <a:pt x="927061" y="85090"/>
                  </a:lnTo>
                  <a:lnTo>
                    <a:pt x="923188" y="85420"/>
                  </a:lnTo>
                  <a:lnTo>
                    <a:pt x="917892" y="85420"/>
                  </a:lnTo>
                  <a:lnTo>
                    <a:pt x="917892" y="121158"/>
                  </a:lnTo>
                  <a:lnTo>
                    <a:pt x="917879" y="671449"/>
                  </a:lnTo>
                  <a:lnTo>
                    <a:pt x="900366" y="720013"/>
                  </a:lnTo>
                  <a:lnTo>
                    <a:pt x="851941" y="737374"/>
                  </a:lnTo>
                  <a:lnTo>
                    <a:pt x="526503" y="737374"/>
                  </a:lnTo>
                  <a:lnTo>
                    <a:pt x="526503" y="765187"/>
                  </a:lnTo>
                  <a:lnTo>
                    <a:pt x="526503" y="994206"/>
                  </a:lnTo>
                  <a:lnTo>
                    <a:pt x="481152" y="994206"/>
                  </a:lnTo>
                  <a:lnTo>
                    <a:pt x="481152" y="786180"/>
                  </a:lnTo>
                  <a:lnTo>
                    <a:pt x="481152" y="765187"/>
                  </a:lnTo>
                  <a:lnTo>
                    <a:pt x="526503" y="765187"/>
                  </a:lnTo>
                  <a:lnTo>
                    <a:pt x="526503" y="737374"/>
                  </a:lnTo>
                  <a:lnTo>
                    <a:pt x="430123" y="737374"/>
                  </a:lnTo>
                  <a:lnTo>
                    <a:pt x="430123" y="764590"/>
                  </a:lnTo>
                  <a:lnTo>
                    <a:pt x="428244" y="768896"/>
                  </a:lnTo>
                  <a:lnTo>
                    <a:pt x="427012" y="771956"/>
                  </a:lnTo>
                  <a:lnTo>
                    <a:pt x="364807" y="901547"/>
                  </a:lnTo>
                  <a:lnTo>
                    <a:pt x="321322" y="992670"/>
                  </a:lnTo>
                  <a:lnTo>
                    <a:pt x="321195" y="992924"/>
                  </a:lnTo>
                  <a:lnTo>
                    <a:pt x="317512" y="995768"/>
                  </a:lnTo>
                  <a:lnTo>
                    <a:pt x="309841" y="995260"/>
                  </a:lnTo>
                  <a:lnTo>
                    <a:pt x="305485" y="995083"/>
                  </a:lnTo>
                  <a:lnTo>
                    <a:pt x="276860" y="995083"/>
                  </a:lnTo>
                  <a:lnTo>
                    <a:pt x="278498" y="991006"/>
                  </a:lnTo>
                  <a:lnTo>
                    <a:pt x="279577" y="987882"/>
                  </a:lnTo>
                  <a:lnTo>
                    <a:pt x="361162" y="815695"/>
                  </a:lnTo>
                  <a:lnTo>
                    <a:pt x="384213" y="766711"/>
                  </a:lnTo>
                  <a:lnTo>
                    <a:pt x="387705" y="764197"/>
                  </a:lnTo>
                  <a:lnTo>
                    <a:pt x="394944" y="764590"/>
                  </a:lnTo>
                  <a:lnTo>
                    <a:pt x="430123" y="764590"/>
                  </a:lnTo>
                  <a:lnTo>
                    <a:pt x="430123" y="737374"/>
                  </a:lnTo>
                  <a:lnTo>
                    <a:pt x="129387" y="737374"/>
                  </a:lnTo>
                  <a:lnTo>
                    <a:pt x="101625" y="732929"/>
                  </a:lnTo>
                  <a:lnTo>
                    <a:pt x="80949" y="720013"/>
                  </a:lnTo>
                  <a:lnTo>
                    <a:pt x="68046" y="699300"/>
                  </a:lnTo>
                  <a:lnTo>
                    <a:pt x="63601" y="671449"/>
                  </a:lnTo>
                  <a:lnTo>
                    <a:pt x="63563" y="113588"/>
                  </a:lnTo>
                  <a:lnTo>
                    <a:pt x="917295" y="113588"/>
                  </a:lnTo>
                  <a:lnTo>
                    <a:pt x="917511" y="117551"/>
                  </a:lnTo>
                  <a:lnTo>
                    <a:pt x="917892" y="121158"/>
                  </a:lnTo>
                  <a:lnTo>
                    <a:pt x="917892" y="85420"/>
                  </a:lnTo>
                  <a:lnTo>
                    <a:pt x="53975" y="85420"/>
                  </a:lnTo>
                  <a:lnTo>
                    <a:pt x="49060" y="84239"/>
                  </a:lnTo>
                  <a:lnTo>
                    <a:pt x="40081" y="80251"/>
                  </a:lnTo>
                  <a:lnTo>
                    <a:pt x="33121" y="73533"/>
                  </a:lnTo>
                  <a:lnTo>
                    <a:pt x="28727" y="64909"/>
                  </a:lnTo>
                  <a:lnTo>
                    <a:pt x="27444" y="55245"/>
                  </a:lnTo>
                  <a:lnTo>
                    <a:pt x="29641" y="45478"/>
                  </a:lnTo>
                  <a:lnTo>
                    <a:pt x="34925" y="37223"/>
                  </a:lnTo>
                  <a:lnTo>
                    <a:pt x="42697" y="31140"/>
                  </a:lnTo>
                  <a:lnTo>
                    <a:pt x="52400" y="27889"/>
                  </a:lnTo>
                  <a:lnTo>
                    <a:pt x="54737" y="27533"/>
                  </a:lnTo>
                  <a:lnTo>
                    <a:pt x="919162" y="27533"/>
                  </a:lnTo>
                  <a:lnTo>
                    <a:pt x="952055" y="48107"/>
                  </a:lnTo>
                  <a:lnTo>
                    <a:pt x="953033" y="61163"/>
                  </a:lnTo>
                  <a:lnTo>
                    <a:pt x="953033" y="7696"/>
                  </a:lnTo>
                  <a:lnTo>
                    <a:pt x="937221" y="1676"/>
                  </a:lnTo>
                  <a:lnTo>
                    <a:pt x="930363" y="0"/>
                  </a:lnTo>
                  <a:lnTo>
                    <a:pt x="920369" y="368"/>
                  </a:lnTo>
                  <a:lnTo>
                    <a:pt x="54203" y="368"/>
                  </a:lnTo>
                  <a:lnTo>
                    <a:pt x="9283" y="25514"/>
                  </a:lnTo>
                  <a:lnTo>
                    <a:pt x="0" y="60248"/>
                  </a:lnTo>
                  <a:lnTo>
                    <a:pt x="3898" y="77533"/>
                  </a:lnTo>
                  <a:lnTo>
                    <a:pt x="13119" y="92684"/>
                  </a:lnTo>
                  <a:lnTo>
                    <a:pt x="27228" y="104228"/>
                  </a:lnTo>
                  <a:lnTo>
                    <a:pt x="34569" y="108369"/>
                  </a:lnTo>
                  <a:lnTo>
                    <a:pt x="35966" y="112941"/>
                  </a:lnTo>
                  <a:lnTo>
                    <a:pt x="35839" y="670179"/>
                  </a:lnTo>
                  <a:lnTo>
                    <a:pt x="42443" y="709447"/>
                  </a:lnTo>
                  <a:lnTo>
                    <a:pt x="90957" y="758177"/>
                  </a:lnTo>
                  <a:lnTo>
                    <a:pt x="128727" y="764590"/>
                  </a:lnTo>
                  <a:lnTo>
                    <a:pt x="354609" y="764590"/>
                  </a:lnTo>
                  <a:lnTo>
                    <a:pt x="352602" y="769315"/>
                  </a:lnTo>
                  <a:lnTo>
                    <a:pt x="351282" y="772718"/>
                  </a:lnTo>
                  <a:lnTo>
                    <a:pt x="244563" y="998080"/>
                  </a:lnTo>
                  <a:lnTo>
                    <a:pt x="241465" y="1008138"/>
                  </a:lnTo>
                  <a:lnTo>
                    <a:pt x="241414" y="1008303"/>
                  </a:lnTo>
                  <a:lnTo>
                    <a:pt x="241338" y="1008583"/>
                  </a:lnTo>
                  <a:lnTo>
                    <a:pt x="242519" y="1014488"/>
                  </a:lnTo>
                  <a:lnTo>
                    <a:pt x="242582" y="1014869"/>
                  </a:lnTo>
                  <a:lnTo>
                    <a:pt x="242976" y="1016279"/>
                  </a:lnTo>
                  <a:lnTo>
                    <a:pt x="249212" y="1020953"/>
                  </a:lnTo>
                  <a:lnTo>
                    <a:pt x="249732" y="1020953"/>
                  </a:lnTo>
                  <a:lnTo>
                    <a:pt x="260096" y="1022489"/>
                  </a:lnTo>
                  <a:lnTo>
                    <a:pt x="311975" y="1022489"/>
                  </a:lnTo>
                  <a:lnTo>
                    <a:pt x="321703" y="1022705"/>
                  </a:lnTo>
                  <a:lnTo>
                    <a:pt x="329476" y="1022070"/>
                  </a:lnTo>
                  <a:lnTo>
                    <a:pt x="335699" y="1019479"/>
                  </a:lnTo>
                  <a:lnTo>
                    <a:pt x="340614" y="1014869"/>
                  </a:lnTo>
                  <a:lnTo>
                    <a:pt x="344551" y="1008303"/>
                  </a:lnTo>
                  <a:lnTo>
                    <a:pt x="344652" y="1008138"/>
                  </a:lnTo>
                  <a:lnTo>
                    <a:pt x="350545" y="995768"/>
                  </a:lnTo>
                  <a:lnTo>
                    <a:pt x="364985" y="965454"/>
                  </a:lnTo>
                  <a:lnTo>
                    <a:pt x="448348" y="791984"/>
                  </a:lnTo>
                  <a:lnTo>
                    <a:pt x="450037" y="789114"/>
                  </a:lnTo>
                  <a:lnTo>
                    <a:pt x="451599" y="786180"/>
                  </a:lnTo>
                  <a:lnTo>
                    <a:pt x="452539" y="840473"/>
                  </a:lnTo>
                  <a:lnTo>
                    <a:pt x="453021" y="894524"/>
                  </a:lnTo>
                  <a:lnTo>
                    <a:pt x="453110" y="922172"/>
                  </a:lnTo>
                  <a:lnTo>
                    <a:pt x="453186" y="943775"/>
                  </a:lnTo>
                  <a:lnTo>
                    <a:pt x="453263" y="1002626"/>
                  </a:lnTo>
                  <a:lnTo>
                    <a:pt x="473811" y="1022489"/>
                  </a:lnTo>
                  <a:lnTo>
                    <a:pt x="534416" y="1022489"/>
                  </a:lnTo>
                  <a:lnTo>
                    <a:pt x="543801" y="1021702"/>
                  </a:lnTo>
                  <a:lnTo>
                    <a:pt x="544436" y="1021702"/>
                  </a:lnTo>
                  <a:lnTo>
                    <a:pt x="550430" y="1018743"/>
                  </a:lnTo>
                  <a:lnTo>
                    <a:pt x="550621" y="1018743"/>
                  </a:lnTo>
                  <a:lnTo>
                    <a:pt x="553707" y="1012583"/>
                  </a:lnTo>
                  <a:lnTo>
                    <a:pt x="554545" y="1002626"/>
                  </a:lnTo>
                  <a:lnTo>
                    <a:pt x="554545" y="994206"/>
                  </a:lnTo>
                  <a:lnTo>
                    <a:pt x="554558" y="785317"/>
                  </a:lnTo>
                  <a:lnTo>
                    <a:pt x="558190" y="788263"/>
                  </a:lnTo>
                  <a:lnTo>
                    <a:pt x="559714" y="791273"/>
                  </a:lnTo>
                  <a:lnTo>
                    <a:pt x="643064" y="964819"/>
                  </a:lnTo>
                  <a:lnTo>
                    <a:pt x="663384" y="1007529"/>
                  </a:lnTo>
                  <a:lnTo>
                    <a:pt x="667499" y="1014488"/>
                  </a:lnTo>
                  <a:lnTo>
                    <a:pt x="672515" y="1019327"/>
                  </a:lnTo>
                  <a:lnTo>
                    <a:pt x="678853" y="1022070"/>
                  </a:lnTo>
                  <a:lnTo>
                    <a:pt x="686968" y="1022718"/>
                  </a:lnTo>
                  <a:lnTo>
                    <a:pt x="696023" y="1022489"/>
                  </a:lnTo>
                  <a:lnTo>
                    <a:pt x="746658" y="1022489"/>
                  </a:lnTo>
                  <a:lnTo>
                    <a:pt x="758786" y="1020953"/>
                  </a:lnTo>
                  <a:lnTo>
                    <a:pt x="765505" y="1016279"/>
                  </a:lnTo>
                  <a:lnTo>
                    <a:pt x="766889" y="1008583"/>
                  </a:lnTo>
                  <a:lnTo>
                    <a:pt x="766876" y="1008138"/>
                  </a:lnTo>
                  <a:lnTo>
                    <a:pt x="763193" y="996810"/>
                  </a:lnTo>
                  <a:lnTo>
                    <a:pt x="762457" y="995260"/>
                  </a:lnTo>
                  <a:lnTo>
                    <a:pt x="762368" y="995083"/>
                  </a:lnTo>
                  <a:lnTo>
                    <a:pt x="730491" y="927722"/>
                  </a:lnTo>
                  <a:lnTo>
                    <a:pt x="730491" y="992924"/>
                  </a:lnTo>
                  <a:lnTo>
                    <a:pt x="730351" y="993419"/>
                  </a:lnTo>
                  <a:lnTo>
                    <a:pt x="730351" y="995083"/>
                  </a:lnTo>
                  <a:lnTo>
                    <a:pt x="690791" y="995083"/>
                  </a:lnTo>
                  <a:lnTo>
                    <a:pt x="687120" y="992263"/>
                  </a:lnTo>
                  <a:lnTo>
                    <a:pt x="587781" y="785317"/>
                  </a:lnTo>
                  <a:lnTo>
                    <a:pt x="579208" y="767422"/>
                  </a:lnTo>
                  <a:lnTo>
                    <a:pt x="579475" y="766711"/>
                  </a:lnTo>
                  <a:lnTo>
                    <a:pt x="579589" y="765187"/>
                  </a:lnTo>
                  <a:lnTo>
                    <a:pt x="579628" y="764590"/>
                  </a:lnTo>
                  <a:lnTo>
                    <a:pt x="602284" y="764590"/>
                  </a:lnTo>
                  <a:lnTo>
                    <a:pt x="625652" y="765187"/>
                  </a:lnTo>
                  <a:lnTo>
                    <a:pt x="619975" y="765187"/>
                  </a:lnTo>
                  <a:lnTo>
                    <a:pt x="623735" y="767207"/>
                  </a:lnTo>
                  <a:lnTo>
                    <a:pt x="646010" y="813993"/>
                  </a:lnTo>
                  <a:lnTo>
                    <a:pt x="730389" y="992263"/>
                  </a:lnTo>
                  <a:lnTo>
                    <a:pt x="730491" y="992924"/>
                  </a:lnTo>
                  <a:lnTo>
                    <a:pt x="730491" y="927722"/>
                  </a:lnTo>
                  <a:lnTo>
                    <a:pt x="657402" y="773252"/>
                  </a:lnTo>
                  <a:lnTo>
                    <a:pt x="655929" y="769874"/>
                  </a:lnTo>
                  <a:lnTo>
                    <a:pt x="653529" y="764590"/>
                  </a:lnTo>
                  <a:lnTo>
                    <a:pt x="866190" y="764590"/>
                  </a:lnTo>
                  <a:lnTo>
                    <a:pt x="868426" y="764197"/>
                  </a:lnTo>
                  <a:lnTo>
                    <a:pt x="871562" y="763651"/>
                  </a:lnTo>
                  <a:lnTo>
                    <a:pt x="920508" y="737374"/>
                  </a:lnTo>
                  <a:lnTo>
                    <a:pt x="945451" y="673468"/>
                  </a:lnTo>
                  <a:lnTo>
                    <a:pt x="945413" y="221957"/>
                  </a:lnTo>
                  <a:lnTo>
                    <a:pt x="945299" y="113588"/>
                  </a:lnTo>
                  <a:lnTo>
                    <a:pt x="945299" y="113347"/>
                  </a:lnTo>
                  <a:lnTo>
                    <a:pt x="946950" y="108369"/>
                  </a:lnTo>
                  <a:lnTo>
                    <a:pt x="946823" y="108369"/>
                  </a:lnTo>
                  <a:lnTo>
                    <a:pt x="954709" y="103708"/>
                  </a:lnTo>
                  <a:lnTo>
                    <a:pt x="967892" y="92913"/>
                  </a:lnTo>
                  <a:lnTo>
                    <a:pt x="972743" y="85420"/>
                  </a:lnTo>
                  <a:lnTo>
                    <a:pt x="976807" y="79108"/>
                  </a:lnTo>
                  <a:lnTo>
                    <a:pt x="981062" y="63271"/>
                  </a:lnTo>
                  <a:close/>
                </a:path>
              </a:pathLst>
            </a:custGeom>
            <a:solidFill>
              <a:srgbClr val="DA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21003" y="7948103"/>
              <a:ext cx="249364" cy="249489"/>
            </a:xfrm>
            <a:prstGeom prst="rect">
              <a:avLst/>
            </a:prstGeom>
          </p:spPr>
        </p:pic>
      </p:grpSp>
      <p:sp>
        <p:nvSpPr>
          <p:cNvPr id="7" name="bg object 16">
            <a:extLst>
              <a:ext uri="{FF2B5EF4-FFF2-40B4-BE49-F238E27FC236}">
                <a16:creationId xmlns:a16="http://schemas.microsoft.com/office/drawing/2014/main" id="{4F6658BF-1810-0691-3CC8-C7CA99505F65}"/>
              </a:ext>
            </a:extLst>
          </p:cNvPr>
          <p:cNvSpPr/>
          <p:nvPr/>
        </p:nvSpPr>
        <p:spPr>
          <a:xfrm>
            <a:off x="0" y="0"/>
            <a:ext cx="10171430" cy="11308715"/>
          </a:xfrm>
          <a:custGeom>
            <a:avLst/>
            <a:gdLst/>
            <a:ahLst/>
            <a:cxnLst/>
            <a:rect l="l" t="t" r="r" b="b"/>
            <a:pathLst>
              <a:path w="10171430" h="11308715">
                <a:moveTo>
                  <a:pt x="10170946" y="0"/>
                </a:moveTo>
                <a:lnTo>
                  <a:pt x="0" y="0"/>
                </a:lnTo>
                <a:lnTo>
                  <a:pt x="0" y="11308556"/>
                </a:lnTo>
                <a:lnTo>
                  <a:pt x="10170946" y="11308556"/>
                </a:lnTo>
                <a:lnTo>
                  <a:pt x="10170946" y="0"/>
                </a:lnTo>
                <a:close/>
              </a:path>
            </a:pathLst>
          </a:custGeom>
          <a:solidFill>
            <a:srgbClr val="002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7">
            <a:extLst>
              <a:ext uri="{FF2B5EF4-FFF2-40B4-BE49-F238E27FC236}">
                <a16:creationId xmlns:a16="http://schemas.microsoft.com/office/drawing/2014/main" id="{7BD9A79C-8899-B5DF-68C8-0C6EEF6E82B2}"/>
              </a:ext>
            </a:extLst>
          </p:cNvPr>
          <p:cNvSpPr/>
          <p:nvPr/>
        </p:nvSpPr>
        <p:spPr>
          <a:xfrm>
            <a:off x="17574029" y="1105701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59" y="0"/>
                </a:moveTo>
                <a:lnTo>
                  <a:pt x="0" y="0"/>
                </a:lnTo>
                <a:lnTo>
                  <a:pt x="0" y="251542"/>
                </a:lnTo>
                <a:lnTo>
                  <a:pt x="2530059" y="251542"/>
                </a:lnTo>
                <a:lnTo>
                  <a:pt x="2530059" y="0"/>
                </a:lnTo>
                <a:close/>
              </a:path>
            </a:pathLst>
          </a:custGeom>
          <a:solidFill>
            <a:srgbClr val="DA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30">
            <a:extLst>
              <a:ext uri="{FF2B5EF4-FFF2-40B4-BE49-F238E27FC236}">
                <a16:creationId xmlns:a16="http://schemas.microsoft.com/office/drawing/2014/main" id="{B1A5B6D9-BB32-6046-C637-DBC75442BD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62443"/>
            <a:ext cx="10922597" cy="5766745"/>
          </a:xfrm>
          <a:prstGeom prst="rect">
            <a:avLst/>
          </a:prstGeom>
        </p:spPr>
      </p:pic>
      <p:sp>
        <p:nvSpPr>
          <p:cNvPr id="23" name="bg object 31">
            <a:extLst>
              <a:ext uri="{FF2B5EF4-FFF2-40B4-BE49-F238E27FC236}">
                <a16:creationId xmlns:a16="http://schemas.microsoft.com/office/drawing/2014/main" id="{E5A2E27F-ED5A-87AD-7233-29E49F806B1D}"/>
              </a:ext>
            </a:extLst>
          </p:cNvPr>
          <p:cNvSpPr/>
          <p:nvPr/>
        </p:nvSpPr>
        <p:spPr>
          <a:xfrm>
            <a:off x="0" y="3352272"/>
            <a:ext cx="10171430" cy="6149975"/>
          </a:xfrm>
          <a:custGeom>
            <a:avLst/>
            <a:gdLst/>
            <a:ahLst/>
            <a:cxnLst/>
            <a:rect l="l" t="t" r="r" b="b"/>
            <a:pathLst>
              <a:path w="10171430" h="6149975">
                <a:moveTo>
                  <a:pt x="6133223" y="5839511"/>
                </a:moveTo>
                <a:lnTo>
                  <a:pt x="0" y="5839511"/>
                </a:lnTo>
                <a:lnTo>
                  <a:pt x="0" y="6149683"/>
                </a:lnTo>
                <a:lnTo>
                  <a:pt x="6133223" y="6149683"/>
                </a:lnTo>
                <a:lnTo>
                  <a:pt x="6133223" y="5839511"/>
                </a:lnTo>
                <a:close/>
              </a:path>
              <a:path w="10171430" h="6149975">
                <a:moveTo>
                  <a:pt x="10170935" y="0"/>
                </a:moveTo>
                <a:lnTo>
                  <a:pt x="3693439" y="0"/>
                </a:lnTo>
                <a:lnTo>
                  <a:pt x="3693439" y="310172"/>
                </a:lnTo>
                <a:lnTo>
                  <a:pt x="10170935" y="310172"/>
                </a:lnTo>
                <a:lnTo>
                  <a:pt x="10170935" y="0"/>
                </a:lnTo>
                <a:close/>
              </a:path>
            </a:pathLst>
          </a:custGeom>
          <a:solidFill>
            <a:srgbClr val="DA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448B1E4-D423-409C-F237-F9ECD46A4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8544" y="831733"/>
            <a:ext cx="3176430" cy="1546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48670" y="493115"/>
            <a:ext cx="9155430" cy="11308715"/>
          </a:xfrm>
          <a:custGeom>
            <a:avLst/>
            <a:gdLst/>
            <a:ahLst/>
            <a:cxnLst/>
            <a:rect l="l" t="t" r="r" b="b"/>
            <a:pathLst>
              <a:path w="9155430" h="11308715">
                <a:moveTo>
                  <a:pt x="9155166" y="0"/>
                </a:moveTo>
                <a:lnTo>
                  <a:pt x="0" y="0"/>
                </a:lnTo>
                <a:lnTo>
                  <a:pt x="0" y="11308556"/>
                </a:lnTo>
                <a:lnTo>
                  <a:pt x="9155166" y="11308556"/>
                </a:lnTo>
                <a:lnTo>
                  <a:pt x="9155166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74029" y="1105701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59" y="0"/>
                </a:moveTo>
                <a:lnTo>
                  <a:pt x="0" y="0"/>
                </a:lnTo>
                <a:lnTo>
                  <a:pt x="0" y="251542"/>
                </a:lnTo>
                <a:lnTo>
                  <a:pt x="2530059" y="251542"/>
                </a:lnTo>
                <a:lnTo>
                  <a:pt x="2530059" y="0"/>
                </a:lnTo>
                <a:close/>
              </a:path>
            </a:pathLst>
          </a:custGeom>
          <a:solidFill>
            <a:srgbClr val="DA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163" y="0"/>
            <a:ext cx="9641392" cy="11308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59775" y="1601257"/>
            <a:ext cx="779780" cy="1079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900" b="1" spc="-685" dirty="0">
                <a:solidFill>
                  <a:srgbClr val="DA0122"/>
                </a:solidFill>
                <a:latin typeface="Trebuchet MS"/>
                <a:cs typeface="Trebuchet MS"/>
              </a:rPr>
              <a:t>1</a:t>
            </a:r>
            <a:r>
              <a:rPr sz="6900" b="1" spc="-25" dirty="0">
                <a:solidFill>
                  <a:srgbClr val="DA0122"/>
                </a:solidFill>
                <a:latin typeface="Trebuchet MS"/>
                <a:cs typeface="Trebuchet MS"/>
              </a:rPr>
              <a:t>.</a:t>
            </a:r>
            <a:endParaRPr sz="6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9775" y="3853284"/>
            <a:ext cx="779780" cy="1079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900" b="1" spc="-685" dirty="0">
                <a:solidFill>
                  <a:srgbClr val="DA0122"/>
                </a:solidFill>
                <a:latin typeface="Trebuchet MS"/>
                <a:cs typeface="Trebuchet MS"/>
              </a:rPr>
              <a:t>2</a:t>
            </a:r>
            <a:r>
              <a:rPr sz="6900" b="1" spc="-25" dirty="0">
                <a:solidFill>
                  <a:srgbClr val="DA0122"/>
                </a:solidFill>
                <a:latin typeface="Trebuchet MS"/>
                <a:cs typeface="Trebuchet MS"/>
              </a:rPr>
              <a:t>.</a:t>
            </a:r>
            <a:endParaRPr sz="6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9775" y="6147473"/>
            <a:ext cx="779780" cy="1079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900" b="1" spc="-685" dirty="0">
                <a:solidFill>
                  <a:srgbClr val="DA0122"/>
                </a:solidFill>
                <a:latin typeface="Trebuchet MS"/>
                <a:cs typeface="Trebuchet MS"/>
              </a:rPr>
              <a:t>3</a:t>
            </a:r>
            <a:r>
              <a:rPr sz="6900" b="1" spc="-25" dirty="0">
                <a:solidFill>
                  <a:srgbClr val="DA0122"/>
                </a:solidFill>
                <a:latin typeface="Trebuchet MS"/>
                <a:cs typeface="Trebuchet MS"/>
              </a:rPr>
              <a:t>.</a:t>
            </a:r>
            <a:endParaRPr sz="6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9775" y="8441661"/>
            <a:ext cx="779780" cy="1079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900" b="1" spc="-685" dirty="0">
                <a:solidFill>
                  <a:srgbClr val="DA0122"/>
                </a:solidFill>
                <a:latin typeface="Trebuchet MS"/>
                <a:cs typeface="Trebuchet MS"/>
              </a:rPr>
              <a:t>4</a:t>
            </a:r>
            <a:r>
              <a:rPr sz="6900" b="1" spc="-25" dirty="0">
                <a:solidFill>
                  <a:srgbClr val="DA0122"/>
                </a:solidFill>
                <a:latin typeface="Trebuchet MS"/>
                <a:cs typeface="Trebuchet MS"/>
              </a:rPr>
              <a:t>.</a:t>
            </a:r>
            <a:endParaRPr sz="6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70794" y="1589282"/>
            <a:ext cx="3908425" cy="133540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b="1" dirty="0">
                <a:solidFill>
                  <a:srgbClr val="002A87"/>
                </a:solidFill>
                <a:latin typeface="Trebuchet MS"/>
                <a:cs typeface="Trebuchet MS"/>
              </a:rPr>
              <a:t>Lorem</a:t>
            </a:r>
            <a:r>
              <a:rPr sz="2800" b="1" spc="15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002A87"/>
                </a:solidFill>
                <a:latin typeface="Trebuchet MS"/>
                <a:cs typeface="Trebuchet MS"/>
              </a:rPr>
              <a:t>ipsum</a:t>
            </a:r>
            <a:r>
              <a:rPr sz="2800" b="1" spc="160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2A87"/>
                </a:solidFill>
                <a:latin typeface="Trebuchet MS"/>
                <a:cs typeface="Trebuchet MS"/>
              </a:rPr>
              <a:t>dolor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02499"/>
              </a:lnSpc>
              <a:spcBef>
                <a:spcPts val="685"/>
              </a:spcBef>
            </a:pP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2150" spc="5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wisi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enim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ad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minim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F6C71"/>
                </a:solidFill>
                <a:latin typeface="Trebuchet MS"/>
                <a:cs typeface="Trebuchet MS"/>
              </a:rPr>
              <a:t>veniam,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quis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nostrud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exerci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F6C71"/>
                </a:solidFill>
                <a:latin typeface="Trebuchet MS"/>
                <a:cs typeface="Trebuchet MS"/>
              </a:rPr>
              <a:t>tation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70794" y="3841496"/>
            <a:ext cx="3908425" cy="133540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b="1" dirty="0">
                <a:solidFill>
                  <a:srgbClr val="002A87"/>
                </a:solidFill>
                <a:latin typeface="Trebuchet MS"/>
                <a:cs typeface="Trebuchet MS"/>
              </a:rPr>
              <a:t>Lorem</a:t>
            </a:r>
            <a:r>
              <a:rPr sz="2800" b="1" spc="15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002A87"/>
                </a:solidFill>
                <a:latin typeface="Trebuchet MS"/>
                <a:cs typeface="Trebuchet MS"/>
              </a:rPr>
              <a:t>ipsum</a:t>
            </a:r>
            <a:r>
              <a:rPr sz="2800" b="1" spc="160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2A87"/>
                </a:solidFill>
                <a:latin typeface="Trebuchet MS"/>
                <a:cs typeface="Trebuchet MS"/>
              </a:rPr>
              <a:t>dolor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02499"/>
              </a:lnSpc>
              <a:spcBef>
                <a:spcPts val="685"/>
              </a:spcBef>
            </a:pP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2150" spc="5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wisi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enim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ad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minim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F6C71"/>
                </a:solidFill>
                <a:latin typeface="Trebuchet MS"/>
                <a:cs typeface="Trebuchet MS"/>
              </a:rPr>
              <a:t>veniam,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quis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nostrud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exerci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F6C71"/>
                </a:solidFill>
                <a:latin typeface="Trebuchet MS"/>
                <a:cs typeface="Trebuchet MS"/>
              </a:rPr>
              <a:t>tation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70794" y="6135597"/>
            <a:ext cx="3908425" cy="133540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b="1" dirty="0">
                <a:solidFill>
                  <a:srgbClr val="002A87"/>
                </a:solidFill>
                <a:latin typeface="Trebuchet MS"/>
                <a:cs typeface="Trebuchet MS"/>
              </a:rPr>
              <a:t>Lorem</a:t>
            </a:r>
            <a:r>
              <a:rPr sz="2800" b="1" spc="15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002A87"/>
                </a:solidFill>
                <a:latin typeface="Trebuchet MS"/>
                <a:cs typeface="Trebuchet MS"/>
              </a:rPr>
              <a:t>ipsum</a:t>
            </a:r>
            <a:r>
              <a:rPr sz="2800" b="1" spc="160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2A87"/>
                </a:solidFill>
                <a:latin typeface="Trebuchet MS"/>
                <a:cs typeface="Trebuchet MS"/>
              </a:rPr>
              <a:t>dolor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02499"/>
              </a:lnSpc>
              <a:spcBef>
                <a:spcPts val="685"/>
              </a:spcBef>
            </a:pP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2150" spc="5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wisi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enim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ad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minim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F6C71"/>
                </a:solidFill>
                <a:latin typeface="Trebuchet MS"/>
                <a:cs typeface="Trebuchet MS"/>
              </a:rPr>
              <a:t>veniam,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quis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nostrud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exerci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F6C71"/>
                </a:solidFill>
                <a:latin typeface="Trebuchet MS"/>
                <a:cs typeface="Trebuchet MS"/>
              </a:rPr>
              <a:t>tation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570794" y="8429695"/>
            <a:ext cx="3908425" cy="133540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b="1" dirty="0">
                <a:solidFill>
                  <a:srgbClr val="002A87"/>
                </a:solidFill>
                <a:latin typeface="Trebuchet MS"/>
                <a:cs typeface="Trebuchet MS"/>
              </a:rPr>
              <a:t>Lorem</a:t>
            </a:r>
            <a:r>
              <a:rPr sz="2800" b="1" spc="15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002A87"/>
                </a:solidFill>
                <a:latin typeface="Trebuchet MS"/>
                <a:cs typeface="Trebuchet MS"/>
              </a:rPr>
              <a:t>ipsum</a:t>
            </a:r>
            <a:r>
              <a:rPr sz="2800" b="1" spc="160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2A87"/>
                </a:solidFill>
                <a:latin typeface="Trebuchet MS"/>
                <a:cs typeface="Trebuchet MS"/>
              </a:rPr>
              <a:t>dolor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02499"/>
              </a:lnSpc>
              <a:spcBef>
                <a:spcPts val="685"/>
              </a:spcBef>
            </a:pP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2150" spc="5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wisi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enim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ad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minim</a:t>
            </a:r>
            <a:r>
              <a:rPr sz="2150" spc="6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F6C71"/>
                </a:solidFill>
                <a:latin typeface="Trebuchet MS"/>
                <a:cs typeface="Trebuchet MS"/>
              </a:rPr>
              <a:t>veniam,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quis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nostrud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4F6C71"/>
                </a:solidFill>
                <a:latin typeface="Trebuchet MS"/>
                <a:cs typeface="Trebuchet MS"/>
              </a:rPr>
              <a:t>exerci</a:t>
            </a:r>
            <a:r>
              <a:rPr sz="21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F6C71"/>
                </a:solidFill>
                <a:latin typeface="Trebuchet MS"/>
                <a:cs typeface="Trebuchet MS"/>
              </a:rPr>
              <a:t>tation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8C4263-7940-CC73-109A-F12E4DC4398B}"/>
              </a:ext>
            </a:extLst>
          </p:cNvPr>
          <p:cNvSpPr/>
          <p:nvPr/>
        </p:nvSpPr>
        <p:spPr>
          <a:xfrm>
            <a:off x="0" y="22851"/>
            <a:ext cx="1667163" cy="5610675"/>
          </a:xfrm>
          <a:prstGeom prst="rect">
            <a:avLst/>
          </a:prstGeom>
          <a:solidFill>
            <a:srgbClr val="002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207861F-98AB-9A4A-6808-F8587AE63A45}"/>
              </a:ext>
            </a:extLst>
          </p:cNvPr>
          <p:cNvSpPr/>
          <p:nvPr/>
        </p:nvSpPr>
        <p:spPr>
          <a:xfrm>
            <a:off x="10881136" y="1502753"/>
            <a:ext cx="427419" cy="1637322"/>
          </a:xfrm>
          <a:prstGeom prst="rect">
            <a:avLst/>
          </a:prstGeom>
          <a:solidFill>
            <a:srgbClr val="002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7379F20-ECF2-0827-1CE6-7275BB9FF49C}"/>
              </a:ext>
            </a:extLst>
          </p:cNvPr>
          <p:cNvSpPr/>
          <p:nvPr/>
        </p:nvSpPr>
        <p:spPr>
          <a:xfrm>
            <a:off x="10881136" y="3674453"/>
            <a:ext cx="427419" cy="1637322"/>
          </a:xfrm>
          <a:prstGeom prst="rect">
            <a:avLst/>
          </a:prstGeom>
          <a:solidFill>
            <a:srgbClr val="002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8BC95D3-BFC3-B374-8B35-29F200F8038C}"/>
              </a:ext>
            </a:extLst>
          </p:cNvPr>
          <p:cNvSpPr/>
          <p:nvPr/>
        </p:nvSpPr>
        <p:spPr>
          <a:xfrm>
            <a:off x="10881136" y="5960453"/>
            <a:ext cx="427419" cy="1637322"/>
          </a:xfrm>
          <a:prstGeom prst="rect">
            <a:avLst/>
          </a:prstGeom>
          <a:solidFill>
            <a:srgbClr val="002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BA76FA2-FA6D-3A6B-1947-63F0FD6DC3BB}"/>
              </a:ext>
            </a:extLst>
          </p:cNvPr>
          <p:cNvSpPr/>
          <p:nvPr/>
        </p:nvSpPr>
        <p:spPr>
          <a:xfrm>
            <a:off x="10881136" y="8178719"/>
            <a:ext cx="427419" cy="1637322"/>
          </a:xfrm>
          <a:prstGeom prst="rect">
            <a:avLst/>
          </a:prstGeom>
          <a:solidFill>
            <a:srgbClr val="002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5BF71C3-71D7-44B7-15CB-EC7CA9024CA6}"/>
              </a:ext>
            </a:extLst>
          </p:cNvPr>
          <p:cNvCxnSpPr>
            <a:cxnSpLocks/>
          </p:cNvCxnSpPr>
          <p:nvPr/>
        </p:nvCxnSpPr>
        <p:spPr>
          <a:xfrm flipH="1">
            <a:off x="13570794" y="3387869"/>
            <a:ext cx="4003235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456934D-5249-8540-E9E7-4B00997123E0}"/>
              </a:ext>
            </a:extLst>
          </p:cNvPr>
          <p:cNvCxnSpPr>
            <a:cxnSpLocks/>
          </p:cNvCxnSpPr>
          <p:nvPr/>
        </p:nvCxnSpPr>
        <p:spPr>
          <a:xfrm flipH="1">
            <a:off x="13570794" y="5707736"/>
            <a:ext cx="4003235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987A27C-7AE0-AC34-19B0-4B38AE93196E}"/>
              </a:ext>
            </a:extLst>
          </p:cNvPr>
          <p:cNvCxnSpPr>
            <a:cxnSpLocks/>
          </p:cNvCxnSpPr>
          <p:nvPr/>
        </p:nvCxnSpPr>
        <p:spPr>
          <a:xfrm flipH="1">
            <a:off x="13570794" y="8027603"/>
            <a:ext cx="4003235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22">
            <a:extLst>
              <a:ext uri="{FF2B5EF4-FFF2-40B4-BE49-F238E27FC236}">
                <a16:creationId xmlns:a16="http://schemas.microsoft.com/office/drawing/2014/main" id="{202CF6D8-3EBE-2018-9A14-5CE307465B2D}"/>
              </a:ext>
            </a:extLst>
          </p:cNvPr>
          <p:cNvSpPr txBox="1"/>
          <p:nvPr/>
        </p:nvSpPr>
        <p:spPr>
          <a:xfrm>
            <a:off x="971763" y="0"/>
            <a:ext cx="5527675" cy="4316730"/>
          </a:xfrm>
          <a:prstGeom prst="rect">
            <a:avLst/>
          </a:prstGeom>
          <a:solidFill>
            <a:srgbClr val="DA012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25"/>
              </a:spcBef>
            </a:pPr>
            <a:endParaRPr sz="4950" dirty="0">
              <a:latin typeface="Times New Roman"/>
              <a:cs typeface="Times New Roman"/>
            </a:endParaRPr>
          </a:p>
          <a:p>
            <a:pPr marR="31750" algn="ctr">
              <a:lnSpc>
                <a:spcPct val="100000"/>
              </a:lnSpc>
            </a:pPr>
            <a:r>
              <a:rPr sz="4950" spc="330" dirty="0">
                <a:solidFill>
                  <a:srgbClr val="FFFFFF"/>
                </a:solidFill>
                <a:latin typeface="Trebuchet MS"/>
                <a:cs typeface="Trebuchet MS"/>
              </a:rPr>
              <a:t>CONTENIDO</a:t>
            </a:r>
            <a:endParaRPr sz="4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584044" cy="11308715"/>
          </a:xfrm>
          <a:custGeom>
            <a:avLst/>
            <a:gdLst/>
            <a:ahLst/>
            <a:cxnLst/>
            <a:rect l="l" t="t" r="r" b="b"/>
            <a:pathLst>
              <a:path w="14584044" h="11308715">
                <a:moveTo>
                  <a:pt x="14584048" y="0"/>
                </a:moveTo>
                <a:lnTo>
                  <a:pt x="0" y="0"/>
                </a:lnTo>
                <a:lnTo>
                  <a:pt x="0" y="11308556"/>
                </a:lnTo>
                <a:lnTo>
                  <a:pt x="14584048" y="11308556"/>
                </a:lnTo>
                <a:lnTo>
                  <a:pt x="1458404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03759"/>
            <a:ext cx="329565" cy="2784475"/>
          </a:xfrm>
          <a:custGeom>
            <a:avLst/>
            <a:gdLst/>
            <a:ahLst/>
            <a:cxnLst/>
            <a:rect l="l" t="t" r="r" b="b"/>
            <a:pathLst>
              <a:path w="329565" h="2784475">
                <a:moveTo>
                  <a:pt x="329047" y="0"/>
                </a:moveTo>
                <a:lnTo>
                  <a:pt x="0" y="0"/>
                </a:lnTo>
                <a:lnTo>
                  <a:pt x="0" y="2784019"/>
                </a:lnTo>
                <a:lnTo>
                  <a:pt x="329047" y="2784019"/>
                </a:lnTo>
                <a:lnTo>
                  <a:pt x="329047" y="0"/>
                </a:lnTo>
                <a:close/>
              </a:path>
            </a:pathLst>
          </a:custGeom>
          <a:solidFill>
            <a:srgbClr val="DA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7956" y="6731025"/>
            <a:ext cx="5774055" cy="184023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65"/>
              </a:spcBef>
            </a:pP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1650" spc="7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wisi</a:t>
            </a:r>
            <a:r>
              <a:rPr sz="1650" spc="8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enim</a:t>
            </a:r>
            <a:r>
              <a:rPr sz="1650" spc="8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ad</a:t>
            </a:r>
            <a:r>
              <a:rPr sz="1650" spc="8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minim</a:t>
            </a:r>
            <a:r>
              <a:rPr sz="1650" spc="8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veniam,</a:t>
            </a:r>
            <a:r>
              <a:rPr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quis</a:t>
            </a:r>
            <a:r>
              <a:rPr sz="1650" b="1" spc="8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nostrud</a:t>
            </a:r>
            <a:r>
              <a:rPr sz="1650" b="1" spc="8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exerci</a:t>
            </a:r>
            <a:r>
              <a:rPr sz="1650" b="1" spc="8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DA0122"/>
                </a:solidFill>
                <a:latin typeface="Trebuchet MS"/>
                <a:cs typeface="Trebuchet MS"/>
              </a:rPr>
              <a:t>tation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ullamcorper</a:t>
            </a:r>
            <a:r>
              <a:rPr sz="1650" b="1" spc="105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suscipit</a:t>
            </a:r>
            <a:r>
              <a:rPr sz="1650" b="1" spc="10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lobortis</a:t>
            </a:r>
            <a:r>
              <a:rPr sz="1650" b="1" spc="11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nisl</a:t>
            </a:r>
            <a:r>
              <a:rPr sz="1650" b="1" spc="9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1650" spc="10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aliquip</a:t>
            </a:r>
            <a:r>
              <a:rPr sz="1650" spc="11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ex</a:t>
            </a:r>
            <a:r>
              <a:rPr sz="1650" spc="10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4F6C71"/>
                </a:solidFill>
                <a:latin typeface="Trebuchet MS"/>
                <a:cs typeface="Trebuchet MS"/>
              </a:rPr>
              <a:t>ea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commodo</a:t>
            </a:r>
            <a:r>
              <a:rPr sz="1650" spc="10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consequat.</a:t>
            </a:r>
            <a:r>
              <a:rPr sz="1650" spc="10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Duis</a:t>
            </a:r>
            <a:r>
              <a:rPr sz="1650" spc="10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autem</a:t>
            </a:r>
            <a:r>
              <a:rPr sz="1650" spc="10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vel</a:t>
            </a:r>
            <a:r>
              <a:rPr sz="1650" spc="10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eum</a:t>
            </a:r>
            <a:r>
              <a:rPr sz="1650" spc="10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iriure</a:t>
            </a:r>
            <a:r>
              <a:rPr sz="1650" spc="10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dolor</a:t>
            </a:r>
            <a:r>
              <a:rPr sz="1650" spc="10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4F6C71"/>
                </a:solidFill>
                <a:latin typeface="Trebuchet MS"/>
                <a:cs typeface="Trebuchet MS"/>
              </a:rPr>
              <a:t>in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hendrerit</a:t>
            </a:r>
            <a:r>
              <a:rPr sz="1650" spc="10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in</a:t>
            </a:r>
            <a:r>
              <a:rPr sz="16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vulputate</a:t>
            </a:r>
            <a:r>
              <a:rPr sz="16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velit</a:t>
            </a:r>
            <a:r>
              <a:rPr sz="1650" spc="12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esse</a:t>
            </a:r>
            <a:r>
              <a:rPr sz="16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molestie</a:t>
            </a:r>
            <a:r>
              <a:rPr sz="1650" spc="114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consequat,</a:t>
            </a:r>
            <a:r>
              <a:rPr sz="1650" spc="12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4F6C71"/>
                </a:solidFill>
                <a:latin typeface="Trebuchet MS"/>
                <a:cs typeface="Trebuchet MS"/>
              </a:rPr>
              <a:t>vel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illum</a:t>
            </a:r>
            <a:r>
              <a:rPr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dolore</a:t>
            </a:r>
            <a:r>
              <a:rPr sz="1650" spc="8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eu</a:t>
            </a:r>
            <a:r>
              <a:rPr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feugiat</a:t>
            </a:r>
            <a:r>
              <a:rPr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nulla</a:t>
            </a:r>
            <a:r>
              <a:rPr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facilisis</a:t>
            </a:r>
            <a:r>
              <a:rPr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at</a:t>
            </a:r>
            <a:r>
              <a:rPr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vero</a:t>
            </a:r>
            <a:r>
              <a:rPr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eros</a:t>
            </a:r>
            <a:r>
              <a:rPr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4F6C71"/>
                </a:solidFill>
                <a:latin typeface="Trebuchet MS"/>
                <a:cs typeface="Trebuchet MS"/>
              </a:rPr>
              <a:t>et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accumsan</a:t>
            </a:r>
            <a:r>
              <a:rPr sz="1650" spc="9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et</a:t>
            </a:r>
            <a:r>
              <a:rPr sz="1650" spc="9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iusto</a:t>
            </a:r>
            <a:r>
              <a:rPr sz="1650" spc="10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odio</a:t>
            </a:r>
            <a:r>
              <a:rPr sz="1650" spc="10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dignissim</a:t>
            </a:r>
            <a:r>
              <a:rPr sz="1650" spc="10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qui</a:t>
            </a:r>
            <a:r>
              <a:rPr sz="1650" spc="10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002A87"/>
                </a:solidFill>
                <a:latin typeface="Trebuchet MS"/>
                <a:cs typeface="Trebuchet MS"/>
              </a:rPr>
              <a:t>blandit</a:t>
            </a:r>
            <a:r>
              <a:rPr sz="1650" b="1" spc="9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002A87"/>
                </a:solidFill>
                <a:latin typeface="Trebuchet MS"/>
                <a:cs typeface="Trebuchet MS"/>
              </a:rPr>
              <a:t>praesent </a:t>
            </a:r>
            <a:r>
              <a:rPr sz="1650" b="1" dirty="0">
                <a:solidFill>
                  <a:srgbClr val="002A87"/>
                </a:solidFill>
                <a:latin typeface="Trebuchet MS"/>
                <a:cs typeface="Trebuchet MS"/>
              </a:rPr>
              <a:t>luptatum</a:t>
            </a:r>
            <a:r>
              <a:rPr sz="1650" b="1" spc="100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002A87"/>
                </a:solidFill>
                <a:latin typeface="Trebuchet MS"/>
                <a:cs typeface="Trebuchet MS"/>
              </a:rPr>
              <a:t>zzril</a:t>
            </a:r>
            <a:r>
              <a:rPr sz="1650" b="1" spc="10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002A87"/>
                </a:solidFill>
                <a:latin typeface="Trebuchet MS"/>
                <a:cs typeface="Trebuchet MS"/>
              </a:rPr>
              <a:t>delenit</a:t>
            </a:r>
            <a:r>
              <a:rPr sz="1650" b="1" spc="100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002A87"/>
                </a:solidFill>
                <a:latin typeface="Trebuchet MS"/>
                <a:cs typeface="Trebuchet MS"/>
              </a:rPr>
              <a:t>augue</a:t>
            </a:r>
            <a:r>
              <a:rPr sz="1650" b="1" spc="110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002A87"/>
                </a:solidFill>
                <a:latin typeface="Trebuchet MS"/>
                <a:cs typeface="Trebuchet MS"/>
              </a:rPr>
              <a:t>duis</a:t>
            </a:r>
            <a:r>
              <a:rPr sz="1650" b="1" spc="10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002A87"/>
                </a:solidFill>
                <a:latin typeface="Trebuchet MS"/>
                <a:cs typeface="Trebuchet MS"/>
              </a:rPr>
              <a:t>dolore</a:t>
            </a:r>
            <a:r>
              <a:rPr sz="1650" b="1" spc="10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002A87"/>
                </a:solidFill>
                <a:latin typeface="Trebuchet MS"/>
                <a:cs typeface="Trebuchet MS"/>
              </a:rPr>
              <a:t>te</a:t>
            </a:r>
            <a:r>
              <a:rPr sz="1650" b="1" spc="110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002A87"/>
                </a:solidFill>
                <a:latin typeface="Trebuchet MS"/>
                <a:cs typeface="Trebuchet MS"/>
              </a:rPr>
              <a:t>feugait</a:t>
            </a:r>
            <a:r>
              <a:rPr sz="1650" b="1" spc="100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002A87"/>
                </a:solidFill>
                <a:latin typeface="Trebuchet MS"/>
                <a:cs typeface="Trebuchet MS"/>
              </a:rPr>
              <a:t>nulla.</a:t>
            </a:r>
            <a:endParaRPr sz="16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7953" y="5284022"/>
            <a:ext cx="6200140" cy="1023678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12700" marR="615950">
              <a:lnSpc>
                <a:spcPct val="103299"/>
              </a:lnSpc>
              <a:spcBef>
                <a:spcPts val="1435"/>
              </a:spcBef>
            </a:pPr>
            <a:r>
              <a:rPr lang="es-CO" sz="1650" dirty="0" err="1">
                <a:solidFill>
                  <a:srgbClr val="4F6C71"/>
                </a:solidFill>
              </a:rPr>
              <a:t>Lorem</a:t>
            </a:r>
            <a:r>
              <a:rPr lang="es-CO" sz="1650" spc="125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ipsum</a:t>
            </a:r>
            <a:r>
              <a:rPr lang="es-CO" sz="1650" spc="125" dirty="0">
                <a:solidFill>
                  <a:srgbClr val="4F6C71"/>
                </a:solidFill>
              </a:rPr>
              <a:t> </a:t>
            </a:r>
            <a:r>
              <a:rPr lang="es-CO" sz="1650" dirty="0">
                <a:solidFill>
                  <a:srgbClr val="4F6C71"/>
                </a:solidFill>
              </a:rPr>
              <a:t>dolor</a:t>
            </a:r>
            <a:r>
              <a:rPr lang="es-CO" sz="1650" spc="125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sit</a:t>
            </a:r>
            <a:r>
              <a:rPr lang="es-CO" sz="1650" spc="120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amet</a:t>
            </a:r>
            <a:r>
              <a:rPr lang="es-CO" sz="1650" dirty="0">
                <a:solidFill>
                  <a:srgbClr val="4F6C71"/>
                </a:solidFill>
              </a:rPr>
              <a:t>,</a:t>
            </a:r>
            <a:r>
              <a:rPr lang="es-CO" sz="1650" spc="125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consectetuer</a:t>
            </a:r>
            <a:r>
              <a:rPr lang="es-CO" sz="1650" spc="130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adipiscing</a:t>
            </a:r>
            <a:r>
              <a:rPr lang="es-CO" sz="1650" spc="125" dirty="0">
                <a:solidFill>
                  <a:srgbClr val="4F6C71"/>
                </a:solidFill>
              </a:rPr>
              <a:t> </a:t>
            </a:r>
            <a:r>
              <a:rPr lang="es-CO" sz="1650" spc="-10" dirty="0" err="1">
                <a:solidFill>
                  <a:srgbClr val="4F6C71"/>
                </a:solidFill>
              </a:rPr>
              <a:t>elit</a:t>
            </a:r>
            <a:r>
              <a:rPr lang="es-CO" sz="1650" spc="-10" dirty="0">
                <a:solidFill>
                  <a:srgbClr val="4F6C71"/>
                </a:solidFill>
              </a:rPr>
              <a:t>, </a:t>
            </a:r>
            <a:r>
              <a:rPr lang="es-CO" sz="1650" dirty="0">
                <a:solidFill>
                  <a:srgbClr val="4F6C71"/>
                </a:solidFill>
              </a:rPr>
              <a:t>sed</a:t>
            </a:r>
            <a:r>
              <a:rPr lang="es-CO" sz="1650" spc="90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diam</a:t>
            </a:r>
            <a:r>
              <a:rPr lang="es-CO" sz="1650" spc="90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nonummy</a:t>
            </a:r>
            <a:r>
              <a:rPr lang="es-CO" sz="1650" spc="95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nibh</a:t>
            </a:r>
            <a:r>
              <a:rPr lang="es-CO" sz="1650" spc="85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euismod</a:t>
            </a:r>
            <a:r>
              <a:rPr lang="es-CO" sz="1650" spc="95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tincidunt</a:t>
            </a:r>
            <a:r>
              <a:rPr lang="es-CO" sz="1650" spc="85" dirty="0">
                <a:solidFill>
                  <a:srgbClr val="4F6C71"/>
                </a:solidFill>
              </a:rPr>
              <a:t> </a:t>
            </a:r>
            <a:r>
              <a:rPr lang="es-CO" sz="1650" dirty="0">
                <a:solidFill>
                  <a:srgbClr val="4F6C71"/>
                </a:solidFill>
              </a:rPr>
              <a:t>ut</a:t>
            </a:r>
            <a:r>
              <a:rPr lang="es-CO" sz="1650" spc="85" dirty="0">
                <a:solidFill>
                  <a:srgbClr val="4F6C71"/>
                </a:solidFill>
              </a:rPr>
              <a:t> </a:t>
            </a:r>
            <a:r>
              <a:rPr lang="es-CO" sz="1650" spc="-10" dirty="0" err="1">
                <a:solidFill>
                  <a:srgbClr val="4F6C71"/>
                </a:solidFill>
              </a:rPr>
              <a:t>laoreet</a:t>
            </a:r>
            <a:r>
              <a:rPr lang="es-CO" sz="1650" spc="-10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dolore</a:t>
            </a:r>
            <a:r>
              <a:rPr lang="es-CO" sz="1650" spc="105" dirty="0">
                <a:solidFill>
                  <a:srgbClr val="4F6C71"/>
                </a:solidFill>
              </a:rPr>
              <a:t> </a:t>
            </a:r>
            <a:r>
              <a:rPr lang="es-CO" sz="1650" dirty="0">
                <a:solidFill>
                  <a:srgbClr val="4F6C71"/>
                </a:solidFill>
              </a:rPr>
              <a:t>magna</a:t>
            </a:r>
            <a:r>
              <a:rPr lang="es-CO" sz="1650" spc="110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aliquam</a:t>
            </a:r>
            <a:r>
              <a:rPr lang="es-CO" sz="1650" spc="114" dirty="0">
                <a:solidFill>
                  <a:srgbClr val="4F6C71"/>
                </a:solidFill>
              </a:rPr>
              <a:t> </a:t>
            </a:r>
            <a:r>
              <a:rPr lang="es-CO" sz="1650" dirty="0" err="1">
                <a:solidFill>
                  <a:srgbClr val="4F6C71"/>
                </a:solidFill>
              </a:rPr>
              <a:t>erat</a:t>
            </a:r>
            <a:r>
              <a:rPr lang="es-CO" sz="1650" spc="105" dirty="0">
                <a:solidFill>
                  <a:srgbClr val="4F6C71"/>
                </a:solidFill>
              </a:rPr>
              <a:t> </a:t>
            </a:r>
            <a:r>
              <a:rPr lang="es-CO" sz="1650" spc="-10" dirty="0" err="1">
                <a:solidFill>
                  <a:srgbClr val="4F6C71"/>
                </a:solidFill>
              </a:rPr>
              <a:t>volutpat</a:t>
            </a:r>
            <a:r>
              <a:rPr lang="es-CO" sz="1650" spc="-10" dirty="0">
                <a:solidFill>
                  <a:srgbClr val="4F6C71"/>
                </a:solidFill>
              </a:rPr>
              <a:t>.</a:t>
            </a:r>
            <a:endParaRPr lang="es-CO" sz="1650" dirty="0"/>
          </a:p>
        </p:txBody>
      </p:sp>
      <p:sp>
        <p:nvSpPr>
          <p:cNvPr id="6" name="object 6"/>
          <p:cNvSpPr txBox="1"/>
          <p:nvPr/>
        </p:nvSpPr>
        <p:spPr>
          <a:xfrm>
            <a:off x="10273383" y="1405245"/>
            <a:ext cx="9831070" cy="8498205"/>
          </a:xfrm>
          <a:prstGeom prst="rect">
            <a:avLst/>
          </a:prstGeom>
          <a:solidFill>
            <a:srgbClr val="002A8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735455" marR="1925320">
              <a:lnSpc>
                <a:spcPct val="103299"/>
              </a:lnSpc>
              <a:spcBef>
                <a:spcPts val="5"/>
              </a:spcBef>
            </a:pP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165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ipsum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sit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amet,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consectetuer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adipiscing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elit,</a:t>
            </a:r>
            <a:r>
              <a:rPr sz="165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Trebuchet MS"/>
                <a:cs typeface="Trebuchet MS"/>
              </a:rPr>
              <a:t>sed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diam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nonummy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nibh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euismod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tincidunt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laoreet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dolore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magna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aliquam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erat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volutpat.</a:t>
            </a:r>
            <a:endParaRPr sz="16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650" dirty="0">
              <a:latin typeface="Trebuchet MS"/>
              <a:cs typeface="Trebuchet MS"/>
            </a:endParaRPr>
          </a:p>
          <a:p>
            <a:pPr marL="1735455" marR="1914525">
              <a:lnSpc>
                <a:spcPct val="103299"/>
              </a:lnSpc>
            </a:pP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Ut</a:t>
            </a:r>
            <a:r>
              <a:rPr sz="16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wisi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enim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ad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minim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veniam,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quis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nostrud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exerci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tation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ullamcorper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suscipit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lobortis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nisl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ut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aliquip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commodo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consequat.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Duis</a:t>
            </a:r>
            <a:r>
              <a:rPr sz="1650" b="1" spc="12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autem</a:t>
            </a:r>
            <a:r>
              <a:rPr sz="1650" b="1" spc="114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vel</a:t>
            </a:r>
            <a:r>
              <a:rPr sz="1650" b="1" spc="114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eum</a:t>
            </a:r>
            <a:r>
              <a:rPr sz="1650" b="1" spc="114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iriure</a:t>
            </a:r>
            <a:r>
              <a:rPr sz="1650" b="1" spc="12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dolor</a:t>
            </a:r>
            <a:r>
              <a:rPr sz="1650" b="1" spc="114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in</a:t>
            </a:r>
            <a:r>
              <a:rPr sz="1650" b="1" spc="12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hendrerit</a:t>
            </a:r>
            <a:r>
              <a:rPr sz="1650" b="1" spc="114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DA0122"/>
                </a:solidFill>
                <a:latin typeface="Trebuchet MS"/>
                <a:cs typeface="Trebuchet MS"/>
              </a:rPr>
              <a:t>in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vulputate</a:t>
            </a:r>
            <a:r>
              <a:rPr sz="1650" b="1" spc="114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velit</a:t>
            </a:r>
            <a:r>
              <a:rPr sz="1650" b="1" spc="114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esse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molestie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consequat,</a:t>
            </a:r>
            <a:r>
              <a:rPr sz="165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vel</a:t>
            </a:r>
            <a:r>
              <a:rPr sz="165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illum</a:t>
            </a:r>
            <a:r>
              <a:rPr sz="165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dolore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Trebuchet MS"/>
                <a:cs typeface="Trebuchet MS"/>
              </a:rPr>
              <a:t>eu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feugiat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nulla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facilisis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vero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eros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accumsan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iusto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Trebuchet MS"/>
                <a:cs typeface="Trebuchet MS"/>
              </a:rPr>
              <a:t>odio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dignissim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qui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blandit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praesent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luptatum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zzril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delenit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augue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Trebuchet MS"/>
                <a:cs typeface="Trebuchet MS"/>
              </a:rPr>
              <a:t>duis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dolore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feugait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nulla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facilisi.</a:t>
            </a:r>
            <a:endParaRPr sz="16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650" dirty="0">
              <a:latin typeface="Trebuchet MS"/>
              <a:cs typeface="Trebuchet MS"/>
            </a:endParaRPr>
          </a:p>
          <a:p>
            <a:pPr marL="1735455" marR="1840230">
              <a:lnSpc>
                <a:spcPct val="103299"/>
              </a:lnSpc>
            </a:pP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165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ipsum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sit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amet,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consectetuer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adipiscing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elit,</a:t>
            </a:r>
            <a:r>
              <a:rPr sz="165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Trebuchet MS"/>
                <a:cs typeface="Trebuchet MS"/>
              </a:rPr>
              <a:t>sed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diam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nonummy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nibh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euismod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tincidunt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laoreet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dolore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magna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aliquam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erat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volutpat.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Ut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wisi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enim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ad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minim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veniam,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Trebuchet MS"/>
                <a:cs typeface="Trebuchet MS"/>
              </a:rPr>
              <a:t>quis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nostrud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exerci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tation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ullamcorper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suscipit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lobortis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nisl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ut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aliquip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commodo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consequat.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Duis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autem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vel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eum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iriure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hendrerit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vulputate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velit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esse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molestie</a:t>
            </a:r>
            <a:r>
              <a:rPr sz="1650" b="1" spc="105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consequat,</a:t>
            </a:r>
            <a:r>
              <a:rPr sz="1650" b="1" spc="105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vel</a:t>
            </a:r>
            <a:r>
              <a:rPr sz="1650" b="1" spc="105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DA0122"/>
                </a:solidFill>
                <a:latin typeface="Trebuchet MS"/>
                <a:cs typeface="Trebuchet MS"/>
              </a:rPr>
              <a:t>illum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dolore</a:t>
            </a:r>
            <a:r>
              <a:rPr sz="1650" b="1" spc="95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eu</a:t>
            </a:r>
            <a:r>
              <a:rPr sz="1650" b="1" spc="10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feugiat</a:t>
            </a:r>
            <a:r>
              <a:rPr sz="1650" b="1" spc="95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nulla</a:t>
            </a:r>
            <a:r>
              <a:rPr sz="1650" b="1" spc="10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facilisis</a:t>
            </a:r>
            <a:r>
              <a:rPr sz="1650" b="1" spc="10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at</a:t>
            </a:r>
            <a:r>
              <a:rPr sz="1650" b="1" spc="9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vero</a:t>
            </a:r>
            <a:r>
              <a:rPr sz="1650" b="1" spc="10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eros</a:t>
            </a:r>
            <a:r>
              <a:rPr sz="1650" b="1" spc="10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accumsan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Trebuchet MS"/>
                <a:cs typeface="Trebuchet MS"/>
              </a:rPr>
              <a:t>et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iusto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odio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dignissim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qui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blandit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praesent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luptatum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zzril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delenit.</a:t>
            </a:r>
            <a:endParaRPr sz="16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74029" y="1105701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59" y="0"/>
                </a:moveTo>
                <a:lnTo>
                  <a:pt x="0" y="0"/>
                </a:lnTo>
                <a:lnTo>
                  <a:pt x="0" y="251542"/>
                </a:lnTo>
                <a:lnTo>
                  <a:pt x="2530059" y="251542"/>
                </a:lnTo>
                <a:lnTo>
                  <a:pt x="2530059" y="0"/>
                </a:lnTo>
                <a:close/>
              </a:path>
            </a:pathLst>
          </a:custGeom>
          <a:solidFill>
            <a:srgbClr val="DA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3BF07BDF-8F63-9EFB-4D3E-5BD4AF733A18}"/>
              </a:ext>
            </a:extLst>
          </p:cNvPr>
          <p:cNvSpPr txBox="1">
            <a:spLocks/>
          </p:cNvSpPr>
          <p:nvPr/>
        </p:nvSpPr>
        <p:spPr>
          <a:xfrm>
            <a:off x="2217953" y="2135786"/>
            <a:ext cx="6200140" cy="2936573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>
            <a:lvl1pPr>
              <a:defRPr sz="197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lnSpc>
                <a:spcPct val="78800"/>
              </a:lnSpc>
              <a:spcBef>
                <a:spcPts val="1995"/>
              </a:spcBef>
            </a:pPr>
            <a:r>
              <a:rPr lang="es-CO" sz="7350" b="1" dirty="0" err="1">
                <a:solidFill>
                  <a:srgbClr val="DA0122"/>
                </a:solidFill>
              </a:rPr>
              <a:t>Lorem</a:t>
            </a:r>
            <a:r>
              <a:rPr lang="es-CO" sz="7350" b="1" spc="185" dirty="0">
                <a:solidFill>
                  <a:srgbClr val="DA0122"/>
                </a:solidFill>
              </a:rPr>
              <a:t> </a:t>
            </a:r>
            <a:r>
              <a:rPr lang="es-CO" sz="7350" b="1" spc="-10" dirty="0" err="1">
                <a:solidFill>
                  <a:srgbClr val="DA0122"/>
                </a:solidFill>
              </a:rPr>
              <a:t>ipsum</a:t>
            </a:r>
            <a:r>
              <a:rPr lang="es-CO" sz="7350" b="1" spc="-10" dirty="0">
                <a:solidFill>
                  <a:srgbClr val="DA0122"/>
                </a:solidFill>
              </a:rPr>
              <a:t> </a:t>
            </a:r>
            <a:r>
              <a:rPr lang="es-CO" sz="7350" b="1" dirty="0">
                <a:solidFill>
                  <a:srgbClr val="002A87"/>
                </a:solidFill>
              </a:rPr>
              <a:t>dolor</a:t>
            </a:r>
            <a:r>
              <a:rPr lang="es-CO" sz="7350" b="1" spc="175" dirty="0">
                <a:solidFill>
                  <a:srgbClr val="002A87"/>
                </a:solidFill>
              </a:rPr>
              <a:t> </a:t>
            </a:r>
            <a:r>
              <a:rPr lang="es-CO" sz="7350" b="1" dirty="0" err="1">
                <a:solidFill>
                  <a:srgbClr val="002A87"/>
                </a:solidFill>
              </a:rPr>
              <a:t>sit</a:t>
            </a:r>
            <a:r>
              <a:rPr lang="es-CO" sz="7350" b="1" spc="175" dirty="0">
                <a:solidFill>
                  <a:srgbClr val="002A87"/>
                </a:solidFill>
              </a:rPr>
              <a:t> </a:t>
            </a:r>
            <a:r>
              <a:rPr lang="es-CO" sz="7350" b="1" spc="-20" dirty="0" err="1">
                <a:solidFill>
                  <a:srgbClr val="002A87"/>
                </a:solidFill>
              </a:rPr>
              <a:t>amet</a:t>
            </a:r>
            <a:r>
              <a:rPr lang="es-CO" sz="7350" b="1" spc="-20" dirty="0">
                <a:solidFill>
                  <a:srgbClr val="002A87"/>
                </a:solidFill>
              </a:rPr>
              <a:t> </a:t>
            </a:r>
            <a:r>
              <a:rPr lang="es-CO" sz="7350" b="1" spc="-10" dirty="0" err="1">
                <a:solidFill>
                  <a:srgbClr val="002A87"/>
                </a:solidFill>
              </a:rPr>
              <a:t>consectetuer</a:t>
            </a:r>
            <a:endParaRPr lang="es-CO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BDE0FAF-7B90-3780-C730-71D982410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9570" b="5785"/>
          <a:stretch/>
        </p:blipFill>
        <p:spPr>
          <a:xfrm>
            <a:off x="-33036" y="0"/>
            <a:ext cx="20130786" cy="1131715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042C987A-FDF8-6B63-A034-6095A80310D1}"/>
              </a:ext>
            </a:extLst>
          </p:cNvPr>
          <p:cNvSpPr/>
          <p:nvPr/>
        </p:nvSpPr>
        <p:spPr>
          <a:xfrm>
            <a:off x="-33036" y="-1"/>
            <a:ext cx="20130786" cy="11317157"/>
          </a:xfrm>
          <a:prstGeom prst="rect">
            <a:avLst/>
          </a:prstGeom>
          <a:solidFill>
            <a:srgbClr val="002A87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object 3"/>
          <p:cNvSpPr txBox="1"/>
          <p:nvPr/>
        </p:nvSpPr>
        <p:spPr>
          <a:xfrm>
            <a:off x="4936497" y="2636441"/>
            <a:ext cx="7541895" cy="3542665"/>
          </a:xfrm>
          <a:prstGeom prst="rect">
            <a:avLst/>
          </a:prstGeom>
        </p:spPr>
        <p:txBody>
          <a:bodyPr vert="horz" wrap="square" lIns="0" tIns="305435" rIns="0" bIns="0" rtlCol="0">
            <a:spAutoFit/>
          </a:bodyPr>
          <a:lstStyle/>
          <a:p>
            <a:pPr marL="12700" marR="5080">
              <a:lnSpc>
                <a:spcPct val="78800"/>
              </a:lnSpc>
              <a:spcBef>
                <a:spcPts val="2405"/>
              </a:spcBef>
            </a:pPr>
            <a:r>
              <a:rPr sz="8950" b="1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8950" b="1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950" b="1" spc="-10" dirty="0">
                <a:solidFill>
                  <a:srgbClr val="FFFFFF"/>
                </a:solidFill>
                <a:latin typeface="Trebuchet MS"/>
                <a:cs typeface="Trebuchet MS"/>
              </a:rPr>
              <a:t>ipsum </a:t>
            </a:r>
            <a:r>
              <a:rPr sz="8950" b="1" dirty="0">
                <a:solidFill>
                  <a:srgbClr val="FFFFFF"/>
                </a:solidFill>
                <a:latin typeface="Trebuchet MS"/>
                <a:cs typeface="Trebuchet MS"/>
              </a:rPr>
              <a:t>dolor</a:t>
            </a:r>
            <a:r>
              <a:rPr sz="8950" b="1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950" b="1" dirty="0">
                <a:solidFill>
                  <a:srgbClr val="FFFFFF"/>
                </a:solidFill>
                <a:latin typeface="Trebuchet MS"/>
                <a:cs typeface="Trebuchet MS"/>
              </a:rPr>
              <a:t>sit</a:t>
            </a:r>
            <a:r>
              <a:rPr sz="8950" b="1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950" b="1" spc="-20" dirty="0">
                <a:solidFill>
                  <a:srgbClr val="FFFFFF"/>
                </a:solidFill>
                <a:latin typeface="Trebuchet MS"/>
                <a:cs typeface="Trebuchet MS"/>
              </a:rPr>
              <a:t>amet </a:t>
            </a:r>
            <a:r>
              <a:rPr sz="8950" b="1" spc="-10" dirty="0">
                <a:solidFill>
                  <a:srgbClr val="FFFFFF"/>
                </a:solidFill>
                <a:latin typeface="Trebuchet MS"/>
                <a:cs typeface="Trebuchet MS"/>
              </a:rPr>
              <a:t>consectetuer</a:t>
            </a:r>
            <a:endParaRPr sz="89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6497" y="7441540"/>
            <a:ext cx="8103870" cy="104203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40"/>
              </a:spcBef>
            </a:pP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Praesent</a:t>
            </a:r>
            <a:r>
              <a:rPr sz="33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luptatum</a:t>
            </a:r>
            <a:r>
              <a:rPr sz="33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zzril</a:t>
            </a:r>
            <a:r>
              <a:rPr sz="33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delenit</a:t>
            </a:r>
            <a:r>
              <a:rPr sz="33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augue</a:t>
            </a:r>
            <a:r>
              <a:rPr sz="33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Trebuchet MS"/>
                <a:cs typeface="Trebuchet MS"/>
              </a:rPr>
              <a:t>duis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dolore</a:t>
            </a:r>
            <a:r>
              <a:rPr sz="33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33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feugait</a:t>
            </a:r>
            <a:r>
              <a:rPr sz="33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nulla</a:t>
            </a:r>
            <a:r>
              <a:rPr sz="33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Trebuchet MS"/>
                <a:cs typeface="Trebuchet MS"/>
              </a:rPr>
              <a:t>facilisi.</a:t>
            </a:r>
            <a:endParaRPr sz="33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6044921-265A-0230-7ECC-218FECEDA7C6}"/>
              </a:ext>
            </a:extLst>
          </p:cNvPr>
          <p:cNvSpPr/>
          <p:nvPr/>
        </p:nvSpPr>
        <p:spPr>
          <a:xfrm>
            <a:off x="19723930" y="8778486"/>
            <a:ext cx="373820" cy="2538671"/>
          </a:xfrm>
          <a:prstGeom prst="rect">
            <a:avLst/>
          </a:prstGeom>
          <a:solidFill>
            <a:srgbClr val="DB0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37E6891-7C66-9827-67BF-20F8A2355A51}"/>
              </a:ext>
            </a:extLst>
          </p:cNvPr>
          <p:cNvSpPr/>
          <p:nvPr/>
        </p:nvSpPr>
        <p:spPr>
          <a:xfrm>
            <a:off x="0" y="2597820"/>
            <a:ext cx="373820" cy="2538671"/>
          </a:xfrm>
          <a:prstGeom prst="rect">
            <a:avLst/>
          </a:prstGeom>
          <a:solidFill>
            <a:srgbClr val="DB0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455D406-25C1-299C-82B8-C655B9D5CA06}"/>
              </a:ext>
            </a:extLst>
          </p:cNvPr>
          <p:cNvCxnSpPr/>
          <p:nvPr/>
        </p:nvCxnSpPr>
        <p:spPr>
          <a:xfrm>
            <a:off x="3803650" y="2454275"/>
            <a:ext cx="0" cy="6553200"/>
          </a:xfrm>
          <a:prstGeom prst="line">
            <a:avLst/>
          </a:prstGeom>
          <a:ln w="12700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92590AD-E46D-B365-E590-A75736D88BFD}"/>
              </a:ext>
            </a:extLst>
          </p:cNvPr>
          <p:cNvCxnSpPr>
            <a:cxnSpLocks/>
          </p:cNvCxnSpPr>
          <p:nvPr/>
        </p:nvCxnSpPr>
        <p:spPr>
          <a:xfrm flipH="1">
            <a:off x="4936497" y="6721475"/>
            <a:ext cx="8103870" cy="0"/>
          </a:xfrm>
          <a:prstGeom prst="line">
            <a:avLst/>
          </a:prstGeom>
          <a:ln w="12700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o 55">
            <a:extLst>
              <a:ext uri="{FF2B5EF4-FFF2-40B4-BE49-F238E27FC236}">
                <a16:creationId xmlns:a16="http://schemas.microsoft.com/office/drawing/2014/main" id="{D7C593B0-68A9-013C-A643-AFBF46B57C24}"/>
              </a:ext>
            </a:extLst>
          </p:cNvPr>
          <p:cNvGrpSpPr/>
          <p:nvPr/>
        </p:nvGrpSpPr>
        <p:grpSpPr>
          <a:xfrm>
            <a:off x="1773101" y="6340475"/>
            <a:ext cx="6648850" cy="1864285"/>
            <a:chOff x="1773101" y="4227819"/>
            <a:chExt cx="6648850" cy="1864285"/>
          </a:xfrm>
        </p:grpSpPr>
        <p:sp>
          <p:nvSpPr>
            <p:cNvPr id="57" name="object 13">
              <a:extLst>
                <a:ext uri="{FF2B5EF4-FFF2-40B4-BE49-F238E27FC236}">
                  <a16:creationId xmlns:a16="http://schemas.microsoft.com/office/drawing/2014/main" id="{6C1C276F-D800-E94C-E09B-7D10FBE9AC81}"/>
                </a:ext>
              </a:extLst>
            </p:cNvPr>
            <p:cNvSpPr/>
            <p:nvPr/>
          </p:nvSpPr>
          <p:spPr>
            <a:xfrm>
              <a:off x="1880817" y="4227819"/>
              <a:ext cx="6541134" cy="1859280"/>
            </a:xfrm>
            <a:custGeom>
              <a:avLst/>
              <a:gdLst/>
              <a:ahLst/>
              <a:cxnLst/>
              <a:rect l="l" t="t" r="r" b="b"/>
              <a:pathLst>
                <a:path w="6541134" h="1859279">
                  <a:moveTo>
                    <a:pt x="0" y="1859252"/>
                  </a:moveTo>
                  <a:lnTo>
                    <a:pt x="6540753" y="1859252"/>
                  </a:lnTo>
                  <a:lnTo>
                    <a:pt x="6540753" y="0"/>
                  </a:lnTo>
                  <a:lnTo>
                    <a:pt x="0" y="0"/>
                  </a:lnTo>
                  <a:lnTo>
                    <a:pt x="0" y="185925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9">
              <a:extLst>
                <a:ext uri="{FF2B5EF4-FFF2-40B4-BE49-F238E27FC236}">
                  <a16:creationId xmlns:a16="http://schemas.microsoft.com/office/drawing/2014/main" id="{1E83F2EE-3817-D9A9-649C-52C865E0438F}"/>
                </a:ext>
              </a:extLst>
            </p:cNvPr>
            <p:cNvSpPr/>
            <p:nvPr/>
          </p:nvSpPr>
          <p:spPr>
            <a:xfrm>
              <a:off x="1773101" y="4232824"/>
              <a:ext cx="114300" cy="1859280"/>
            </a:xfrm>
            <a:custGeom>
              <a:avLst/>
              <a:gdLst/>
              <a:ahLst/>
              <a:cxnLst/>
              <a:rect l="l" t="t" r="r" b="b"/>
              <a:pathLst>
                <a:path w="114300" h="1859279">
                  <a:moveTo>
                    <a:pt x="113755" y="0"/>
                  </a:moveTo>
                  <a:lnTo>
                    <a:pt x="0" y="0"/>
                  </a:lnTo>
                  <a:lnTo>
                    <a:pt x="0" y="1859241"/>
                  </a:lnTo>
                  <a:lnTo>
                    <a:pt x="113755" y="1859241"/>
                  </a:lnTo>
                  <a:lnTo>
                    <a:pt x="113755" y="0"/>
                  </a:lnTo>
                  <a:close/>
                </a:path>
              </a:pathLst>
            </a:custGeom>
            <a:solidFill>
              <a:srgbClr val="002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A1C2E184-559C-F1B8-A91A-BE293539539B}"/>
              </a:ext>
            </a:extLst>
          </p:cNvPr>
          <p:cNvGrpSpPr/>
          <p:nvPr/>
        </p:nvGrpSpPr>
        <p:grpSpPr>
          <a:xfrm>
            <a:off x="1773101" y="4227819"/>
            <a:ext cx="6648850" cy="1864285"/>
            <a:chOff x="1773101" y="4227819"/>
            <a:chExt cx="6648850" cy="1864285"/>
          </a:xfrm>
        </p:grpSpPr>
        <p:sp>
          <p:nvSpPr>
            <p:cNvPr id="13" name="object 13"/>
            <p:cNvSpPr/>
            <p:nvPr/>
          </p:nvSpPr>
          <p:spPr>
            <a:xfrm>
              <a:off x="1880817" y="4227819"/>
              <a:ext cx="6541134" cy="1859280"/>
            </a:xfrm>
            <a:custGeom>
              <a:avLst/>
              <a:gdLst/>
              <a:ahLst/>
              <a:cxnLst/>
              <a:rect l="l" t="t" r="r" b="b"/>
              <a:pathLst>
                <a:path w="6541134" h="1859279">
                  <a:moveTo>
                    <a:pt x="0" y="1859252"/>
                  </a:moveTo>
                  <a:lnTo>
                    <a:pt x="6540753" y="1859252"/>
                  </a:lnTo>
                  <a:lnTo>
                    <a:pt x="6540753" y="0"/>
                  </a:lnTo>
                  <a:lnTo>
                    <a:pt x="0" y="0"/>
                  </a:lnTo>
                  <a:lnTo>
                    <a:pt x="0" y="185925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FA172377-C9AB-55FF-E50D-E0FCA2CF8A53}"/>
                </a:ext>
              </a:extLst>
            </p:cNvPr>
            <p:cNvSpPr/>
            <p:nvPr/>
          </p:nvSpPr>
          <p:spPr>
            <a:xfrm>
              <a:off x="1773101" y="4232824"/>
              <a:ext cx="114300" cy="1859280"/>
            </a:xfrm>
            <a:custGeom>
              <a:avLst/>
              <a:gdLst/>
              <a:ahLst/>
              <a:cxnLst/>
              <a:rect l="l" t="t" r="r" b="b"/>
              <a:pathLst>
                <a:path w="114300" h="1859279">
                  <a:moveTo>
                    <a:pt x="113755" y="0"/>
                  </a:moveTo>
                  <a:lnTo>
                    <a:pt x="0" y="0"/>
                  </a:lnTo>
                  <a:lnTo>
                    <a:pt x="0" y="1859241"/>
                  </a:lnTo>
                  <a:lnTo>
                    <a:pt x="113755" y="1859241"/>
                  </a:lnTo>
                  <a:lnTo>
                    <a:pt x="113755" y="0"/>
                  </a:lnTo>
                  <a:close/>
                </a:path>
              </a:pathLst>
            </a:custGeom>
            <a:solidFill>
              <a:srgbClr val="DB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/>
          <p:nvPr/>
        </p:nvSpPr>
        <p:spPr>
          <a:xfrm>
            <a:off x="15150983" y="0"/>
            <a:ext cx="4953635" cy="11308715"/>
          </a:xfrm>
          <a:custGeom>
            <a:avLst/>
            <a:gdLst/>
            <a:ahLst/>
            <a:cxnLst/>
            <a:rect l="l" t="t" r="r" b="b"/>
            <a:pathLst>
              <a:path w="4953634" h="11308715">
                <a:moveTo>
                  <a:pt x="4953105" y="0"/>
                </a:moveTo>
                <a:lnTo>
                  <a:pt x="0" y="0"/>
                </a:lnTo>
                <a:lnTo>
                  <a:pt x="0" y="11308556"/>
                </a:lnTo>
                <a:lnTo>
                  <a:pt x="4953105" y="11308556"/>
                </a:lnTo>
                <a:lnTo>
                  <a:pt x="495310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80436" y="1682409"/>
            <a:ext cx="7171690" cy="8498205"/>
          </a:xfrm>
          <a:custGeom>
            <a:avLst/>
            <a:gdLst/>
            <a:ahLst/>
            <a:cxnLst/>
            <a:rect l="l" t="t" r="r" b="b"/>
            <a:pathLst>
              <a:path w="7171690" h="8498205">
                <a:moveTo>
                  <a:pt x="7171551" y="0"/>
                </a:moveTo>
                <a:lnTo>
                  <a:pt x="0" y="0"/>
                </a:lnTo>
                <a:lnTo>
                  <a:pt x="0" y="8498076"/>
                </a:lnTo>
                <a:lnTo>
                  <a:pt x="7171551" y="8498076"/>
                </a:lnTo>
                <a:lnTo>
                  <a:pt x="7171551" y="0"/>
                </a:lnTo>
                <a:close/>
              </a:path>
            </a:pathLst>
          </a:custGeom>
          <a:solidFill>
            <a:srgbClr val="DA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8105" y="3174751"/>
            <a:ext cx="7068184" cy="8134350"/>
          </a:xfrm>
          <a:custGeom>
            <a:avLst/>
            <a:gdLst/>
            <a:ahLst/>
            <a:cxnLst/>
            <a:rect l="l" t="t" r="r" b="b"/>
            <a:pathLst>
              <a:path w="7068184" h="8134350">
                <a:moveTo>
                  <a:pt x="7067899" y="0"/>
                </a:moveTo>
                <a:lnTo>
                  <a:pt x="0" y="0"/>
                </a:lnTo>
                <a:lnTo>
                  <a:pt x="0" y="8133804"/>
                </a:lnTo>
                <a:lnTo>
                  <a:pt x="7067899" y="8133804"/>
                </a:lnTo>
                <a:lnTo>
                  <a:pt x="7067899" y="0"/>
                </a:lnTo>
                <a:close/>
              </a:path>
            </a:pathLst>
          </a:custGeom>
          <a:solidFill>
            <a:srgbClr val="002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60714" y="985419"/>
            <a:ext cx="5469255" cy="257302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 marR="5080">
              <a:lnSpc>
                <a:spcPct val="78500"/>
              </a:lnSpc>
              <a:spcBef>
                <a:spcPts val="1780"/>
              </a:spcBef>
            </a:pPr>
            <a:r>
              <a:rPr sz="6500" b="1" dirty="0">
                <a:solidFill>
                  <a:srgbClr val="DA0122"/>
                </a:solidFill>
                <a:latin typeface="Trebuchet MS"/>
                <a:cs typeface="Trebuchet MS"/>
              </a:rPr>
              <a:t>Lorem</a:t>
            </a:r>
            <a:r>
              <a:rPr sz="6500" b="1" spc="17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6500" b="1" spc="-10" dirty="0">
                <a:solidFill>
                  <a:srgbClr val="DA0122"/>
                </a:solidFill>
                <a:latin typeface="Trebuchet MS"/>
                <a:cs typeface="Trebuchet MS"/>
              </a:rPr>
              <a:t>ipsum </a:t>
            </a:r>
            <a:r>
              <a:rPr sz="6500" b="1" dirty="0">
                <a:solidFill>
                  <a:srgbClr val="002A87"/>
                </a:solidFill>
                <a:latin typeface="Trebuchet MS"/>
                <a:cs typeface="Trebuchet MS"/>
              </a:rPr>
              <a:t>dolor</a:t>
            </a:r>
            <a:r>
              <a:rPr sz="6500" b="1" spc="14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6500" b="1" dirty="0">
                <a:solidFill>
                  <a:srgbClr val="002A87"/>
                </a:solidFill>
                <a:latin typeface="Trebuchet MS"/>
                <a:cs typeface="Trebuchet MS"/>
              </a:rPr>
              <a:t>sit</a:t>
            </a:r>
            <a:r>
              <a:rPr sz="6500" b="1" spc="14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6500" b="1" spc="-20" dirty="0">
                <a:solidFill>
                  <a:srgbClr val="002A87"/>
                </a:solidFill>
                <a:latin typeface="Trebuchet MS"/>
                <a:cs typeface="Trebuchet MS"/>
              </a:rPr>
              <a:t>amet </a:t>
            </a:r>
            <a:r>
              <a:rPr sz="6500" b="1" spc="-10" dirty="0">
                <a:solidFill>
                  <a:srgbClr val="002A87"/>
                </a:solidFill>
                <a:latin typeface="Trebuchet MS"/>
                <a:cs typeface="Trebuchet MS"/>
              </a:rPr>
              <a:t>consectetuer</a:t>
            </a:r>
            <a:endParaRPr sz="65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96326" y="4358213"/>
            <a:ext cx="3703954" cy="174688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 marR="5080">
              <a:lnSpc>
                <a:spcPct val="78400"/>
              </a:lnSpc>
              <a:spcBef>
                <a:spcPts val="1235"/>
              </a:spcBef>
            </a:pPr>
            <a:r>
              <a:rPr sz="4400" b="1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4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rebuchet MS"/>
                <a:cs typeface="Trebuchet MS"/>
              </a:rPr>
              <a:t>ipsum </a:t>
            </a:r>
            <a:r>
              <a:rPr sz="4400" b="1" dirty="0">
                <a:solidFill>
                  <a:srgbClr val="FFFFFF"/>
                </a:solidFill>
                <a:latin typeface="Trebuchet MS"/>
                <a:cs typeface="Trebuchet MS"/>
              </a:rPr>
              <a:t>dolor</a:t>
            </a:r>
            <a:r>
              <a:rPr sz="44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rebuchet MS"/>
                <a:cs typeface="Trebuchet MS"/>
              </a:rPr>
              <a:t>sit</a:t>
            </a:r>
            <a:r>
              <a:rPr sz="44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Trebuchet MS"/>
                <a:cs typeface="Trebuchet MS"/>
              </a:rPr>
              <a:t>amet </a:t>
            </a:r>
            <a:r>
              <a:rPr sz="4400" b="1" spc="-10" dirty="0">
                <a:solidFill>
                  <a:srgbClr val="FFFFFF"/>
                </a:solidFill>
                <a:latin typeface="Trebuchet MS"/>
                <a:cs typeface="Trebuchet MS"/>
              </a:rPr>
              <a:t>consectetuer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96326" y="6373402"/>
            <a:ext cx="4424045" cy="36588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257810">
              <a:lnSpc>
                <a:spcPct val="103299"/>
              </a:lnSpc>
              <a:spcBef>
                <a:spcPts val="65"/>
              </a:spcBef>
            </a:pP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ipsum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sit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amet,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consectetuer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adipiscing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elit,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sed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diam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nonummy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Trebuchet MS"/>
                <a:cs typeface="Trebuchet MS"/>
              </a:rPr>
              <a:t>nibh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euismod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tincidunt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ut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laoreet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dolore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magna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aliquam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erat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volutpat.</a:t>
            </a:r>
            <a:endParaRPr sz="16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650" dirty="0">
              <a:latin typeface="Trebuchet MS"/>
              <a:cs typeface="Trebuchet MS"/>
            </a:endParaRPr>
          </a:p>
          <a:p>
            <a:pPr marL="12700" marR="154940">
              <a:lnSpc>
                <a:spcPct val="103299"/>
              </a:lnSpc>
            </a:pP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Ut</a:t>
            </a:r>
            <a:r>
              <a:rPr sz="16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wisi</a:t>
            </a:r>
            <a:r>
              <a:rPr sz="16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enim</a:t>
            </a:r>
            <a:r>
              <a:rPr sz="16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ad</a:t>
            </a:r>
            <a:r>
              <a:rPr sz="16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minim</a:t>
            </a:r>
            <a:r>
              <a:rPr sz="16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veniam,</a:t>
            </a:r>
            <a:r>
              <a:rPr sz="16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quis</a:t>
            </a:r>
            <a:r>
              <a:rPr sz="16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nostrud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exerci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tation</a:t>
            </a:r>
            <a:r>
              <a:rPr sz="16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ullamcorper</a:t>
            </a:r>
            <a:r>
              <a:rPr sz="165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suscipit</a:t>
            </a:r>
            <a:r>
              <a:rPr sz="165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lobortis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nisl</a:t>
            </a:r>
            <a:r>
              <a:rPr sz="16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ut</a:t>
            </a:r>
            <a:r>
              <a:rPr sz="16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aliquip</a:t>
            </a:r>
            <a:r>
              <a:rPr sz="16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16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r>
              <a:rPr sz="16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commodo</a:t>
            </a:r>
            <a:r>
              <a:rPr sz="16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consequat.</a:t>
            </a:r>
            <a:endParaRPr sz="1650" dirty="0">
              <a:latin typeface="Trebuchet MS"/>
              <a:cs typeface="Trebuchet MS"/>
            </a:endParaRPr>
          </a:p>
          <a:p>
            <a:pPr marL="12700" marR="5080">
              <a:lnSpc>
                <a:spcPct val="103299"/>
              </a:lnSpc>
            </a:pP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Duis</a:t>
            </a:r>
            <a:r>
              <a:rPr sz="16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autem</a:t>
            </a:r>
            <a:r>
              <a:rPr sz="16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vel</a:t>
            </a:r>
            <a:r>
              <a:rPr sz="16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eum</a:t>
            </a:r>
            <a:r>
              <a:rPr sz="16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iriure</a:t>
            </a:r>
            <a:r>
              <a:rPr sz="16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</a:t>
            </a:r>
            <a:r>
              <a:rPr sz="16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hendrerit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vulputate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velit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esse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molestie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consequat,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vel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illum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dolore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eu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feugiat</a:t>
            </a:r>
            <a:r>
              <a:rPr sz="16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nulla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facilisis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vero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eros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sz="16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accumsan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iusto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odio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dignissim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qui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blandit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praesent</a:t>
            </a:r>
            <a:r>
              <a:rPr sz="165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luptatum</a:t>
            </a:r>
            <a:r>
              <a:rPr sz="165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zzril</a:t>
            </a:r>
            <a:r>
              <a:rPr sz="16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delenit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augue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duis</a:t>
            </a:r>
            <a:r>
              <a:rPr sz="16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dolore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feugait</a:t>
            </a:r>
            <a:r>
              <a:rPr sz="16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nulla</a:t>
            </a:r>
            <a:r>
              <a:rPr sz="16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facilisi.</a:t>
            </a:r>
            <a:endParaRPr sz="1650" dirty="0">
              <a:latin typeface="Trebuchet MS"/>
              <a:cs typeface="Trebuchet MS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C22B113-6367-A866-88FC-04623D2A1299}"/>
              </a:ext>
            </a:extLst>
          </p:cNvPr>
          <p:cNvSpPr txBox="1"/>
          <p:nvPr/>
        </p:nvSpPr>
        <p:spPr>
          <a:xfrm>
            <a:off x="4457459" y="4610095"/>
            <a:ext cx="3488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Lorem</a:t>
            </a:r>
            <a:r>
              <a:rPr lang="es-CO" sz="1650" spc="8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ipsum</a:t>
            </a:r>
            <a:r>
              <a:rPr lang="es-CO"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>
                <a:solidFill>
                  <a:srgbClr val="4F6C71"/>
                </a:solidFill>
                <a:latin typeface="Trebuchet MS"/>
                <a:cs typeface="Trebuchet MS"/>
              </a:rPr>
              <a:t>dolor</a:t>
            </a:r>
            <a:r>
              <a:rPr lang="es-CO"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sit</a:t>
            </a:r>
            <a:r>
              <a:rPr lang="es-CO" sz="1650" spc="7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spc="-10" dirty="0" err="1">
                <a:solidFill>
                  <a:srgbClr val="4F6C71"/>
                </a:solidFill>
                <a:latin typeface="Trebuchet MS"/>
                <a:cs typeface="Trebuchet MS"/>
              </a:rPr>
              <a:t>amet</a:t>
            </a:r>
            <a:r>
              <a:rPr lang="es-CO" sz="1650" spc="-10" dirty="0">
                <a:solidFill>
                  <a:srgbClr val="4F6C71"/>
                </a:solidFill>
                <a:latin typeface="Trebuchet MS"/>
                <a:cs typeface="Trebuchet MS"/>
              </a:rPr>
              <a:t>,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consectetuer</a:t>
            </a:r>
            <a:r>
              <a:rPr lang="es-CO" sz="1650" spc="20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b="1" dirty="0" err="1">
                <a:solidFill>
                  <a:srgbClr val="DA0122"/>
                </a:solidFill>
                <a:latin typeface="Trebuchet MS"/>
                <a:cs typeface="Trebuchet MS"/>
              </a:rPr>
              <a:t>adipiscing</a:t>
            </a:r>
            <a:r>
              <a:rPr lang="es-CO" sz="1650" b="1" spc="21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lang="es-CO" sz="1650" b="1" spc="-10" dirty="0" err="1">
                <a:solidFill>
                  <a:srgbClr val="DA0122"/>
                </a:solidFill>
                <a:latin typeface="Trebuchet MS"/>
                <a:cs typeface="Trebuchet MS"/>
              </a:rPr>
              <a:t>elit</a:t>
            </a:r>
            <a:r>
              <a:rPr lang="es-CO" sz="1650" b="1" spc="-10" dirty="0">
                <a:solidFill>
                  <a:srgbClr val="DA0122"/>
                </a:solidFill>
                <a:latin typeface="Trebuchet MS"/>
                <a:cs typeface="Trebuchet MS"/>
              </a:rPr>
              <a:t>,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diam</a:t>
            </a:r>
            <a:r>
              <a:rPr lang="es-CO"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nonummy</a:t>
            </a:r>
            <a:r>
              <a:rPr lang="es-CO"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nibh</a:t>
            </a:r>
            <a:r>
              <a:rPr lang="es-CO"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spc="-10" dirty="0" err="1">
                <a:solidFill>
                  <a:srgbClr val="4F6C71"/>
                </a:solidFill>
                <a:latin typeface="Trebuchet MS"/>
                <a:cs typeface="Trebuchet MS"/>
              </a:rPr>
              <a:t>euismod</a:t>
            </a:r>
            <a:r>
              <a:rPr lang="es-CO" sz="1650" spc="-1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tincidunt</a:t>
            </a:r>
            <a:r>
              <a:rPr lang="es-CO"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lang="es-CO"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spc="-10" dirty="0" err="1">
                <a:solidFill>
                  <a:srgbClr val="4F6C71"/>
                </a:solidFill>
                <a:latin typeface="Trebuchet MS"/>
                <a:cs typeface="Trebuchet MS"/>
              </a:rPr>
              <a:t>laoreet</a:t>
            </a:r>
            <a:r>
              <a:rPr lang="es-CO" sz="1650" spc="-10" dirty="0">
                <a:solidFill>
                  <a:srgbClr val="4F6C71"/>
                </a:solidFill>
                <a:latin typeface="Trebuchet MS"/>
                <a:cs typeface="Trebuchet MS"/>
              </a:rPr>
              <a:t>.</a:t>
            </a:r>
            <a:endParaRPr lang="es-CO" sz="165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87CCC40-4517-EDD6-4842-99AD7A458093}"/>
              </a:ext>
            </a:extLst>
          </p:cNvPr>
          <p:cNvSpPr txBox="1"/>
          <p:nvPr/>
        </p:nvSpPr>
        <p:spPr>
          <a:xfrm>
            <a:off x="4457459" y="6807418"/>
            <a:ext cx="348859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Lorem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ipsum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 dolor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sit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amet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,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consectetuer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adipiscing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elit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,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diam</a:t>
            </a:r>
            <a:r>
              <a:rPr lang="es-CO"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nonummy</a:t>
            </a:r>
            <a:r>
              <a:rPr lang="es-CO"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nibh</a:t>
            </a:r>
            <a:r>
              <a:rPr lang="es-CO"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spc="-10" dirty="0" err="1">
                <a:solidFill>
                  <a:srgbClr val="4F6C71"/>
                </a:solidFill>
                <a:latin typeface="Trebuchet MS"/>
                <a:cs typeface="Trebuchet MS"/>
              </a:rPr>
              <a:t>euismod</a:t>
            </a:r>
            <a:endParaRPr lang="es-CO" sz="1650" dirty="0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D765064-C4B5-2613-4E17-0C45BC1514D9}"/>
              </a:ext>
            </a:extLst>
          </p:cNvPr>
          <p:cNvCxnSpPr>
            <a:cxnSpLocks/>
          </p:cNvCxnSpPr>
          <p:nvPr/>
        </p:nvCxnSpPr>
        <p:spPr>
          <a:xfrm flipV="1">
            <a:off x="3973348" y="4680644"/>
            <a:ext cx="0" cy="973713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F3388574-1FED-7C19-728D-6DE62F5AE802}"/>
              </a:ext>
            </a:extLst>
          </p:cNvPr>
          <p:cNvCxnSpPr>
            <a:cxnSpLocks/>
          </p:cNvCxnSpPr>
          <p:nvPr/>
        </p:nvCxnSpPr>
        <p:spPr>
          <a:xfrm flipV="1">
            <a:off x="3973348" y="6844100"/>
            <a:ext cx="0" cy="973713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835825A5-CA25-27ED-4673-8CE5A599220F}"/>
              </a:ext>
            </a:extLst>
          </p:cNvPr>
          <p:cNvGrpSpPr/>
          <p:nvPr/>
        </p:nvGrpSpPr>
        <p:grpSpPr>
          <a:xfrm>
            <a:off x="1773101" y="8474075"/>
            <a:ext cx="6648850" cy="1864285"/>
            <a:chOff x="1773101" y="4227819"/>
            <a:chExt cx="6648850" cy="1864285"/>
          </a:xfrm>
        </p:grpSpPr>
        <p:sp>
          <p:nvSpPr>
            <p:cNvPr id="61" name="object 13">
              <a:extLst>
                <a:ext uri="{FF2B5EF4-FFF2-40B4-BE49-F238E27FC236}">
                  <a16:creationId xmlns:a16="http://schemas.microsoft.com/office/drawing/2014/main" id="{CC36C5B5-0353-3714-90CB-88D45B7BB229}"/>
                </a:ext>
              </a:extLst>
            </p:cNvPr>
            <p:cNvSpPr/>
            <p:nvPr/>
          </p:nvSpPr>
          <p:spPr>
            <a:xfrm>
              <a:off x="1880817" y="4227819"/>
              <a:ext cx="6541134" cy="1859280"/>
            </a:xfrm>
            <a:custGeom>
              <a:avLst/>
              <a:gdLst/>
              <a:ahLst/>
              <a:cxnLst/>
              <a:rect l="l" t="t" r="r" b="b"/>
              <a:pathLst>
                <a:path w="6541134" h="1859279">
                  <a:moveTo>
                    <a:pt x="0" y="1859252"/>
                  </a:moveTo>
                  <a:lnTo>
                    <a:pt x="6540753" y="1859252"/>
                  </a:lnTo>
                  <a:lnTo>
                    <a:pt x="6540753" y="0"/>
                  </a:lnTo>
                  <a:lnTo>
                    <a:pt x="0" y="0"/>
                  </a:lnTo>
                  <a:lnTo>
                    <a:pt x="0" y="185925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9">
              <a:extLst>
                <a:ext uri="{FF2B5EF4-FFF2-40B4-BE49-F238E27FC236}">
                  <a16:creationId xmlns:a16="http://schemas.microsoft.com/office/drawing/2014/main" id="{9F7E20AD-37E0-ECB0-580F-DE70DEA56B3C}"/>
                </a:ext>
              </a:extLst>
            </p:cNvPr>
            <p:cNvSpPr/>
            <p:nvPr/>
          </p:nvSpPr>
          <p:spPr>
            <a:xfrm>
              <a:off x="1773101" y="4232824"/>
              <a:ext cx="114300" cy="1859280"/>
            </a:xfrm>
            <a:custGeom>
              <a:avLst/>
              <a:gdLst/>
              <a:ahLst/>
              <a:cxnLst/>
              <a:rect l="l" t="t" r="r" b="b"/>
              <a:pathLst>
                <a:path w="114300" h="1859279">
                  <a:moveTo>
                    <a:pt x="113755" y="0"/>
                  </a:moveTo>
                  <a:lnTo>
                    <a:pt x="0" y="0"/>
                  </a:lnTo>
                  <a:lnTo>
                    <a:pt x="0" y="1859241"/>
                  </a:lnTo>
                  <a:lnTo>
                    <a:pt x="113755" y="1859241"/>
                  </a:lnTo>
                  <a:lnTo>
                    <a:pt x="113755" y="0"/>
                  </a:lnTo>
                  <a:close/>
                </a:path>
              </a:pathLst>
            </a:custGeom>
            <a:solidFill>
              <a:srgbClr val="002A8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3" name="CuadroTexto 62">
            <a:extLst>
              <a:ext uri="{FF2B5EF4-FFF2-40B4-BE49-F238E27FC236}">
                <a16:creationId xmlns:a16="http://schemas.microsoft.com/office/drawing/2014/main" id="{305259CE-7893-3D40-9F64-A308B968654A}"/>
              </a:ext>
            </a:extLst>
          </p:cNvPr>
          <p:cNvSpPr txBox="1"/>
          <p:nvPr/>
        </p:nvSpPr>
        <p:spPr>
          <a:xfrm>
            <a:off x="4457459" y="8941018"/>
            <a:ext cx="348859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Lorem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ipsum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 dolor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sit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amet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,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consectetuer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adipiscing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 </a:t>
            </a:r>
            <a:r>
              <a:rPr lang="es-CO" sz="1650" b="1" dirty="0" err="1">
                <a:solidFill>
                  <a:srgbClr val="002A87"/>
                </a:solidFill>
                <a:latin typeface="Trebuchet MS"/>
              </a:rPr>
              <a:t>elit</a:t>
            </a:r>
            <a:r>
              <a:rPr lang="es-CO" sz="1650" b="1" dirty="0">
                <a:solidFill>
                  <a:srgbClr val="002A87"/>
                </a:solidFill>
                <a:latin typeface="Trebuchet MS"/>
              </a:rPr>
              <a:t>,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diam</a:t>
            </a:r>
            <a:r>
              <a:rPr lang="es-CO"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nonummy</a:t>
            </a:r>
            <a:r>
              <a:rPr lang="es-CO"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dirty="0" err="1">
                <a:solidFill>
                  <a:srgbClr val="4F6C71"/>
                </a:solidFill>
                <a:latin typeface="Trebuchet MS"/>
                <a:cs typeface="Trebuchet MS"/>
              </a:rPr>
              <a:t>nibh</a:t>
            </a:r>
            <a:r>
              <a:rPr lang="es-CO"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lang="es-CO" sz="1650" spc="-10" dirty="0" err="1">
                <a:solidFill>
                  <a:srgbClr val="4F6C71"/>
                </a:solidFill>
                <a:latin typeface="Trebuchet MS"/>
                <a:cs typeface="Trebuchet MS"/>
              </a:rPr>
              <a:t>euismod</a:t>
            </a:r>
            <a:endParaRPr lang="es-CO" sz="1650" dirty="0"/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48314783-B6A2-B2DD-BFA8-71621E04BD10}"/>
              </a:ext>
            </a:extLst>
          </p:cNvPr>
          <p:cNvCxnSpPr>
            <a:cxnSpLocks/>
          </p:cNvCxnSpPr>
          <p:nvPr/>
        </p:nvCxnSpPr>
        <p:spPr>
          <a:xfrm flipV="1">
            <a:off x="3973348" y="8977700"/>
            <a:ext cx="0" cy="973713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upo 69">
            <a:extLst>
              <a:ext uri="{FF2B5EF4-FFF2-40B4-BE49-F238E27FC236}">
                <a16:creationId xmlns:a16="http://schemas.microsoft.com/office/drawing/2014/main" id="{455F1493-2AEC-34AE-9324-DCF578C1651B}"/>
              </a:ext>
            </a:extLst>
          </p:cNvPr>
          <p:cNvGrpSpPr/>
          <p:nvPr/>
        </p:nvGrpSpPr>
        <p:grpSpPr>
          <a:xfrm>
            <a:off x="15695039" y="4381323"/>
            <a:ext cx="2168291" cy="1838735"/>
            <a:chOff x="15695039" y="4381323"/>
            <a:chExt cx="2168291" cy="1838735"/>
          </a:xfrm>
        </p:grpSpPr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BC45E336-8157-CCDA-744C-CB31DB4A53DD}"/>
                </a:ext>
              </a:extLst>
            </p:cNvPr>
            <p:cNvSpPr/>
            <p:nvPr/>
          </p:nvSpPr>
          <p:spPr>
            <a:xfrm>
              <a:off x="15695039" y="4381323"/>
              <a:ext cx="2168291" cy="1838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2FFDF710-BC04-BAC7-0D9D-005A23446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05902" y="4763297"/>
              <a:ext cx="1146564" cy="1001852"/>
            </a:xfrm>
            <a:prstGeom prst="rect">
              <a:avLst/>
            </a:prstGeom>
          </p:spPr>
        </p:pic>
      </p:grpSp>
      <p:pic>
        <p:nvPicPr>
          <p:cNvPr id="73" name="Imagen 72">
            <a:extLst>
              <a:ext uri="{FF2B5EF4-FFF2-40B4-BE49-F238E27FC236}">
                <a16:creationId xmlns:a16="http://schemas.microsoft.com/office/drawing/2014/main" id="{47F8784B-AC52-2ABF-CD3F-ED3885F8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07" y="4662334"/>
            <a:ext cx="1054100" cy="11049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2B608B91-6E00-5DD3-3873-5A3CB6D4B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107" y="6704965"/>
            <a:ext cx="1130300" cy="113030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CBCFAB77-C869-A046-E27E-931B6A3A8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938" y="8802908"/>
            <a:ext cx="1130300" cy="1130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7C48833F-1205-E344-137C-3FFAA964C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9570" b="5785"/>
          <a:stretch/>
        </p:blipFill>
        <p:spPr>
          <a:xfrm>
            <a:off x="-33036" y="0"/>
            <a:ext cx="20130786" cy="11317157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97E6BE6C-D430-2A45-C75A-AB59BA22181E}"/>
              </a:ext>
            </a:extLst>
          </p:cNvPr>
          <p:cNvSpPr/>
          <p:nvPr/>
        </p:nvSpPr>
        <p:spPr>
          <a:xfrm>
            <a:off x="-33036" y="-1"/>
            <a:ext cx="20130786" cy="11317157"/>
          </a:xfrm>
          <a:prstGeom prst="rect">
            <a:avLst/>
          </a:prstGeom>
          <a:solidFill>
            <a:srgbClr val="DB0022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object 3"/>
          <p:cNvSpPr txBox="1"/>
          <p:nvPr/>
        </p:nvSpPr>
        <p:spPr>
          <a:xfrm>
            <a:off x="4936497" y="2636441"/>
            <a:ext cx="7541895" cy="3542665"/>
          </a:xfrm>
          <a:prstGeom prst="rect">
            <a:avLst/>
          </a:prstGeom>
        </p:spPr>
        <p:txBody>
          <a:bodyPr vert="horz" wrap="square" lIns="0" tIns="305435" rIns="0" bIns="0" rtlCol="0">
            <a:spAutoFit/>
          </a:bodyPr>
          <a:lstStyle/>
          <a:p>
            <a:pPr marL="12700" marR="5080">
              <a:lnSpc>
                <a:spcPct val="78800"/>
              </a:lnSpc>
              <a:spcBef>
                <a:spcPts val="2405"/>
              </a:spcBef>
            </a:pPr>
            <a:r>
              <a:rPr sz="8950" b="1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8950" b="1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950" b="1" spc="-10" dirty="0">
                <a:solidFill>
                  <a:srgbClr val="FFFFFF"/>
                </a:solidFill>
                <a:latin typeface="Trebuchet MS"/>
                <a:cs typeface="Trebuchet MS"/>
              </a:rPr>
              <a:t>ipsum </a:t>
            </a:r>
            <a:r>
              <a:rPr sz="8950" b="1" dirty="0">
                <a:solidFill>
                  <a:srgbClr val="FFFFFF"/>
                </a:solidFill>
                <a:latin typeface="Trebuchet MS"/>
                <a:cs typeface="Trebuchet MS"/>
              </a:rPr>
              <a:t>dolor</a:t>
            </a:r>
            <a:r>
              <a:rPr sz="8950" b="1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950" b="1" dirty="0">
                <a:solidFill>
                  <a:srgbClr val="FFFFFF"/>
                </a:solidFill>
                <a:latin typeface="Trebuchet MS"/>
                <a:cs typeface="Trebuchet MS"/>
              </a:rPr>
              <a:t>sit</a:t>
            </a:r>
            <a:r>
              <a:rPr sz="8950" b="1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950" b="1" spc="-20" dirty="0">
                <a:solidFill>
                  <a:srgbClr val="FFFFFF"/>
                </a:solidFill>
                <a:latin typeface="Trebuchet MS"/>
                <a:cs typeface="Trebuchet MS"/>
              </a:rPr>
              <a:t>amet </a:t>
            </a:r>
            <a:r>
              <a:rPr sz="8950" b="1" spc="-10" dirty="0">
                <a:solidFill>
                  <a:srgbClr val="FFFFFF"/>
                </a:solidFill>
                <a:latin typeface="Trebuchet MS"/>
                <a:cs typeface="Trebuchet MS"/>
              </a:rPr>
              <a:t>consectetuer</a:t>
            </a:r>
            <a:endParaRPr sz="89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" y="2929125"/>
            <a:ext cx="469265" cy="1720850"/>
          </a:xfrm>
          <a:custGeom>
            <a:avLst/>
            <a:gdLst/>
            <a:ahLst/>
            <a:cxnLst/>
            <a:rect l="l" t="t" r="r" b="b"/>
            <a:pathLst>
              <a:path w="469265" h="1720850">
                <a:moveTo>
                  <a:pt x="469032" y="0"/>
                </a:moveTo>
                <a:lnTo>
                  <a:pt x="0" y="0"/>
                </a:lnTo>
                <a:lnTo>
                  <a:pt x="0" y="1720827"/>
                </a:lnTo>
                <a:lnTo>
                  <a:pt x="469032" y="1720827"/>
                </a:lnTo>
                <a:lnTo>
                  <a:pt x="469032" y="0"/>
                </a:lnTo>
                <a:close/>
              </a:path>
            </a:pathLst>
          </a:custGeom>
          <a:solidFill>
            <a:srgbClr val="002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36497" y="7441540"/>
            <a:ext cx="8103870" cy="104203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40"/>
              </a:spcBef>
            </a:pP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Praesent</a:t>
            </a:r>
            <a:r>
              <a:rPr sz="33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luptatum</a:t>
            </a:r>
            <a:r>
              <a:rPr sz="33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zzril</a:t>
            </a:r>
            <a:r>
              <a:rPr sz="33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delenit</a:t>
            </a:r>
            <a:r>
              <a:rPr sz="33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augue</a:t>
            </a:r>
            <a:r>
              <a:rPr sz="33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Trebuchet MS"/>
                <a:cs typeface="Trebuchet MS"/>
              </a:rPr>
              <a:t>duis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dolore</a:t>
            </a:r>
            <a:r>
              <a:rPr sz="33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33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feugait</a:t>
            </a:r>
            <a:r>
              <a:rPr sz="33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FFFFFF"/>
                </a:solidFill>
                <a:latin typeface="Trebuchet MS"/>
                <a:cs typeface="Trebuchet MS"/>
              </a:rPr>
              <a:t>nulla</a:t>
            </a:r>
            <a:r>
              <a:rPr sz="33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Trebuchet MS"/>
                <a:cs typeface="Trebuchet MS"/>
              </a:rPr>
              <a:t>facilisi.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51608" y="8778486"/>
            <a:ext cx="353060" cy="2530475"/>
          </a:xfrm>
          <a:custGeom>
            <a:avLst/>
            <a:gdLst/>
            <a:ahLst/>
            <a:cxnLst/>
            <a:rect l="l" t="t" r="r" b="b"/>
            <a:pathLst>
              <a:path w="353059" h="2530475">
                <a:moveTo>
                  <a:pt x="352491" y="0"/>
                </a:moveTo>
                <a:lnTo>
                  <a:pt x="0" y="0"/>
                </a:lnTo>
                <a:lnTo>
                  <a:pt x="0" y="2530069"/>
                </a:lnTo>
                <a:lnTo>
                  <a:pt x="352491" y="2530069"/>
                </a:lnTo>
                <a:lnTo>
                  <a:pt x="352491" y="0"/>
                </a:lnTo>
                <a:close/>
              </a:path>
            </a:pathLst>
          </a:custGeom>
          <a:solidFill>
            <a:srgbClr val="002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2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FFBFAA3-21A8-3D69-5074-182F737A7B2E}"/>
              </a:ext>
            </a:extLst>
          </p:cNvPr>
          <p:cNvCxnSpPr/>
          <p:nvPr/>
        </p:nvCxnSpPr>
        <p:spPr>
          <a:xfrm>
            <a:off x="3803650" y="2454275"/>
            <a:ext cx="0" cy="6553200"/>
          </a:xfrm>
          <a:prstGeom prst="line">
            <a:avLst/>
          </a:prstGeom>
          <a:ln w="12700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DC2E5D9-AAA7-8AC2-6AAA-E2799153F3CB}"/>
              </a:ext>
            </a:extLst>
          </p:cNvPr>
          <p:cNvCxnSpPr>
            <a:cxnSpLocks/>
          </p:cNvCxnSpPr>
          <p:nvPr/>
        </p:nvCxnSpPr>
        <p:spPr>
          <a:xfrm flipH="1">
            <a:off x="4936497" y="6721475"/>
            <a:ext cx="8103870" cy="0"/>
          </a:xfrm>
          <a:prstGeom prst="line">
            <a:avLst/>
          </a:prstGeom>
          <a:ln w="12700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2722430"/>
            <a:ext cx="1497965" cy="3838575"/>
          </a:xfrm>
          <a:custGeom>
            <a:avLst/>
            <a:gdLst/>
            <a:ahLst/>
            <a:cxnLst/>
            <a:rect l="l" t="t" r="r" b="b"/>
            <a:pathLst>
              <a:path w="1497965" h="3838575">
                <a:moveTo>
                  <a:pt x="1497336" y="0"/>
                </a:moveTo>
                <a:lnTo>
                  <a:pt x="0" y="0"/>
                </a:lnTo>
                <a:lnTo>
                  <a:pt x="0" y="3838144"/>
                </a:lnTo>
                <a:lnTo>
                  <a:pt x="1497336" y="3838144"/>
                </a:lnTo>
                <a:lnTo>
                  <a:pt x="1497336" y="0"/>
                </a:lnTo>
                <a:close/>
              </a:path>
            </a:pathLst>
          </a:custGeom>
          <a:solidFill>
            <a:srgbClr val="D9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74029" y="1105702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69" y="0"/>
                </a:moveTo>
                <a:lnTo>
                  <a:pt x="0" y="0"/>
                </a:lnTo>
                <a:lnTo>
                  <a:pt x="0" y="251531"/>
                </a:lnTo>
                <a:lnTo>
                  <a:pt x="2530069" y="251531"/>
                </a:lnTo>
                <a:lnTo>
                  <a:pt x="2530069" y="0"/>
                </a:lnTo>
                <a:close/>
              </a:path>
            </a:pathLst>
          </a:custGeom>
          <a:solidFill>
            <a:srgbClr val="D9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30878" y="2259221"/>
            <a:ext cx="81280" cy="119380"/>
          </a:xfrm>
          <a:custGeom>
            <a:avLst/>
            <a:gdLst/>
            <a:ahLst/>
            <a:cxnLst/>
            <a:rect l="l" t="t" r="r" b="b"/>
            <a:pathLst>
              <a:path w="81280" h="119380">
                <a:moveTo>
                  <a:pt x="80670" y="0"/>
                </a:moveTo>
                <a:lnTo>
                  <a:pt x="54737" y="0"/>
                </a:lnTo>
                <a:lnTo>
                  <a:pt x="54737" y="48260"/>
                </a:lnTo>
                <a:lnTo>
                  <a:pt x="25984" y="48260"/>
                </a:lnTo>
                <a:lnTo>
                  <a:pt x="25984" y="0"/>
                </a:lnTo>
                <a:lnTo>
                  <a:pt x="0" y="0"/>
                </a:lnTo>
                <a:lnTo>
                  <a:pt x="0" y="48260"/>
                </a:lnTo>
                <a:lnTo>
                  <a:pt x="0" y="71120"/>
                </a:lnTo>
                <a:lnTo>
                  <a:pt x="0" y="119380"/>
                </a:lnTo>
                <a:lnTo>
                  <a:pt x="25984" y="119380"/>
                </a:lnTo>
                <a:lnTo>
                  <a:pt x="25984" y="71120"/>
                </a:lnTo>
                <a:lnTo>
                  <a:pt x="54737" y="71120"/>
                </a:lnTo>
                <a:lnTo>
                  <a:pt x="54737" y="119380"/>
                </a:lnTo>
                <a:lnTo>
                  <a:pt x="80670" y="119380"/>
                </a:lnTo>
                <a:lnTo>
                  <a:pt x="80670" y="71120"/>
                </a:lnTo>
                <a:lnTo>
                  <a:pt x="80670" y="48260"/>
                </a:lnTo>
                <a:lnTo>
                  <a:pt x="8067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0043" y="2259732"/>
            <a:ext cx="95787" cy="118855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7686759" y="2259700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4" h="119380">
                <a:moveTo>
                  <a:pt x="25999" y="0"/>
                </a:moveTo>
                <a:lnTo>
                  <a:pt x="0" y="0"/>
                </a:lnTo>
                <a:lnTo>
                  <a:pt x="0" y="118886"/>
                </a:lnTo>
                <a:lnTo>
                  <a:pt x="25999" y="118886"/>
                </a:lnTo>
                <a:lnTo>
                  <a:pt x="2599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52758" y="2259729"/>
            <a:ext cx="74295" cy="119380"/>
          </a:xfrm>
          <a:custGeom>
            <a:avLst/>
            <a:gdLst/>
            <a:ahLst/>
            <a:cxnLst/>
            <a:rect l="l" t="t" r="r" b="b"/>
            <a:pathLst>
              <a:path w="74294" h="119380">
                <a:moveTo>
                  <a:pt x="73952" y="0"/>
                </a:moveTo>
                <a:lnTo>
                  <a:pt x="0" y="0"/>
                </a:lnTo>
                <a:lnTo>
                  <a:pt x="0" y="22860"/>
                </a:lnTo>
                <a:lnTo>
                  <a:pt x="23723" y="22860"/>
                </a:lnTo>
                <a:lnTo>
                  <a:pt x="23723" y="119380"/>
                </a:lnTo>
                <a:lnTo>
                  <a:pt x="49771" y="119380"/>
                </a:lnTo>
                <a:lnTo>
                  <a:pt x="49771" y="22860"/>
                </a:lnTo>
                <a:lnTo>
                  <a:pt x="73952" y="22860"/>
                </a:lnTo>
                <a:lnTo>
                  <a:pt x="73952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66920" y="2259700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4" h="119380">
                <a:moveTo>
                  <a:pt x="25915" y="0"/>
                </a:moveTo>
                <a:lnTo>
                  <a:pt x="0" y="0"/>
                </a:lnTo>
                <a:lnTo>
                  <a:pt x="0" y="118886"/>
                </a:lnTo>
                <a:lnTo>
                  <a:pt x="25915" y="118886"/>
                </a:lnTo>
                <a:lnTo>
                  <a:pt x="2591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7300367" y="837675"/>
            <a:ext cx="1966595" cy="1243330"/>
            <a:chOff x="17300367" y="837675"/>
            <a:chExt cx="1966595" cy="1243330"/>
          </a:xfrm>
        </p:grpSpPr>
        <p:sp>
          <p:nvSpPr>
            <p:cNvPr id="22" name="object 22"/>
            <p:cNvSpPr/>
            <p:nvPr/>
          </p:nvSpPr>
          <p:spPr>
            <a:xfrm>
              <a:off x="17300359" y="1355667"/>
              <a:ext cx="1681480" cy="714375"/>
            </a:xfrm>
            <a:custGeom>
              <a:avLst/>
              <a:gdLst/>
              <a:ahLst/>
              <a:cxnLst/>
              <a:rect l="l" t="t" r="r" b="b"/>
              <a:pathLst>
                <a:path w="1681480" h="714375">
                  <a:moveTo>
                    <a:pt x="746810" y="0"/>
                  </a:moveTo>
                  <a:lnTo>
                    <a:pt x="501853" y="0"/>
                  </a:lnTo>
                  <a:lnTo>
                    <a:pt x="501269" y="362648"/>
                  </a:lnTo>
                  <a:lnTo>
                    <a:pt x="223774" y="0"/>
                  </a:lnTo>
                  <a:lnTo>
                    <a:pt x="0" y="0"/>
                  </a:lnTo>
                  <a:lnTo>
                    <a:pt x="0" y="714019"/>
                  </a:lnTo>
                  <a:lnTo>
                    <a:pt x="246049" y="714019"/>
                  </a:lnTo>
                  <a:lnTo>
                    <a:pt x="239890" y="348462"/>
                  </a:lnTo>
                  <a:lnTo>
                    <a:pt x="545503" y="714019"/>
                  </a:lnTo>
                  <a:lnTo>
                    <a:pt x="746810" y="714019"/>
                  </a:lnTo>
                  <a:lnTo>
                    <a:pt x="746810" y="0"/>
                  </a:lnTo>
                  <a:close/>
                </a:path>
                <a:path w="1681480" h="714375">
                  <a:moveTo>
                    <a:pt x="1420355" y="395211"/>
                  </a:moveTo>
                  <a:lnTo>
                    <a:pt x="1124597" y="12"/>
                  </a:lnTo>
                  <a:lnTo>
                    <a:pt x="880821" y="12"/>
                  </a:lnTo>
                  <a:lnTo>
                    <a:pt x="880821" y="713994"/>
                  </a:lnTo>
                  <a:lnTo>
                    <a:pt x="1124597" y="713994"/>
                  </a:lnTo>
                  <a:lnTo>
                    <a:pt x="1124597" y="340029"/>
                  </a:lnTo>
                  <a:lnTo>
                    <a:pt x="1164094" y="395211"/>
                  </a:lnTo>
                  <a:lnTo>
                    <a:pt x="1420355" y="395211"/>
                  </a:lnTo>
                  <a:close/>
                </a:path>
                <a:path w="1681480" h="714375">
                  <a:moveTo>
                    <a:pt x="1591284" y="517334"/>
                  </a:moveTo>
                  <a:lnTo>
                    <a:pt x="1523606" y="434632"/>
                  </a:lnTo>
                  <a:lnTo>
                    <a:pt x="1163218" y="434632"/>
                  </a:lnTo>
                  <a:lnTo>
                    <a:pt x="1163218" y="517334"/>
                  </a:lnTo>
                  <a:lnTo>
                    <a:pt x="1591284" y="517334"/>
                  </a:lnTo>
                  <a:close/>
                </a:path>
                <a:path w="1681480" h="714375">
                  <a:moveTo>
                    <a:pt x="1658848" y="714006"/>
                  </a:moveTo>
                  <a:lnTo>
                    <a:pt x="1615554" y="656310"/>
                  </a:lnTo>
                  <a:lnTo>
                    <a:pt x="1351076" y="656310"/>
                  </a:lnTo>
                  <a:lnTo>
                    <a:pt x="1392605" y="714006"/>
                  </a:lnTo>
                  <a:lnTo>
                    <a:pt x="1658848" y="714006"/>
                  </a:lnTo>
                  <a:close/>
                </a:path>
                <a:path w="1681480" h="714375">
                  <a:moveTo>
                    <a:pt x="1681441" y="629970"/>
                  </a:moveTo>
                  <a:lnTo>
                    <a:pt x="1613827" y="547433"/>
                  </a:lnTo>
                  <a:lnTo>
                    <a:pt x="1163218" y="547433"/>
                  </a:lnTo>
                  <a:lnTo>
                    <a:pt x="1163218" y="629970"/>
                  </a:lnTo>
                  <a:lnTo>
                    <a:pt x="1681441" y="62997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16694" y="985490"/>
              <a:ext cx="1473200" cy="1082040"/>
            </a:xfrm>
            <a:custGeom>
              <a:avLst/>
              <a:gdLst/>
              <a:ahLst/>
              <a:cxnLst/>
              <a:rect l="l" t="t" r="r" b="b"/>
              <a:pathLst>
                <a:path w="1473200" h="1082039">
                  <a:moveTo>
                    <a:pt x="674827" y="0"/>
                  </a:moveTo>
                  <a:lnTo>
                    <a:pt x="624784" y="1423"/>
                  </a:lnTo>
                  <a:lnTo>
                    <a:pt x="575019" y="5653"/>
                  </a:lnTo>
                  <a:lnTo>
                    <a:pt x="525696" y="12626"/>
                  </a:lnTo>
                  <a:lnTo>
                    <a:pt x="476982" y="22280"/>
                  </a:lnTo>
                  <a:lnTo>
                    <a:pt x="429041" y="34550"/>
                  </a:lnTo>
                  <a:lnTo>
                    <a:pt x="382039" y="49375"/>
                  </a:lnTo>
                  <a:lnTo>
                    <a:pt x="336141" y="66692"/>
                  </a:lnTo>
                  <a:lnTo>
                    <a:pt x="291512" y="86437"/>
                  </a:lnTo>
                  <a:lnTo>
                    <a:pt x="248317" y="108548"/>
                  </a:lnTo>
                  <a:lnTo>
                    <a:pt x="206722" y="132961"/>
                  </a:lnTo>
                  <a:lnTo>
                    <a:pt x="166892" y="159615"/>
                  </a:lnTo>
                  <a:lnTo>
                    <a:pt x="128992" y="188446"/>
                  </a:lnTo>
                  <a:lnTo>
                    <a:pt x="93188" y="219391"/>
                  </a:lnTo>
                  <a:lnTo>
                    <a:pt x="59644" y="252388"/>
                  </a:lnTo>
                  <a:lnTo>
                    <a:pt x="28526" y="287372"/>
                  </a:lnTo>
                  <a:lnTo>
                    <a:pt x="0" y="324283"/>
                  </a:lnTo>
                  <a:lnTo>
                    <a:pt x="830969" y="324984"/>
                  </a:lnTo>
                  <a:lnTo>
                    <a:pt x="1170498" y="764374"/>
                  </a:lnTo>
                  <a:lnTo>
                    <a:pt x="1225250" y="764908"/>
                  </a:lnTo>
                  <a:lnTo>
                    <a:pt x="1427715" y="1019152"/>
                  </a:lnTo>
                  <a:lnTo>
                    <a:pt x="1374575" y="1019152"/>
                  </a:lnTo>
                  <a:lnTo>
                    <a:pt x="1421129" y="1081579"/>
                  </a:lnTo>
                  <a:lnTo>
                    <a:pt x="1436609" y="1036980"/>
                  </a:lnTo>
                  <a:lnTo>
                    <a:pt x="1449480" y="991210"/>
                  </a:lnTo>
                  <a:lnTo>
                    <a:pt x="1459651" y="944358"/>
                  </a:lnTo>
                  <a:lnTo>
                    <a:pt x="1467030" y="896515"/>
                  </a:lnTo>
                  <a:lnTo>
                    <a:pt x="1471525" y="847771"/>
                  </a:lnTo>
                  <a:lnTo>
                    <a:pt x="1473044" y="798216"/>
                  </a:lnTo>
                  <a:lnTo>
                    <a:pt x="1471587" y="749592"/>
                  </a:lnTo>
                  <a:lnTo>
                    <a:pt x="1467274" y="701738"/>
                  </a:lnTo>
                  <a:lnTo>
                    <a:pt x="1460186" y="654738"/>
                  </a:lnTo>
                  <a:lnTo>
                    <a:pt x="1450408" y="608675"/>
                  </a:lnTo>
                  <a:lnTo>
                    <a:pt x="1438024" y="563633"/>
                  </a:lnTo>
                  <a:lnTo>
                    <a:pt x="1423115" y="519696"/>
                  </a:lnTo>
                  <a:lnTo>
                    <a:pt x="1405767" y="476946"/>
                  </a:lnTo>
                  <a:lnTo>
                    <a:pt x="1386061" y="435468"/>
                  </a:lnTo>
                  <a:lnTo>
                    <a:pt x="1364083" y="395344"/>
                  </a:lnTo>
                  <a:lnTo>
                    <a:pt x="1339914" y="356659"/>
                  </a:lnTo>
                  <a:lnTo>
                    <a:pt x="1313639" y="319496"/>
                  </a:lnTo>
                  <a:lnTo>
                    <a:pt x="1285341" y="283939"/>
                  </a:lnTo>
                  <a:lnTo>
                    <a:pt x="1255104" y="250070"/>
                  </a:lnTo>
                  <a:lnTo>
                    <a:pt x="1223010" y="217973"/>
                  </a:lnTo>
                  <a:lnTo>
                    <a:pt x="1189143" y="187733"/>
                  </a:lnTo>
                  <a:lnTo>
                    <a:pt x="1153587" y="159431"/>
                  </a:lnTo>
                  <a:lnTo>
                    <a:pt x="1116425" y="133153"/>
                  </a:lnTo>
                  <a:lnTo>
                    <a:pt x="1077741" y="108981"/>
                  </a:lnTo>
                  <a:lnTo>
                    <a:pt x="1037617" y="86999"/>
                  </a:lnTo>
                  <a:lnTo>
                    <a:pt x="996137" y="67291"/>
                  </a:lnTo>
                  <a:lnTo>
                    <a:pt x="953385" y="49939"/>
                  </a:lnTo>
                  <a:lnTo>
                    <a:pt x="909445" y="35028"/>
                  </a:lnTo>
                  <a:lnTo>
                    <a:pt x="864399" y="22640"/>
                  </a:lnTo>
                  <a:lnTo>
                    <a:pt x="818330" y="12860"/>
                  </a:lnTo>
                  <a:lnTo>
                    <a:pt x="771323" y="5771"/>
                  </a:lnTo>
                  <a:lnTo>
                    <a:pt x="723461" y="1456"/>
                  </a:lnTo>
                  <a:lnTo>
                    <a:pt x="674827" y="0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802606" y="837685"/>
              <a:ext cx="1464310" cy="1243330"/>
            </a:xfrm>
            <a:custGeom>
              <a:avLst/>
              <a:gdLst/>
              <a:ahLst/>
              <a:cxnLst/>
              <a:rect l="l" t="t" r="r" b="b"/>
              <a:pathLst>
                <a:path w="1464309" h="1243330">
                  <a:moveTo>
                    <a:pt x="138976" y="187071"/>
                  </a:moveTo>
                  <a:lnTo>
                    <a:pt x="117436" y="147815"/>
                  </a:lnTo>
                  <a:lnTo>
                    <a:pt x="114642" y="156552"/>
                  </a:lnTo>
                  <a:lnTo>
                    <a:pt x="110045" y="164553"/>
                  </a:lnTo>
                  <a:lnTo>
                    <a:pt x="103886" y="171386"/>
                  </a:lnTo>
                  <a:lnTo>
                    <a:pt x="96431" y="176631"/>
                  </a:lnTo>
                  <a:lnTo>
                    <a:pt x="81064" y="181737"/>
                  </a:lnTo>
                  <a:lnTo>
                    <a:pt x="66382" y="180505"/>
                  </a:lnTo>
                  <a:lnTo>
                    <a:pt x="53492" y="173418"/>
                  </a:lnTo>
                  <a:lnTo>
                    <a:pt x="43510" y="160985"/>
                  </a:lnTo>
                  <a:lnTo>
                    <a:pt x="38417" y="145910"/>
                  </a:lnTo>
                  <a:lnTo>
                    <a:pt x="39192" y="131038"/>
                  </a:lnTo>
                  <a:lnTo>
                    <a:pt x="45758" y="117792"/>
                  </a:lnTo>
                  <a:lnTo>
                    <a:pt x="57988" y="107569"/>
                  </a:lnTo>
                  <a:lnTo>
                    <a:pt x="66802" y="103911"/>
                  </a:lnTo>
                  <a:lnTo>
                    <a:pt x="76085" y="102298"/>
                  </a:lnTo>
                  <a:lnTo>
                    <a:pt x="85432" y="102870"/>
                  </a:lnTo>
                  <a:lnTo>
                    <a:pt x="94437" y="105740"/>
                  </a:lnTo>
                  <a:lnTo>
                    <a:pt x="72847" y="66344"/>
                  </a:lnTo>
                  <a:lnTo>
                    <a:pt x="26924" y="85026"/>
                  </a:lnTo>
                  <a:lnTo>
                    <a:pt x="2501" y="123024"/>
                  </a:lnTo>
                  <a:lnTo>
                    <a:pt x="0" y="137439"/>
                  </a:lnTo>
                  <a:lnTo>
                    <a:pt x="368" y="151917"/>
                  </a:lnTo>
                  <a:lnTo>
                    <a:pt x="17868" y="192468"/>
                  </a:lnTo>
                  <a:lnTo>
                    <a:pt x="55587" y="216217"/>
                  </a:lnTo>
                  <a:lnTo>
                    <a:pt x="70370" y="218452"/>
                  </a:lnTo>
                  <a:lnTo>
                    <a:pt x="85115" y="217970"/>
                  </a:lnTo>
                  <a:lnTo>
                    <a:pt x="126466" y="199364"/>
                  </a:lnTo>
                  <a:lnTo>
                    <a:pt x="132524" y="193611"/>
                  </a:lnTo>
                  <a:lnTo>
                    <a:pt x="138976" y="187071"/>
                  </a:lnTo>
                  <a:close/>
                </a:path>
                <a:path w="1464309" h="1243330">
                  <a:moveTo>
                    <a:pt x="153517" y="75082"/>
                  </a:moveTo>
                  <a:lnTo>
                    <a:pt x="144767" y="53721"/>
                  </a:lnTo>
                  <a:lnTo>
                    <a:pt x="113157" y="66814"/>
                  </a:lnTo>
                  <a:lnTo>
                    <a:pt x="121907" y="87985"/>
                  </a:lnTo>
                  <a:lnTo>
                    <a:pt x="153517" y="75082"/>
                  </a:lnTo>
                  <a:close/>
                </a:path>
                <a:path w="1464309" h="1243330">
                  <a:moveTo>
                    <a:pt x="192392" y="169024"/>
                  </a:moveTo>
                  <a:lnTo>
                    <a:pt x="155130" y="78498"/>
                  </a:lnTo>
                  <a:lnTo>
                    <a:pt x="122974" y="91554"/>
                  </a:lnTo>
                  <a:lnTo>
                    <a:pt x="160261" y="182257"/>
                  </a:lnTo>
                  <a:lnTo>
                    <a:pt x="192392" y="169024"/>
                  </a:lnTo>
                  <a:close/>
                </a:path>
                <a:path w="1464309" h="1243330">
                  <a:moveTo>
                    <a:pt x="371208" y="117906"/>
                  </a:moveTo>
                  <a:lnTo>
                    <a:pt x="356095" y="57327"/>
                  </a:lnTo>
                  <a:lnTo>
                    <a:pt x="350672" y="42659"/>
                  </a:lnTo>
                  <a:lnTo>
                    <a:pt x="342214" y="32131"/>
                  </a:lnTo>
                  <a:lnTo>
                    <a:pt x="330250" y="26809"/>
                  </a:lnTo>
                  <a:lnTo>
                    <a:pt x="314325" y="27813"/>
                  </a:lnTo>
                  <a:lnTo>
                    <a:pt x="304977" y="31343"/>
                  </a:lnTo>
                  <a:lnTo>
                    <a:pt x="296875" y="37045"/>
                  </a:lnTo>
                  <a:lnTo>
                    <a:pt x="290563" y="44691"/>
                  </a:lnTo>
                  <a:lnTo>
                    <a:pt x="286575" y="54038"/>
                  </a:lnTo>
                  <a:lnTo>
                    <a:pt x="278523" y="47383"/>
                  </a:lnTo>
                  <a:lnTo>
                    <a:pt x="269506" y="43611"/>
                  </a:lnTo>
                  <a:lnTo>
                    <a:pt x="259791" y="42519"/>
                  </a:lnTo>
                  <a:lnTo>
                    <a:pt x="249656" y="43916"/>
                  </a:lnTo>
                  <a:lnTo>
                    <a:pt x="241134" y="46951"/>
                  </a:lnTo>
                  <a:lnTo>
                    <a:pt x="233921" y="51612"/>
                  </a:lnTo>
                  <a:lnTo>
                    <a:pt x="228003" y="58051"/>
                  </a:lnTo>
                  <a:lnTo>
                    <a:pt x="223367" y="66433"/>
                  </a:lnTo>
                  <a:lnTo>
                    <a:pt x="222999" y="66509"/>
                  </a:lnTo>
                  <a:lnTo>
                    <a:pt x="220103" y="54648"/>
                  </a:lnTo>
                  <a:lnTo>
                    <a:pt x="186309" y="63068"/>
                  </a:lnTo>
                  <a:lnTo>
                    <a:pt x="210058" y="158076"/>
                  </a:lnTo>
                  <a:lnTo>
                    <a:pt x="243776" y="149707"/>
                  </a:lnTo>
                  <a:lnTo>
                    <a:pt x="232435" y="104279"/>
                  </a:lnTo>
                  <a:lnTo>
                    <a:pt x="230492" y="95643"/>
                  </a:lnTo>
                  <a:lnTo>
                    <a:pt x="229971" y="86563"/>
                  </a:lnTo>
                  <a:lnTo>
                    <a:pt x="232765" y="78752"/>
                  </a:lnTo>
                  <a:lnTo>
                    <a:pt x="240779" y="73888"/>
                  </a:lnTo>
                  <a:lnTo>
                    <a:pt x="250139" y="74383"/>
                  </a:lnTo>
                  <a:lnTo>
                    <a:pt x="256286" y="79971"/>
                  </a:lnTo>
                  <a:lnTo>
                    <a:pt x="260083" y="88239"/>
                  </a:lnTo>
                  <a:lnTo>
                    <a:pt x="262445" y="96786"/>
                  </a:lnTo>
                  <a:lnTo>
                    <a:pt x="273773" y="142214"/>
                  </a:lnTo>
                  <a:lnTo>
                    <a:pt x="307505" y="133781"/>
                  </a:lnTo>
                  <a:lnTo>
                    <a:pt x="296202" y="88303"/>
                  </a:lnTo>
                  <a:lnTo>
                    <a:pt x="294309" y="79463"/>
                  </a:lnTo>
                  <a:lnTo>
                    <a:pt x="294093" y="70650"/>
                  </a:lnTo>
                  <a:lnTo>
                    <a:pt x="297332" y="63207"/>
                  </a:lnTo>
                  <a:lnTo>
                    <a:pt x="305803" y="58470"/>
                  </a:lnTo>
                  <a:lnTo>
                    <a:pt x="314655" y="59055"/>
                  </a:lnTo>
                  <a:lnTo>
                    <a:pt x="320408" y="64643"/>
                  </a:lnTo>
                  <a:lnTo>
                    <a:pt x="323951" y="72758"/>
                  </a:lnTo>
                  <a:lnTo>
                    <a:pt x="326161" y="80899"/>
                  </a:lnTo>
                  <a:lnTo>
                    <a:pt x="337464" y="126339"/>
                  </a:lnTo>
                  <a:lnTo>
                    <a:pt x="371208" y="117906"/>
                  </a:lnTo>
                  <a:close/>
                </a:path>
                <a:path w="1464309" h="1243330">
                  <a:moveTo>
                    <a:pt x="487705" y="68834"/>
                  </a:moveTo>
                  <a:lnTo>
                    <a:pt x="470827" y="26428"/>
                  </a:lnTo>
                  <a:lnTo>
                    <a:pt x="454152" y="17132"/>
                  </a:lnTo>
                  <a:lnTo>
                    <a:pt x="454152" y="50914"/>
                  </a:lnTo>
                  <a:lnTo>
                    <a:pt x="413918" y="53492"/>
                  </a:lnTo>
                  <a:lnTo>
                    <a:pt x="416204" y="46659"/>
                  </a:lnTo>
                  <a:lnTo>
                    <a:pt x="420509" y="41529"/>
                  </a:lnTo>
                  <a:lnTo>
                    <a:pt x="426415" y="38188"/>
                  </a:lnTo>
                  <a:lnTo>
                    <a:pt x="433552" y="36715"/>
                  </a:lnTo>
                  <a:lnTo>
                    <a:pt x="440385" y="37350"/>
                  </a:lnTo>
                  <a:lnTo>
                    <a:pt x="446481" y="40068"/>
                  </a:lnTo>
                  <a:lnTo>
                    <a:pt x="451269" y="44653"/>
                  </a:lnTo>
                  <a:lnTo>
                    <a:pt x="454152" y="50914"/>
                  </a:lnTo>
                  <a:lnTo>
                    <a:pt x="454152" y="17132"/>
                  </a:lnTo>
                  <a:lnTo>
                    <a:pt x="453313" y="16662"/>
                  </a:lnTo>
                  <a:lnTo>
                    <a:pt x="430364" y="14312"/>
                  </a:lnTo>
                  <a:lnTo>
                    <a:pt x="408724" y="19291"/>
                  </a:lnTo>
                  <a:lnTo>
                    <a:pt x="392264" y="30721"/>
                  </a:lnTo>
                  <a:lnTo>
                    <a:pt x="382168" y="47866"/>
                  </a:lnTo>
                  <a:lnTo>
                    <a:pt x="379577" y="70002"/>
                  </a:lnTo>
                  <a:lnTo>
                    <a:pt x="385318" y="92138"/>
                  </a:lnTo>
                  <a:lnTo>
                    <a:pt x="398233" y="107683"/>
                  </a:lnTo>
                  <a:lnTo>
                    <a:pt x="416839" y="116497"/>
                  </a:lnTo>
                  <a:lnTo>
                    <a:pt x="439585" y="118376"/>
                  </a:lnTo>
                  <a:lnTo>
                    <a:pt x="455828" y="115354"/>
                  </a:lnTo>
                  <a:lnTo>
                    <a:pt x="470192" y="108305"/>
                  </a:lnTo>
                  <a:lnTo>
                    <a:pt x="481126" y="97091"/>
                  </a:lnTo>
                  <a:lnTo>
                    <a:pt x="482346" y="93941"/>
                  </a:lnTo>
                  <a:lnTo>
                    <a:pt x="487108" y="81610"/>
                  </a:lnTo>
                  <a:lnTo>
                    <a:pt x="453809" y="83743"/>
                  </a:lnTo>
                  <a:lnTo>
                    <a:pt x="450405" y="90563"/>
                  </a:lnTo>
                  <a:lnTo>
                    <a:pt x="445236" y="93472"/>
                  </a:lnTo>
                  <a:lnTo>
                    <a:pt x="414667" y="73507"/>
                  </a:lnTo>
                  <a:lnTo>
                    <a:pt x="487705" y="68834"/>
                  </a:lnTo>
                  <a:close/>
                </a:path>
                <a:path w="1464309" h="1243330">
                  <a:moveTo>
                    <a:pt x="611543" y="59550"/>
                  </a:moveTo>
                  <a:lnTo>
                    <a:pt x="610781" y="42951"/>
                  </a:lnTo>
                  <a:lnTo>
                    <a:pt x="605294" y="29654"/>
                  </a:lnTo>
                  <a:lnTo>
                    <a:pt x="594537" y="20459"/>
                  </a:lnTo>
                  <a:lnTo>
                    <a:pt x="577938" y="16192"/>
                  </a:lnTo>
                  <a:lnTo>
                    <a:pt x="568413" y="16306"/>
                  </a:lnTo>
                  <a:lnTo>
                    <a:pt x="559981" y="18364"/>
                  </a:lnTo>
                  <a:lnTo>
                    <a:pt x="552424" y="22682"/>
                  </a:lnTo>
                  <a:lnTo>
                    <a:pt x="545490" y="29578"/>
                  </a:lnTo>
                  <a:lnTo>
                    <a:pt x="545134" y="29578"/>
                  </a:lnTo>
                  <a:lnTo>
                    <a:pt x="546087" y="16967"/>
                  </a:lnTo>
                  <a:lnTo>
                    <a:pt x="511403" y="14338"/>
                  </a:lnTo>
                  <a:lnTo>
                    <a:pt x="503910" y="112179"/>
                  </a:lnTo>
                  <a:lnTo>
                    <a:pt x="538607" y="114782"/>
                  </a:lnTo>
                  <a:lnTo>
                    <a:pt x="542505" y="64084"/>
                  </a:lnTo>
                  <a:lnTo>
                    <a:pt x="544004" y="55460"/>
                  </a:lnTo>
                  <a:lnTo>
                    <a:pt x="547484" y="48463"/>
                  </a:lnTo>
                  <a:lnTo>
                    <a:pt x="553415" y="43942"/>
                  </a:lnTo>
                  <a:lnTo>
                    <a:pt x="562292" y="42748"/>
                  </a:lnTo>
                  <a:lnTo>
                    <a:pt x="571779" y="46202"/>
                  </a:lnTo>
                  <a:lnTo>
                    <a:pt x="575843" y="53200"/>
                  </a:lnTo>
                  <a:lnTo>
                    <a:pt x="576554" y="61709"/>
                  </a:lnTo>
                  <a:lnTo>
                    <a:pt x="572325" y="117284"/>
                  </a:lnTo>
                  <a:lnTo>
                    <a:pt x="606958" y="119926"/>
                  </a:lnTo>
                  <a:lnTo>
                    <a:pt x="611543" y="59550"/>
                  </a:lnTo>
                  <a:close/>
                </a:path>
                <a:path w="1464309" h="1243330">
                  <a:moveTo>
                    <a:pt x="703148" y="39243"/>
                  </a:moveTo>
                  <a:lnTo>
                    <a:pt x="683806" y="35483"/>
                  </a:lnTo>
                  <a:lnTo>
                    <a:pt x="689394" y="6692"/>
                  </a:lnTo>
                  <a:lnTo>
                    <a:pt x="655269" y="0"/>
                  </a:lnTo>
                  <a:lnTo>
                    <a:pt x="649668" y="28981"/>
                  </a:lnTo>
                  <a:lnTo>
                    <a:pt x="638594" y="26771"/>
                  </a:lnTo>
                  <a:lnTo>
                    <a:pt x="633158" y="54813"/>
                  </a:lnTo>
                  <a:lnTo>
                    <a:pt x="644182" y="57073"/>
                  </a:lnTo>
                  <a:lnTo>
                    <a:pt x="631024" y="125069"/>
                  </a:lnTo>
                  <a:lnTo>
                    <a:pt x="665111" y="131787"/>
                  </a:lnTo>
                  <a:lnTo>
                    <a:pt x="678357" y="63703"/>
                  </a:lnTo>
                  <a:lnTo>
                    <a:pt x="697674" y="67437"/>
                  </a:lnTo>
                  <a:lnTo>
                    <a:pt x="703148" y="39243"/>
                  </a:lnTo>
                  <a:close/>
                </a:path>
                <a:path w="1464309" h="1243330">
                  <a:moveTo>
                    <a:pt x="807377" y="99987"/>
                  </a:moveTo>
                  <a:lnTo>
                    <a:pt x="806704" y="97332"/>
                  </a:lnTo>
                  <a:lnTo>
                    <a:pt x="802500" y="80492"/>
                  </a:lnTo>
                  <a:lnTo>
                    <a:pt x="798309" y="75450"/>
                  </a:lnTo>
                  <a:lnTo>
                    <a:pt x="789673" y="65062"/>
                  </a:lnTo>
                  <a:lnTo>
                    <a:pt x="778179" y="59245"/>
                  </a:lnTo>
                  <a:lnTo>
                    <a:pt x="778179" y="97332"/>
                  </a:lnTo>
                  <a:lnTo>
                    <a:pt x="739749" y="85267"/>
                  </a:lnTo>
                  <a:lnTo>
                    <a:pt x="744308" y="79717"/>
                  </a:lnTo>
                  <a:lnTo>
                    <a:pt x="750138" y="76466"/>
                  </a:lnTo>
                  <a:lnTo>
                    <a:pt x="756843" y="75450"/>
                  </a:lnTo>
                  <a:lnTo>
                    <a:pt x="764006" y="76619"/>
                  </a:lnTo>
                  <a:lnTo>
                    <a:pt x="770153" y="79717"/>
                  </a:lnTo>
                  <a:lnTo>
                    <a:pt x="774877" y="84505"/>
                  </a:lnTo>
                  <a:lnTo>
                    <a:pt x="777709" y="90525"/>
                  </a:lnTo>
                  <a:lnTo>
                    <a:pt x="778179" y="97332"/>
                  </a:lnTo>
                  <a:lnTo>
                    <a:pt x="778179" y="59245"/>
                  </a:lnTo>
                  <a:lnTo>
                    <a:pt x="769137" y="54660"/>
                  </a:lnTo>
                  <a:lnTo>
                    <a:pt x="747128" y="51549"/>
                  </a:lnTo>
                  <a:lnTo>
                    <a:pt x="727646" y="56299"/>
                  </a:lnTo>
                  <a:lnTo>
                    <a:pt x="712038" y="68643"/>
                  </a:lnTo>
                  <a:lnTo>
                    <a:pt x="701649" y="88290"/>
                  </a:lnTo>
                  <a:lnTo>
                    <a:pt x="699071" y="111048"/>
                  </a:lnTo>
                  <a:lnTo>
                    <a:pt x="705561" y="130251"/>
                  </a:lnTo>
                  <a:lnTo>
                    <a:pt x="719747" y="145186"/>
                  </a:lnTo>
                  <a:lnTo>
                    <a:pt x="740321" y="155143"/>
                  </a:lnTo>
                  <a:lnTo>
                    <a:pt x="756564" y="158153"/>
                  </a:lnTo>
                  <a:lnTo>
                    <a:pt x="772490" y="156705"/>
                  </a:lnTo>
                  <a:lnTo>
                    <a:pt x="786739" y="150164"/>
                  </a:lnTo>
                  <a:lnTo>
                    <a:pt x="797915" y="137934"/>
                  </a:lnTo>
                  <a:lnTo>
                    <a:pt x="784771" y="133794"/>
                  </a:lnTo>
                  <a:lnTo>
                    <a:pt x="766038" y="127901"/>
                  </a:lnTo>
                  <a:lnTo>
                    <a:pt x="760425" y="133045"/>
                  </a:lnTo>
                  <a:lnTo>
                    <a:pt x="754570" y="133794"/>
                  </a:lnTo>
                  <a:lnTo>
                    <a:pt x="747458" y="131470"/>
                  </a:lnTo>
                  <a:lnTo>
                    <a:pt x="738860" y="127342"/>
                  </a:lnTo>
                  <a:lnTo>
                    <a:pt x="733602" y="121361"/>
                  </a:lnTo>
                  <a:lnTo>
                    <a:pt x="731697" y="113639"/>
                  </a:lnTo>
                  <a:lnTo>
                    <a:pt x="733171" y="104292"/>
                  </a:lnTo>
                  <a:lnTo>
                    <a:pt x="803008" y="126212"/>
                  </a:lnTo>
                  <a:lnTo>
                    <a:pt x="804075" y="122593"/>
                  </a:lnTo>
                  <a:lnTo>
                    <a:pt x="806742" y="104292"/>
                  </a:lnTo>
                  <a:lnTo>
                    <a:pt x="807377" y="99987"/>
                  </a:lnTo>
                  <a:close/>
                </a:path>
                <a:path w="1464309" h="1243330">
                  <a:moveTo>
                    <a:pt x="910805" y="113563"/>
                  </a:moveTo>
                  <a:lnTo>
                    <a:pt x="904722" y="110744"/>
                  </a:lnTo>
                  <a:lnTo>
                    <a:pt x="895451" y="107645"/>
                  </a:lnTo>
                  <a:lnTo>
                    <a:pt x="886244" y="106934"/>
                  </a:lnTo>
                  <a:lnTo>
                    <a:pt x="877277" y="108839"/>
                  </a:lnTo>
                  <a:lnTo>
                    <a:pt x="868756" y="113563"/>
                  </a:lnTo>
                  <a:lnTo>
                    <a:pt x="868375" y="113398"/>
                  </a:lnTo>
                  <a:lnTo>
                    <a:pt x="875004" y="98767"/>
                  </a:lnTo>
                  <a:lnTo>
                    <a:pt x="843267" y="84455"/>
                  </a:lnTo>
                  <a:lnTo>
                    <a:pt x="802932" y="173697"/>
                  </a:lnTo>
                  <a:lnTo>
                    <a:pt x="834593" y="188023"/>
                  </a:lnTo>
                  <a:lnTo>
                    <a:pt x="850849" y="152031"/>
                  </a:lnTo>
                  <a:lnTo>
                    <a:pt x="856653" y="141732"/>
                  </a:lnTo>
                  <a:lnTo>
                    <a:pt x="863942" y="134708"/>
                  </a:lnTo>
                  <a:lnTo>
                    <a:pt x="873239" y="132054"/>
                  </a:lnTo>
                  <a:lnTo>
                    <a:pt x="885037" y="134861"/>
                  </a:lnTo>
                  <a:lnTo>
                    <a:pt x="889876" y="137172"/>
                  </a:lnTo>
                  <a:lnTo>
                    <a:pt x="893775" y="139547"/>
                  </a:lnTo>
                  <a:lnTo>
                    <a:pt x="897115" y="143941"/>
                  </a:lnTo>
                  <a:lnTo>
                    <a:pt x="910805" y="113563"/>
                  </a:lnTo>
                  <a:close/>
                </a:path>
                <a:path w="1464309" h="1243330">
                  <a:moveTo>
                    <a:pt x="959091" y="142290"/>
                  </a:moveTo>
                  <a:lnTo>
                    <a:pt x="928801" y="125222"/>
                  </a:lnTo>
                  <a:lnTo>
                    <a:pt x="880719" y="210578"/>
                  </a:lnTo>
                  <a:lnTo>
                    <a:pt x="911047" y="227723"/>
                  </a:lnTo>
                  <a:lnTo>
                    <a:pt x="959091" y="142290"/>
                  </a:lnTo>
                  <a:close/>
                </a:path>
                <a:path w="1464309" h="1243330">
                  <a:moveTo>
                    <a:pt x="973201" y="117525"/>
                  </a:moveTo>
                  <a:lnTo>
                    <a:pt x="943419" y="100761"/>
                  </a:lnTo>
                  <a:lnTo>
                    <a:pt x="932167" y="120853"/>
                  </a:lnTo>
                  <a:lnTo>
                    <a:pt x="961936" y="137528"/>
                  </a:lnTo>
                  <a:lnTo>
                    <a:pt x="973201" y="117525"/>
                  </a:lnTo>
                  <a:close/>
                </a:path>
                <a:path w="1464309" h="1243330">
                  <a:moveTo>
                    <a:pt x="1050975" y="217487"/>
                  </a:moveTo>
                  <a:lnTo>
                    <a:pt x="1043495" y="198843"/>
                  </a:lnTo>
                  <a:lnTo>
                    <a:pt x="1042174" y="197535"/>
                  </a:lnTo>
                  <a:lnTo>
                    <a:pt x="1027163" y="182587"/>
                  </a:lnTo>
                  <a:lnTo>
                    <a:pt x="1024318" y="181203"/>
                  </a:lnTo>
                  <a:lnTo>
                    <a:pt x="1024318" y="219392"/>
                  </a:lnTo>
                  <a:lnTo>
                    <a:pt x="1022667" y="226034"/>
                  </a:lnTo>
                  <a:lnTo>
                    <a:pt x="1012380" y="218782"/>
                  </a:lnTo>
                  <a:lnTo>
                    <a:pt x="989736" y="202819"/>
                  </a:lnTo>
                  <a:lnTo>
                    <a:pt x="995794" y="198843"/>
                  </a:lnTo>
                  <a:lnTo>
                    <a:pt x="1002385" y="197535"/>
                  </a:lnTo>
                  <a:lnTo>
                    <a:pt x="1009078" y="198678"/>
                  </a:lnTo>
                  <a:lnTo>
                    <a:pt x="1024318" y="219392"/>
                  </a:lnTo>
                  <a:lnTo>
                    <a:pt x="1024318" y="181203"/>
                  </a:lnTo>
                  <a:lnTo>
                    <a:pt x="1007186" y="172859"/>
                  </a:lnTo>
                  <a:lnTo>
                    <a:pt x="987209" y="171386"/>
                  </a:lnTo>
                  <a:lnTo>
                    <a:pt x="968578" y="178358"/>
                  </a:lnTo>
                  <a:lnTo>
                    <a:pt x="952652" y="193916"/>
                  </a:lnTo>
                  <a:lnTo>
                    <a:pt x="943203" y="214769"/>
                  </a:lnTo>
                  <a:lnTo>
                    <a:pt x="943241" y="217487"/>
                  </a:lnTo>
                  <a:lnTo>
                    <a:pt x="943356" y="226034"/>
                  </a:lnTo>
                  <a:lnTo>
                    <a:pt x="968883" y="269354"/>
                  </a:lnTo>
                  <a:lnTo>
                    <a:pt x="999045" y="280733"/>
                  </a:lnTo>
                  <a:lnTo>
                    <a:pt x="1014590" y="278904"/>
                  </a:lnTo>
                  <a:lnTo>
                    <a:pt x="1028966" y="270713"/>
                  </a:lnTo>
                  <a:lnTo>
                    <a:pt x="1006055" y="254533"/>
                  </a:lnTo>
                  <a:lnTo>
                    <a:pt x="1001649" y="251409"/>
                  </a:lnTo>
                  <a:lnTo>
                    <a:pt x="994816" y="254533"/>
                  </a:lnTo>
                  <a:lnTo>
                    <a:pt x="989406" y="253555"/>
                  </a:lnTo>
                  <a:lnTo>
                    <a:pt x="989076" y="253555"/>
                  </a:lnTo>
                  <a:lnTo>
                    <a:pt x="982980" y="249085"/>
                  </a:lnTo>
                  <a:lnTo>
                    <a:pt x="976045" y="242493"/>
                  </a:lnTo>
                  <a:lnTo>
                    <a:pt x="972883" y="235178"/>
                  </a:lnTo>
                  <a:lnTo>
                    <a:pt x="973455" y="227241"/>
                  </a:lnTo>
                  <a:lnTo>
                    <a:pt x="977760" y="218782"/>
                  </a:lnTo>
                  <a:lnTo>
                    <a:pt x="1037475" y="260985"/>
                  </a:lnTo>
                  <a:lnTo>
                    <a:pt x="1039533" y="258140"/>
                  </a:lnTo>
                  <a:lnTo>
                    <a:pt x="1049642" y="237566"/>
                  </a:lnTo>
                  <a:lnTo>
                    <a:pt x="1050328" y="227241"/>
                  </a:lnTo>
                  <a:lnTo>
                    <a:pt x="1050404" y="226034"/>
                  </a:lnTo>
                  <a:lnTo>
                    <a:pt x="1050848" y="219392"/>
                  </a:lnTo>
                  <a:lnTo>
                    <a:pt x="1050886" y="218782"/>
                  </a:lnTo>
                  <a:lnTo>
                    <a:pt x="1050975" y="217487"/>
                  </a:lnTo>
                  <a:close/>
                </a:path>
                <a:path w="1464309" h="1243330">
                  <a:moveTo>
                    <a:pt x="1275321" y="363067"/>
                  </a:moveTo>
                  <a:lnTo>
                    <a:pt x="1250873" y="334619"/>
                  </a:lnTo>
                  <a:lnTo>
                    <a:pt x="1184109" y="391934"/>
                  </a:lnTo>
                  <a:lnTo>
                    <a:pt x="1183881" y="391769"/>
                  </a:lnTo>
                  <a:lnTo>
                    <a:pt x="1205953" y="282282"/>
                  </a:lnTo>
                  <a:lnTo>
                    <a:pt x="1181595" y="253923"/>
                  </a:lnTo>
                  <a:lnTo>
                    <a:pt x="1072362" y="347865"/>
                  </a:lnTo>
                  <a:lnTo>
                    <a:pt x="1096746" y="376212"/>
                  </a:lnTo>
                  <a:lnTo>
                    <a:pt x="1163675" y="318668"/>
                  </a:lnTo>
                  <a:lnTo>
                    <a:pt x="1163916" y="318998"/>
                  </a:lnTo>
                  <a:lnTo>
                    <a:pt x="1141679" y="428485"/>
                  </a:lnTo>
                  <a:lnTo>
                    <a:pt x="1166050" y="456933"/>
                  </a:lnTo>
                  <a:lnTo>
                    <a:pt x="1275321" y="363067"/>
                  </a:lnTo>
                  <a:close/>
                </a:path>
                <a:path w="1464309" h="1243330">
                  <a:moveTo>
                    <a:pt x="1315110" y="515962"/>
                  </a:moveTo>
                  <a:lnTo>
                    <a:pt x="1314665" y="515200"/>
                  </a:lnTo>
                  <a:lnTo>
                    <a:pt x="1300314" y="490931"/>
                  </a:lnTo>
                  <a:lnTo>
                    <a:pt x="1297393" y="486003"/>
                  </a:lnTo>
                  <a:lnTo>
                    <a:pt x="1289151" y="490931"/>
                  </a:lnTo>
                  <a:lnTo>
                    <a:pt x="1290802" y="482688"/>
                  </a:lnTo>
                  <a:lnTo>
                    <a:pt x="1270876" y="443331"/>
                  </a:lnTo>
                  <a:lnTo>
                    <a:pt x="1266698" y="441553"/>
                  </a:lnTo>
                  <a:lnTo>
                    <a:pt x="1266698" y="490601"/>
                  </a:lnTo>
                  <a:lnTo>
                    <a:pt x="1266151" y="499084"/>
                  </a:lnTo>
                  <a:lnTo>
                    <a:pt x="1262303" y="506425"/>
                  </a:lnTo>
                  <a:lnTo>
                    <a:pt x="1255699" y="512025"/>
                  </a:lnTo>
                  <a:lnTo>
                    <a:pt x="1247508" y="515200"/>
                  </a:lnTo>
                  <a:lnTo>
                    <a:pt x="1239291" y="515023"/>
                  </a:lnTo>
                  <a:lnTo>
                    <a:pt x="1231734" y="511365"/>
                  </a:lnTo>
                  <a:lnTo>
                    <a:pt x="1225486" y="504075"/>
                  </a:lnTo>
                  <a:lnTo>
                    <a:pt x="1222108" y="495084"/>
                  </a:lnTo>
                  <a:lnTo>
                    <a:pt x="1222514" y="486676"/>
                  </a:lnTo>
                  <a:lnTo>
                    <a:pt x="1226261" y="479386"/>
                  </a:lnTo>
                  <a:lnTo>
                    <a:pt x="1232916" y="473735"/>
                  </a:lnTo>
                  <a:lnTo>
                    <a:pt x="1240726" y="470712"/>
                  </a:lnTo>
                  <a:lnTo>
                    <a:pt x="1249324" y="470712"/>
                  </a:lnTo>
                  <a:lnTo>
                    <a:pt x="1257046" y="474281"/>
                  </a:lnTo>
                  <a:lnTo>
                    <a:pt x="1263408" y="481507"/>
                  </a:lnTo>
                  <a:lnTo>
                    <a:pt x="1266698" y="490601"/>
                  </a:lnTo>
                  <a:lnTo>
                    <a:pt x="1266698" y="441553"/>
                  </a:lnTo>
                  <a:lnTo>
                    <a:pt x="1253223" y="435787"/>
                  </a:lnTo>
                  <a:lnTo>
                    <a:pt x="1233817" y="435610"/>
                  </a:lnTo>
                  <a:lnTo>
                    <a:pt x="1214805" y="442760"/>
                  </a:lnTo>
                  <a:lnTo>
                    <a:pt x="1199438" y="456082"/>
                  </a:lnTo>
                  <a:lnTo>
                    <a:pt x="1190294" y="473341"/>
                  </a:lnTo>
                  <a:lnTo>
                    <a:pt x="1188466" y="492582"/>
                  </a:lnTo>
                  <a:lnTo>
                    <a:pt x="1195031" y="511886"/>
                  </a:lnTo>
                  <a:lnTo>
                    <a:pt x="1200150" y="518858"/>
                  </a:lnTo>
                  <a:lnTo>
                    <a:pt x="1206550" y="524649"/>
                  </a:lnTo>
                  <a:lnTo>
                    <a:pt x="1214005" y="528612"/>
                  </a:lnTo>
                  <a:lnTo>
                    <a:pt x="1222298" y="530136"/>
                  </a:lnTo>
                  <a:lnTo>
                    <a:pt x="1222438" y="530504"/>
                  </a:lnTo>
                  <a:lnTo>
                    <a:pt x="1213078" y="536054"/>
                  </a:lnTo>
                  <a:lnTo>
                    <a:pt x="1230795" y="565950"/>
                  </a:lnTo>
                  <a:lnTo>
                    <a:pt x="1315110" y="515962"/>
                  </a:lnTo>
                  <a:close/>
                </a:path>
                <a:path w="1464309" h="1243330">
                  <a:moveTo>
                    <a:pt x="1369796" y="649744"/>
                  </a:moveTo>
                  <a:lnTo>
                    <a:pt x="1358315" y="617042"/>
                  </a:lnTo>
                  <a:lnTo>
                    <a:pt x="1265897" y="649617"/>
                  </a:lnTo>
                  <a:lnTo>
                    <a:pt x="1277454" y="682459"/>
                  </a:lnTo>
                  <a:lnTo>
                    <a:pt x="1369796" y="649744"/>
                  </a:lnTo>
                  <a:close/>
                </a:path>
                <a:path w="1464309" h="1243330">
                  <a:moveTo>
                    <a:pt x="1370787" y="569099"/>
                  </a:moveTo>
                  <a:lnTo>
                    <a:pt x="1356753" y="537298"/>
                  </a:lnTo>
                  <a:lnTo>
                    <a:pt x="1329880" y="549236"/>
                  </a:lnTo>
                  <a:lnTo>
                    <a:pt x="1325295" y="538848"/>
                  </a:lnTo>
                  <a:lnTo>
                    <a:pt x="1299108" y="550430"/>
                  </a:lnTo>
                  <a:lnTo>
                    <a:pt x="1303693" y="560793"/>
                  </a:lnTo>
                  <a:lnTo>
                    <a:pt x="1240269" y="588822"/>
                  </a:lnTo>
                  <a:lnTo>
                    <a:pt x="1254340" y="620572"/>
                  </a:lnTo>
                  <a:lnTo>
                    <a:pt x="1317701" y="592594"/>
                  </a:lnTo>
                  <a:lnTo>
                    <a:pt x="1325638" y="610527"/>
                  </a:lnTo>
                  <a:lnTo>
                    <a:pt x="1351851" y="598970"/>
                  </a:lnTo>
                  <a:lnTo>
                    <a:pt x="1343888" y="581012"/>
                  </a:lnTo>
                  <a:lnTo>
                    <a:pt x="1370787" y="569099"/>
                  </a:lnTo>
                  <a:close/>
                </a:path>
                <a:path w="1464309" h="1243330">
                  <a:moveTo>
                    <a:pt x="1384668" y="1182001"/>
                  </a:moveTo>
                  <a:lnTo>
                    <a:pt x="1382877" y="1175194"/>
                  </a:lnTo>
                  <a:lnTo>
                    <a:pt x="1380896" y="1167625"/>
                  </a:lnTo>
                  <a:lnTo>
                    <a:pt x="1379588" y="1162621"/>
                  </a:lnTo>
                  <a:lnTo>
                    <a:pt x="1366951" y="1147229"/>
                  </a:lnTo>
                  <a:lnTo>
                    <a:pt x="1360881" y="1144181"/>
                  </a:lnTo>
                  <a:lnTo>
                    <a:pt x="1360881" y="1192149"/>
                  </a:lnTo>
                  <a:lnTo>
                    <a:pt x="1359814" y="1199362"/>
                  </a:lnTo>
                  <a:lnTo>
                    <a:pt x="1356829" y="1205509"/>
                  </a:lnTo>
                  <a:lnTo>
                    <a:pt x="1352169" y="1210284"/>
                  </a:lnTo>
                  <a:lnTo>
                    <a:pt x="1346238" y="1213218"/>
                  </a:lnTo>
                  <a:lnTo>
                    <a:pt x="1339443" y="1213840"/>
                  </a:lnTo>
                  <a:lnTo>
                    <a:pt x="1350746" y="1175194"/>
                  </a:lnTo>
                  <a:lnTo>
                    <a:pt x="1356436" y="1179652"/>
                  </a:lnTo>
                  <a:lnTo>
                    <a:pt x="1359776" y="1185430"/>
                  </a:lnTo>
                  <a:lnTo>
                    <a:pt x="1360881" y="1192149"/>
                  </a:lnTo>
                  <a:lnTo>
                    <a:pt x="1360881" y="1144181"/>
                  </a:lnTo>
                  <a:lnTo>
                    <a:pt x="1347038" y="1137208"/>
                  </a:lnTo>
                  <a:lnTo>
                    <a:pt x="1324330" y="1135037"/>
                  </a:lnTo>
                  <a:lnTo>
                    <a:pt x="1305306" y="1141844"/>
                  </a:lnTo>
                  <a:lnTo>
                    <a:pt x="1290650" y="1156258"/>
                  </a:lnTo>
                  <a:lnTo>
                    <a:pt x="1281049" y="1176934"/>
                  </a:lnTo>
                  <a:lnTo>
                    <a:pt x="1278331" y="1193228"/>
                  </a:lnTo>
                  <a:lnTo>
                    <a:pt x="1280020" y="1209116"/>
                  </a:lnTo>
                  <a:lnTo>
                    <a:pt x="1286751" y="1223225"/>
                  </a:lnTo>
                  <a:lnTo>
                    <a:pt x="1299133" y="1234147"/>
                  </a:lnTo>
                  <a:lnTo>
                    <a:pt x="1308633" y="1202182"/>
                  </a:lnTo>
                  <a:lnTo>
                    <a:pt x="1303451" y="1196606"/>
                  </a:lnTo>
                  <a:lnTo>
                    <a:pt x="1302626" y="1190828"/>
                  </a:lnTo>
                  <a:lnTo>
                    <a:pt x="1304734" y="1183652"/>
                  </a:lnTo>
                  <a:lnTo>
                    <a:pt x="1308633" y="1175194"/>
                  </a:lnTo>
                  <a:lnTo>
                    <a:pt x="1308722" y="1174991"/>
                  </a:lnTo>
                  <a:lnTo>
                    <a:pt x="1314640" y="1169657"/>
                  </a:lnTo>
                  <a:lnTo>
                    <a:pt x="1322349" y="1167625"/>
                  </a:lnTo>
                  <a:lnTo>
                    <a:pt x="1331722" y="1168946"/>
                  </a:lnTo>
                  <a:lnTo>
                    <a:pt x="1311071" y="1239113"/>
                  </a:lnTo>
                  <a:lnTo>
                    <a:pt x="1314538" y="1240104"/>
                  </a:lnTo>
                  <a:lnTo>
                    <a:pt x="1356664" y="1237818"/>
                  </a:lnTo>
                  <a:lnTo>
                    <a:pt x="1381925" y="1204036"/>
                  </a:lnTo>
                  <a:lnTo>
                    <a:pt x="1384668" y="1182001"/>
                  </a:lnTo>
                  <a:close/>
                </a:path>
                <a:path w="1464309" h="1243330">
                  <a:moveTo>
                    <a:pt x="1395539" y="639572"/>
                  </a:moveTo>
                  <a:lnTo>
                    <a:pt x="1384071" y="607314"/>
                  </a:lnTo>
                  <a:lnTo>
                    <a:pt x="1362367" y="615124"/>
                  </a:lnTo>
                  <a:lnTo>
                    <a:pt x="1373809" y="647268"/>
                  </a:lnTo>
                  <a:lnTo>
                    <a:pt x="1395539" y="639572"/>
                  </a:lnTo>
                  <a:close/>
                </a:path>
                <a:path w="1464309" h="1243330">
                  <a:moveTo>
                    <a:pt x="1397368" y="752716"/>
                  </a:moveTo>
                  <a:lnTo>
                    <a:pt x="1395730" y="731024"/>
                  </a:lnTo>
                  <a:lnTo>
                    <a:pt x="1395653" y="730008"/>
                  </a:lnTo>
                  <a:lnTo>
                    <a:pt x="1391462" y="719543"/>
                  </a:lnTo>
                  <a:lnTo>
                    <a:pt x="1387170" y="708799"/>
                  </a:lnTo>
                  <a:lnTo>
                    <a:pt x="1372997" y="692759"/>
                  </a:lnTo>
                  <a:lnTo>
                    <a:pt x="1366659" y="689800"/>
                  </a:lnTo>
                  <a:lnTo>
                    <a:pt x="1366659" y="746379"/>
                  </a:lnTo>
                  <a:lnTo>
                    <a:pt x="1363573" y="754316"/>
                  </a:lnTo>
                  <a:lnTo>
                    <a:pt x="1357693" y="760183"/>
                  </a:lnTo>
                  <a:lnTo>
                    <a:pt x="1349717" y="763612"/>
                  </a:lnTo>
                  <a:lnTo>
                    <a:pt x="1340942" y="764146"/>
                  </a:lnTo>
                  <a:lnTo>
                    <a:pt x="1333182" y="761466"/>
                  </a:lnTo>
                  <a:lnTo>
                    <a:pt x="1327073" y="755675"/>
                  </a:lnTo>
                  <a:lnTo>
                    <a:pt x="1323276" y="746836"/>
                  </a:lnTo>
                  <a:lnTo>
                    <a:pt x="1322755" y="737235"/>
                  </a:lnTo>
                  <a:lnTo>
                    <a:pt x="1325676" y="729310"/>
                  </a:lnTo>
                  <a:lnTo>
                    <a:pt x="1331480" y="723442"/>
                  </a:lnTo>
                  <a:lnTo>
                    <a:pt x="1339608" y="719988"/>
                  </a:lnTo>
                  <a:lnTo>
                    <a:pt x="1348257" y="719543"/>
                  </a:lnTo>
                  <a:lnTo>
                    <a:pt x="1356118" y="722198"/>
                  </a:lnTo>
                  <a:lnTo>
                    <a:pt x="1362379" y="727951"/>
                  </a:lnTo>
                  <a:lnTo>
                    <a:pt x="1366240" y="736765"/>
                  </a:lnTo>
                  <a:lnTo>
                    <a:pt x="1366659" y="746379"/>
                  </a:lnTo>
                  <a:lnTo>
                    <a:pt x="1366659" y="689800"/>
                  </a:lnTo>
                  <a:lnTo>
                    <a:pt x="1354074" y="683920"/>
                  </a:lnTo>
                  <a:lnTo>
                    <a:pt x="1331290" y="684314"/>
                  </a:lnTo>
                  <a:lnTo>
                    <a:pt x="1310703" y="694055"/>
                  </a:lnTo>
                  <a:lnTo>
                    <a:pt x="1297698" y="710387"/>
                  </a:lnTo>
                  <a:lnTo>
                    <a:pt x="1292148" y="731024"/>
                  </a:lnTo>
                  <a:lnTo>
                    <a:pt x="1293812" y="752716"/>
                  </a:lnTo>
                  <a:lnTo>
                    <a:pt x="1293888" y="753681"/>
                  </a:lnTo>
                  <a:lnTo>
                    <a:pt x="1302346" y="774814"/>
                  </a:lnTo>
                  <a:lnTo>
                    <a:pt x="1316469" y="790829"/>
                  </a:lnTo>
                  <a:lnTo>
                    <a:pt x="1335341" y="799668"/>
                  </a:lnTo>
                  <a:lnTo>
                    <a:pt x="1358049" y="799325"/>
                  </a:lnTo>
                  <a:lnTo>
                    <a:pt x="1378648" y="789622"/>
                  </a:lnTo>
                  <a:lnTo>
                    <a:pt x="1391729" y="773341"/>
                  </a:lnTo>
                  <a:lnTo>
                    <a:pt x="1394244" y="764146"/>
                  </a:lnTo>
                  <a:lnTo>
                    <a:pt x="1397368" y="752716"/>
                  </a:lnTo>
                  <a:close/>
                </a:path>
                <a:path w="1464309" h="1243330">
                  <a:moveTo>
                    <a:pt x="1417967" y="881557"/>
                  </a:moveTo>
                  <a:lnTo>
                    <a:pt x="1416392" y="872197"/>
                  </a:lnTo>
                  <a:lnTo>
                    <a:pt x="1413065" y="864196"/>
                  </a:lnTo>
                  <a:lnTo>
                    <a:pt x="1407617" y="857415"/>
                  </a:lnTo>
                  <a:lnTo>
                    <a:pt x="1399679" y="851662"/>
                  </a:lnTo>
                  <a:lnTo>
                    <a:pt x="1399667" y="851166"/>
                  </a:lnTo>
                  <a:lnTo>
                    <a:pt x="1412176" y="850290"/>
                  </a:lnTo>
                  <a:lnTo>
                    <a:pt x="1409458" y="815479"/>
                  </a:lnTo>
                  <a:lnTo>
                    <a:pt x="1311795" y="823302"/>
                  </a:lnTo>
                  <a:lnTo>
                    <a:pt x="1314475" y="857885"/>
                  </a:lnTo>
                  <a:lnTo>
                    <a:pt x="1365123" y="853884"/>
                  </a:lnTo>
                  <a:lnTo>
                    <a:pt x="1373886" y="854062"/>
                  </a:lnTo>
                  <a:lnTo>
                    <a:pt x="1381340" y="856437"/>
                  </a:lnTo>
                  <a:lnTo>
                    <a:pt x="1386725" y="861631"/>
                  </a:lnTo>
                  <a:lnTo>
                    <a:pt x="1389253" y="870267"/>
                  </a:lnTo>
                  <a:lnTo>
                    <a:pt x="1387297" y="880186"/>
                  </a:lnTo>
                  <a:lnTo>
                    <a:pt x="1381010" y="885253"/>
                  </a:lnTo>
                  <a:lnTo>
                    <a:pt x="1372717" y="887234"/>
                  </a:lnTo>
                  <a:lnTo>
                    <a:pt x="1317167" y="891730"/>
                  </a:lnTo>
                  <a:lnTo>
                    <a:pt x="1319847" y="926287"/>
                  </a:lnTo>
                  <a:lnTo>
                    <a:pt x="1380223" y="921613"/>
                  </a:lnTo>
                  <a:lnTo>
                    <a:pt x="1396555" y="918273"/>
                  </a:lnTo>
                  <a:lnTo>
                    <a:pt x="1408874" y="910755"/>
                  </a:lnTo>
                  <a:lnTo>
                    <a:pt x="1416304" y="898664"/>
                  </a:lnTo>
                  <a:lnTo>
                    <a:pt x="1417967" y="881557"/>
                  </a:lnTo>
                  <a:close/>
                </a:path>
                <a:path w="1464309" h="1243330">
                  <a:moveTo>
                    <a:pt x="1418209" y="995324"/>
                  </a:moveTo>
                  <a:lnTo>
                    <a:pt x="1415973" y="979322"/>
                  </a:lnTo>
                  <a:lnTo>
                    <a:pt x="1415846" y="978446"/>
                  </a:lnTo>
                  <a:lnTo>
                    <a:pt x="1415389" y="975131"/>
                  </a:lnTo>
                  <a:lnTo>
                    <a:pt x="1405153" y="958875"/>
                  </a:lnTo>
                  <a:lnTo>
                    <a:pt x="1389291" y="947674"/>
                  </a:lnTo>
                  <a:lnTo>
                    <a:pt x="1387487" y="947229"/>
                  </a:lnTo>
                  <a:lnTo>
                    <a:pt x="1387487" y="1002296"/>
                  </a:lnTo>
                  <a:lnTo>
                    <a:pt x="1385785" y="1008735"/>
                  </a:lnTo>
                  <a:lnTo>
                    <a:pt x="1384960" y="1011694"/>
                  </a:lnTo>
                  <a:lnTo>
                    <a:pt x="1379753" y="1018298"/>
                  </a:lnTo>
                  <a:lnTo>
                    <a:pt x="1372400" y="1022172"/>
                  </a:lnTo>
                  <a:lnTo>
                    <a:pt x="1363764" y="1023035"/>
                  </a:lnTo>
                  <a:lnTo>
                    <a:pt x="1355242" y="1020940"/>
                  </a:lnTo>
                  <a:lnTo>
                    <a:pt x="1352943" y="1019251"/>
                  </a:lnTo>
                  <a:lnTo>
                    <a:pt x="1348613" y="1016088"/>
                  </a:lnTo>
                  <a:lnTo>
                    <a:pt x="1344498" y="1008735"/>
                  </a:lnTo>
                  <a:lnTo>
                    <a:pt x="1343469" y="999172"/>
                  </a:lnTo>
                  <a:lnTo>
                    <a:pt x="1345819" y="989876"/>
                  </a:lnTo>
                  <a:lnTo>
                    <a:pt x="1350924" y="983195"/>
                  </a:lnTo>
                  <a:lnTo>
                    <a:pt x="1358176" y="979322"/>
                  </a:lnTo>
                  <a:lnTo>
                    <a:pt x="1366913" y="978446"/>
                  </a:lnTo>
                  <a:lnTo>
                    <a:pt x="1375321" y="980541"/>
                  </a:lnTo>
                  <a:lnTo>
                    <a:pt x="1382064" y="985393"/>
                  </a:lnTo>
                  <a:lnTo>
                    <a:pt x="1386370" y="992733"/>
                  </a:lnTo>
                  <a:lnTo>
                    <a:pt x="1387487" y="1002296"/>
                  </a:lnTo>
                  <a:lnTo>
                    <a:pt x="1387487" y="947229"/>
                  </a:lnTo>
                  <a:lnTo>
                    <a:pt x="1369606" y="942708"/>
                  </a:lnTo>
                  <a:lnTo>
                    <a:pt x="1349387" y="944905"/>
                  </a:lnTo>
                  <a:lnTo>
                    <a:pt x="1332052" y="953909"/>
                  </a:lnTo>
                  <a:lnTo>
                    <a:pt x="1319580" y="968717"/>
                  </a:lnTo>
                  <a:lnTo>
                    <a:pt x="1313954" y="988364"/>
                  </a:lnTo>
                  <a:lnTo>
                    <a:pt x="1314081" y="992733"/>
                  </a:lnTo>
                  <a:lnTo>
                    <a:pt x="1314208" y="996975"/>
                  </a:lnTo>
                  <a:lnTo>
                    <a:pt x="1316202" y="1005332"/>
                  </a:lnTo>
                  <a:lnTo>
                    <a:pt x="1320088" y="1012837"/>
                  </a:lnTo>
                  <a:lnTo>
                    <a:pt x="1326032" y="1018895"/>
                  </a:lnTo>
                  <a:lnTo>
                    <a:pt x="1326007" y="1019251"/>
                  </a:lnTo>
                  <a:lnTo>
                    <a:pt x="1315135" y="1018501"/>
                  </a:lnTo>
                  <a:lnTo>
                    <a:pt x="1312659" y="1053084"/>
                  </a:lnTo>
                  <a:lnTo>
                    <a:pt x="1410411" y="1059942"/>
                  </a:lnTo>
                  <a:lnTo>
                    <a:pt x="1412836" y="1025245"/>
                  </a:lnTo>
                  <a:lnTo>
                    <a:pt x="1403311" y="1024686"/>
                  </a:lnTo>
                  <a:lnTo>
                    <a:pt x="1405026" y="1023035"/>
                  </a:lnTo>
                  <a:lnTo>
                    <a:pt x="1409319" y="1018895"/>
                  </a:lnTo>
                  <a:lnTo>
                    <a:pt x="1409585" y="1018501"/>
                  </a:lnTo>
                  <a:lnTo>
                    <a:pt x="1413865" y="1011694"/>
                  </a:lnTo>
                  <a:lnTo>
                    <a:pt x="1416824" y="1003693"/>
                  </a:lnTo>
                  <a:lnTo>
                    <a:pt x="1418209" y="995324"/>
                  </a:lnTo>
                  <a:close/>
                </a:path>
                <a:path w="1464309" h="1243330">
                  <a:moveTo>
                    <a:pt x="1463814" y="1102956"/>
                  </a:moveTo>
                  <a:lnTo>
                    <a:pt x="1307960" y="1074254"/>
                  </a:lnTo>
                  <a:lnTo>
                    <a:pt x="1301686" y="1108544"/>
                  </a:lnTo>
                  <a:lnTo>
                    <a:pt x="1457566" y="1137221"/>
                  </a:lnTo>
                  <a:lnTo>
                    <a:pt x="1463814" y="110295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6923484" y="1355655"/>
            <a:ext cx="243840" cy="173355"/>
          </a:xfrm>
          <a:custGeom>
            <a:avLst/>
            <a:gdLst/>
            <a:ahLst/>
            <a:cxnLst/>
            <a:rect l="l" t="t" r="r" b="b"/>
            <a:pathLst>
              <a:path w="243840" h="173355">
                <a:moveTo>
                  <a:pt x="243594" y="0"/>
                </a:moveTo>
                <a:lnTo>
                  <a:pt x="0" y="0"/>
                </a:lnTo>
                <a:lnTo>
                  <a:pt x="0" y="173219"/>
                </a:lnTo>
                <a:lnTo>
                  <a:pt x="243594" y="173219"/>
                </a:lnTo>
                <a:lnTo>
                  <a:pt x="24359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923484" y="1600213"/>
            <a:ext cx="243840" cy="469900"/>
          </a:xfrm>
          <a:custGeom>
            <a:avLst/>
            <a:gdLst/>
            <a:ahLst/>
            <a:cxnLst/>
            <a:rect l="l" t="t" r="r" b="b"/>
            <a:pathLst>
              <a:path w="243840" h="469900">
                <a:moveTo>
                  <a:pt x="243594" y="0"/>
                </a:moveTo>
                <a:lnTo>
                  <a:pt x="0" y="0"/>
                </a:lnTo>
                <a:lnTo>
                  <a:pt x="0" y="469451"/>
                </a:lnTo>
                <a:lnTo>
                  <a:pt x="243594" y="469451"/>
                </a:lnTo>
                <a:lnTo>
                  <a:pt x="24359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00990" y="1349746"/>
            <a:ext cx="712470" cy="722630"/>
          </a:xfrm>
          <a:custGeom>
            <a:avLst/>
            <a:gdLst/>
            <a:ahLst/>
            <a:cxnLst/>
            <a:rect l="l" t="t" r="r" b="b"/>
            <a:pathLst>
              <a:path w="712469" h="722630">
                <a:moveTo>
                  <a:pt x="361130" y="0"/>
                </a:moveTo>
                <a:lnTo>
                  <a:pt x="312130" y="3296"/>
                </a:lnTo>
                <a:lnTo>
                  <a:pt x="265133" y="12899"/>
                </a:lnTo>
                <a:lnTo>
                  <a:pt x="220569" y="28379"/>
                </a:lnTo>
                <a:lnTo>
                  <a:pt x="178869" y="49304"/>
                </a:lnTo>
                <a:lnTo>
                  <a:pt x="140462" y="75246"/>
                </a:lnTo>
                <a:lnTo>
                  <a:pt x="105779" y="105772"/>
                </a:lnTo>
                <a:lnTo>
                  <a:pt x="75251" y="140455"/>
                </a:lnTo>
                <a:lnTo>
                  <a:pt x="49308" y="178862"/>
                </a:lnTo>
                <a:lnTo>
                  <a:pt x="28381" y="220565"/>
                </a:lnTo>
                <a:lnTo>
                  <a:pt x="12901" y="265132"/>
                </a:lnTo>
                <a:lnTo>
                  <a:pt x="3297" y="312134"/>
                </a:lnTo>
                <a:lnTo>
                  <a:pt x="0" y="361140"/>
                </a:lnTo>
                <a:lnTo>
                  <a:pt x="3297" y="410147"/>
                </a:lnTo>
                <a:lnTo>
                  <a:pt x="12901" y="457148"/>
                </a:lnTo>
                <a:lnTo>
                  <a:pt x="28381" y="501716"/>
                </a:lnTo>
                <a:lnTo>
                  <a:pt x="49308" y="543418"/>
                </a:lnTo>
                <a:lnTo>
                  <a:pt x="75251" y="581826"/>
                </a:lnTo>
                <a:lnTo>
                  <a:pt x="105779" y="616508"/>
                </a:lnTo>
                <a:lnTo>
                  <a:pt x="140462" y="647035"/>
                </a:lnTo>
                <a:lnTo>
                  <a:pt x="178869" y="672976"/>
                </a:lnTo>
                <a:lnTo>
                  <a:pt x="220569" y="693902"/>
                </a:lnTo>
                <a:lnTo>
                  <a:pt x="265133" y="709381"/>
                </a:lnTo>
                <a:lnTo>
                  <a:pt x="312130" y="718985"/>
                </a:lnTo>
                <a:lnTo>
                  <a:pt x="361130" y="722281"/>
                </a:lnTo>
                <a:lnTo>
                  <a:pt x="410946" y="718874"/>
                </a:lnTo>
                <a:lnTo>
                  <a:pt x="458681" y="708956"/>
                </a:lnTo>
                <a:lnTo>
                  <a:pt x="503882" y="692977"/>
                </a:lnTo>
                <a:lnTo>
                  <a:pt x="546099" y="671391"/>
                </a:lnTo>
                <a:lnTo>
                  <a:pt x="584880" y="644650"/>
                </a:lnTo>
                <a:lnTo>
                  <a:pt x="619772" y="613206"/>
                </a:lnTo>
                <a:lnTo>
                  <a:pt x="650324" y="577510"/>
                </a:lnTo>
                <a:lnTo>
                  <a:pt x="676084" y="538016"/>
                </a:lnTo>
                <a:lnTo>
                  <a:pt x="696601" y="495176"/>
                </a:lnTo>
                <a:lnTo>
                  <a:pt x="711423" y="449441"/>
                </a:lnTo>
                <a:lnTo>
                  <a:pt x="494330" y="447232"/>
                </a:lnTo>
                <a:lnTo>
                  <a:pt x="469448" y="476958"/>
                </a:lnTo>
                <a:lnTo>
                  <a:pt x="438073" y="499825"/>
                </a:lnTo>
                <a:lnTo>
                  <a:pt x="401526" y="514512"/>
                </a:lnTo>
                <a:lnTo>
                  <a:pt x="361130" y="519701"/>
                </a:lnTo>
                <a:lnTo>
                  <a:pt x="311015" y="511618"/>
                </a:lnTo>
                <a:lnTo>
                  <a:pt x="267491" y="489110"/>
                </a:lnTo>
                <a:lnTo>
                  <a:pt x="233170" y="454788"/>
                </a:lnTo>
                <a:lnTo>
                  <a:pt x="210662" y="411261"/>
                </a:lnTo>
                <a:lnTo>
                  <a:pt x="202580" y="361140"/>
                </a:lnTo>
                <a:lnTo>
                  <a:pt x="210662" y="311014"/>
                </a:lnTo>
                <a:lnTo>
                  <a:pt x="233170" y="267481"/>
                </a:lnTo>
                <a:lnTo>
                  <a:pt x="267491" y="233154"/>
                </a:lnTo>
                <a:lnTo>
                  <a:pt x="311015" y="210643"/>
                </a:lnTo>
                <a:lnTo>
                  <a:pt x="361130" y="202559"/>
                </a:lnTo>
                <a:lnTo>
                  <a:pt x="402189" y="207921"/>
                </a:lnTo>
                <a:lnTo>
                  <a:pt x="439237" y="223086"/>
                </a:lnTo>
                <a:lnTo>
                  <a:pt x="470891" y="246667"/>
                </a:lnTo>
                <a:lnTo>
                  <a:pt x="495765" y="277279"/>
                </a:lnTo>
                <a:lnTo>
                  <a:pt x="712261" y="276431"/>
                </a:lnTo>
                <a:lnTo>
                  <a:pt x="697770" y="230161"/>
                </a:lnTo>
                <a:lnTo>
                  <a:pt x="677463" y="186795"/>
                </a:lnTo>
                <a:lnTo>
                  <a:pt x="651802" y="146796"/>
                </a:lnTo>
                <a:lnTo>
                  <a:pt x="621249" y="110629"/>
                </a:lnTo>
                <a:lnTo>
                  <a:pt x="586268" y="78755"/>
                </a:lnTo>
                <a:lnTo>
                  <a:pt x="547321" y="51638"/>
                </a:lnTo>
                <a:lnTo>
                  <a:pt x="504872" y="29741"/>
                </a:lnTo>
                <a:lnTo>
                  <a:pt x="459381" y="13527"/>
                </a:lnTo>
                <a:lnTo>
                  <a:pt x="411313" y="3458"/>
                </a:lnTo>
                <a:lnTo>
                  <a:pt x="36113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2152" y="3622926"/>
            <a:ext cx="4928235" cy="2037714"/>
          </a:xfrm>
          <a:prstGeom prst="rect">
            <a:avLst/>
          </a:prstGeom>
          <a:solidFill>
            <a:srgbClr val="002A86"/>
          </a:solidFill>
        </p:spPr>
        <p:txBody>
          <a:bodyPr vert="horz" wrap="square" lIns="0" tIns="212090" rIns="0" bIns="0" rtlCol="0">
            <a:spAutoFit/>
          </a:bodyPr>
          <a:lstStyle/>
          <a:p>
            <a:pPr marL="282575" algn="ctr">
              <a:lnSpc>
                <a:spcPct val="100000"/>
              </a:lnSpc>
              <a:spcBef>
                <a:spcPts val="1670"/>
              </a:spcBef>
            </a:pPr>
            <a:r>
              <a:rPr sz="9650" spc="-10" dirty="0">
                <a:solidFill>
                  <a:srgbClr val="FFFFFF"/>
                </a:solidFill>
                <a:latin typeface="Trebuchet MS"/>
                <a:cs typeface="Trebuchet MS"/>
              </a:rPr>
              <a:t>Haiti</a:t>
            </a:r>
            <a:endParaRPr sz="9650" dirty="0">
              <a:latin typeface="Trebuchet MS"/>
              <a:cs typeface="Trebuchet MS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D95047F-4868-0BC3-ADAA-FF5B4ED3373D}"/>
              </a:ext>
            </a:extLst>
          </p:cNvPr>
          <p:cNvGrpSpPr/>
          <p:nvPr/>
        </p:nvGrpSpPr>
        <p:grpSpPr>
          <a:xfrm>
            <a:off x="3041650" y="816017"/>
            <a:ext cx="12473851" cy="9486858"/>
            <a:chOff x="3041650" y="816017"/>
            <a:chExt cx="12473851" cy="9486858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FCE6A25-07FE-6602-CC0F-B16612343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1650" y="816017"/>
              <a:ext cx="12473851" cy="9486858"/>
            </a:xfrm>
            <a:prstGeom prst="rect">
              <a:avLst/>
            </a:prstGeom>
          </p:spPr>
        </p:pic>
        <p:sp>
          <p:nvSpPr>
            <p:cNvPr id="2" name="object 2"/>
            <p:cNvSpPr txBox="1"/>
            <p:nvPr/>
          </p:nvSpPr>
          <p:spPr>
            <a:xfrm>
              <a:off x="7393335" y="8238668"/>
              <a:ext cx="787400" cy="3282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spc="-10" dirty="0">
                  <a:solidFill>
                    <a:srgbClr val="002A86"/>
                  </a:solidFill>
                  <a:latin typeface="Trebuchet MS"/>
                  <a:cs typeface="Trebuchet MS"/>
                </a:rPr>
                <a:t>Nippes</a:t>
              </a:r>
              <a:endParaRPr sz="1950">
                <a:latin typeface="Trebuchet MS"/>
                <a:cs typeface="Trebuchet MS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1068656" y="4500501"/>
              <a:ext cx="1179830" cy="3282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spc="-10" dirty="0">
                  <a:solidFill>
                    <a:srgbClr val="002A86"/>
                  </a:solidFill>
                  <a:latin typeface="Trebuchet MS"/>
                  <a:cs typeface="Trebuchet MS"/>
                </a:rPr>
                <a:t>Artibonite</a:t>
              </a:r>
              <a:endParaRPr sz="1950">
                <a:latin typeface="Trebuchet MS"/>
                <a:cs typeface="Trebuchet MS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2304112" y="2762282"/>
              <a:ext cx="565785" cy="3282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spc="-20" dirty="0">
                  <a:solidFill>
                    <a:srgbClr val="002A86"/>
                  </a:solidFill>
                  <a:latin typeface="Trebuchet MS"/>
                  <a:cs typeface="Trebuchet MS"/>
                </a:rPr>
                <a:t>Nord</a:t>
              </a:r>
              <a:endParaRPr sz="1950" dirty="0">
                <a:latin typeface="Trebuchet MS"/>
                <a:cs typeface="Trebuchet MS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3958537" y="3463930"/>
              <a:ext cx="1000125" cy="3282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dirty="0">
                  <a:solidFill>
                    <a:srgbClr val="002A86"/>
                  </a:solidFill>
                  <a:latin typeface="Trebuchet MS"/>
                  <a:cs typeface="Trebuchet MS"/>
                </a:rPr>
                <a:t>Nord-</a:t>
              </a:r>
              <a:r>
                <a:rPr sz="1950" spc="-25" dirty="0">
                  <a:solidFill>
                    <a:srgbClr val="002A86"/>
                  </a:solidFill>
                  <a:latin typeface="Trebuchet MS"/>
                  <a:cs typeface="Trebuchet MS"/>
                </a:rPr>
                <a:t>Est</a:t>
              </a:r>
              <a:endParaRPr sz="1950">
                <a:latin typeface="Trebuchet MS"/>
                <a:cs typeface="Trebuchet MS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3319734" y="5453278"/>
              <a:ext cx="795020" cy="3282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spc="-10" dirty="0">
                  <a:solidFill>
                    <a:srgbClr val="002A86"/>
                  </a:solidFill>
                  <a:latin typeface="Trebuchet MS"/>
                  <a:cs typeface="Trebuchet MS"/>
                </a:rPr>
                <a:t>Centre</a:t>
              </a:r>
              <a:endParaRPr sz="1950">
                <a:latin typeface="Trebuchet MS"/>
                <a:cs typeface="Trebuchet MS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2869468" y="7850995"/>
              <a:ext cx="679450" cy="3282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spc="-10" dirty="0">
                  <a:solidFill>
                    <a:srgbClr val="002A86"/>
                  </a:solidFill>
                  <a:latin typeface="Trebuchet MS"/>
                  <a:cs typeface="Trebuchet MS"/>
                </a:rPr>
                <a:t>Ouest</a:t>
              </a:r>
              <a:endParaRPr sz="1950">
                <a:latin typeface="Trebuchet MS"/>
                <a:cs typeface="Trebuchet MS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1623413" y="8866618"/>
              <a:ext cx="863600" cy="3282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dirty="0">
                  <a:solidFill>
                    <a:srgbClr val="002A86"/>
                  </a:solidFill>
                  <a:latin typeface="Trebuchet MS"/>
                  <a:cs typeface="Trebuchet MS"/>
                </a:rPr>
                <a:t>Sud-</a:t>
              </a:r>
              <a:r>
                <a:rPr sz="1950" spc="-25" dirty="0">
                  <a:solidFill>
                    <a:srgbClr val="002A86"/>
                  </a:solidFill>
                  <a:latin typeface="Trebuchet MS"/>
                  <a:cs typeface="Trebuchet MS"/>
                </a:rPr>
                <a:t>Est</a:t>
              </a:r>
              <a:endParaRPr sz="1950">
                <a:latin typeface="Trebuchet MS"/>
                <a:cs typeface="Trebuchet MS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5571322" y="8908515"/>
              <a:ext cx="429259" cy="3282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spc="-25" dirty="0">
                  <a:solidFill>
                    <a:srgbClr val="002A86"/>
                  </a:solidFill>
                  <a:latin typeface="Trebuchet MS"/>
                  <a:cs typeface="Trebuchet MS"/>
                </a:rPr>
                <a:t>Sud</a:t>
              </a:r>
              <a:endParaRPr sz="1950">
                <a:latin typeface="Trebuchet MS"/>
                <a:cs typeface="Trebuchet MS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906549" y="7861343"/>
              <a:ext cx="1337310" cy="3282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spc="-95" dirty="0">
                  <a:solidFill>
                    <a:srgbClr val="002A86"/>
                  </a:solidFill>
                  <a:latin typeface="Trebuchet MS"/>
                  <a:cs typeface="Trebuchet MS"/>
                </a:rPr>
                <a:t>Grand</a:t>
              </a:r>
              <a:r>
                <a:rPr lang="es-CO" sz="1950" spc="-95" dirty="0">
                  <a:solidFill>
                    <a:srgbClr val="002A86"/>
                  </a:solidFill>
                  <a:latin typeface="Trebuchet MS"/>
                  <a:cs typeface="Trebuchet MS"/>
                </a:rPr>
                <a:t>´</a:t>
              </a:r>
              <a:r>
                <a:rPr sz="1950" spc="-95" dirty="0" err="1">
                  <a:solidFill>
                    <a:srgbClr val="002A86"/>
                  </a:solidFill>
                  <a:latin typeface="Trebuchet MS"/>
                  <a:cs typeface="Trebuchet MS"/>
                </a:rPr>
                <a:t>Anse</a:t>
              </a:r>
              <a:endParaRPr sz="1950" dirty="0">
                <a:latin typeface="Trebuchet MS"/>
                <a:cs typeface="Trebuchet MS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0628738" y="7526167"/>
              <a:ext cx="1661160" cy="3282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spc="-10" dirty="0">
                  <a:solidFill>
                    <a:srgbClr val="002A86"/>
                  </a:solidFill>
                  <a:latin typeface="Trebuchet MS"/>
                  <a:cs typeface="Trebuchet MS"/>
                </a:rPr>
                <a:t>Port-</a:t>
              </a:r>
              <a:r>
                <a:rPr sz="1950" dirty="0">
                  <a:solidFill>
                    <a:srgbClr val="002A86"/>
                  </a:solidFill>
                  <a:latin typeface="Trebuchet MS"/>
                  <a:cs typeface="Trebuchet MS"/>
                </a:rPr>
                <a:t>au-</a:t>
              </a:r>
              <a:r>
                <a:rPr sz="1950" spc="-10" dirty="0">
                  <a:solidFill>
                    <a:srgbClr val="002A86"/>
                  </a:solidFill>
                  <a:latin typeface="Trebuchet MS"/>
                  <a:cs typeface="Trebuchet MS"/>
                </a:rPr>
                <a:t>Prince</a:t>
              </a:r>
              <a:endParaRPr sz="1950">
                <a:latin typeface="Trebuchet MS"/>
                <a:cs typeface="Trebuchet MS"/>
              </a:endParaRPr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id="{D8BD1AC5-B2C6-8445-1708-FD09662EBEA2}"/>
                </a:ext>
              </a:extLst>
            </p:cNvPr>
            <p:cNvSpPr txBox="1"/>
            <p:nvPr/>
          </p:nvSpPr>
          <p:spPr>
            <a:xfrm>
              <a:off x="8702236" y="1908832"/>
              <a:ext cx="1698306" cy="3173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950" spc="-20" dirty="0">
                  <a:solidFill>
                    <a:srgbClr val="002A86"/>
                  </a:solidFill>
                  <a:latin typeface="Trebuchet MS"/>
                  <a:cs typeface="Trebuchet MS"/>
                </a:rPr>
                <a:t>Nord</a:t>
              </a:r>
              <a:r>
                <a:rPr lang="es-ES" sz="1950" spc="-20" dirty="0">
                  <a:solidFill>
                    <a:srgbClr val="002A86"/>
                  </a:solidFill>
                  <a:latin typeface="Trebuchet MS"/>
                  <a:cs typeface="Trebuchet MS"/>
                </a:rPr>
                <a:t>-</a:t>
              </a:r>
              <a:r>
                <a:rPr lang="es-ES" sz="1950" spc="-20" dirty="0" err="1">
                  <a:solidFill>
                    <a:srgbClr val="002A86"/>
                  </a:solidFill>
                  <a:latin typeface="Trebuchet MS"/>
                  <a:cs typeface="Trebuchet MS"/>
                </a:rPr>
                <a:t>Ouest</a:t>
              </a:r>
              <a:endParaRPr sz="1950" dirty="0">
                <a:latin typeface="Trebuchet MS"/>
                <a:cs typeface="Trebuchet MS"/>
              </a:endParaRPr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313BA315-D149-121D-7ACA-7DD769AF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190" y="574035"/>
            <a:ext cx="2052355" cy="20523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762997"/>
            <a:ext cx="20104100" cy="5546090"/>
          </a:xfrm>
          <a:custGeom>
            <a:avLst/>
            <a:gdLst/>
            <a:ahLst/>
            <a:cxnLst/>
            <a:rect l="l" t="t" r="r" b="b"/>
            <a:pathLst>
              <a:path w="20104100" h="5546090">
                <a:moveTo>
                  <a:pt x="20104099" y="0"/>
                </a:moveTo>
                <a:lnTo>
                  <a:pt x="0" y="0"/>
                </a:lnTo>
                <a:lnTo>
                  <a:pt x="0" y="5545558"/>
                </a:lnTo>
                <a:lnTo>
                  <a:pt x="20104099" y="5545558"/>
                </a:lnTo>
                <a:lnTo>
                  <a:pt x="20104099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91806" y="2390757"/>
            <a:ext cx="5469255" cy="257302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 marR="5080">
              <a:lnSpc>
                <a:spcPct val="78500"/>
              </a:lnSpc>
              <a:spcBef>
                <a:spcPts val="1780"/>
              </a:spcBef>
            </a:pPr>
            <a:r>
              <a:rPr sz="6500" b="1" dirty="0">
                <a:solidFill>
                  <a:srgbClr val="DA0122"/>
                </a:solidFill>
                <a:latin typeface="Trebuchet MS"/>
                <a:cs typeface="Trebuchet MS"/>
              </a:rPr>
              <a:t>Lorem</a:t>
            </a:r>
            <a:r>
              <a:rPr sz="6500" b="1" spc="17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6500" b="1" spc="-10" dirty="0">
                <a:solidFill>
                  <a:srgbClr val="DA0122"/>
                </a:solidFill>
                <a:latin typeface="Trebuchet MS"/>
                <a:cs typeface="Trebuchet MS"/>
              </a:rPr>
              <a:t>ipsum </a:t>
            </a:r>
            <a:r>
              <a:rPr sz="6500" b="1" dirty="0">
                <a:solidFill>
                  <a:srgbClr val="002A87"/>
                </a:solidFill>
                <a:latin typeface="Trebuchet MS"/>
                <a:cs typeface="Trebuchet MS"/>
              </a:rPr>
              <a:t>dolor</a:t>
            </a:r>
            <a:r>
              <a:rPr sz="6500" b="1" spc="14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6500" b="1" dirty="0">
                <a:solidFill>
                  <a:srgbClr val="002A87"/>
                </a:solidFill>
                <a:latin typeface="Trebuchet MS"/>
                <a:cs typeface="Trebuchet MS"/>
              </a:rPr>
              <a:t>sit</a:t>
            </a:r>
            <a:r>
              <a:rPr sz="6500" b="1" spc="145" dirty="0">
                <a:solidFill>
                  <a:srgbClr val="002A87"/>
                </a:solidFill>
                <a:latin typeface="Trebuchet MS"/>
                <a:cs typeface="Trebuchet MS"/>
              </a:rPr>
              <a:t> </a:t>
            </a:r>
            <a:r>
              <a:rPr sz="6500" b="1" spc="-20" dirty="0">
                <a:solidFill>
                  <a:srgbClr val="002A87"/>
                </a:solidFill>
                <a:latin typeface="Trebuchet MS"/>
                <a:cs typeface="Trebuchet MS"/>
              </a:rPr>
              <a:t>amet </a:t>
            </a:r>
            <a:r>
              <a:rPr sz="6500" b="1" spc="-10" dirty="0">
                <a:solidFill>
                  <a:srgbClr val="002A87"/>
                </a:solidFill>
                <a:latin typeface="Trebuchet MS"/>
                <a:cs typeface="Trebuchet MS"/>
              </a:rPr>
              <a:t>consectetuer</a:t>
            </a:r>
            <a:endParaRPr sz="6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87988" y="8898773"/>
            <a:ext cx="2840990" cy="10610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65"/>
              </a:spcBef>
            </a:pP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Lorem</a:t>
            </a:r>
            <a:r>
              <a:rPr sz="1650" spc="8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ipsum</a:t>
            </a:r>
            <a:r>
              <a:rPr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dolor</a:t>
            </a:r>
            <a:r>
              <a:rPr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sit</a:t>
            </a:r>
            <a:r>
              <a:rPr sz="1650" spc="7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4F6C71"/>
                </a:solidFill>
                <a:latin typeface="Trebuchet MS"/>
                <a:cs typeface="Trebuchet MS"/>
              </a:rPr>
              <a:t>amet,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consectetuer</a:t>
            </a:r>
            <a:r>
              <a:rPr sz="1650" spc="20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DA0122"/>
                </a:solidFill>
                <a:latin typeface="Trebuchet MS"/>
                <a:cs typeface="Trebuchet MS"/>
              </a:rPr>
              <a:t>adipiscing</a:t>
            </a:r>
            <a:r>
              <a:rPr sz="1650" b="1" spc="210" dirty="0">
                <a:solidFill>
                  <a:srgbClr val="DA0122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DA0122"/>
                </a:solidFill>
                <a:latin typeface="Trebuchet MS"/>
                <a:cs typeface="Trebuchet MS"/>
              </a:rPr>
              <a:t>elit,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diam</a:t>
            </a:r>
            <a:r>
              <a:rPr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nonummy</a:t>
            </a:r>
            <a:r>
              <a:rPr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nibh</a:t>
            </a:r>
            <a:r>
              <a:rPr sz="1650" spc="8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4F6C71"/>
                </a:solidFill>
                <a:latin typeface="Trebuchet MS"/>
                <a:cs typeface="Trebuchet MS"/>
              </a:rPr>
              <a:t>euismod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tincidunt</a:t>
            </a:r>
            <a:r>
              <a:rPr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1650" spc="9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4F6C71"/>
                </a:solidFill>
                <a:latin typeface="Trebuchet MS"/>
                <a:cs typeface="Trebuchet MS"/>
              </a:rPr>
              <a:t>laoreet.</a:t>
            </a:r>
            <a:endParaRPr sz="16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0"/>
            <a:ext cx="20104100" cy="11308715"/>
            <a:chOff x="0" y="10"/>
            <a:chExt cx="20104100" cy="11308715"/>
          </a:xfrm>
        </p:grpSpPr>
        <p:sp>
          <p:nvSpPr>
            <p:cNvPr id="11" name="object 11"/>
            <p:cNvSpPr/>
            <p:nvPr/>
          </p:nvSpPr>
          <p:spPr>
            <a:xfrm>
              <a:off x="0" y="10"/>
              <a:ext cx="5527675" cy="5762625"/>
            </a:xfrm>
            <a:custGeom>
              <a:avLst/>
              <a:gdLst/>
              <a:ahLst/>
              <a:cxnLst/>
              <a:rect l="l" t="t" r="r" b="b"/>
              <a:pathLst>
                <a:path w="5527675" h="5762625">
                  <a:moveTo>
                    <a:pt x="5527245" y="0"/>
                  </a:moveTo>
                  <a:lnTo>
                    <a:pt x="0" y="0"/>
                  </a:lnTo>
                  <a:lnTo>
                    <a:pt x="0" y="5762096"/>
                  </a:lnTo>
                  <a:lnTo>
                    <a:pt x="5527245" y="5762096"/>
                  </a:lnTo>
                  <a:lnTo>
                    <a:pt x="5527245" y="0"/>
                  </a:lnTo>
                  <a:close/>
                </a:path>
              </a:pathLst>
            </a:custGeom>
            <a:solidFill>
              <a:srgbClr val="DA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0739" y="1825965"/>
              <a:ext cx="6159215" cy="809850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574029" y="11057013"/>
              <a:ext cx="2530475" cy="252095"/>
            </a:xfrm>
            <a:custGeom>
              <a:avLst/>
              <a:gdLst/>
              <a:ahLst/>
              <a:cxnLst/>
              <a:rect l="l" t="t" r="r" b="b"/>
              <a:pathLst>
                <a:path w="2530475" h="252095">
                  <a:moveTo>
                    <a:pt x="2530069" y="0"/>
                  </a:moveTo>
                  <a:lnTo>
                    <a:pt x="0" y="0"/>
                  </a:lnTo>
                  <a:lnTo>
                    <a:pt x="0" y="251542"/>
                  </a:lnTo>
                  <a:lnTo>
                    <a:pt x="2530069" y="251542"/>
                  </a:lnTo>
                  <a:lnTo>
                    <a:pt x="2530069" y="0"/>
                  </a:lnTo>
                  <a:close/>
                </a:path>
              </a:pathLst>
            </a:custGeom>
            <a:solidFill>
              <a:srgbClr val="DA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762107"/>
              <a:ext cx="469265" cy="1720850"/>
            </a:xfrm>
            <a:custGeom>
              <a:avLst/>
              <a:gdLst/>
              <a:ahLst/>
              <a:cxnLst/>
              <a:rect l="l" t="t" r="r" b="b"/>
              <a:pathLst>
                <a:path w="469265" h="1720850">
                  <a:moveTo>
                    <a:pt x="469043" y="0"/>
                  </a:moveTo>
                  <a:lnTo>
                    <a:pt x="0" y="0"/>
                  </a:lnTo>
                  <a:lnTo>
                    <a:pt x="0" y="1720827"/>
                  </a:lnTo>
                  <a:lnTo>
                    <a:pt x="469043" y="1720827"/>
                  </a:lnTo>
                  <a:lnTo>
                    <a:pt x="469043" y="0"/>
                  </a:lnTo>
                  <a:close/>
                </a:path>
              </a:pathLst>
            </a:custGeom>
            <a:solidFill>
              <a:srgbClr val="002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791811" y="6549227"/>
            <a:ext cx="8409940" cy="13417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70"/>
              </a:spcBef>
            </a:pP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Lorem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ipsum</a:t>
            </a:r>
            <a:r>
              <a:rPr sz="1800" spc="5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dolor</a:t>
            </a:r>
            <a:r>
              <a:rPr sz="1800" spc="5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sit</a:t>
            </a:r>
            <a:r>
              <a:rPr sz="1800" spc="5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amet,</a:t>
            </a:r>
            <a:r>
              <a:rPr sz="1800" spc="5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consectetuer</a:t>
            </a:r>
            <a:r>
              <a:rPr sz="1800" spc="5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adipiscing</a:t>
            </a:r>
            <a:r>
              <a:rPr sz="1800" spc="5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elit,</a:t>
            </a:r>
            <a:r>
              <a:rPr sz="1800" spc="5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sed</a:t>
            </a:r>
            <a:r>
              <a:rPr sz="1800" spc="5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diam</a:t>
            </a:r>
            <a:r>
              <a:rPr sz="1800" spc="5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F6C71"/>
                </a:solidFill>
                <a:latin typeface="Trebuchet MS"/>
                <a:cs typeface="Trebuchet MS"/>
              </a:rPr>
              <a:t>nonummy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nibh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euismod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tincidunt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laoreet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dolore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magna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aliquam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erat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volutpat.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F6C71"/>
                </a:solidFill>
                <a:latin typeface="Trebuchet MS"/>
                <a:cs typeface="Trebuchet MS"/>
              </a:rPr>
              <a:t>wisi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enim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ad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minim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veniam,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quis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nostrud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exerci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tation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ullamcorper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suscipit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F6C71"/>
                </a:solidFill>
                <a:latin typeface="Trebuchet MS"/>
                <a:cs typeface="Trebuchet MS"/>
              </a:rPr>
              <a:t>lobortis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nisl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ut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aliquip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ex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ea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commodo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consequat.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Duis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autem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vel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eum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iriure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dolor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F6C71"/>
                </a:solidFill>
                <a:latin typeface="Trebuchet MS"/>
                <a:cs typeface="Trebuchet MS"/>
              </a:rPr>
              <a:t>in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hendrerit</a:t>
            </a:r>
            <a:r>
              <a:rPr sz="1800" spc="3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in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vulputate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velit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esse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molestie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consequat,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vel</a:t>
            </a:r>
            <a:r>
              <a:rPr sz="1800" spc="40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illum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dolore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F6C71"/>
                </a:solidFill>
                <a:latin typeface="Trebuchet MS"/>
                <a:cs typeface="Trebuchet MS"/>
              </a:rPr>
              <a:t>eu</a:t>
            </a:r>
            <a:r>
              <a:rPr sz="1800" spc="45" dirty="0">
                <a:solidFill>
                  <a:srgbClr val="4F6C71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F6C71"/>
                </a:solidFill>
                <a:latin typeface="Trebuchet MS"/>
                <a:cs typeface="Trebuchet MS"/>
              </a:rPr>
              <a:t>feugiat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FEE8864-2BFB-4894-DD55-8FDE94220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693" y="8917535"/>
            <a:ext cx="1012299" cy="1061085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BDD8DB9-A1FB-729E-F0E6-3501495209F3}"/>
              </a:ext>
            </a:extLst>
          </p:cNvPr>
          <p:cNvCxnSpPr>
            <a:cxnSpLocks/>
          </p:cNvCxnSpPr>
          <p:nvPr/>
        </p:nvCxnSpPr>
        <p:spPr>
          <a:xfrm flipV="1">
            <a:off x="11347450" y="8931275"/>
            <a:ext cx="0" cy="973713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654</Words>
  <Application>Microsoft Macintosh PowerPoint</Application>
  <PresentationFormat>Personalizado</PresentationFormat>
  <Paragraphs>61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Trebuchet MS</vt:lpstr>
      <vt:lpstr>Office Theme</vt:lpstr>
      <vt:lpstr>Presentación de PowerPoint</vt:lpstr>
      <vt:lpstr>1.</vt:lpstr>
      <vt:lpstr>Lorem ipsum dolor sit amet, consectetuer adipiscing elit, sed diam nonummy nibh euismod tincidunt ut laoreet dolore magna aliquam erat volutpat.</vt:lpstr>
      <vt:lpstr>1</vt:lpstr>
      <vt:lpstr>Lorem ipsum dolor sit amet consectetuer</vt:lpstr>
      <vt:lpstr>2</vt:lpstr>
      <vt:lpstr>Presentación de PowerPoint</vt:lpstr>
      <vt:lpstr>Lorem ipsum dolor sit amet consectetuer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Plantilla_ppt_CINA</dc:title>
  <cp:lastModifiedBy>Javier Gutierrez N</cp:lastModifiedBy>
  <cp:revision>6</cp:revision>
  <dcterms:created xsi:type="dcterms:W3CDTF">2025-05-23T16:09:56Z</dcterms:created>
  <dcterms:modified xsi:type="dcterms:W3CDTF">2025-05-23T20:57:48Z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2025-05-23T00:00:00Z</vt:filetime>
  </property>
  <property fmtid="{D5CDD505-2E9C-101B-9397-08002B2CF9AE}" pid="3" name="Creator">
    <vt:lpwstr>Adobe Illustrator 24.0 (Macintosh)</vt:lpwstr>
  </property>
  <property fmtid="{D5CDD505-2E9C-101B-9397-08002B2CF9AE}" pid="4" name="CreatorVersion">
    <vt:lpwstr>21.0.2</vt:lpwstr>
  </property>
  <property fmtid="{D5CDD505-2E9C-101B-9397-08002B2CF9AE}" pid="5" name="LastSaved">
    <vt:filetime>2025-05-23T00:00:00Z</vt:filetime>
  </property>
  <property fmtid="{D5CDD505-2E9C-101B-9397-08002B2CF9AE}" pid="6" name="Producer">
    <vt:lpwstr>Adobe PDF library 15.00</vt:lpwstr>
  </property>
</Properties>
</file>