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8" r:id="rId4"/>
    <p:sldId id="263" r:id="rId5"/>
    <p:sldId id="264" r:id="rId6"/>
    <p:sldId id="281" r:id="rId7"/>
    <p:sldId id="258" r:id="rId8"/>
    <p:sldId id="267" r:id="rId9"/>
    <p:sldId id="259" r:id="rId10"/>
    <p:sldId id="261" r:id="rId11"/>
    <p:sldId id="262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5" r:id="rId24"/>
    <p:sldId id="279" r:id="rId25"/>
    <p:sldId id="280" r:id="rId26"/>
  </p:sldIdLst>
  <p:sldSz cx="18288000" cy="10287000"/>
  <p:notesSz cx="6858000" cy="9144000"/>
  <p:embeddedFontLst>
    <p:embeddedFont>
      <p:font typeface="Integral CF" panose="020B0604020202020204" charset="0"/>
      <p:regular r:id="rId28"/>
      <p:italic r:id="rId29"/>
    </p:embeddedFont>
    <p:embeddedFont>
      <p:font typeface="Integral CF Bold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Trade Gothic" panose="020B0604020202020204" charset="0"/>
      <p:regular r:id="rId38"/>
    </p:embeddedFont>
    <p:embeddedFont>
      <p:font typeface="Trade Gothic Bold" panose="020B0604020202020204" charset="0"/>
      <p:regular r:id="rId39"/>
      <p:bold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05" autoAdjust="0"/>
    <p:restoredTop sz="94715" autoAdjust="0"/>
  </p:normalViewPr>
  <p:slideViewPr>
    <p:cSldViewPr>
      <p:cViewPr varScale="1">
        <p:scale>
          <a:sx n="43" d="100"/>
          <a:sy n="43" d="100"/>
        </p:scale>
        <p:origin x="2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8961-AF4E-45B7-9333-1021C18FE2E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3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Tratar de crecimiento y desarrollo en los roles, como conclusi´pon (desarrollo en roles) historias personales ¿Cuál ha sido tu historia en Argos?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8961-AF4E-45B7-9333-1021C18FE2E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70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8961-AF4E-45B7-9333-1021C18FE2E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913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8961-AF4E-45B7-9333-1021C18FE2E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33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8961-AF4E-45B7-9333-1021C18FE2E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24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con Rachel el tema de la traducción local. Percepción y otras alternativas. </a:t>
            </a:r>
          </a:p>
          <a:p>
            <a:endParaRPr lang="en-US"/>
          </a:p>
          <a:p>
            <a:r>
              <a:rPr lang="en-US"/>
              <a:t>- Debemos validar el tema de las pantallas con las localidades para que lo tengan presente en la planeación del presupuesto 2026.</a:t>
            </a:r>
          </a:p>
          <a:p>
            <a:endParaRPr lang="en-US"/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Enfoque en fortalecer los medios directos con líderes y aliados locales</a:t>
            </a:r>
          </a:p>
          <a:p>
            <a:endParaRPr lang="en-US"/>
          </a:p>
          <a:p>
            <a:r>
              <a:rPr lang="en-US"/>
              <a:t>Correo electrónico se puede aprovechar para:</a:t>
            </a:r>
          </a:p>
          <a:p>
            <a:endParaRPr lang="en-US"/>
          </a:p>
          <a:p>
            <a:r>
              <a:rPr lang="en-US"/>
              <a:t>- Posicionar la estrategia del Caribe. </a:t>
            </a:r>
          </a:p>
          <a:p>
            <a:r>
              <a:rPr lang="en-US"/>
              <a:t>- Planeación de contenidos de acuerdo a temas estratégicos.  - - Noticias/hechos relevantes de compañía.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7754" y="3074767"/>
            <a:ext cx="15772490" cy="825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1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68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0380" y="637652"/>
            <a:ext cx="12827241" cy="12071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65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8991" y="3204996"/>
            <a:ext cx="7785397" cy="41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83" b="1" i="0">
                <a:solidFill>
                  <a:srgbClr val="081C4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6911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1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95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642" y="1892066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2" name="bk object 24"/>
          <p:cNvSpPr/>
          <p:nvPr/>
        </p:nvSpPr>
        <p:spPr>
          <a:xfrm>
            <a:off x="417876" y="843066"/>
            <a:ext cx="9671386" cy="873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4" name="bk object 26"/>
          <p:cNvSpPr/>
          <p:nvPr/>
        </p:nvSpPr>
        <p:spPr>
          <a:xfrm>
            <a:off x="10802576" y="8757557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368995" y="2921968"/>
            <a:ext cx="6638083" cy="1580278"/>
          </a:xfrm>
          <a:prstGeom prst="rect">
            <a:avLst/>
          </a:prstGeom>
        </p:spPr>
        <p:txBody>
          <a:bodyPr vert="horz" wrap="square" lIns="0" tIns="15595" rIns="0" bIns="0" rtlCol="0" anchor="ctr">
            <a:spAutoFit/>
          </a:bodyPr>
          <a:lstStyle/>
          <a:p>
            <a:pPr algn="l">
              <a:lnSpc>
                <a:spcPts val="6144"/>
              </a:lnSpc>
              <a:spcBef>
                <a:spcPts val="123"/>
              </a:spcBef>
            </a:pPr>
            <a:r>
              <a:rPr spc="-68" dirty="0"/>
              <a:t>RESULTADOS</a:t>
            </a:r>
            <a:r>
              <a:rPr spc="45" dirty="0"/>
              <a:t> </a:t>
            </a:r>
            <a:r>
              <a:rPr spc="41" dirty="0">
                <a:solidFill>
                  <a:srgbClr val="081C49"/>
                </a:solidFill>
              </a:rPr>
              <a:t>DE</a:t>
            </a:r>
          </a:p>
          <a:p>
            <a:pPr algn="l">
              <a:lnSpc>
                <a:spcPts val="6144"/>
              </a:lnSpc>
            </a:pPr>
            <a:r>
              <a:rPr spc="-23" dirty="0">
                <a:solidFill>
                  <a:srgbClr val="081C49"/>
                </a:solidFill>
              </a:rPr>
              <a:t>ENCUESTA </a:t>
            </a:r>
            <a:r>
              <a:rPr spc="27" dirty="0">
                <a:solidFill>
                  <a:srgbClr val="081C49"/>
                </a:solidFill>
              </a:rPr>
              <a:t>DE</a:t>
            </a:r>
            <a:r>
              <a:rPr spc="-223" dirty="0">
                <a:solidFill>
                  <a:srgbClr val="081C49"/>
                </a:solidFill>
              </a:rPr>
              <a:t> </a:t>
            </a:r>
            <a:r>
              <a:rPr spc="41" dirty="0">
                <a:solidFill>
                  <a:srgbClr val="081C49"/>
                </a:solidFill>
              </a:rPr>
              <a:t>MEDIOS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462" r="11724" b="-462"/>
          <a:stretch/>
        </p:blipFill>
        <p:spPr>
          <a:xfrm>
            <a:off x="653563" y="1091745"/>
            <a:ext cx="8975618" cy="815281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8241578" y="4738767"/>
            <a:ext cx="8856053" cy="249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39" name="object 2"/>
          <p:cNvSpPr txBox="1">
            <a:spLocks/>
          </p:cNvSpPr>
          <p:nvPr/>
        </p:nvSpPr>
        <p:spPr>
          <a:xfrm>
            <a:off x="9460427" y="5203118"/>
            <a:ext cx="6474202" cy="1889658"/>
          </a:xfrm>
          <a:prstGeom prst="rect">
            <a:avLst/>
          </a:prstGeom>
        </p:spPr>
        <p:txBody>
          <a:bodyPr vert="horz" wrap="square" lIns="0" tIns="15595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ts val="7277"/>
              </a:lnSpc>
            </a:pPr>
            <a:r>
              <a:rPr lang="es-MX" sz="8004" b="1" kern="0" spc="-68">
                <a:solidFill>
                  <a:srgbClr val="ADCC00"/>
                </a:solidFill>
              </a:rPr>
              <a:t>PUERTO RICO Y EL CARIBE</a:t>
            </a:r>
            <a:endParaRPr lang="es-MX" sz="8004" b="1" kern="0" spc="41">
              <a:solidFill>
                <a:srgbClr val="ADCC00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8778637" y="7942445"/>
            <a:ext cx="1711419" cy="1711419"/>
            <a:chOff x="9650376" y="8731786"/>
            <a:chExt cx="1881505" cy="1881505"/>
          </a:xfrm>
        </p:grpSpPr>
        <p:sp>
          <p:nvSpPr>
            <p:cNvPr id="4" name="object 4"/>
            <p:cNvSpPr/>
            <p:nvPr/>
          </p:nvSpPr>
          <p:spPr>
            <a:xfrm>
              <a:off x="9650376" y="8731786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4">
                  <a:moveTo>
                    <a:pt x="1881481" y="0"/>
                  </a:moveTo>
                  <a:lnTo>
                    <a:pt x="0" y="0"/>
                  </a:lnTo>
                  <a:lnTo>
                    <a:pt x="0" y="1881481"/>
                  </a:lnTo>
                  <a:lnTo>
                    <a:pt x="1881481" y="1881481"/>
                  </a:lnTo>
                  <a:lnTo>
                    <a:pt x="1881481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0100822" y="9182235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914328" y="0"/>
                  </a:moveTo>
                  <a:lnTo>
                    <a:pt x="65704" y="0"/>
                  </a:lnTo>
                  <a:lnTo>
                    <a:pt x="61767" y="1905"/>
                  </a:lnTo>
                  <a:lnTo>
                    <a:pt x="46696" y="8676"/>
                  </a:lnTo>
                  <a:lnTo>
                    <a:pt x="9308" y="40222"/>
                  </a:lnTo>
                  <a:lnTo>
                    <a:pt x="0" y="65233"/>
                  </a:lnTo>
                  <a:lnTo>
                    <a:pt x="0" y="915228"/>
                  </a:lnTo>
                  <a:lnTo>
                    <a:pt x="2607" y="922799"/>
                  </a:lnTo>
                  <a:lnTo>
                    <a:pt x="3382" y="925333"/>
                  </a:lnTo>
                  <a:lnTo>
                    <a:pt x="30500" y="964585"/>
                  </a:lnTo>
                  <a:lnTo>
                    <a:pt x="75390" y="980514"/>
                  </a:lnTo>
                  <a:lnTo>
                    <a:pt x="506581" y="980587"/>
                  </a:lnTo>
                  <a:lnTo>
                    <a:pt x="899354" y="980556"/>
                  </a:lnTo>
                  <a:lnTo>
                    <a:pt x="928985" y="975772"/>
                  </a:lnTo>
                  <a:lnTo>
                    <a:pt x="953171" y="962170"/>
                  </a:lnTo>
                  <a:lnTo>
                    <a:pt x="956620" y="957949"/>
                  </a:lnTo>
                  <a:lnTo>
                    <a:pt x="83871" y="957949"/>
                  </a:lnTo>
                  <a:lnTo>
                    <a:pt x="57888" y="953840"/>
                  </a:lnTo>
                  <a:lnTo>
                    <a:pt x="38663" y="941870"/>
                  </a:lnTo>
                  <a:lnTo>
                    <a:pt x="26734" y="922579"/>
                  </a:lnTo>
                  <a:lnTo>
                    <a:pt x="22657" y="896632"/>
                  </a:lnTo>
                  <a:lnTo>
                    <a:pt x="22638" y="221459"/>
                  </a:lnTo>
                  <a:lnTo>
                    <a:pt x="980573" y="221459"/>
                  </a:lnTo>
                  <a:lnTo>
                    <a:pt x="980574" y="197575"/>
                  </a:lnTo>
                  <a:lnTo>
                    <a:pt x="22638" y="197575"/>
                  </a:lnTo>
                  <a:lnTo>
                    <a:pt x="22648" y="82165"/>
                  </a:lnTo>
                  <a:lnTo>
                    <a:pt x="38598" y="38648"/>
                  </a:lnTo>
                  <a:lnTo>
                    <a:pt x="81892" y="22648"/>
                  </a:lnTo>
                  <a:lnTo>
                    <a:pt x="956237" y="22627"/>
                  </a:lnTo>
                  <a:lnTo>
                    <a:pt x="944790" y="12593"/>
                  </a:lnTo>
                  <a:lnTo>
                    <a:pt x="917113" y="1361"/>
                  </a:lnTo>
                  <a:lnTo>
                    <a:pt x="915940" y="1057"/>
                  </a:lnTo>
                  <a:lnTo>
                    <a:pt x="915029" y="513"/>
                  </a:lnTo>
                  <a:lnTo>
                    <a:pt x="914328" y="0"/>
                  </a:lnTo>
                  <a:close/>
                </a:path>
                <a:path w="981075" h="981075">
                  <a:moveTo>
                    <a:pt x="980573" y="221459"/>
                  </a:moveTo>
                  <a:lnTo>
                    <a:pt x="957949" y="221459"/>
                  </a:lnTo>
                  <a:lnTo>
                    <a:pt x="957827" y="897407"/>
                  </a:lnTo>
                  <a:lnTo>
                    <a:pt x="953856" y="922579"/>
                  </a:lnTo>
                  <a:lnTo>
                    <a:pt x="953754" y="922799"/>
                  </a:lnTo>
                  <a:lnTo>
                    <a:pt x="941887" y="941905"/>
                  </a:lnTo>
                  <a:lnTo>
                    <a:pt x="922619" y="953849"/>
                  </a:lnTo>
                  <a:lnTo>
                    <a:pt x="896580" y="957949"/>
                  </a:lnTo>
                  <a:lnTo>
                    <a:pt x="956620" y="957949"/>
                  </a:lnTo>
                  <a:lnTo>
                    <a:pt x="970573" y="940874"/>
                  </a:lnTo>
                  <a:lnTo>
                    <a:pt x="979854" y="913008"/>
                  </a:lnTo>
                  <a:lnTo>
                    <a:pt x="980556" y="908443"/>
                  </a:lnTo>
                  <a:lnTo>
                    <a:pt x="980573" y="221459"/>
                  </a:lnTo>
                  <a:close/>
                </a:path>
                <a:path w="981075" h="981075">
                  <a:moveTo>
                    <a:pt x="956237" y="22627"/>
                  </a:moveTo>
                  <a:lnTo>
                    <a:pt x="232411" y="22627"/>
                  </a:lnTo>
                  <a:lnTo>
                    <a:pt x="896562" y="22648"/>
                  </a:lnTo>
                  <a:lnTo>
                    <a:pt x="922563" y="26732"/>
                  </a:lnTo>
                  <a:lnTo>
                    <a:pt x="941853" y="38657"/>
                  </a:lnTo>
                  <a:lnTo>
                    <a:pt x="953828" y="57875"/>
                  </a:lnTo>
                  <a:lnTo>
                    <a:pt x="957949" y="83850"/>
                  </a:lnTo>
                  <a:lnTo>
                    <a:pt x="957949" y="197575"/>
                  </a:lnTo>
                  <a:lnTo>
                    <a:pt x="980574" y="197575"/>
                  </a:lnTo>
                  <a:lnTo>
                    <a:pt x="980469" y="82165"/>
                  </a:lnTo>
                  <a:lnTo>
                    <a:pt x="976577" y="53464"/>
                  </a:lnTo>
                  <a:lnTo>
                    <a:pt x="964630" y="29984"/>
                  </a:lnTo>
                  <a:lnTo>
                    <a:pt x="956237" y="22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0728290" y="9528871"/>
              <a:ext cx="188184" cy="1882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0728159" y="9826431"/>
              <a:ext cx="188341" cy="1876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0232918" y="9920265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>
                  <a:moveTo>
                    <a:pt x="0" y="0"/>
                  </a:moveTo>
                  <a:lnTo>
                    <a:pt x="418845" y="0"/>
                  </a:lnTo>
                </a:path>
              </a:pathLst>
            </a:custGeom>
            <a:ln w="228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0232892" y="9611741"/>
              <a:ext cx="419100" cy="23495"/>
            </a:xfrm>
            <a:custGeom>
              <a:avLst/>
              <a:gdLst/>
              <a:ahLst/>
              <a:cxnLst/>
              <a:rect l="l" t="t" r="r" b="b"/>
              <a:pathLst>
                <a:path w="419100" h="23495">
                  <a:moveTo>
                    <a:pt x="407897" y="22631"/>
                  </a:moveTo>
                  <a:lnTo>
                    <a:pt x="401746" y="22631"/>
                  </a:lnTo>
                  <a:lnTo>
                    <a:pt x="405610" y="22935"/>
                  </a:lnTo>
                  <a:lnTo>
                    <a:pt x="407087" y="22935"/>
                  </a:lnTo>
                  <a:lnTo>
                    <a:pt x="407411" y="22872"/>
                  </a:lnTo>
                  <a:lnTo>
                    <a:pt x="407897" y="22631"/>
                  </a:lnTo>
                  <a:close/>
                </a:path>
                <a:path w="419100" h="23495">
                  <a:moveTo>
                    <a:pt x="407512" y="22872"/>
                  </a:moveTo>
                  <a:close/>
                </a:path>
                <a:path w="419100" h="23495">
                  <a:moveTo>
                    <a:pt x="316317" y="0"/>
                  </a:moveTo>
                  <a:lnTo>
                    <a:pt x="9507" y="45"/>
                  </a:lnTo>
                  <a:lnTo>
                    <a:pt x="5319" y="1438"/>
                  </a:lnTo>
                  <a:lnTo>
                    <a:pt x="931" y="5867"/>
                  </a:lnTo>
                  <a:lnTo>
                    <a:pt x="0" y="8317"/>
                  </a:lnTo>
                  <a:lnTo>
                    <a:pt x="62" y="18223"/>
                  </a:lnTo>
                  <a:lnTo>
                    <a:pt x="5580" y="22474"/>
                  </a:lnTo>
                  <a:lnTo>
                    <a:pt x="14795" y="22641"/>
                  </a:lnTo>
                  <a:lnTo>
                    <a:pt x="407897" y="22631"/>
                  </a:lnTo>
                  <a:lnTo>
                    <a:pt x="417023" y="16924"/>
                  </a:lnTo>
                  <a:lnTo>
                    <a:pt x="418866" y="11794"/>
                  </a:lnTo>
                  <a:lnTo>
                    <a:pt x="417589" y="6139"/>
                  </a:lnTo>
                  <a:lnTo>
                    <a:pt x="413421" y="1794"/>
                  </a:lnTo>
                  <a:lnTo>
                    <a:pt x="408312" y="244"/>
                  </a:lnTo>
                  <a:lnTo>
                    <a:pt x="316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4773" y="9793471"/>
              <a:ext cx="156958" cy="1547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32802" y="9975102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45756" y="27"/>
                  </a:moveTo>
                  <a:lnTo>
                    <a:pt x="5141" y="209"/>
                  </a:lnTo>
                  <a:lnTo>
                    <a:pt x="293" y="4565"/>
                  </a:lnTo>
                  <a:lnTo>
                    <a:pt x="0" y="17182"/>
                  </a:lnTo>
                  <a:lnTo>
                    <a:pt x="4753" y="21842"/>
                  </a:lnTo>
                  <a:lnTo>
                    <a:pt x="13078" y="22721"/>
                  </a:lnTo>
                  <a:lnTo>
                    <a:pt x="207114" y="22742"/>
                  </a:lnTo>
                  <a:lnTo>
                    <a:pt x="216014" y="22114"/>
                  </a:lnTo>
                  <a:lnTo>
                    <a:pt x="221061" y="17591"/>
                  </a:lnTo>
                  <a:lnTo>
                    <a:pt x="220967" y="4492"/>
                  </a:lnTo>
                  <a:lnTo>
                    <a:pt x="215951" y="167"/>
                  </a:lnTo>
                  <a:lnTo>
                    <a:pt x="110698" y="52"/>
                  </a:lnTo>
                  <a:lnTo>
                    <a:pt x="45756" y="27"/>
                  </a:lnTo>
                  <a:close/>
                </a:path>
                <a:path w="221615" h="22859">
                  <a:moveTo>
                    <a:pt x="166246" y="0"/>
                  </a:moveTo>
                  <a:lnTo>
                    <a:pt x="110698" y="52"/>
                  </a:lnTo>
                  <a:lnTo>
                    <a:pt x="193411" y="52"/>
                  </a:lnTo>
                  <a:lnTo>
                    <a:pt x="166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405" y="9545731"/>
              <a:ext cx="220979" cy="22860"/>
            </a:xfrm>
            <a:custGeom>
              <a:avLst/>
              <a:gdLst/>
              <a:ahLst/>
              <a:cxnLst/>
              <a:rect l="l" t="t" r="r" b="b"/>
              <a:pathLst>
                <a:path w="220979" h="22859">
                  <a:moveTo>
                    <a:pt x="207265" y="22679"/>
                  </a:moveTo>
                  <a:lnTo>
                    <a:pt x="201281" y="22679"/>
                  </a:lnTo>
                  <a:lnTo>
                    <a:pt x="204266" y="22721"/>
                  </a:lnTo>
                  <a:lnTo>
                    <a:pt x="205962" y="22721"/>
                  </a:lnTo>
                  <a:lnTo>
                    <a:pt x="207265" y="22679"/>
                  </a:lnTo>
                  <a:close/>
                </a:path>
                <a:path w="220979" h="22859">
                  <a:moveTo>
                    <a:pt x="54019" y="0"/>
                  </a:moveTo>
                  <a:lnTo>
                    <a:pt x="1968" y="52"/>
                  </a:lnTo>
                  <a:lnTo>
                    <a:pt x="83" y="5601"/>
                  </a:lnTo>
                  <a:lnTo>
                    <a:pt x="0" y="14407"/>
                  </a:lnTo>
                  <a:lnTo>
                    <a:pt x="837" y="16920"/>
                  </a:lnTo>
                  <a:lnTo>
                    <a:pt x="5120" y="21266"/>
                  </a:lnTo>
                  <a:lnTo>
                    <a:pt x="9758" y="22627"/>
                  </a:lnTo>
                  <a:lnTo>
                    <a:pt x="29224" y="22700"/>
                  </a:lnTo>
                  <a:lnTo>
                    <a:pt x="207265" y="22679"/>
                  </a:lnTo>
                  <a:lnTo>
                    <a:pt x="215825" y="22135"/>
                  </a:lnTo>
                  <a:lnTo>
                    <a:pt x="220495" y="17779"/>
                  </a:lnTo>
                  <a:lnTo>
                    <a:pt x="220265" y="1560"/>
                  </a:lnTo>
                  <a:lnTo>
                    <a:pt x="212380" y="104"/>
                  </a:lnTo>
                  <a:lnTo>
                    <a:pt x="113745" y="20"/>
                  </a:lnTo>
                  <a:lnTo>
                    <a:pt x="54019" y="0"/>
                  </a:lnTo>
                  <a:close/>
                </a:path>
                <a:path w="220979" h="22859">
                  <a:moveTo>
                    <a:pt x="185999" y="14"/>
                  </a:moveTo>
                  <a:lnTo>
                    <a:pt x="113745" y="20"/>
                  </a:lnTo>
                  <a:lnTo>
                    <a:pt x="187911" y="20"/>
                  </a:lnTo>
                  <a:lnTo>
                    <a:pt x="185999" y="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32883" y="9677708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182095" y="0"/>
                  </a:moveTo>
                  <a:lnTo>
                    <a:pt x="9853" y="13"/>
                  </a:lnTo>
                  <a:lnTo>
                    <a:pt x="5371" y="1479"/>
                  </a:lnTo>
                  <a:lnTo>
                    <a:pt x="910" y="5992"/>
                  </a:lnTo>
                  <a:lnTo>
                    <a:pt x="0" y="8453"/>
                  </a:lnTo>
                  <a:lnTo>
                    <a:pt x="178" y="21133"/>
                  </a:lnTo>
                  <a:lnTo>
                    <a:pt x="9957" y="22599"/>
                  </a:lnTo>
                  <a:lnTo>
                    <a:pt x="55642" y="22630"/>
                  </a:lnTo>
                  <a:lnTo>
                    <a:pt x="164864" y="22630"/>
                  </a:lnTo>
                  <a:lnTo>
                    <a:pt x="210485" y="22588"/>
                  </a:lnTo>
                  <a:lnTo>
                    <a:pt x="220747" y="21489"/>
                  </a:lnTo>
                  <a:lnTo>
                    <a:pt x="221019" y="8516"/>
                  </a:lnTo>
                  <a:lnTo>
                    <a:pt x="220108" y="6034"/>
                  </a:lnTo>
                  <a:lnTo>
                    <a:pt x="215647" y="1479"/>
                  </a:lnTo>
                  <a:lnTo>
                    <a:pt x="211197" y="13"/>
                  </a:lnTo>
                  <a:lnTo>
                    <a:pt x="18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0798" y="9842592"/>
              <a:ext cx="221615" cy="23495"/>
            </a:xfrm>
            <a:custGeom>
              <a:avLst/>
              <a:gdLst/>
              <a:ahLst/>
              <a:cxnLst/>
              <a:rect l="l" t="t" r="r" b="b"/>
              <a:pathLst>
                <a:path w="221615" h="23495">
                  <a:moveTo>
                    <a:pt x="204644" y="22806"/>
                  </a:moveTo>
                  <a:lnTo>
                    <a:pt x="36386" y="22806"/>
                  </a:lnTo>
                  <a:lnTo>
                    <a:pt x="192758" y="22868"/>
                  </a:lnTo>
                  <a:lnTo>
                    <a:pt x="197585" y="22868"/>
                  </a:lnTo>
                  <a:lnTo>
                    <a:pt x="203941" y="22837"/>
                  </a:lnTo>
                  <a:lnTo>
                    <a:pt x="204644" y="22806"/>
                  </a:lnTo>
                  <a:close/>
                </a:path>
                <a:path w="221615" h="23495">
                  <a:moveTo>
                    <a:pt x="31747" y="0"/>
                  </a:moveTo>
                  <a:lnTo>
                    <a:pt x="22302" y="0"/>
                  </a:lnTo>
                  <a:lnTo>
                    <a:pt x="17496" y="73"/>
                  </a:lnTo>
                  <a:lnTo>
                    <a:pt x="8397" y="408"/>
                  </a:lnTo>
                  <a:lnTo>
                    <a:pt x="4617" y="2136"/>
                  </a:lnTo>
                  <a:lnTo>
                    <a:pt x="523" y="7622"/>
                  </a:lnTo>
                  <a:lnTo>
                    <a:pt x="0" y="10816"/>
                  </a:lnTo>
                  <a:lnTo>
                    <a:pt x="2230" y="19433"/>
                  </a:lnTo>
                  <a:lnTo>
                    <a:pt x="5130" y="22857"/>
                  </a:lnTo>
                  <a:lnTo>
                    <a:pt x="204644" y="22806"/>
                  </a:lnTo>
                  <a:lnTo>
                    <a:pt x="216663" y="22292"/>
                  </a:lnTo>
                  <a:lnTo>
                    <a:pt x="220726" y="18292"/>
                  </a:lnTo>
                  <a:lnTo>
                    <a:pt x="221281" y="6073"/>
                  </a:lnTo>
                  <a:lnTo>
                    <a:pt x="217553" y="1633"/>
                  </a:lnTo>
                  <a:lnTo>
                    <a:pt x="209030" y="146"/>
                  </a:lnTo>
                  <a:lnTo>
                    <a:pt x="206538" y="115"/>
                  </a:lnTo>
                  <a:lnTo>
                    <a:pt x="3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427" y="9677675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61517" y="0"/>
                  </a:moveTo>
                  <a:lnTo>
                    <a:pt x="7843" y="69"/>
                  </a:lnTo>
                  <a:lnTo>
                    <a:pt x="21" y="2027"/>
                  </a:lnTo>
                  <a:lnTo>
                    <a:pt x="0" y="20623"/>
                  </a:lnTo>
                  <a:lnTo>
                    <a:pt x="7759" y="22602"/>
                  </a:lnTo>
                  <a:lnTo>
                    <a:pt x="39905" y="22676"/>
                  </a:lnTo>
                  <a:lnTo>
                    <a:pt x="123406" y="22655"/>
                  </a:lnTo>
                  <a:lnTo>
                    <a:pt x="146509" y="22602"/>
                  </a:lnTo>
                  <a:lnTo>
                    <a:pt x="154373" y="20623"/>
                  </a:lnTo>
                  <a:lnTo>
                    <a:pt x="154404" y="8205"/>
                  </a:lnTo>
                  <a:lnTo>
                    <a:pt x="153472" y="5640"/>
                  </a:lnTo>
                  <a:lnTo>
                    <a:pt x="149210" y="1357"/>
                  </a:lnTo>
                  <a:lnTo>
                    <a:pt x="145200" y="69"/>
                  </a:lnTo>
                  <a:lnTo>
                    <a:pt x="61517" y="0"/>
                  </a:lnTo>
                  <a:close/>
                </a:path>
                <a:path w="154940" h="22859">
                  <a:moveTo>
                    <a:pt x="123406" y="22655"/>
                  </a:moveTo>
                  <a:lnTo>
                    <a:pt x="77118" y="22655"/>
                  </a:lnTo>
                  <a:lnTo>
                    <a:pt x="114164" y="22676"/>
                  </a:lnTo>
                  <a:lnTo>
                    <a:pt x="123406" y="2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32874" y="9545724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40595" y="0"/>
                  </a:moveTo>
                  <a:lnTo>
                    <a:pt x="9392" y="83"/>
                  </a:lnTo>
                  <a:lnTo>
                    <a:pt x="5224" y="1486"/>
                  </a:lnTo>
                  <a:lnTo>
                    <a:pt x="910" y="5895"/>
                  </a:lnTo>
                  <a:lnTo>
                    <a:pt x="0" y="8345"/>
                  </a:lnTo>
                  <a:lnTo>
                    <a:pt x="157" y="18386"/>
                  </a:lnTo>
                  <a:lnTo>
                    <a:pt x="5675" y="22627"/>
                  </a:lnTo>
                  <a:lnTo>
                    <a:pt x="77997" y="22721"/>
                  </a:lnTo>
                  <a:lnTo>
                    <a:pt x="145377" y="22627"/>
                  </a:lnTo>
                  <a:lnTo>
                    <a:pt x="149450" y="21245"/>
                  </a:lnTo>
                  <a:lnTo>
                    <a:pt x="153838" y="16805"/>
                  </a:lnTo>
                  <a:lnTo>
                    <a:pt x="154801" y="14229"/>
                  </a:lnTo>
                  <a:lnTo>
                    <a:pt x="154707" y="1539"/>
                  </a:lnTo>
                  <a:lnTo>
                    <a:pt x="145545" y="73"/>
                  </a:lnTo>
                  <a:lnTo>
                    <a:pt x="40595" y="0"/>
                  </a:lnTo>
                  <a:close/>
                </a:path>
                <a:path w="154940" h="22859">
                  <a:moveTo>
                    <a:pt x="115054" y="0"/>
                  </a:moveTo>
                  <a:lnTo>
                    <a:pt x="78248" y="20"/>
                  </a:lnTo>
                  <a:lnTo>
                    <a:pt x="134036" y="20"/>
                  </a:lnTo>
                  <a:lnTo>
                    <a:pt x="11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2859" y="9842678"/>
              <a:ext cx="155575" cy="22860"/>
            </a:xfrm>
            <a:custGeom>
              <a:avLst/>
              <a:gdLst/>
              <a:ahLst/>
              <a:cxnLst/>
              <a:rect l="l" t="t" r="r" b="b"/>
              <a:pathLst>
                <a:path w="155575" h="22859">
                  <a:moveTo>
                    <a:pt x="126961" y="22728"/>
                  </a:moveTo>
                  <a:lnTo>
                    <a:pt x="82604" y="22728"/>
                  </a:lnTo>
                  <a:lnTo>
                    <a:pt x="110080" y="22780"/>
                  </a:lnTo>
                  <a:lnTo>
                    <a:pt x="126961" y="22728"/>
                  </a:lnTo>
                  <a:close/>
                </a:path>
                <a:path w="155575" h="22859">
                  <a:moveTo>
                    <a:pt x="58046" y="0"/>
                  </a:moveTo>
                  <a:lnTo>
                    <a:pt x="10586" y="79"/>
                  </a:lnTo>
                  <a:lnTo>
                    <a:pt x="314" y="1200"/>
                  </a:lnTo>
                  <a:lnTo>
                    <a:pt x="0" y="14299"/>
                  </a:lnTo>
                  <a:lnTo>
                    <a:pt x="869" y="16759"/>
                  </a:lnTo>
                  <a:lnTo>
                    <a:pt x="5193" y="21209"/>
                  </a:lnTo>
                  <a:lnTo>
                    <a:pt x="9696" y="22665"/>
                  </a:lnTo>
                  <a:lnTo>
                    <a:pt x="40428" y="22759"/>
                  </a:lnTo>
                  <a:lnTo>
                    <a:pt x="126961" y="22728"/>
                  </a:lnTo>
                  <a:lnTo>
                    <a:pt x="143786" y="22529"/>
                  </a:lnTo>
                  <a:lnTo>
                    <a:pt x="147670" y="21712"/>
                  </a:lnTo>
                  <a:lnTo>
                    <a:pt x="155398" y="17189"/>
                  </a:lnTo>
                  <a:lnTo>
                    <a:pt x="155251" y="12152"/>
                  </a:lnTo>
                  <a:lnTo>
                    <a:pt x="153011" y="4309"/>
                  </a:lnTo>
                  <a:lnTo>
                    <a:pt x="150466" y="48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97384" y="9975076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39831" y="0"/>
                  </a:moveTo>
                  <a:lnTo>
                    <a:pt x="0" y="178"/>
                  </a:lnTo>
                  <a:lnTo>
                    <a:pt x="94" y="20669"/>
                  </a:lnTo>
                  <a:lnTo>
                    <a:pt x="7915" y="22669"/>
                  </a:lnTo>
                  <a:lnTo>
                    <a:pt x="76981" y="22795"/>
                  </a:lnTo>
                  <a:lnTo>
                    <a:pt x="145440" y="22669"/>
                  </a:lnTo>
                  <a:lnTo>
                    <a:pt x="154456" y="21151"/>
                  </a:lnTo>
                  <a:lnTo>
                    <a:pt x="154403" y="3884"/>
                  </a:lnTo>
                  <a:lnTo>
                    <a:pt x="149534" y="136"/>
                  </a:lnTo>
                  <a:lnTo>
                    <a:pt x="39831" y="0"/>
                  </a:lnTo>
                  <a:close/>
                </a:path>
                <a:path w="154940" h="22859">
                  <a:moveTo>
                    <a:pt x="120727" y="4"/>
                  </a:moveTo>
                  <a:lnTo>
                    <a:pt x="77557" y="41"/>
                  </a:lnTo>
                  <a:lnTo>
                    <a:pt x="131221" y="41"/>
                  </a:lnTo>
                  <a:lnTo>
                    <a:pt x="120727" y="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98971" y="9248235"/>
              <a:ext cx="88766" cy="885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66859" y="9248228"/>
              <a:ext cx="88535" cy="885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1462" y="9248226"/>
              <a:ext cx="88433" cy="886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</p:spTree>
    <p:extLst>
      <p:ext uri="{BB962C8B-B14F-4D97-AF65-F5344CB8AC3E}">
        <p14:creationId xmlns:p14="http://schemas.microsoft.com/office/powerpoint/2010/main" val="326852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2"/>
          <p:cNvSpPr/>
          <p:nvPr/>
        </p:nvSpPr>
        <p:spPr>
          <a:xfrm>
            <a:off x="642" y="0"/>
            <a:ext cx="18286716" cy="1028664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62" name="Grupo 61"/>
          <p:cNvGrpSpPr/>
          <p:nvPr/>
        </p:nvGrpSpPr>
        <p:grpSpPr>
          <a:xfrm>
            <a:off x="9393458" y="3735895"/>
            <a:ext cx="8893900" cy="6527236"/>
            <a:chOff x="10326868" y="4132650"/>
            <a:chExt cx="9777800" cy="7175930"/>
          </a:xfrm>
        </p:grpSpPr>
        <p:sp>
          <p:nvSpPr>
            <p:cNvPr id="31" name="object 31"/>
            <p:cNvSpPr/>
            <p:nvPr/>
          </p:nvSpPr>
          <p:spPr>
            <a:xfrm>
              <a:off x="10326868" y="4132650"/>
              <a:ext cx="9777230" cy="71759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72683" y="4380096"/>
              <a:ext cx="9531985" cy="6928484"/>
            </a:xfrm>
            <a:custGeom>
              <a:avLst/>
              <a:gdLst/>
              <a:ahLst/>
              <a:cxnLst/>
              <a:rect l="l" t="t" r="r" b="b"/>
              <a:pathLst>
                <a:path w="9531985" h="6928484">
                  <a:moveTo>
                    <a:pt x="0" y="6928459"/>
                  </a:moveTo>
                  <a:lnTo>
                    <a:pt x="9531416" y="6928459"/>
                  </a:lnTo>
                  <a:lnTo>
                    <a:pt x="9531416" y="0"/>
                  </a:lnTo>
                  <a:lnTo>
                    <a:pt x="0" y="0"/>
                  </a:lnTo>
                  <a:lnTo>
                    <a:pt x="0" y="6928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1113331" y="2624420"/>
            <a:ext cx="304971" cy="304971"/>
            <a:chOff x="1223271" y="2885242"/>
            <a:chExt cx="335280" cy="335280"/>
          </a:xfrm>
        </p:grpSpPr>
        <p:sp>
          <p:nvSpPr>
            <p:cNvPr id="2" name="object 2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" name="object 3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2199" y="2564073"/>
            <a:ext cx="2827922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FRECUENCIA</a:t>
            </a:r>
            <a:endParaRPr sz="2500" dirty="0">
              <a:latin typeface="Trebuchet MS"/>
              <a:cs typeface="Trebuchet MS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113331" y="432376"/>
            <a:ext cx="9774508" cy="1617498"/>
            <a:chOff x="1223271" y="475346"/>
            <a:chExt cx="10745925" cy="1778249"/>
          </a:xfrm>
        </p:grpSpPr>
        <p:sp>
          <p:nvSpPr>
            <p:cNvPr id="6" name="object 6"/>
            <p:cNvSpPr/>
            <p:nvPr/>
          </p:nvSpPr>
          <p:spPr>
            <a:xfrm>
              <a:off x="2978231" y="689626"/>
              <a:ext cx="8990965" cy="1350010"/>
            </a:xfrm>
            <a:custGeom>
              <a:avLst/>
              <a:gdLst/>
              <a:ahLst/>
              <a:cxnLst/>
              <a:rect l="l" t="t" r="r" b="b"/>
              <a:pathLst>
                <a:path w="8990965" h="1350010">
                  <a:moveTo>
                    <a:pt x="0" y="0"/>
                  </a:moveTo>
                  <a:lnTo>
                    <a:pt x="8990385" y="0"/>
                  </a:lnTo>
                  <a:lnTo>
                    <a:pt x="8990385" y="1349686"/>
                  </a:lnTo>
                  <a:lnTo>
                    <a:pt x="0" y="1349686"/>
                  </a:lnTo>
                </a:path>
              </a:pathLst>
            </a:custGeom>
            <a:ln w="20407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7" name="object 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069195" y="3599606"/>
            <a:ext cx="304971" cy="304971"/>
            <a:chOff x="1174749" y="3957345"/>
            <a:chExt cx="335280" cy="335280"/>
          </a:xfrm>
        </p:grpSpPr>
        <p:sp>
          <p:nvSpPr>
            <p:cNvPr id="18" name="object 18"/>
            <p:cNvSpPr/>
            <p:nvPr/>
          </p:nvSpPr>
          <p:spPr>
            <a:xfrm>
              <a:off x="1174749" y="3957345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5654" y="4035985"/>
              <a:ext cx="113232" cy="1779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07549" y="3554327"/>
            <a:ext cx="5447958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Cerca del 67 %: ¡Dos veces al año!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8955" y="6015428"/>
            <a:ext cx="6473773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Cerca del 29 %: Una vez al año está bien</a:t>
            </a:r>
            <a:endParaRPr sz="2500" dirty="0">
              <a:latin typeface="Trebuchet MS"/>
              <a:cs typeface="Trebuchet MS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1069195" y="6008462"/>
            <a:ext cx="304971" cy="304971"/>
            <a:chOff x="1174749" y="6605599"/>
            <a:chExt cx="335280" cy="335280"/>
          </a:xfrm>
        </p:grpSpPr>
        <p:sp>
          <p:nvSpPr>
            <p:cNvPr id="24" name="object 24"/>
            <p:cNvSpPr/>
            <p:nvPr/>
          </p:nvSpPr>
          <p:spPr>
            <a:xfrm>
              <a:off x="1174749" y="6605599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285654" y="6684243"/>
              <a:ext cx="113232" cy="17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093625" y="7577239"/>
            <a:ext cx="304971" cy="304971"/>
            <a:chOff x="1201607" y="9264178"/>
            <a:chExt cx="335280" cy="335280"/>
          </a:xfrm>
        </p:grpSpPr>
        <p:sp>
          <p:nvSpPr>
            <p:cNvPr id="28" name="object 28"/>
            <p:cNvSpPr/>
            <p:nvPr/>
          </p:nvSpPr>
          <p:spPr>
            <a:xfrm>
              <a:off x="1201607" y="926417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2517" y="9342819"/>
              <a:ext cx="113232" cy="1779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0" name="object 30"/>
          <p:cNvSpPr/>
          <p:nvPr/>
        </p:nvSpPr>
        <p:spPr>
          <a:xfrm>
            <a:off x="642" y="3241615"/>
            <a:ext cx="5539154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113" y="0"/>
                </a:lnTo>
              </a:path>
            </a:pathLst>
          </a:custGeom>
          <a:ln w="5160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8" name="object 48"/>
          <p:cNvSpPr txBox="1"/>
          <p:nvPr/>
        </p:nvSpPr>
        <p:spPr>
          <a:xfrm>
            <a:off x="12358071" y="6652077"/>
            <a:ext cx="2429372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Dos </a:t>
            </a:r>
            <a:r>
              <a:rPr sz="2000" spc="9" dirty="0" err="1">
                <a:solidFill>
                  <a:srgbClr val="081C49"/>
                </a:solidFill>
                <a:latin typeface="Trebuchet MS"/>
                <a:cs typeface="Trebuchet MS"/>
              </a:rPr>
              <a:t>veces</a:t>
            </a:r>
            <a:r>
              <a:rPr sz="2000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81C49"/>
                </a:solidFill>
                <a:latin typeface="Trebuchet MS"/>
                <a:cs typeface="Trebuchet MS"/>
              </a:rPr>
              <a:t>al</a:t>
            </a:r>
            <a:r>
              <a:rPr sz="2000" spc="-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año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371000" y="8117947"/>
            <a:ext cx="3027991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Una </a:t>
            </a: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vez</a:t>
            </a: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81C49"/>
                </a:solidFill>
                <a:latin typeface="Trebuchet MS"/>
                <a:cs typeface="Trebuchet MS"/>
              </a:rPr>
              <a:t>al</a:t>
            </a:r>
            <a:r>
              <a:rPr sz="2000" spc="-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año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358071" y="8776293"/>
            <a:ext cx="5472729" cy="341610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4621">
              <a:lnSpc>
                <a:spcPct val="75500"/>
              </a:lnSpc>
              <a:spcBef>
                <a:spcPts val="836"/>
              </a:spcBef>
            </a:pPr>
            <a:r>
              <a:rPr lang="es-ES" sz="2000" spc="5" dirty="0">
                <a:solidFill>
                  <a:srgbClr val="081C49"/>
                </a:solidFill>
                <a:latin typeface="Trebuchet MS"/>
                <a:cs typeface="Trebuchet MS"/>
              </a:rPr>
              <a:t>Cada dos años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771391" y="6623499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58BFC3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52"/>
          <p:cNvSpPr/>
          <p:nvPr/>
        </p:nvSpPr>
        <p:spPr>
          <a:xfrm>
            <a:off x="11771391" y="8779558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3" name="object 53"/>
          <p:cNvSpPr/>
          <p:nvPr/>
        </p:nvSpPr>
        <p:spPr>
          <a:xfrm>
            <a:off x="11771391" y="8060790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6" name="object 50"/>
          <p:cNvSpPr txBox="1"/>
          <p:nvPr/>
        </p:nvSpPr>
        <p:spPr>
          <a:xfrm>
            <a:off x="12358072" y="7289479"/>
            <a:ext cx="4091071" cy="575520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4621">
              <a:lnSpc>
                <a:spcPct val="75500"/>
              </a:lnSpc>
              <a:spcBef>
                <a:spcPts val="836"/>
              </a:spcBef>
            </a:pPr>
            <a:r>
              <a:rPr lang="es-CO" sz="2000" spc="5" dirty="0">
                <a:solidFill>
                  <a:srgbClr val="081C49"/>
                </a:solidFill>
                <a:latin typeface="Trebuchet MS"/>
                <a:cs typeface="Trebuchet MS"/>
              </a:rPr>
              <a:t>Dos veces al año siempre y cuando sean cosas buenas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7" name="object 53"/>
          <p:cNvSpPr/>
          <p:nvPr/>
        </p:nvSpPr>
        <p:spPr>
          <a:xfrm>
            <a:off x="11771391" y="7341785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B4009D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2" t="32560" r="9056" b="19640"/>
          <a:stretch/>
        </p:blipFill>
        <p:spPr>
          <a:xfrm>
            <a:off x="11015415" y="1539296"/>
            <a:ext cx="6099423" cy="505974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3106598" y="4280951"/>
            <a:ext cx="1297008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CO" sz="2547" b="1" spc="5">
                <a:solidFill>
                  <a:srgbClr val="081C49"/>
                </a:solidFill>
                <a:latin typeface="Trebuchet MS"/>
                <a:cs typeface="Trebuchet MS"/>
              </a:rPr>
              <a:t>+ 61 %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529874" y="2253905"/>
            <a:ext cx="1070505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n-US" sz="2547" b="1" spc="5" dirty="0">
                <a:solidFill>
                  <a:srgbClr val="081C49"/>
                </a:solidFill>
                <a:latin typeface="Trebuchet MS"/>
                <a:cs typeface="Trebuchet MS"/>
              </a:rPr>
              <a:t>+ 28 %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53545" y="4122716"/>
            <a:ext cx="7376265" cy="1414589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MX" sz="20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14 de 21 participantes</a:t>
            </a:r>
            <a:r>
              <a:rPr lang="es-MX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000" spc="14" dirty="0">
                <a:solidFill>
                  <a:srgbClr val="081C49"/>
                </a:solidFill>
                <a:latin typeface="Trebuchet MS"/>
                <a:cs typeface="Trebuchet MS"/>
              </a:rPr>
              <a:t>dicen que realizar estos espacios de manera semestral es ideal para mantenernos </a:t>
            </a:r>
            <a:r>
              <a:rPr lang="es-MX" sz="2000" b="1" spc="14" dirty="0">
                <a:solidFill>
                  <a:srgbClr val="081C49"/>
                </a:solidFill>
                <a:latin typeface="Trebuchet MS"/>
                <a:cs typeface="Trebuchet MS"/>
              </a:rPr>
              <a:t>conectados y actualizados</a:t>
            </a:r>
            <a:r>
              <a:rPr lang="es-MX" sz="2000" spc="14" dirty="0">
                <a:solidFill>
                  <a:srgbClr val="081C49"/>
                </a:solidFill>
                <a:latin typeface="Trebuchet MS"/>
                <a:cs typeface="Trebuchet MS"/>
              </a:rPr>
              <a:t>, siempre priorizando temáticas relevantes y de valor para los colaboradores.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0440" y="6624004"/>
            <a:ext cx="6637165" cy="722091"/>
          </a:xfrm>
          <a:prstGeom prst="rect">
            <a:avLst/>
          </a:prstGeom>
        </p:spPr>
        <p:txBody>
          <a:bodyPr vert="horz" wrap="square" lIns="0" tIns="51406" rIns="0" bIns="0" rtlCol="0">
            <a:spAutoFit/>
          </a:bodyPr>
          <a:lstStyle/>
          <a:p>
            <a:pPr marL="11552" marR="4621" algn="just">
              <a:lnSpc>
                <a:spcPts val="2702"/>
              </a:lnSpc>
              <a:spcBef>
                <a:spcPts val="405"/>
              </a:spcBef>
            </a:pPr>
            <a:r>
              <a:rPr lang="es-MX" sz="2000" b="1" spc="-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Para 6 participantes menos es más:</a:t>
            </a:r>
            <a:r>
              <a:rPr lang="es-MX" sz="2000" b="1" spc="-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000" spc="-14" dirty="0">
                <a:solidFill>
                  <a:srgbClr val="081C49"/>
                </a:solidFill>
                <a:latin typeface="Trebuchet MS"/>
                <a:cs typeface="Trebuchet MS"/>
              </a:rPr>
              <a:t>un encuentro anual es suficiente para generar impacto sin saturar. 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9" name="object 27"/>
          <p:cNvSpPr txBox="1"/>
          <p:nvPr/>
        </p:nvSpPr>
        <p:spPr>
          <a:xfrm>
            <a:off x="1653545" y="7548641"/>
            <a:ext cx="7739913" cy="1052743"/>
          </a:xfrm>
          <a:prstGeom prst="rect">
            <a:avLst/>
          </a:prstGeom>
        </p:spPr>
        <p:txBody>
          <a:bodyPr vert="horz" wrap="square" lIns="0" tIns="13862" rIns="0" bIns="0" rtlCol="0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377"/>
              </a:spcBef>
            </a:pP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Todas las personas valoran, en diferentes frecuencias, el impacto de este espacio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, ¡no lo descartan!</a:t>
            </a:r>
            <a:endParaRPr sz="2500" b="1" dirty="0">
              <a:latin typeface="Trebuchet MS"/>
              <a:cs typeface="Trebuchet MS"/>
            </a:endParaRPr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94D5DC64-9DC6-9346-B747-44E5FC132768}"/>
              </a:ext>
            </a:extLst>
          </p:cNvPr>
          <p:cNvSpPr txBox="1">
            <a:spLocks/>
          </p:cNvSpPr>
          <p:nvPr/>
        </p:nvSpPr>
        <p:spPr>
          <a:xfrm>
            <a:off x="2993186" y="1027331"/>
            <a:ext cx="7368403" cy="401052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s-CO" sz="2500" b="1" spc="27" dirty="0">
                <a:solidFill>
                  <a:srgbClr val="002060"/>
                </a:solidFill>
                <a:latin typeface="Trebuchet MS" panose="020B0703020202090204" pitchFamily="34" charset="0"/>
              </a:rPr>
              <a:t>SOBRE </a:t>
            </a:r>
            <a:r>
              <a:rPr lang="es-CO" sz="2500" b="1" spc="23" dirty="0">
                <a:solidFill>
                  <a:srgbClr val="002060"/>
                </a:solidFill>
                <a:latin typeface="Trebuchet MS" panose="020B0703020202090204" pitchFamily="34" charset="0"/>
              </a:rPr>
              <a:t>EL </a:t>
            </a:r>
            <a:r>
              <a:rPr lang="es-CO" sz="2500" b="1" spc="-5" dirty="0">
                <a:solidFill>
                  <a:srgbClr val="002060"/>
                </a:solidFill>
                <a:latin typeface="Trebuchet MS" panose="020B0703020202090204" pitchFamily="34" charset="0"/>
              </a:rPr>
              <a:t>ÚLTIMO </a:t>
            </a:r>
            <a:r>
              <a:rPr lang="es-CO" sz="25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CONVERSATORIO</a:t>
            </a:r>
            <a:r>
              <a:rPr lang="es-CO" sz="2500" b="1" spc="-64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es-CO" sz="2500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CARIBE</a:t>
            </a:r>
          </a:p>
        </p:txBody>
      </p:sp>
    </p:spTree>
    <p:extLst>
      <p:ext uri="{BB962C8B-B14F-4D97-AF65-F5344CB8AC3E}">
        <p14:creationId xmlns:p14="http://schemas.microsoft.com/office/powerpoint/2010/main" val="291940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" y="0"/>
            <a:ext cx="18286716" cy="6418043"/>
          </a:xfrm>
          <a:custGeom>
            <a:avLst/>
            <a:gdLst/>
            <a:ahLst/>
            <a:cxnLst/>
            <a:rect l="l" t="t" r="r" b="b"/>
            <a:pathLst>
              <a:path w="20104100" h="7427595">
                <a:moveTo>
                  <a:pt x="0" y="7427365"/>
                </a:moveTo>
                <a:lnTo>
                  <a:pt x="20104099" y="7427365"/>
                </a:lnTo>
                <a:lnTo>
                  <a:pt x="20104099" y="0"/>
                </a:lnTo>
                <a:lnTo>
                  <a:pt x="0" y="0"/>
                </a:lnTo>
                <a:lnTo>
                  <a:pt x="0" y="7427365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59" name="Grupo 58"/>
          <p:cNvGrpSpPr/>
          <p:nvPr/>
        </p:nvGrpSpPr>
        <p:grpSpPr>
          <a:xfrm>
            <a:off x="642" y="6122717"/>
            <a:ext cx="18286716" cy="4164073"/>
            <a:chOff x="0" y="7160369"/>
            <a:chExt cx="20104100" cy="4148750"/>
          </a:xfrm>
        </p:grpSpPr>
        <p:sp>
          <p:nvSpPr>
            <p:cNvPr id="16" name="object 16"/>
            <p:cNvSpPr/>
            <p:nvPr/>
          </p:nvSpPr>
          <p:spPr>
            <a:xfrm>
              <a:off x="0" y="7160369"/>
              <a:ext cx="20104099" cy="4148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7427365"/>
              <a:ext cx="20104100" cy="3881754"/>
            </a:xfrm>
            <a:custGeom>
              <a:avLst/>
              <a:gdLst/>
              <a:ahLst/>
              <a:cxnLst/>
              <a:rect l="l" t="t" r="r" b="b"/>
              <a:pathLst>
                <a:path w="20104100" h="3881754">
                  <a:moveTo>
                    <a:pt x="0" y="0"/>
                  </a:moveTo>
                  <a:lnTo>
                    <a:pt x="0" y="3881190"/>
                  </a:lnTo>
                  <a:lnTo>
                    <a:pt x="20104099" y="3881190"/>
                  </a:lnTo>
                  <a:lnTo>
                    <a:pt x="20104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9738" y="867877"/>
            <a:ext cx="8043492" cy="785772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lang="es-ES" sz="25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  <a:t>SOBRE EL BOLETÍN REGIONAL POR</a:t>
            </a:r>
            <a:br>
              <a:rPr lang="es-ES" sz="2500" b="1" spc="27" dirty="0">
                <a:solidFill>
                  <a:srgbClr val="081C49"/>
                </a:solidFill>
                <a:latin typeface="Trebuchet MS" panose="020B0703020202090204" pitchFamily="34" charset="0"/>
              </a:rPr>
            </a:br>
            <a:r>
              <a:rPr lang="es-ES" sz="25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GARY DE LA ROSA</a:t>
            </a:r>
            <a:endParaRPr sz="2500" b="1" spc="32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1113331" y="432376"/>
            <a:ext cx="9254093" cy="1617498"/>
            <a:chOff x="1223271" y="475346"/>
            <a:chExt cx="10173790" cy="1778249"/>
          </a:xfrm>
        </p:grpSpPr>
        <p:sp>
          <p:nvSpPr>
            <p:cNvPr id="4" name="object 4"/>
            <p:cNvSpPr/>
            <p:nvPr/>
          </p:nvSpPr>
          <p:spPr>
            <a:xfrm>
              <a:off x="2978231" y="689626"/>
              <a:ext cx="8418830" cy="1350010"/>
            </a:xfrm>
            <a:custGeom>
              <a:avLst/>
              <a:gdLst/>
              <a:ahLst/>
              <a:cxnLst/>
              <a:rect l="l" t="t" r="r" b="b"/>
              <a:pathLst>
                <a:path w="8418830" h="1350010">
                  <a:moveTo>
                    <a:pt x="0" y="0"/>
                  </a:moveTo>
                  <a:lnTo>
                    <a:pt x="8418277" y="0"/>
                  </a:lnTo>
                  <a:lnTo>
                    <a:pt x="8418277" y="1349686"/>
                  </a:lnTo>
                  <a:lnTo>
                    <a:pt x="0" y="1349686"/>
                  </a:lnTo>
                </a:path>
              </a:pathLst>
            </a:custGeom>
            <a:ln w="19748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5" name="object 5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113331" y="2624420"/>
            <a:ext cx="304971" cy="304971"/>
            <a:chOff x="1223271" y="2885242"/>
            <a:chExt cx="335280" cy="335280"/>
          </a:xfrm>
        </p:grpSpPr>
        <p:sp>
          <p:nvSpPr>
            <p:cNvPr id="13" name="object 13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72199" y="2564068"/>
            <a:ext cx="5688174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Esto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dicen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nuestros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colaboradores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500" dirty="0">
              <a:latin typeface="Trebuchet MS"/>
              <a:cs typeface="Trebuchet MS"/>
            </a:endParaRPr>
          </a:p>
        </p:txBody>
      </p:sp>
      <p:grpSp>
        <p:nvGrpSpPr>
          <p:cNvPr id="72" name="Grupo 71"/>
          <p:cNvGrpSpPr/>
          <p:nvPr/>
        </p:nvGrpSpPr>
        <p:grpSpPr>
          <a:xfrm>
            <a:off x="8858270" y="6805429"/>
            <a:ext cx="304971" cy="304971"/>
            <a:chOff x="9737923" y="8016468"/>
            <a:chExt cx="335280" cy="335280"/>
          </a:xfrm>
        </p:grpSpPr>
        <p:sp>
          <p:nvSpPr>
            <p:cNvPr id="18" name="object 18"/>
            <p:cNvSpPr/>
            <p:nvPr/>
          </p:nvSpPr>
          <p:spPr>
            <a:xfrm>
              <a:off x="9737923" y="801646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8828" y="8095111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8858270" y="7665447"/>
            <a:ext cx="304971" cy="304971"/>
            <a:chOff x="9737923" y="8670532"/>
            <a:chExt cx="335280" cy="335280"/>
          </a:xfrm>
        </p:grpSpPr>
        <p:sp>
          <p:nvSpPr>
            <p:cNvPr id="22" name="object 22"/>
            <p:cNvSpPr/>
            <p:nvPr/>
          </p:nvSpPr>
          <p:spPr>
            <a:xfrm>
              <a:off x="9737923" y="867053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3" name="object 23"/>
            <p:cNvSpPr/>
            <p:nvPr/>
          </p:nvSpPr>
          <p:spPr>
            <a:xfrm>
              <a:off x="9848828" y="8749173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8858270" y="9092041"/>
            <a:ext cx="304971" cy="304971"/>
            <a:chOff x="9737923" y="10281970"/>
            <a:chExt cx="335280" cy="335280"/>
          </a:xfrm>
        </p:grpSpPr>
        <p:sp>
          <p:nvSpPr>
            <p:cNvPr id="24" name="object 24"/>
            <p:cNvSpPr/>
            <p:nvPr/>
          </p:nvSpPr>
          <p:spPr>
            <a:xfrm>
              <a:off x="9737923" y="10281970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object 25"/>
            <p:cNvSpPr/>
            <p:nvPr/>
          </p:nvSpPr>
          <p:spPr>
            <a:xfrm>
              <a:off x="9848828" y="10360611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6" name="object 26"/>
          <p:cNvSpPr/>
          <p:nvPr/>
        </p:nvSpPr>
        <p:spPr>
          <a:xfrm>
            <a:off x="9382109" y="6957884"/>
            <a:ext cx="2003683" cy="152486"/>
          </a:xfrm>
          <a:custGeom>
            <a:avLst/>
            <a:gdLst/>
            <a:ahLst/>
            <a:cxnLst/>
            <a:rect l="l" t="t" r="r" b="b"/>
            <a:pathLst>
              <a:path w="2202815" h="167640">
                <a:moveTo>
                  <a:pt x="2202498" y="167596"/>
                </a:moveTo>
                <a:lnTo>
                  <a:pt x="0" y="167596"/>
                </a:lnTo>
                <a:lnTo>
                  <a:pt x="0" y="0"/>
                </a:lnTo>
                <a:lnTo>
                  <a:pt x="2202498" y="0"/>
                </a:lnTo>
                <a:lnTo>
                  <a:pt x="2202498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8" name="object 28"/>
          <p:cNvSpPr/>
          <p:nvPr/>
        </p:nvSpPr>
        <p:spPr>
          <a:xfrm>
            <a:off x="9382108" y="9120924"/>
            <a:ext cx="2465045" cy="147820"/>
          </a:xfrm>
          <a:custGeom>
            <a:avLst/>
            <a:gdLst/>
            <a:ahLst/>
            <a:cxnLst/>
            <a:rect l="l" t="t" r="r" b="b"/>
            <a:pathLst>
              <a:path w="2202815" h="167640">
                <a:moveTo>
                  <a:pt x="2202498" y="167596"/>
                </a:moveTo>
                <a:lnTo>
                  <a:pt x="0" y="167596"/>
                </a:lnTo>
                <a:lnTo>
                  <a:pt x="0" y="0"/>
                </a:lnTo>
                <a:lnTo>
                  <a:pt x="2202498" y="0"/>
                </a:lnTo>
                <a:lnTo>
                  <a:pt x="2202498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9" name="object 29"/>
          <p:cNvSpPr/>
          <p:nvPr/>
        </p:nvSpPr>
        <p:spPr>
          <a:xfrm>
            <a:off x="9446332" y="7822597"/>
            <a:ext cx="2136068" cy="155375"/>
          </a:xfrm>
          <a:custGeom>
            <a:avLst/>
            <a:gdLst/>
            <a:ahLst/>
            <a:cxnLst/>
            <a:rect l="l" t="t" r="r" b="b"/>
            <a:pathLst>
              <a:path w="1609090" h="167640">
                <a:moveTo>
                  <a:pt x="1608998" y="167596"/>
                </a:moveTo>
                <a:lnTo>
                  <a:pt x="0" y="167596"/>
                </a:lnTo>
                <a:lnTo>
                  <a:pt x="0" y="0"/>
                </a:lnTo>
                <a:lnTo>
                  <a:pt x="1608998" y="0"/>
                </a:lnTo>
                <a:lnTo>
                  <a:pt x="1608998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0" name="object 30"/>
          <p:cNvSpPr txBox="1"/>
          <p:nvPr/>
        </p:nvSpPr>
        <p:spPr>
          <a:xfrm>
            <a:off x="9418178" y="6738263"/>
            <a:ext cx="7304264" cy="398718"/>
          </a:xfrm>
          <a:prstGeom prst="rect">
            <a:avLst/>
          </a:prstGeom>
        </p:spPr>
        <p:txBody>
          <a:bodyPr vert="horz" wrap="square" lIns="0" tIns="13862" rIns="0" bIns="0" rtlCol="0">
            <a:spAutoFit/>
          </a:bodyPr>
          <a:lstStyle/>
          <a:p>
            <a:pPr marL="11552">
              <a:spcBef>
                <a:spcPts val="109"/>
              </a:spcBef>
            </a:pP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Más 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del 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8</a:t>
            </a: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5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% 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lo </a:t>
            </a:r>
            <a:r>
              <a:rPr sz="2500" spc="14" dirty="0" err="1">
                <a:solidFill>
                  <a:srgbClr val="081C49"/>
                </a:solidFill>
                <a:latin typeface="Trebuchet MS"/>
                <a:cs typeface="Trebuchet MS"/>
              </a:rPr>
              <a:t>encuentra</a:t>
            </a:r>
            <a:r>
              <a:rPr sz="2500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14" dirty="0" err="1">
                <a:solidFill>
                  <a:srgbClr val="081C49"/>
                </a:solidFill>
                <a:latin typeface="Trebuchet MS"/>
                <a:cs typeface="Trebuchet MS"/>
              </a:rPr>
              <a:t>útil</a:t>
            </a:r>
            <a:r>
              <a:rPr sz="2500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y</a:t>
            </a:r>
            <a:r>
              <a:rPr sz="2500" spc="141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14" dirty="0" err="1">
                <a:solidFill>
                  <a:srgbClr val="081C49"/>
                </a:solidFill>
                <a:latin typeface="Trebuchet MS"/>
                <a:cs typeface="Trebuchet MS"/>
              </a:rPr>
              <a:t>relevante</a:t>
            </a:r>
            <a:r>
              <a:rPr sz="2500" spc="14" dirty="0">
                <a:solidFill>
                  <a:srgbClr val="081C49"/>
                </a:solidFill>
                <a:latin typeface="Trebuchet MS"/>
                <a:cs typeface="Trebuchet MS"/>
              </a:rPr>
              <a:t>.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18178" y="7652329"/>
            <a:ext cx="8696016" cy="1168159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n-US"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Cerca</a:t>
            </a:r>
            <a:r>
              <a:rPr lang="en-U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del 14 % </a:t>
            </a:r>
            <a:r>
              <a:rPr lang="es-MX" sz="2500" spc="9" dirty="0">
                <a:solidFill>
                  <a:srgbClr val="081C49"/>
                </a:solidFill>
                <a:latin typeface="Trebuchet MS"/>
                <a:cs typeface="Trebuchet MS"/>
              </a:rPr>
              <a:t>considera que es un medio redundante comparado con otros contenidos que reciben en la compañía.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18178" y="9021284"/>
            <a:ext cx="6626769" cy="783439"/>
          </a:xfrm>
          <a:prstGeom prst="rect">
            <a:avLst/>
          </a:prstGeom>
        </p:spPr>
        <p:txBody>
          <a:bodyPr vert="horz" wrap="square" lIns="0" tIns="13862" rIns="0" bIns="0" rtlCol="0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Nadie considera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que no agrega valor o que se deba modificar su frecuencia actual.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858269" y="3139953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58BFC3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1" name="object 51"/>
          <p:cNvSpPr/>
          <p:nvPr/>
        </p:nvSpPr>
        <p:spPr>
          <a:xfrm>
            <a:off x="8858269" y="3890393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9360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52"/>
          <p:cNvSpPr/>
          <p:nvPr/>
        </p:nvSpPr>
        <p:spPr>
          <a:xfrm>
            <a:off x="8858269" y="4512418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3" name="object 53"/>
          <p:cNvSpPr/>
          <p:nvPr/>
        </p:nvSpPr>
        <p:spPr>
          <a:xfrm>
            <a:off x="8858269" y="5351598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0093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4" name="object 54"/>
          <p:cNvSpPr txBox="1"/>
          <p:nvPr/>
        </p:nvSpPr>
        <p:spPr>
          <a:xfrm>
            <a:off x="9435505" y="3043409"/>
            <a:ext cx="7228047" cy="703632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4621">
              <a:lnSpc>
                <a:spcPct val="75500"/>
              </a:lnSpc>
              <a:spcBef>
                <a:spcPts val="836"/>
              </a:spcBef>
            </a:pP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Es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un 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medio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útil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 con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información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9" dirty="0" err="1">
                <a:solidFill>
                  <a:srgbClr val="081C49"/>
                </a:solidFill>
                <a:latin typeface="Trebuchet MS"/>
                <a:cs typeface="Trebuchet MS"/>
              </a:rPr>
              <a:t>relevante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9" dirty="0" err="1">
                <a:solidFill>
                  <a:srgbClr val="081C49"/>
                </a:solidFill>
                <a:latin typeface="Trebuchet MS"/>
                <a:cs typeface="Trebuchet MS"/>
              </a:rPr>
              <a:t>sobre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 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el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desempeño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de la 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regional </a:t>
            </a:r>
            <a:r>
              <a:rPr sz="2500" spc="-5" dirty="0">
                <a:solidFill>
                  <a:srgbClr val="081C49"/>
                </a:solidFill>
                <a:latin typeface="Trebuchet MS"/>
                <a:cs typeface="Trebuchet MS"/>
              </a:rPr>
              <a:t>y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la</a:t>
            </a:r>
            <a:r>
              <a:rPr sz="2500" spc="146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compañia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61" name="object 54"/>
          <p:cNvSpPr txBox="1"/>
          <p:nvPr/>
        </p:nvSpPr>
        <p:spPr>
          <a:xfrm>
            <a:off x="9435505" y="3759588"/>
            <a:ext cx="7228047" cy="499282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>
              <a:spcBef>
                <a:spcPts val="546"/>
              </a:spcBef>
            </a:pP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Es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interesante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,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pero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 con dos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al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año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es</a:t>
            </a:r>
            <a:r>
              <a:rPr sz="2500" spc="146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suficiente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62" name="object 54"/>
          <p:cNvSpPr txBox="1"/>
          <p:nvPr/>
        </p:nvSpPr>
        <p:spPr>
          <a:xfrm>
            <a:off x="9435505" y="4478460"/>
            <a:ext cx="7228047" cy="703632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237970">
              <a:lnSpc>
                <a:spcPct val="75500"/>
              </a:lnSpc>
              <a:spcBef>
                <a:spcPts val="2588"/>
              </a:spcBef>
            </a:pP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Es 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un 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medio </a:t>
            </a:r>
            <a:r>
              <a:rPr sz="2500" spc="9" dirty="0" err="1">
                <a:solidFill>
                  <a:srgbClr val="081C49"/>
                </a:solidFill>
                <a:latin typeface="Trebuchet MS"/>
                <a:cs typeface="Trebuchet MS"/>
              </a:rPr>
              <a:t>redundante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081C49"/>
                </a:solidFill>
                <a:latin typeface="Trebuchet MS"/>
                <a:cs typeface="Trebuchet MS"/>
              </a:rPr>
              <a:t>a </a:t>
            </a:r>
            <a:r>
              <a:rPr sz="2500" spc="9" dirty="0" err="1">
                <a:solidFill>
                  <a:srgbClr val="081C49"/>
                </a:solidFill>
                <a:latin typeface="Trebuchet MS"/>
                <a:cs typeface="Trebuchet MS"/>
              </a:rPr>
              <a:t>otros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contenidos</a:t>
            </a:r>
            <a:r>
              <a:rPr sz="2500" spc="5" dirty="0">
                <a:solidFill>
                  <a:srgbClr val="081C49"/>
                </a:solidFill>
                <a:latin typeface="Trebuchet MS"/>
                <a:cs typeface="Trebuchet MS"/>
              </a:rPr>
              <a:t> que  </a:t>
            </a:r>
            <a:r>
              <a:rPr sz="2500" spc="9" dirty="0" err="1">
                <a:solidFill>
                  <a:srgbClr val="081C49"/>
                </a:solidFill>
                <a:latin typeface="Trebuchet MS"/>
                <a:cs typeface="Trebuchet MS"/>
              </a:rPr>
              <a:t>recibimos</a:t>
            </a:r>
            <a:r>
              <a:rPr sz="2500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dirty="0" err="1">
                <a:solidFill>
                  <a:srgbClr val="081C49"/>
                </a:solidFill>
                <a:latin typeface="Trebuchet MS"/>
                <a:cs typeface="Trebuchet MS"/>
              </a:rPr>
              <a:t>en</a:t>
            </a:r>
            <a:r>
              <a:rPr sz="2500" dirty="0">
                <a:solidFill>
                  <a:srgbClr val="081C49"/>
                </a:solidFill>
                <a:latin typeface="Trebuchet MS"/>
                <a:cs typeface="Trebuchet MS"/>
              </a:rPr>
              <a:t> la</a:t>
            </a:r>
            <a:r>
              <a:rPr sz="2500" spc="50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spc="5" dirty="0" err="1">
                <a:solidFill>
                  <a:srgbClr val="081C49"/>
                </a:solidFill>
                <a:latin typeface="Trebuchet MS"/>
                <a:cs typeface="Trebuchet MS"/>
              </a:rPr>
              <a:t>compañia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64" name="object 54"/>
          <p:cNvSpPr txBox="1"/>
          <p:nvPr/>
        </p:nvSpPr>
        <p:spPr>
          <a:xfrm>
            <a:off x="9435505" y="5310622"/>
            <a:ext cx="7228047" cy="405730"/>
          </a:xfrm>
          <a:prstGeom prst="rect">
            <a:avLst/>
          </a:prstGeom>
        </p:spPr>
        <p:txBody>
          <a:bodyPr vert="horz" wrap="square" lIns="0" tIns="106277" rIns="0" bIns="0" rtlCol="0">
            <a:spAutoFit/>
          </a:bodyPr>
          <a:lstStyle/>
          <a:p>
            <a:pPr marL="11552" marR="237970">
              <a:lnSpc>
                <a:spcPct val="75500"/>
              </a:lnSpc>
              <a:spcBef>
                <a:spcPts val="2588"/>
              </a:spcBef>
            </a:pPr>
            <a:r>
              <a:rPr lang="es-CO" sz="2500" spc="5" dirty="0">
                <a:solidFill>
                  <a:srgbClr val="081C49"/>
                </a:solidFill>
                <a:latin typeface="Trebuchet MS"/>
                <a:cs typeface="Trebuchet MS"/>
              </a:rPr>
              <a:t>No agrega valor</a:t>
            </a:r>
            <a:endParaRPr sz="2500" dirty="0">
              <a:latin typeface="Trebuchet MS"/>
              <a:cs typeface="Trebuchet MS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31482" r="10417" b="20370"/>
          <a:stretch/>
        </p:blipFill>
        <p:spPr>
          <a:xfrm>
            <a:off x="876516" y="3542407"/>
            <a:ext cx="6885837" cy="5967725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903130" y="6472092"/>
            <a:ext cx="1416304" cy="47306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n-US" sz="3002" b="1" spc="9">
                <a:solidFill>
                  <a:srgbClr val="081C49"/>
                </a:solidFill>
                <a:latin typeface="Trebuchet MS"/>
                <a:cs typeface="Trebuchet MS"/>
              </a:rPr>
              <a:t>+ </a:t>
            </a:r>
            <a:r>
              <a:rPr sz="3002" b="1" spc="9">
                <a:solidFill>
                  <a:srgbClr val="081C49"/>
                </a:solidFill>
                <a:latin typeface="Trebuchet MS"/>
                <a:cs typeface="Trebuchet MS"/>
              </a:rPr>
              <a:t>8</a:t>
            </a:r>
            <a:r>
              <a:rPr lang="es-CO" sz="3002" b="1" spc="9">
                <a:solidFill>
                  <a:srgbClr val="081C49"/>
                </a:solidFill>
                <a:latin typeface="Trebuchet MS"/>
                <a:cs typeface="Trebuchet MS"/>
              </a:rPr>
              <a:t>5 %</a:t>
            </a:r>
            <a:endParaRPr lang="en-US" sz="3002" b="1" spc="9">
              <a:solidFill>
                <a:srgbClr val="081C49"/>
              </a:solidFill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01172" y="5161160"/>
            <a:ext cx="2066428" cy="473067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ES" sz="2000" spc="9" dirty="0">
                <a:solidFill>
                  <a:srgbClr val="081C49"/>
                </a:solidFill>
                <a:latin typeface="Trebuchet MS"/>
                <a:cs typeface="Trebuchet MS"/>
              </a:rPr>
              <a:t>Cerca</a:t>
            </a:r>
            <a:r>
              <a:rPr lang="es-ES" sz="3002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3002" b="1" spc="9" dirty="0">
                <a:solidFill>
                  <a:srgbClr val="081C49"/>
                </a:solidFill>
                <a:latin typeface="Trebuchet MS"/>
                <a:cs typeface="Trebuchet MS"/>
              </a:rPr>
              <a:t>1</a:t>
            </a:r>
            <a:r>
              <a:rPr lang="es-CO" sz="3002" b="1" spc="9" dirty="0">
                <a:solidFill>
                  <a:srgbClr val="081C49"/>
                </a:solidFill>
                <a:latin typeface="Trebuchet MS"/>
                <a:cs typeface="Trebuchet MS"/>
              </a:rPr>
              <a:t>4 </a:t>
            </a:r>
            <a:r>
              <a:rPr sz="3002" b="1" spc="9" dirty="0">
                <a:solidFill>
                  <a:srgbClr val="081C49"/>
                </a:solidFill>
                <a:latin typeface="Trebuchet MS"/>
                <a:cs typeface="Trebuchet MS"/>
              </a:rPr>
              <a:t>%</a:t>
            </a:r>
            <a:endParaRPr sz="3002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9149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642" y="0"/>
            <a:ext cx="18286716" cy="1028664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70" name="Grupo 69"/>
          <p:cNvGrpSpPr/>
          <p:nvPr/>
        </p:nvGrpSpPr>
        <p:grpSpPr>
          <a:xfrm>
            <a:off x="9393975" y="4140037"/>
            <a:ext cx="8893900" cy="6146601"/>
            <a:chOff x="10326868" y="4551485"/>
            <a:chExt cx="9777800" cy="6757467"/>
          </a:xfrm>
        </p:grpSpPr>
        <p:sp>
          <p:nvSpPr>
            <p:cNvPr id="33" name="object 33"/>
            <p:cNvSpPr/>
            <p:nvPr/>
          </p:nvSpPr>
          <p:spPr>
            <a:xfrm>
              <a:off x="10326868" y="4551485"/>
              <a:ext cx="9777230" cy="6757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72683" y="4798932"/>
              <a:ext cx="9531985" cy="6510020"/>
            </a:xfrm>
            <a:custGeom>
              <a:avLst/>
              <a:gdLst/>
              <a:ahLst/>
              <a:cxnLst/>
              <a:rect l="l" t="t" r="r" b="b"/>
              <a:pathLst>
                <a:path w="9531985" h="6510020">
                  <a:moveTo>
                    <a:pt x="0" y="6509623"/>
                  </a:moveTo>
                  <a:lnTo>
                    <a:pt x="9531416" y="6509623"/>
                  </a:lnTo>
                  <a:lnTo>
                    <a:pt x="9531416" y="0"/>
                  </a:lnTo>
                  <a:lnTo>
                    <a:pt x="0" y="0"/>
                  </a:lnTo>
                  <a:lnTo>
                    <a:pt x="0" y="6509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83" y="764994"/>
            <a:ext cx="10173791" cy="741079"/>
          </a:xfrm>
          <a:prstGeom prst="rect">
            <a:avLst/>
          </a:prstGeom>
          <a:solidFill>
            <a:srgbClr val="ADCC00"/>
          </a:solidFill>
        </p:spPr>
        <p:txBody>
          <a:bodyPr vert="horz" wrap="square" lIns="0" tIns="352912" rIns="0" bIns="0" rtlCol="0" anchor="ctr">
            <a:spAutoFit/>
          </a:bodyPr>
          <a:lstStyle/>
          <a:p>
            <a:pPr marL="370817" algn="l">
              <a:spcBef>
                <a:spcPts val="2779"/>
              </a:spcBef>
            </a:pPr>
            <a:r>
              <a:rPr sz="2500" b="1" spc="27" dirty="0">
                <a:solidFill>
                  <a:srgbClr val="002060"/>
                </a:solidFill>
                <a:latin typeface="Trebuchet MS" panose="020B0703020202090204" pitchFamily="34" charset="0"/>
              </a:rPr>
              <a:t>SOBRE </a:t>
            </a:r>
            <a:r>
              <a:rPr sz="2500" b="1" spc="23" dirty="0">
                <a:solidFill>
                  <a:srgbClr val="002060"/>
                </a:solidFill>
                <a:latin typeface="Trebuchet MS" panose="020B0703020202090204" pitchFamily="34" charset="0"/>
              </a:rPr>
              <a:t>EL </a:t>
            </a:r>
            <a:r>
              <a:rPr sz="2500" b="1" spc="27" dirty="0">
                <a:solidFill>
                  <a:srgbClr val="002060"/>
                </a:solidFill>
                <a:latin typeface="Trebuchet MS" panose="020B0703020202090204" pitchFamily="34" charset="0"/>
              </a:rPr>
              <a:t>BUZÓN DE </a:t>
            </a:r>
            <a:r>
              <a:rPr sz="2500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COMUNICACIONES </a:t>
            </a:r>
            <a:r>
              <a:rPr sz="2500" b="1" spc="27" dirty="0">
                <a:solidFill>
                  <a:schemeClr val="bg1"/>
                </a:solidFill>
                <a:latin typeface="Trebuchet MS" panose="020B0703020202090204" pitchFamily="34" charset="0"/>
              </a:rPr>
              <a:t>ARGOS</a:t>
            </a:r>
            <a:r>
              <a:rPr sz="2500" b="1" spc="-186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sz="2500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CARIBE</a:t>
            </a:r>
          </a:p>
        </p:txBody>
      </p:sp>
      <p:grpSp>
        <p:nvGrpSpPr>
          <p:cNvPr id="72" name="Grupo 71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5" name="object 5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2" name="object 12"/>
          <p:cNvSpPr/>
          <p:nvPr/>
        </p:nvSpPr>
        <p:spPr>
          <a:xfrm>
            <a:off x="1576204" y="6165623"/>
            <a:ext cx="1215264" cy="152486"/>
          </a:xfrm>
          <a:custGeom>
            <a:avLst/>
            <a:gdLst/>
            <a:ahLst/>
            <a:cxnLst/>
            <a:rect l="l" t="t" r="r" b="b"/>
            <a:pathLst>
              <a:path w="1336039" h="167640">
                <a:moveTo>
                  <a:pt x="133577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35770" y="0"/>
                </a:lnTo>
                <a:lnTo>
                  <a:pt x="133577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5" name="object 15"/>
          <p:cNvSpPr/>
          <p:nvPr/>
        </p:nvSpPr>
        <p:spPr>
          <a:xfrm>
            <a:off x="2541561" y="7903938"/>
            <a:ext cx="103389" cy="152486"/>
          </a:xfrm>
          <a:custGeom>
            <a:avLst/>
            <a:gdLst/>
            <a:ahLst/>
            <a:cxnLst/>
            <a:rect l="l" t="t" r="r" b="b"/>
            <a:pathLst>
              <a:path w="113664" h="167640">
                <a:moveTo>
                  <a:pt x="0" y="167596"/>
                </a:moveTo>
                <a:lnTo>
                  <a:pt x="113305" y="167596"/>
                </a:lnTo>
                <a:lnTo>
                  <a:pt x="113305" y="0"/>
                </a:lnTo>
                <a:lnTo>
                  <a:pt x="0" y="0"/>
                </a:lnTo>
                <a:lnTo>
                  <a:pt x="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66" name="Grupo 65"/>
          <p:cNvGrpSpPr/>
          <p:nvPr/>
        </p:nvGrpSpPr>
        <p:grpSpPr>
          <a:xfrm>
            <a:off x="1069195" y="4120037"/>
            <a:ext cx="304971" cy="304971"/>
            <a:chOff x="1174749" y="4271472"/>
            <a:chExt cx="335280" cy="335280"/>
          </a:xfrm>
        </p:grpSpPr>
        <p:sp>
          <p:nvSpPr>
            <p:cNvPr id="16" name="object 16"/>
            <p:cNvSpPr/>
            <p:nvPr/>
          </p:nvSpPr>
          <p:spPr>
            <a:xfrm>
              <a:off x="1174749" y="427147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5654" y="4350111"/>
              <a:ext cx="113232" cy="177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86283" y="6011944"/>
            <a:ext cx="6992387" cy="1278355"/>
          </a:xfrm>
          <a:prstGeom prst="rect">
            <a:avLst/>
          </a:prstGeom>
        </p:spPr>
        <p:txBody>
          <a:bodyPr vert="horz" wrap="square" lIns="0" tIns="59492" rIns="0" bIns="0" rtlCol="0" anchor="t">
            <a:spAutoFit/>
          </a:bodyPr>
          <a:lstStyle/>
          <a:p>
            <a:pPr marL="11552">
              <a:spcBef>
                <a:spcPts val="468"/>
              </a:spcBef>
            </a:pP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Cerca del </a:t>
            </a:r>
            <a:r>
              <a:rPr lang="es-CO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29 %</a:t>
            </a:r>
            <a:r>
              <a:rPr lang="es-CO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tienen una postura neutral:</a:t>
            </a:r>
          </a:p>
          <a:p>
            <a:pPr marL="11552">
              <a:spcBef>
                <a:spcPts val="468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Casi 3 de cada 10 personas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no tiene una opinión clara</a:t>
            </a:r>
            <a:r>
              <a:rPr lang="es-CO" sz="2500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1090530" y="6093807"/>
            <a:ext cx="304971" cy="304971"/>
            <a:chOff x="1174749" y="6605599"/>
            <a:chExt cx="335280" cy="335280"/>
          </a:xfrm>
        </p:grpSpPr>
        <p:sp>
          <p:nvSpPr>
            <p:cNvPr id="20" name="object 20"/>
            <p:cNvSpPr/>
            <p:nvPr/>
          </p:nvSpPr>
          <p:spPr>
            <a:xfrm>
              <a:off x="1174749" y="6605599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5654" y="6684243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1072290" y="7810796"/>
            <a:ext cx="304971" cy="304971"/>
            <a:chOff x="1201607" y="9054761"/>
            <a:chExt cx="335280" cy="335280"/>
          </a:xfrm>
        </p:grpSpPr>
        <p:sp>
          <p:nvSpPr>
            <p:cNvPr id="23" name="object 23"/>
            <p:cNvSpPr/>
            <p:nvPr/>
          </p:nvSpPr>
          <p:spPr>
            <a:xfrm>
              <a:off x="1201607" y="9054761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2517" y="9133402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1113331" y="432376"/>
            <a:ext cx="11801295" cy="1617849"/>
            <a:chOff x="1223271" y="475346"/>
            <a:chExt cx="12974140" cy="1778635"/>
          </a:xfrm>
        </p:grpSpPr>
        <p:sp>
          <p:nvSpPr>
            <p:cNvPr id="3" name="object 3"/>
            <p:cNvSpPr/>
            <p:nvPr/>
          </p:nvSpPr>
          <p:spPr>
            <a:xfrm>
              <a:off x="2978231" y="689626"/>
              <a:ext cx="11219180" cy="1350010"/>
            </a:xfrm>
            <a:custGeom>
              <a:avLst/>
              <a:gdLst/>
              <a:ahLst/>
              <a:cxnLst/>
              <a:rect l="l" t="t" r="r" b="b"/>
              <a:pathLst>
                <a:path w="11219180" h="1350010">
                  <a:moveTo>
                    <a:pt x="0" y="0"/>
                  </a:moveTo>
                  <a:lnTo>
                    <a:pt x="11219103" y="0"/>
                  </a:lnTo>
                  <a:lnTo>
                    <a:pt x="11219103" y="1349686"/>
                  </a:lnTo>
                  <a:lnTo>
                    <a:pt x="0" y="1349686"/>
                  </a:lnTo>
                </a:path>
              </a:pathLst>
            </a:custGeom>
            <a:ln w="22795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1223271" y="475346"/>
              <a:ext cx="1778635" cy="1778635"/>
              <a:chOff x="1223271" y="475346"/>
              <a:chExt cx="1778635" cy="177863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223271" y="475346"/>
                <a:ext cx="1778635" cy="1778635"/>
              </a:xfrm>
              <a:custGeom>
                <a:avLst/>
                <a:gdLst/>
                <a:ahLst/>
                <a:cxnLst/>
                <a:rect l="l" t="t" r="r" b="b"/>
                <a:pathLst>
                  <a:path w="1778635" h="1778635">
                    <a:moveTo>
                      <a:pt x="1778249" y="0"/>
                    </a:moveTo>
                    <a:lnTo>
                      <a:pt x="0" y="0"/>
                    </a:lnTo>
                    <a:lnTo>
                      <a:pt x="0" y="1778249"/>
                    </a:lnTo>
                    <a:lnTo>
                      <a:pt x="1778249" y="1778249"/>
                    </a:lnTo>
                    <a:lnTo>
                      <a:pt x="1778249" y="0"/>
                    </a:lnTo>
                    <a:close/>
                  </a:path>
                </a:pathLst>
              </a:custGeom>
              <a:solidFill>
                <a:srgbClr val="000E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569373" y="738914"/>
                <a:ext cx="1169670" cy="1252220"/>
              </a:xfrm>
              <a:custGeom>
                <a:avLst/>
                <a:gdLst/>
                <a:ahLst/>
                <a:cxnLst/>
                <a:rect l="l" t="t" r="r" b="b"/>
                <a:pathLst>
                  <a:path w="1169670" h="1252220">
                    <a:moveTo>
                      <a:pt x="542391" y="960120"/>
                    </a:moveTo>
                    <a:lnTo>
                      <a:pt x="533711" y="962660"/>
                    </a:lnTo>
                    <a:lnTo>
                      <a:pt x="527364" y="966470"/>
                    </a:lnTo>
                    <a:lnTo>
                      <a:pt x="523466" y="975360"/>
                    </a:lnTo>
                    <a:lnTo>
                      <a:pt x="522130" y="985520"/>
                    </a:lnTo>
                    <a:lnTo>
                      <a:pt x="522130" y="1226820"/>
                    </a:lnTo>
                    <a:lnTo>
                      <a:pt x="523577" y="1238250"/>
                    </a:lnTo>
                    <a:lnTo>
                      <a:pt x="528159" y="1247140"/>
                    </a:lnTo>
                    <a:lnTo>
                      <a:pt x="536263" y="1250950"/>
                    </a:lnTo>
                    <a:lnTo>
                      <a:pt x="548276" y="1252220"/>
                    </a:lnTo>
                    <a:lnTo>
                      <a:pt x="660534" y="1252220"/>
                    </a:lnTo>
                    <a:lnTo>
                      <a:pt x="689204" y="1224280"/>
                    </a:lnTo>
                    <a:lnTo>
                      <a:pt x="689208" y="1211580"/>
                    </a:lnTo>
                    <a:lnTo>
                      <a:pt x="565103" y="1211580"/>
                    </a:lnTo>
                    <a:lnTo>
                      <a:pt x="563637" y="1207770"/>
                    </a:lnTo>
                    <a:lnTo>
                      <a:pt x="563689" y="1198880"/>
                    </a:lnTo>
                    <a:lnTo>
                      <a:pt x="563876" y="1146810"/>
                    </a:lnTo>
                    <a:lnTo>
                      <a:pt x="563857" y="985520"/>
                    </a:lnTo>
                    <a:lnTo>
                      <a:pt x="562417" y="974090"/>
                    </a:lnTo>
                    <a:lnTo>
                      <a:pt x="558244" y="966470"/>
                    </a:lnTo>
                    <a:lnTo>
                      <a:pt x="551512" y="961390"/>
                    </a:lnTo>
                    <a:lnTo>
                      <a:pt x="542391" y="960120"/>
                    </a:lnTo>
                    <a:close/>
                  </a:path>
                  <a:path w="1169670" h="1252220">
                    <a:moveTo>
                      <a:pt x="622013" y="1210310"/>
                    </a:moveTo>
                    <a:lnTo>
                      <a:pt x="591328" y="1210310"/>
                    </a:lnTo>
                    <a:lnTo>
                      <a:pt x="576013" y="1211580"/>
                    </a:lnTo>
                    <a:lnTo>
                      <a:pt x="637352" y="1211580"/>
                    </a:lnTo>
                    <a:lnTo>
                      <a:pt x="622013" y="1210310"/>
                    </a:lnTo>
                    <a:close/>
                  </a:path>
                  <a:path w="1169670" h="1252220">
                    <a:moveTo>
                      <a:pt x="691245" y="918210"/>
                    </a:moveTo>
                    <a:lnTo>
                      <a:pt x="647781" y="918210"/>
                    </a:lnTo>
                    <a:lnTo>
                      <a:pt x="647718" y="928370"/>
                    </a:lnTo>
                    <a:lnTo>
                      <a:pt x="647579" y="960120"/>
                    </a:lnTo>
                    <a:lnTo>
                      <a:pt x="647472" y="1146810"/>
                    </a:lnTo>
                    <a:lnTo>
                      <a:pt x="647687" y="1210310"/>
                    </a:lnTo>
                    <a:lnTo>
                      <a:pt x="644922" y="1211580"/>
                    </a:lnTo>
                    <a:lnTo>
                      <a:pt x="689208" y="1211580"/>
                    </a:lnTo>
                    <a:lnTo>
                      <a:pt x="689098" y="974090"/>
                    </a:lnTo>
                    <a:lnTo>
                      <a:pt x="688890" y="920750"/>
                    </a:lnTo>
                    <a:lnTo>
                      <a:pt x="691245" y="918210"/>
                    </a:lnTo>
                    <a:close/>
                  </a:path>
                  <a:path w="1169670" h="1252220">
                    <a:moveTo>
                      <a:pt x="20292" y="833120"/>
                    </a:moveTo>
                    <a:lnTo>
                      <a:pt x="0" y="887730"/>
                    </a:lnTo>
                    <a:lnTo>
                      <a:pt x="1309" y="902970"/>
                    </a:lnTo>
                    <a:lnTo>
                      <a:pt x="6052" y="913130"/>
                    </a:lnTo>
                    <a:lnTo>
                      <a:pt x="15499" y="916940"/>
                    </a:lnTo>
                    <a:lnTo>
                      <a:pt x="30920" y="918210"/>
                    </a:lnTo>
                    <a:lnTo>
                      <a:pt x="1142132" y="918210"/>
                    </a:lnTo>
                    <a:lnTo>
                      <a:pt x="1169587" y="891540"/>
                    </a:lnTo>
                    <a:lnTo>
                      <a:pt x="1169589" y="877570"/>
                    </a:lnTo>
                    <a:lnTo>
                      <a:pt x="414992" y="877570"/>
                    </a:lnTo>
                    <a:lnTo>
                      <a:pt x="357022" y="876300"/>
                    </a:lnTo>
                    <a:lnTo>
                      <a:pt x="52147" y="876300"/>
                    </a:lnTo>
                    <a:lnTo>
                      <a:pt x="45438" y="873760"/>
                    </a:lnTo>
                    <a:lnTo>
                      <a:pt x="42679" y="867410"/>
                    </a:lnTo>
                    <a:lnTo>
                      <a:pt x="41684" y="854710"/>
                    </a:lnTo>
                    <a:lnTo>
                      <a:pt x="39805" y="845820"/>
                    </a:lnTo>
                    <a:lnTo>
                      <a:pt x="35386" y="838200"/>
                    </a:lnTo>
                    <a:lnTo>
                      <a:pt x="28768" y="834390"/>
                    </a:lnTo>
                    <a:lnTo>
                      <a:pt x="20292" y="833120"/>
                    </a:lnTo>
                    <a:close/>
                  </a:path>
                  <a:path w="1169670" h="1252220">
                    <a:moveTo>
                      <a:pt x="677183" y="290830"/>
                    </a:moveTo>
                    <a:lnTo>
                      <a:pt x="221518" y="290830"/>
                    </a:lnTo>
                    <a:lnTo>
                      <a:pt x="270406" y="295910"/>
                    </a:lnTo>
                    <a:lnTo>
                      <a:pt x="319466" y="314960"/>
                    </a:lnTo>
                    <a:lnTo>
                      <a:pt x="362210" y="345440"/>
                    </a:lnTo>
                    <a:lnTo>
                      <a:pt x="392748" y="383540"/>
                    </a:lnTo>
                    <a:lnTo>
                      <a:pt x="411147" y="429260"/>
                    </a:lnTo>
                    <a:lnTo>
                      <a:pt x="417474" y="481330"/>
                    </a:lnTo>
                    <a:lnTo>
                      <a:pt x="417671" y="525780"/>
                    </a:lnTo>
                    <a:lnTo>
                      <a:pt x="417770" y="565150"/>
                    </a:lnTo>
                    <a:lnTo>
                      <a:pt x="417882" y="833120"/>
                    </a:lnTo>
                    <a:lnTo>
                      <a:pt x="417987" y="875030"/>
                    </a:lnTo>
                    <a:lnTo>
                      <a:pt x="414992" y="877570"/>
                    </a:lnTo>
                    <a:lnTo>
                      <a:pt x="461472" y="877570"/>
                    </a:lnTo>
                    <a:lnTo>
                      <a:pt x="459200" y="873760"/>
                    </a:lnTo>
                    <a:lnTo>
                      <a:pt x="459299" y="833120"/>
                    </a:lnTo>
                    <a:lnTo>
                      <a:pt x="459425" y="755650"/>
                    </a:lnTo>
                    <a:lnTo>
                      <a:pt x="459377" y="478790"/>
                    </a:lnTo>
                    <a:lnTo>
                      <a:pt x="459169" y="469900"/>
                    </a:lnTo>
                    <a:lnTo>
                      <a:pt x="452687" y="425450"/>
                    </a:lnTo>
                    <a:lnTo>
                      <a:pt x="439390" y="386080"/>
                    </a:lnTo>
                    <a:lnTo>
                      <a:pt x="419874" y="351790"/>
                    </a:lnTo>
                    <a:lnTo>
                      <a:pt x="394057" y="320040"/>
                    </a:lnTo>
                    <a:lnTo>
                      <a:pt x="361852" y="292100"/>
                    </a:lnTo>
                    <a:lnTo>
                      <a:pt x="666827" y="292100"/>
                    </a:lnTo>
                    <a:lnTo>
                      <a:pt x="677183" y="290830"/>
                    </a:lnTo>
                    <a:close/>
                  </a:path>
                  <a:path w="1169670" h="1252220">
                    <a:moveTo>
                      <a:pt x="917342" y="876300"/>
                    </a:moveTo>
                    <a:lnTo>
                      <a:pt x="620319" y="876300"/>
                    </a:lnTo>
                    <a:lnTo>
                      <a:pt x="461472" y="877570"/>
                    </a:lnTo>
                    <a:lnTo>
                      <a:pt x="1065854" y="877570"/>
                    </a:lnTo>
                    <a:lnTo>
                      <a:pt x="917342" y="876300"/>
                    </a:lnTo>
                    <a:close/>
                  </a:path>
                  <a:path w="1169670" h="1252220">
                    <a:moveTo>
                      <a:pt x="1070905" y="292100"/>
                    </a:moveTo>
                    <a:lnTo>
                      <a:pt x="939123" y="292100"/>
                    </a:lnTo>
                    <a:lnTo>
                      <a:pt x="990277" y="298450"/>
                    </a:lnTo>
                    <a:lnTo>
                      <a:pt x="1035606" y="317500"/>
                    </a:lnTo>
                    <a:lnTo>
                      <a:pt x="1073564" y="346710"/>
                    </a:lnTo>
                    <a:lnTo>
                      <a:pt x="1102607" y="384810"/>
                    </a:lnTo>
                    <a:lnTo>
                      <a:pt x="1121193" y="430530"/>
                    </a:lnTo>
                    <a:lnTo>
                      <a:pt x="1127777" y="481330"/>
                    </a:lnTo>
                    <a:lnTo>
                      <a:pt x="1127878" y="755650"/>
                    </a:lnTo>
                    <a:lnTo>
                      <a:pt x="1127995" y="833120"/>
                    </a:lnTo>
                    <a:lnTo>
                      <a:pt x="1128101" y="875030"/>
                    </a:lnTo>
                    <a:lnTo>
                      <a:pt x="1125463" y="877570"/>
                    </a:lnTo>
                    <a:lnTo>
                      <a:pt x="1169589" y="877570"/>
                    </a:lnTo>
                    <a:lnTo>
                      <a:pt x="1169613" y="478790"/>
                    </a:lnTo>
                    <a:lnTo>
                      <a:pt x="1165524" y="436880"/>
                    </a:lnTo>
                    <a:lnTo>
                      <a:pt x="1151709" y="392430"/>
                    </a:lnTo>
                    <a:lnTo>
                      <a:pt x="1130272" y="351790"/>
                    </a:lnTo>
                    <a:lnTo>
                      <a:pt x="1102029" y="317500"/>
                    </a:lnTo>
                    <a:lnTo>
                      <a:pt x="1070905" y="292100"/>
                    </a:lnTo>
                    <a:close/>
                  </a:path>
                  <a:path w="1169670" h="1252220">
                    <a:moveTo>
                      <a:pt x="932966" y="0"/>
                    </a:moveTo>
                    <a:lnTo>
                      <a:pt x="760657" y="0"/>
                    </a:lnTo>
                    <a:lnTo>
                      <a:pt x="745984" y="1270"/>
                    </a:lnTo>
                    <a:lnTo>
                      <a:pt x="736899" y="5080"/>
                    </a:lnTo>
                    <a:lnTo>
                      <a:pt x="732274" y="15240"/>
                    </a:lnTo>
                    <a:lnTo>
                      <a:pt x="731100" y="27940"/>
                    </a:lnTo>
                    <a:lnTo>
                      <a:pt x="731093" y="392430"/>
                    </a:lnTo>
                    <a:lnTo>
                      <a:pt x="731213" y="457200"/>
                    </a:lnTo>
                    <a:lnTo>
                      <a:pt x="729265" y="462280"/>
                    </a:lnTo>
                    <a:lnTo>
                      <a:pt x="683466" y="494030"/>
                    </a:lnTo>
                    <a:lnTo>
                      <a:pt x="668639" y="535940"/>
                    </a:lnTo>
                    <a:lnTo>
                      <a:pt x="672098" y="567690"/>
                    </a:lnTo>
                    <a:lnTo>
                      <a:pt x="686400" y="594360"/>
                    </a:lnTo>
                    <a:lnTo>
                      <a:pt x="709612" y="614680"/>
                    </a:lnTo>
                    <a:lnTo>
                      <a:pt x="739799" y="624840"/>
                    </a:lnTo>
                    <a:lnTo>
                      <a:pt x="769336" y="624840"/>
                    </a:lnTo>
                    <a:lnTo>
                      <a:pt x="796587" y="613410"/>
                    </a:lnTo>
                    <a:lnTo>
                      <a:pt x="818542" y="593090"/>
                    </a:lnTo>
                    <a:lnTo>
                      <a:pt x="822886" y="584200"/>
                    </a:lnTo>
                    <a:lnTo>
                      <a:pt x="751212" y="584200"/>
                    </a:lnTo>
                    <a:lnTo>
                      <a:pt x="735178" y="580390"/>
                    </a:lnTo>
                    <a:lnTo>
                      <a:pt x="722115" y="571500"/>
                    </a:lnTo>
                    <a:lnTo>
                      <a:pt x="713318" y="558800"/>
                    </a:lnTo>
                    <a:lnTo>
                      <a:pt x="710083" y="542290"/>
                    </a:lnTo>
                    <a:lnTo>
                      <a:pt x="713384" y="525780"/>
                    </a:lnTo>
                    <a:lnTo>
                      <a:pt x="722433" y="513080"/>
                    </a:lnTo>
                    <a:lnTo>
                      <a:pt x="735880" y="504190"/>
                    </a:lnTo>
                    <a:lnTo>
                      <a:pt x="752374" y="500380"/>
                    </a:lnTo>
                    <a:lnTo>
                      <a:pt x="822196" y="500380"/>
                    </a:lnTo>
                    <a:lnTo>
                      <a:pt x="808995" y="482600"/>
                    </a:lnTo>
                    <a:lnTo>
                      <a:pt x="782541" y="466090"/>
                    </a:lnTo>
                    <a:lnTo>
                      <a:pt x="774499" y="462280"/>
                    </a:lnTo>
                    <a:lnTo>
                      <a:pt x="772520" y="458470"/>
                    </a:lnTo>
                    <a:lnTo>
                      <a:pt x="772720" y="425450"/>
                    </a:lnTo>
                    <a:lnTo>
                      <a:pt x="772847" y="383540"/>
                    </a:lnTo>
                    <a:lnTo>
                      <a:pt x="772723" y="327660"/>
                    </a:lnTo>
                    <a:lnTo>
                      <a:pt x="772520" y="293370"/>
                    </a:lnTo>
                    <a:lnTo>
                      <a:pt x="774196" y="292100"/>
                    </a:lnTo>
                    <a:lnTo>
                      <a:pt x="1070905" y="292100"/>
                    </a:lnTo>
                    <a:lnTo>
                      <a:pt x="1067793" y="289560"/>
                    </a:lnTo>
                    <a:lnTo>
                      <a:pt x="1028378" y="267970"/>
                    </a:lnTo>
                    <a:lnTo>
                      <a:pt x="984599" y="255270"/>
                    </a:lnTo>
                    <a:lnTo>
                      <a:pt x="949102" y="251460"/>
                    </a:lnTo>
                    <a:lnTo>
                      <a:pt x="772458" y="251460"/>
                    </a:lnTo>
                    <a:lnTo>
                      <a:pt x="772550" y="238760"/>
                    </a:lnTo>
                    <a:lnTo>
                      <a:pt x="772772" y="194310"/>
                    </a:lnTo>
                    <a:lnTo>
                      <a:pt x="772675" y="66040"/>
                    </a:lnTo>
                    <a:lnTo>
                      <a:pt x="772604" y="43180"/>
                    </a:lnTo>
                    <a:lnTo>
                      <a:pt x="774499" y="40640"/>
                    </a:lnTo>
                    <a:lnTo>
                      <a:pt x="960732" y="40640"/>
                    </a:lnTo>
                    <a:lnTo>
                      <a:pt x="960724" y="27940"/>
                    </a:lnTo>
                    <a:lnTo>
                      <a:pt x="959361" y="13970"/>
                    </a:lnTo>
                    <a:lnTo>
                      <a:pt x="954785" y="5080"/>
                    </a:lnTo>
                    <a:lnTo>
                      <a:pt x="946238" y="1270"/>
                    </a:lnTo>
                    <a:lnTo>
                      <a:pt x="932966" y="0"/>
                    </a:lnTo>
                    <a:close/>
                  </a:path>
                  <a:path w="1169670" h="1252220">
                    <a:moveTo>
                      <a:pt x="822196" y="500380"/>
                    </a:moveTo>
                    <a:lnTo>
                      <a:pt x="752374" y="500380"/>
                    </a:lnTo>
                    <a:lnTo>
                      <a:pt x="768421" y="504190"/>
                    </a:lnTo>
                    <a:lnTo>
                      <a:pt x="781519" y="513080"/>
                    </a:lnTo>
                    <a:lnTo>
                      <a:pt x="790351" y="527050"/>
                    </a:lnTo>
                    <a:lnTo>
                      <a:pt x="793598" y="542290"/>
                    </a:lnTo>
                    <a:lnTo>
                      <a:pt x="790265" y="558800"/>
                    </a:lnTo>
                    <a:lnTo>
                      <a:pt x="781169" y="572770"/>
                    </a:lnTo>
                    <a:lnTo>
                      <a:pt x="767692" y="581660"/>
                    </a:lnTo>
                    <a:lnTo>
                      <a:pt x="751212" y="584200"/>
                    </a:lnTo>
                    <a:lnTo>
                      <a:pt x="822886" y="584200"/>
                    </a:lnTo>
                    <a:lnTo>
                      <a:pt x="832194" y="565150"/>
                    </a:lnTo>
                    <a:lnTo>
                      <a:pt x="835054" y="534670"/>
                    </a:lnTo>
                    <a:lnTo>
                      <a:pt x="826910" y="506730"/>
                    </a:lnTo>
                    <a:lnTo>
                      <a:pt x="822196" y="500380"/>
                    </a:lnTo>
                    <a:close/>
                  </a:path>
                  <a:path w="1169670" h="1252220">
                    <a:moveTo>
                      <a:pt x="668922" y="250190"/>
                    </a:moveTo>
                    <a:lnTo>
                      <a:pt x="267454" y="250190"/>
                    </a:lnTo>
                    <a:lnTo>
                      <a:pt x="217270" y="251460"/>
                    </a:lnTo>
                    <a:lnTo>
                      <a:pt x="154232" y="261620"/>
                    </a:lnTo>
                    <a:lnTo>
                      <a:pt x="97044" y="292100"/>
                    </a:lnTo>
                    <a:lnTo>
                      <a:pt x="84960" y="303530"/>
                    </a:lnTo>
                    <a:lnTo>
                      <a:pt x="88573" y="321310"/>
                    </a:lnTo>
                    <a:lnTo>
                      <a:pt x="93881" y="327660"/>
                    </a:lnTo>
                    <a:lnTo>
                      <a:pt x="102541" y="330200"/>
                    </a:lnTo>
                    <a:lnTo>
                      <a:pt x="108887" y="331470"/>
                    </a:lnTo>
                    <a:lnTo>
                      <a:pt x="114637" y="330200"/>
                    </a:lnTo>
                    <a:lnTo>
                      <a:pt x="120031" y="326390"/>
                    </a:lnTo>
                    <a:lnTo>
                      <a:pt x="173063" y="300990"/>
                    </a:lnTo>
                    <a:lnTo>
                      <a:pt x="221518" y="290830"/>
                    </a:lnTo>
                    <a:lnTo>
                      <a:pt x="677183" y="290830"/>
                    </a:lnTo>
                    <a:lnTo>
                      <a:pt x="684771" y="285750"/>
                    </a:lnTo>
                    <a:lnTo>
                      <a:pt x="689408" y="279400"/>
                    </a:lnTo>
                    <a:lnTo>
                      <a:pt x="690910" y="270510"/>
                    </a:lnTo>
                    <a:lnTo>
                      <a:pt x="689327" y="262890"/>
                    </a:lnTo>
                    <a:lnTo>
                      <a:pt x="684973" y="255270"/>
                    </a:lnTo>
                    <a:lnTo>
                      <a:pt x="678091" y="251460"/>
                    </a:lnTo>
                    <a:lnTo>
                      <a:pt x="668922" y="250190"/>
                    </a:lnTo>
                    <a:close/>
                  </a:path>
                  <a:path w="1169670" h="1252220">
                    <a:moveTo>
                      <a:pt x="937269" y="250190"/>
                    </a:moveTo>
                    <a:lnTo>
                      <a:pt x="777882" y="250190"/>
                    </a:lnTo>
                    <a:lnTo>
                      <a:pt x="772458" y="251460"/>
                    </a:lnTo>
                    <a:lnTo>
                      <a:pt x="949102" y="251460"/>
                    </a:lnTo>
                    <a:lnTo>
                      <a:pt x="937269" y="250190"/>
                    </a:lnTo>
                    <a:close/>
                  </a:path>
                  <a:path w="1169670" h="1252220">
                    <a:moveTo>
                      <a:pt x="909626" y="124460"/>
                    </a:moveTo>
                    <a:lnTo>
                      <a:pt x="840445" y="124460"/>
                    </a:lnTo>
                    <a:lnTo>
                      <a:pt x="829227" y="125730"/>
                    </a:lnTo>
                    <a:lnTo>
                      <a:pt x="821164" y="129540"/>
                    </a:lnTo>
                    <a:lnTo>
                      <a:pt x="816269" y="137160"/>
                    </a:lnTo>
                    <a:lnTo>
                      <a:pt x="814551" y="146050"/>
                    </a:lnTo>
                    <a:lnTo>
                      <a:pt x="816083" y="154940"/>
                    </a:lnTo>
                    <a:lnTo>
                      <a:pt x="820875" y="161290"/>
                    </a:lnTo>
                    <a:lnTo>
                      <a:pt x="828839" y="165100"/>
                    </a:lnTo>
                    <a:lnTo>
                      <a:pt x="839890" y="166370"/>
                    </a:lnTo>
                    <a:lnTo>
                      <a:pt x="933877" y="166370"/>
                    </a:lnTo>
                    <a:lnTo>
                      <a:pt x="960732" y="125730"/>
                    </a:lnTo>
                    <a:lnTo>
                      <a:pt x="916767" y="125730"/>
                    </a:lnTo>
                    <a:lnTo>
                      <a:pt x="909626" y="124460"/>
                    </a:lnTo>
                    <a:close/>
                  </a:path>
                  <a:path w="1169670" h="1252220">
                    <a:moveTo>
                      <a:pt x="960732" y="40640"/>
                    </a:moveTo>
                    <a:lnTo>
                      <a:pt x="917657" y="40640"/>
                    </a:lnTo>
                    <a:lnTo>
                      <a:pt x="919176" y="43180"/>
                    </a:lnTo>
                    <a:lnTo>
                      <a:pt x="918875" y="66040"/>
                    </a:lnTo>
                    <a:lnTo>
                      <a:pt x="918858" y="99060"/>
                    </a:lnTo>
                    <a:lnTo>
                      <a:pt x="919134" y="115570"/>
                    </a:lnTo>
                    <a:lnTo>
                      <a:pt x="919322" y="123190"/>
                    </a:lnTo>
                    <a:lnTo>
                      <a:pt x="916767" y="125730"/>
                    </a:lnTo>
                    <a:lnTo>
                      <a:pt x="960732" y="125730"/>
                    </a:lnTo>
                    <a:lnTo>
                      <a:pt x="960732" y="40640"/>
                    </a:lnTo>
                    <a:close/>
                  </a:path>
                  <a:path w="1169670" h="1252220">
                    <a:moveTo>
                      <a:pt x="917657" y="40640"/>
                    </a:moveTo>
                    <a:lnTo>
                      <a:pt x="774499" y="40640"/>
                    </a:lnTo>
                    <a:lnTo>
                      <a:pt x="813313" y="41910"/>
                    </a:lnTo>
                    <a:lnTo>
                      <a:pt x="878582" y="41910"/>
                    </a:lnTo>
                    <a:lnTo>
                      <a:pt x="917657" y="40640"/>
                    </a:lnTo>
                    <a:close/>
                  </a:path>
                </a:pathLst>
              </a:custGeom>
              <a:solidFill>
                <a:srgbClr val="ADCC00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485788" y="1113774"/>
                <a:ext cx="464184" cy="418465"/>
              </a:xfrm>
              <a:custGeom>
                <a:avLst/>
                <a:gdLst/>
                <a:ahLst/>
                <a:cxnLst/>
                <a:rect l="l" t="t" r="r" b="b"/>
                <a:pathLst>
                  <a:path w="464185" h="418465">
                    <a:moveTo>
                      <a:pt x="156650" y="0"/>
                    </a:moveTo>
                    <a:lnTo>
                      <a:pt x="60814" y="62"/>
                    </a:lnTo>
                    <a:lnTo>
                      <a:pt x="16405" y="16680"/>
                    </a:lnTo>
                    <a:lnTo>
                      <a:pt x="0" y="61358"/>
                    </a:lnTo>
                    <a:lnTo>
                      <a:pt x="0" y="352438"/>
                    </a:lnTo>
                    <a:lnTo>
                      <a:pt x="16571" y="401361"/>
                    </a:lnTo>
                    <a:lnTo>
                      <a:pt x="66008" y="417787"/>
                    </a:lnTo>
                    <a:lnTo>
                      <a:pt x="427547" y="417798"/>
                    </a:lnTo>
                    <a:lnTo>
                      <a:pt x="435389" y="418070"/>
                    </a:lnTo>
                    <a:lnTo>
                      <a:pt x="464090" y="397170"/>
                    </a:lnTo>
                    <a:lnTo>
                      <a:pt x="462687" y="388812"/>
                    </a:lnTo>
                    <a:lnTo>
                      <a:pt x="458395" y="382271"/>
                    </a:lnTo>
                    <a:lnTo>
                      <a:pt x="451561" y="377900"/>
                    </a:lnTo>
                    <a:lnTo>
                      <a:pt x="450046" y="377589"/>
                    </a:lnTo>
                    <a:lnTo>
                      <a:pt x="84929" y="377589"/>
                    </a:lnTo>
                    <a:lnTo>
                      <a:pt x="80395" y="374040"/>
                    </a:lnTo>
                    <a:lnTo>
                      <a:pt x="109469" y="349412"/>
                    </a:lnTo>
                    <a:lnTo>
                      <a:pt x="42428" y="349412"/>
                    </a:lnTo>
                    <a:lnTo>
                      <a:pt x="42428" y="66499"/>
                    </a:lnTo>
                    <a:lnTo>
                      <a:pt x="107184" y="66499"/>
                    </a:lnTo>
                    <a:lnTo>
                      <a:pt x="77976" y="41809"/>
                    </a:lnTo>
                    <a:lnTo>
                      <a:pt x="395506" y="41799"/>
                    </a:lnTo>
                    <a:lnTo>
                      <a:pt x="407216" y="40417"/>
                    </a:lnTo>
                    <a:lnTo>
                      <a:pt x="415648" y="36355"/>
                    </a:lnTo>
                    <a:lnTo>
                      <a:pt x="420713" y="29711"/>
                    </a:lnTo>
                    <a:lnTo>
                      <a:pt x="422322" y="20585"/>
                    </a:lnTo>
                    <a:lnTo>
                      <a:pt x="420537" y="11747"/>
                    </a:lnTo>
                    <a:lnTo>
                      <a:pt x="415539" y="5309"/>
                    </a:lnTo>
                    <a:lnTo>
                      <a:pt x="407412" y="1370"/>
                    </a:lnTo>
                    <a:lnTo>
                      <a:pt x="396239" y="30"/>
                    </a:lnTo>
                    <a:lnTo>
                      <a:pt x="156650" y="0"/>
                    </a:lnTo>
                    <a:close/>
                  </a:path>
                  <a:path w="464185" h="418465">
                    <a:moveTo>
                      <a:pt x="89756" y="375904"/>
                    </a:moveTo>
                    <a:lnTo>
                      <a:pt x="84929" y="377589"/>
                    </a:lnTo>
                    <a:lnTo>
                      <a:pt x="450046" y="377589"/>
                    </a:lnTo>
                    <a:lnTo>
                      <a:pt x="442531" y="376050"/>
                    </a:lnTo>
                    <a:lnTo>
                      <a:pt x="441661" y="376008"/>
                    </a:lnTo>
                    <a:lnTo>
                      <a:pt x="89756" y="375904"/>
                    </a:lnTo>
                    <a:close/>
                  </a:path>
                  <a:path w="464185" h="418465">
                    <a:moveTo>
                      <a:pt x="439054" y="375883"/>
                    </a:moveTo>
                    <a:lnTo>
                      <a:pt x="435567" y="376008"/>
                    </a:lnTo>
                    <a:lnTo>
                      <a:pt x="441661" y="376008"/>
                    </a:lnTo>
                    <a:lnTo>
                      <a:pt x="439054" y="375883"/>
                    </a:lnTo>
                    <a:close/>
                  </a:path>
                  <a:path w="464185" h="418465">
                    <a:moveTo>
                      <a:pt x="43831" y="349161"/>
                    </a:moveTo>
                    <a:lnTo>
                      <a:pt x="42428" y="349412"/>
                    </a:lnTo>
                    <a:lnTo>
                      <a:pt x="109469" y="349412"/>
                    </a:lnTo>
                    <a:lnTo>
                      <a:pt x="109629" y="349276"/>
                    </a:lnTo>
                    <a:lnTo>
                      <a:pt x="44804" y="349276"/>
                    </a:lnTo>
                    <a:lnTo>
                      <a:pt x="43831" y="349161"/>
                    </a:lnTo>
                    <a:close/>
                  </a:path>
                  <a:path w="464185" h="418465">
                    <a:moveTo>
                      <a:pt x="107184" y="66499"/>
                    </a:moveTo>
                    <a:lnTo>
                      <a:pt x="42428" y="66499"/>
                    </a:lnTo>
                    <a:lnTo>
                      <a:pt x="206381" y="205228"/>
                    </a:lnTo>
                    <a:lnTo>
                      <a:pt x="212799" y="207595"/>
                    </a:lnTo>
                    <a:lnTo>
                      <a:pt x="171313" y="242431"/>
                    </a:lnTo>
                    <a:lnTo>
                      <a:pt x="116419" y="288739"/>
                    </a:lnTo>
                    <a:lnTo>
                      <a:pt x="44804" y="349276"/>
                    </a:lnTo>
                    <a:lnTo>
                      <a:pt x="109629" y="349276"/>
                    </a:lnTo>
                    <a:lnTo>
                      <a:pt x="181197" y="288654"/>
                    </a:lnTo>
                    <a:lnTo>
                      <a:pt x="224275" y="252106"/>
                    </a:lnTo>
                    <a:lnTo>
                      <a:pt x="235328" y="243176"/>
                    </a:lnTo>
                    <a:lnTo>
                      <a:pt x="242825" y="240114"/>
                    </a:lnTo>
                    <a:lnTo>
                      <a:pt x="336645" y="240114"/>
                    </a:lnTo>
                    <a:lnTo>
                      <a:pt x="339863" y="237028"/>
                    </a:lnTo>
                    <a:lnTo>
                      <a:pt x="407819" y="237028"/>
                    </a:lnTo>
                    <a:lnTo>
                      <a:pt x="400430" y="230812"/>
                    </a:lnTo>
                    <a:lnTo>
                      <a:pt x="392219" y="224191"/>
                    </a:lnTo>
                    <a:lnTo>
                      <a:pt x="293132" y="224191"/>
                    </a:lnTo>
                    <a:lnTo>
                      <a:pt x="162413" y="113186"/>
                    </a:lnTo>
                    <a:lnTo>
                      <a:pt x="107184" y="66499"/>
                    </a:lnTo>
                    <a:close/>
                  </a:path>
                  <a:path w="464185" h="418465">
                    <a:moveTo>
                      <a:pt x="407819" y="237028"/>
                    </a:moveTo>
                    <a:lnTo>
                      <a:pt x="339863" y="237028"/>
                    </a:lnTo>
                    <a:lnTo>
                      <a:pt x="343445" y="237311"/>
                    </a:lnTo>
                    <a:lnTo>
                      <a:pt x="349308" y="242431"/>
                    </a:lnTo>
                    <a:lnTo>
                      <a:pt x="403686" y="288739"/>
                    </a:lnTo>
                    <a:lnTo>
                      <a:pt x="439389" y="311906"/>
                    </a:lnTo>
                    <a:lnTo>
                      <a:pt x="447115" y="310146"/>
                    </a:lnTo>
                    <a:lnTo>
                      <a:pt x="454069" y="304649"/>
                    </a:lnTo>
                    <a:lnTo>
                      <a:pt x="458839" y="296801"/>
                    </a:lnTo>
                    <a:lnTo>
                      <a:pt x="459561" y="288654"/>
                    </a:lnTo>
                    <a:lnTo>
                      <a:pt x="456216" y="280378"/>
                    </a:lnTo>
                    <a:lnTo>
                      <a:pt x="448782" y="272148"/>
                    </a:lnTo>
                    <a:lnTo>
                      <a:pt x="416653" y="244460"/>
                    </a:lnTo>
                    <a:lnTo>
                      <a:pt x="407819" y="237028"/>
                    </a:lnTo>
                    <a:close/>
                  </a:path>
                  <a:path w="464185" h="418465">
                    <a:moveTo>
                      <a:pt x="336645" y="240114"/>
                    </a:moveTo>
                    <a:lnTo>
                      <a:pt x="242825" y="240114"/>
                    </a:lnTo>
                    <a:lnTo>
                      <a:pt x="250235" y="242892"/>
                    </a:lnTo>
                    <a:lnTo>
                      <a:pt x="261028" y="251478"/>
                    </a:lnTo>
                    <a:lnTo>
                      <a:pt x="266023" y="255677"/>
                    </a:lnTo>
                    <a:lnTo>
                      <a:pt x="270944" y="259959"/>
                    </a:lnTo>
                    <a:lnTo>
                      <a:pt x="275991" y="264085"/>
                    </a:lnTo>
                    <a:lnTo>
                      <a:pt x="284555" y="269778"/>
                    </a:lnTo>
                    <a:lnTo>
                      <a:pt x="292301" y="271740"/>
                    </a:lnTo>
                    <a:lnTo>
                      <a:pt x="300017" y="269959"/>
                    </a:lnTo>
                    <a:lnTo>
                      <a:pt x="334272" y="242389"/>
                    </a:lnTo>
                    <a:lnTo>
                      <a:pt x="336645" y="240114"/>
                    </a:lnTo>
                    <a:close/>
                  </a:path>
                  <a:path w="464185" h="418465">
                    <a:moveTo>
                      <a:pt x="437974" y="105735"/>
                    </a:moveTo>
                    <a:lnTo>
                      <a:pt x="430480" y="107887"/>
                    </a:lnTo>
                    <a:lnTo>
                      <a:pt x="422458" y="113262"/>
                    </a:lnTo>
                    <a:lnTo>
                      <a:pt x="296472" y="219908"/>
                    </a:lnTo>
                    <a:lnTo>
                      <a:pt x="293132" y="224191"/>
                    </a:lnTo>
                    <a:lnTo>
                      <a:pt x="392219" y="224191"/>
                    </a:lnTo>
                    <a:lnTo>
                      <a:pt x="383935" y="217510"/>
                    </a:lnTo>
                    <a:lnTo>
                      <a:pt x="378744" y="212453"/>
                    </a:lnTo>
                    <a:lnTo>
                      <a:pt x="377455" y="208292"/>
                    </a:lnTo>
                    <a:lnTo>
                      <a:pt x="379537" y="204322"/>
                    </a:lnTo>
                    <a:lnTo>
                      <a:pt x="384459" y="199836"/>
                    </a:lnTo>
                    <a:lnTo>
                      <a:pt x="401111" y="186191"/>
                    </a:lnTo>
                    <a:lnTo>
                      <a:pt x="417597" y="172342"/>
                    </a:lnTo>
                    <a:lnTo>
                      <a:pt x="450248" y="144267"/>
                    </a:lnTo>
                    <a:lnTo>
                      <a:pt x="457187" y="135880"/>
                    </a:lnTo>
                    <a:lnTo>
                      <a:pt x="459715" y="127052"/>
                    </a:lnTo>
                    <a:lnTo>
                      <a:pt x="457885" y="118460"/>
                    </a:lnTo>
                    <a:lnTo>
                      <a:pt x="451755" y="110781"/>
                    </a:lnTo>
                    <a:lnTo>
                      <a:pt x="445035" y="106726"/>
                    </a:lnTo>
                    <a:lnTo>
                      <a:pt x="437974" y="105735"/>
                    </a:lnTo>
                    <a:close/>
                  </a:path>
                </a:pathLst>
              </a:custGeom>
              <a:solidFill>
                <a:srgbClr val="ADCC00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</p:grpSp>
      <p:grpSp>
        <p:nvGrpSpPr>
          <p:cNvPr id="63" name="Grupo 62"/>
          <p:cNvGrpSpPr/>
          <p:nvPr/>
        </p:nvGrpSpPr>
        <p:grpSpPr>
          <a:xfrm>
            <a:off x="1113331" y="2624420"/>
            <a:ext cx="304971" cy="304971"/>
            <a:chOff x="1223271" y="2885242"/>
            <a:chExt cx="335280" cy="335280"/>
          </a:xfrm>
        </p:grpSpPr>
        <p:sp>
          <p:nvSpPr>
            <p:cNvPr id="27" name="object 27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72199" y="2564068"/>
            <a:ext cx="5688174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Esto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dicen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los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colaboradores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86283" y="4097057"/>
            <a:ext cx="6441715" cy="1565704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Cerca del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72 %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se sienten satisfechos en general: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M</a:t>
            </a:r>
            <a:r>
              <a:rPr lang="es-MX" sz="2500" b="1" spc="9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ás de la mitad</a:t>
            </a:r>
            <a:r>
              <a:rPr lang="es-MX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spc="9" dirty="0">
                <a:solidFill>
                  <a:srgbClr val="081C49"/>
                </a:solidFill>
                <a:latin typeface="Trebuchet MS"/>
                <a:cs typeface="Trebuchet MS"/>
              </a:rPr>
              <a:t>consideran que este medio es relevante para mantenerse informados</a:t>
            </a:r>
            <a:r>
              <a:rPr lang="es-MX" sz="2456" spc="9" dirty="0">
                <a:solidFill>
                  <a:srgbClr val="081C49"/>
                </a:solidFill>
                <a:latin typeface="Trebuchet MS"/>
                <a:cs typeface="Trebuchet MS"/>
              </a:rPr>
              <a:t>.</a:t>
            </a:r>
            <a:endParaRPr sz="2456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67910" y="7753307"/>
            <a:ext cx="7127657" cy="398718"/>
          </a:xfrm>
          <a:prstGeom prst="rect">
            <a:avLst/>
          </a:prstGeom>
        </p:spPr>
        <p:txBody>
          <a:bodyPr vert="horz" wrap="square" lIns="0" tIns="13862" rIns="0" bIns="0" rtlCol="0">
            <a:spAutoFit/>
          </a:bodyPr>
          <a:lstStyle/>
          <a:p>
            <a:pPr marL="11552">
              <a:spcBef>
                <a:spcPts val="109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En general hay una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satisfacción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positiva</a:t>
            </a:r>
            <a:endParaRPr lang="es-MX" sz="2500" dirty="0">
              <a:solidFill>
                <a:schemeClr val="bg1"/>
              </a:solidFill>
              <a:highlight>
                <a:srgbClr val="000080"/>
              </a:highlight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6027" y="7483729"/>
            <a:ext cx="2508503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Muy</a:t>
            </a:r>
            <a:r>
              <a:rPr sz="2000" spc="-23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satisfecho</a:t>
            </a: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/a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46027" y="8291302"/>
            <a:ext cx="2036427" cy="31885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n-US"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Satisfecho</a:t>
            </a: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/a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946027" y="9247162"/>
            <a:ext cx="1112452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Neutral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59514" y="7455151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58BFC3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52"/>
          <p:cNvSpPr/>
          <p:nvPr/>
        </p:nvSpPr>
        <p:spPr>
          <a:xfrm>
            <a:off x="10359514" y="8291302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9360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3" name="object 53"/>
          <p:cNvSpPr/>
          <p:nvPr/>
        </p:nvSpPr>
        <p:spPr>
          <a:xfrm>
            <a:off x="10359514" y="9199066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4" name="object 54"/>
          <p:cNvSpPr txBox="1"/>
          <p:nvPr/>
        </p:nvSpPr>
        <p:spPr>
          <a:xfrm>
            <a:off x="14899738" y="7478931"/>
            <a:ext cx="2538942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Insatisfecho</a:t>
            </a: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/a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899738" y="8283310"/>
            <a:ext cx="2778818" cy="318858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Muy</a:t>
            </a:r>
            <a:r>
              <a:rPr sz="2000" spc="-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000" spc="5" dirty="0" err="1">
                <a:solidFill>
                  <a:srgbClr val="081C49"/>
                </a:solidFill>
                <a:latin typeface="Trebuchet MS"/>
                <a:cs typeface="Trebuchet MS"/>
              </a:rPr>
              <a:t>insatisfecho</a:t>
            </a:r>
            <a:r>
              <a:rPr sz="2000" spc="5" dirty="0">
                <a:solidFill>
                  <a:srgbClr val="081C49"/>
                </a:solidFill>
                <a:latin typeface="Trebuchet MS"/>
                <a:cs typeface="Trebuchet MS"/>
              </a:rPr>
              <a:t>/a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258841" y="7455151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0097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7" name="object 57"/>
          <p:cNvSpPr/>
          <p:nvPr/>
        </p:nvSpPr>
        <p:spPr>
          <a:xfrm>
            <a:off x="14258841" y="8291302"/>
            <a:ext cx="376015" cy="376015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359" y="413359"/>
                </a:moveTo>
                <a:lnTo>
                  <a:pt x="0" y="413359"/>
                </a:lnTo>
                <a:lnTo>
                  <a:pt x="0" y="0"/>
                </a:lnTo>
                <a:lnTo>
                  <a:pt x="413359" y="0"/>
                </a:lnTo>
                <a:lnTo>
                  <a:pt x="413359" y="413359"/>
                </a:lnTo>
                <a:close/>
              </a:path>
            </a:pathLst>
          </a:custGeom>
          <a:solidFill>
            <a:srgbClr val="B4009D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5" t="31557" r="10216" b="19553"/>
          <a:stretch/>
        </p:blipFill>
        <p:spPr>
          <a:xfrm>
            <a:off x="11015413" y="2024478"/>
            <a:ext cx="6099424" cy="5336995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2200279" y="4411830"/>
            <a:ext cx="1318828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CO" sz="2547" b="1" spc="5">
                <a:solidFill>
                  <a:schemeClr val="bg1"/>
                </a:solidFill>
                <a:latin typeface="Trebuchet MS"/>
                <a:cs typeface="Trebuchet MS"/>
              </a:rPr>
              <a:t>+ 47 </a:t>
            </a:r>
            <a:r>
              <a:rPr sz="2547" b="1" spc="5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  <a:endParaRPr sz="2547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389590" y="3171484"/>
            <a:ext cx="1165160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CO" sz="2547" b="1" spc="5">
                <a:solidFill>
                  <a:srgbClr val="FFFFFF"/>
                </a:solidFill>
                <a:latin typeface="Trebuchet MS"/>
                <a:cs typeface="Trebuchet MS"/>
              </a:rPr>
              <a:t>+ 28 </a:t>
            </a:r>
            <a:r>
              <a:rPr sz="2547" b="1" spc="5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547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704745" y="5078668"/>
            <a:ext cx="1165582" cy="40304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CO" sz="2547" b="1" spc="5">
                <a:solidFill>
                  <a:srgbClr val="FFFFFF"/>
                </a:solidFill>
                <a:latin typeface="Trebuchet MS"/>
                <a:cs typeface="Trebuchet MS"/>
              </a:rPr>
              <a:t>+ 23 </a:t>
            </a:r>
            <a:r>
              <a:rPr sz="2547" b="1" spc="5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54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051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6418" y="1892785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4" name="bk object 26"/>
          <p:cNvSpPr/>
          <p:nvPr/>
        </p:nvSpPr>
        <p:spPr>
          <a:xfrm>
            <a:off x="12263023" y="3548837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 txBox="1"/>
          <p:nvPr/>
        </p:nvSpPr>
        <p:spPr>
          <a:xfrm>
            <a:off x="6418" y="1892785"/>
            <a:ext cx="13504214" cy="1187062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  ALGUNOS COMENTARIOS</a:t>
            </a:r>
            <a:endParaRPr sz="6595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598" y="2277848"/>
            <a:ext cx="1711419" cy="1711419"/>
          </a:xfrm>
          <a:custGeom>
            <a:avLst/>
            <a:gdLst/>
            <a:ahLst/>
            <a:cxnLst/>
            <a:rect l="l" t="t" r="r" b="b"/>
            <a:pathLst>
              <a:path w="1881504" h="1881504">
                <a:moveTo>
                  <a:pt x="1881481" y="0"/>
                </a:moveTo>
                <a:lnTo>
                  <a:pt x="0" y="0"/>
                </a:lnTo>
                <a:lnTo>
                  <a:pt x="0" y="1881481"/>
                </a:lnTo>
                <a:lnTo>
                  <a:pt x="1881481" y="1881481"/>
                </a:lnTo>
                <a:lnTo>
                  <a:pt x="1881481" y="0"/>
                </a:lnTo>
                <a:close/>
              </a:path>
            </a:pathLst>
          </a:custGeom>
          <a:solidFill>
            <a:srgbClr val="008778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pic>
        <p:nvPicPr>
          <p:cNvPr id="36" name="Gráfico 35" descr="Globo de pensamiento">
            <a:extLst>
              <a:ext uri="{FF2B5EF4-FFF2-40B4-BE49-F238E27FC236}">
                <a16:creationId xmlns:a16="http://schemas.microsoft.com/office/drawing/2014/main" id="{F6190829-88A3-6E4F-B8D9-2DCCD564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159" y="2578970"/>
            <a:ext cx="1178298" cy="1178298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3EE0C5BA-B2CF-A546-B345-97E4C0D5C3B6}"/>
              </a:ext>
            </a:extLst>
          </p:cNvPr>
          <p:cNvGrpSpPr/>
          <p:nvPr/>
        </p:nvGrpSpPr>
        <p:grpSpPr>
          <a:xfrm>
            <a:off x="2622023" y="3394697"/>
            <a:ext cx="304971" cy="304971"/>
            <a:chOff x="1223271" y="2885242"/>
            <a:chExt cx="335280" cy="335280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2404490B-B03E-6945-872D-4D78155A32F8}"/>
                </a:ext>
              </a:extLst>
            </p:cNvPr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9" name="object 28">
              <a:extLst>
                <a:ext uri="{FF2B5EF4-FFF2-40B4-BE49-F238E27FC236}">
                  <a16:creationId xmlns:a16="http://schemas.microsoft.com/office/drawing/2014/main" id="{CD0D268C-7722-CF43-9100-35460EF9717F}"/>
                </a:ext>
              </a:extLst>
            </p:cNvPr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0" name="object 29">
            <a:extLst>
              <a:ext uri="{FF2B5EF4-FFF2-40B4-BE49-F238E27FC236}">
                <a16:creationId xmlns:a16="http://schemas.microsoft.com/office/drawing/2014/main" id="{BA0CB425-3D0F-254E-B4EC-9CEE0EE5BA83}"/>
              </a:ext>
            </a:extLst>
          </p:cNvPr>
          <p:cNvSpPr txBox="1"/>
          <p:nvPr/>
        </p:nvSpPr>
        <p:spPr>
          <a:xfrm>
            <a:off x="3180891" y="3334345"/>
            <a:ext cx="5688174" cy="39813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spcBef>
                <a:spcPts val="104"/>
              </a:spcBef>
            </a:pP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Esto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dicen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los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colaboradores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41" name="Llamada rectangular 40">
            <a:extLst>
              <a:ext uri="{FF2B5EF4-FFF2-40B4-BE49-F238E27FC236}">
                <a16:creationId xmlns:a16="http://schemas.microsoft.com/office/drawing/2014/main" id="{B23D55B3-482F-3844-9A3F-35AFDD913DB7}"/>
              </a:ext>
            </a:extLst>
          </p:cNvPr>
          <p:cNvSpPr/>
          <p:nvPr/>
        </p:nvSpPr>
        <p:spPr>
          <a:xfrm>
            <a:off x="8137705" y="4119409"/>
            <a:ext cx="4020074" cy="1602320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38">
                <a:latin typeface="Trebuchet MS" panose="020B0703020202090204" pitchFamily="34" charset="0"/>
              </a:rPr>
              <a:t>“INFORMACIÓN VALIOSA”</a:t>
            </a:r>
          </a:p>
        </p:txBody>
      </p:sp>
      <p:sp>
        <p:nvSpPr>
          <p:cNvPr id="42" name="Llamada rectangular 41">
            <a:extLst>
              <a:ext uri="{FF2B5EF4-FFF2-40B4-BE49-F238E27FC236}">
                <a16:creationId xmlns:a16="http://schemas.microsoft.com/office/drawing/2014/main" id="{5F660FC8-02AA-2246-A0B6-F28A03CC14C5}"/>
              </a:ext>
            </a:extLst>
          </p:cNvPr>
          <p:cNvSpPr/>
          <p:nvPr/>
        </p:nvSpPr>
        <p:spPr>
          <a:xfrm flipH="1">
            <a:off x="6670296" y="7651116"/>
            <a:ext cx="3324647" cy="2193426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38">
                <a:solidFill>
                  <a:schemeClr val="bg1"/>
                </a:solidFill>
                <a:latin typeface="Trebuchet MS" panose="020B0703020202090204" pitchFamily="34" charset="0"/>
              </a:rPr>
              <a:t>“A VECES HAY COSAS SIN SENTIDO”</a:t>
            </a:r>
          </a:p>
        </p:txBody>
      </p:sp>
      <p:sp>
        <p:nvSpPr>
          <p:cNvPr id="43" name="Llamada rectangular 42">
            <a:extLst>
              <a:ext uri="{FF2B5EF4-FFF2-40B4-BE49-F238E27FC236}">
                <a16:creationId xmlns:a16="http://schemas.microsoft.com/office/drawing/2014/main" id="{EE71492A-946C-EF4D-93F2-123CCBAC172D}"/>
              </a:ext>
            </a:extLst>
          </p:cNvPr>
          <p:cNvSpPr/>
          <p:nvPr/>
        </p:nvSpPr>
        <p:spPr>
          <a:xfrm flipH="1">
            <a:off x="12362658" y="4119409"/>
            <a:ext cx="5819866" cy="3283834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911">
                <a:solidFill>
                  <a:schemeClr val="bg1"/>
                </a:solidFill>
                <a:latin typeface="Trebuchet MS" panose="020B0703020202090204" pitchFamily="34" charset="0"/>
              </a:rPr>
              <a:t>“</a:t>
            </a:r>
            <a:r>
              <a:rPr lang="es-CO" sz="3275">
                <a:solidFill>
                  <a:schemeClr val="bg1"/>
                </a:solidFill>
                <a:latin typeface="Roboto" panose="02000000000000000000" pitchFamily="2" charset="0"/>
              </a:rPr>
              <a:t>NO MUY SATISFECHO, PORQUE NO SE TIENE LA OBLIGACIÓN A LOS LÍDERES PARA COMUNICAR A SUS EMPLEADOS”</a:t>
            </a:r>
            <a:endParaRPr lang="es-CO" sz="2911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Llamada rectangular 43">
            <a:extLst>
              <a:ext uri="{FF2B5EF4-FFF2-40B4-BE49-F238E27FC236}">
                <a16:creationId xmlns:a16="http://schemas.microsoft.com/office/drawing/2014/main" id="{76979B19-31EE-C64E-A5F8-F431C21F0F0B}"/>
              </a:ext>
            </a:extLst>
          </p:cNvPr>
          <p:cNvSpPr/>
          <p:nvPr/>
        </p:nvSpPr>
        <p:spPr>
          <a:xfrm>
            <a:off x="125425" y="6610090"/>
            <a:ext cx="6395598" cy="3152868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75">
                <a:solidFill>
                  <a:schemeClr val="bg1"/>
                </a:solidFill>
                <a:latin typeface="Trebuchet MS" panose="020B0703020202090204" pitchFamily="34" charset="0"/>
              </a:rPr>
              <a:t>“LA INFORMACIÓN SE ACTUALIZA PERIÓDICAMENTE. PODEMOS VER AVANCES LOCALES, REGIONALES Y CORPORATIVOS”</a:t>
            </a:r>
          </a:p>
        </p:txBody>
      </p:sp>
      <p:sp>
        <p:nvSpPr>
          <p:cNvPr id="45" name="Llamada rectangular 44">
            <a:extLst>
              <a:ext uri="{FF2B5EF4-FFF2-40B4-BE49-F238E27FC236}">
                <a16:creationId xmlns:a16="http://schemas.microsoft.com/office/drawing/2014/main" id="{CE2D5EE3-1AF4-7241-B056-6687903B185F}"/>
              </a:ext>
            </a:extLst>
          </p:cNvPr>
          <p:cNvSpPr/>
          <p:nvPr/>
        </p:nvSpPr>
        <p:spPr>
          <a:xfrm flipH="1">
            <a:off x="3904333" y="4119410"/>
            <a:ext cx="4028492" cy="2270687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75">
                <a:solidFill>
                  <a:schemeClr val="bg1"/>
                </a:solidFill>
                <a:latin typeface="Trebuchet MS" panose="020B0703020202090204" pitchFamily="34" charset="0"/>
              </a:rPr>
              <a:t>“LAS ACTUALIZACIONES SON OPORTUNAS Y RELEVANTES”</a:t>
            </a:r>
          </a:p>
        </p:txBody>
      </p:sp>
      <p:sp>
        <p:nvSpPr>
          <p:cNvPr id="46" name="Llamada rectangular 45">
            <a:extLst>
              <a:ext uri="{FF2B5EF4-FFF2-40B4-BE49-F238E27FC236}">
                <a16:creationId xmlns:a16="http://schemas.microsoft.com/office/drawing/2014/main" id="{872045CB-5BA0-8A4B-903C-368F5217F69A}"/>
              </a:ext>
            </a:extLst>
          </p:cNvPr>
          <p:cNvSpPr/>
          <p:nvPr/>
        </p:nvSpPr>
        <p:spPr>
          <a:xfrm>
            <a:off x="105476" y="4119410"/>
            <a:ext cx="3593979" cy="2129482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75">
                <a:latin typeface="Trebuchet MS" panose="020B0703020202090204" pitchFamily="34" charset="0"/>
              </a:rPr>
              <a:t>“NO TODA LA INFORMACIÓN ES ÚTIL NI AÑADE VALOR”</a:t>
            </a:r>
          </a:p>
        </p:txBody>
      </p:sp>
      <p:sp>
        <p:nvSpPr>
          <p:cNvPr id="47" name="Llamada rectangular 46">
            <a:extLst>
              <a:ext uri="{FF2B5EF4-FFF2-40B4-BE49-F238E27FC236}">
                <a16:creationId xmlns:a16="http://schemas.microsoft.com/office/drawing/2014/main" id="{C47AF74B-9245-194D-B43C-469AD03C92A4}"/>
              </a:ext>
            </a:extLst>
          </p:cNvPr>
          <p:cNvSpPr/>
          <p:nvPr/>
        </p:nvSpPr>
        <p:spPr>
          <a:xfrm>
            <a:off x="8137705" y="6105889"/>
            <a:ext cx="4028492" cy="1297353"/>
          </a:xfrm>
          <a:prstGeom prst="wedge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38">
                <a:latin typeface="Trebuchet MS" panose="020B0703020202090204" pitchFamily="34" charset="0"/>
              </a:rPr>
              <a:t>“GRAN FUENTE DE INFORMACIÓN”</a:t>
            </a:r>
          </a:p>
        </p:txBody>
      </p:sp>
      <p:sp>
        <p:nvSpPr>
          <p:cNvPr id="48" name="Llamada rectangular 47">
            <a:extLst>
              <a:ext uri="{FF2B5EF4-FFF2-40B4-BE49-F238E27FC236}">
                <a16:creationId xmlns:a16="http://schemas.microsoft.com/office/drawing/2014/main" id="{33E799EF-2264-2F42-B575-B2B03C74F349}"/>
              </a:ext>
            </a:extLst>
          </p:cNvPr>
          <p:cNvSpPr/>
          <p:nvPr/>
        </p:nvSpPr>
        <p:spPr>
          <a:xfrm flipH="1">
            <a:off x="10183837" y="7654466"/>
            <a:ext cx="3578091" cy="219007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75">
                <a:solidFill>
                  <a:schemeClr val="bg1"/>
                </a:solidFill>
                <a:latin typeface="Trebuchet MS" panose="020B0703020202090204" pitchFamily="34" charset="0"/>
              </a:rPr>
              <a:t>“MUY EFECTIVOS PARA ESTAR ENTERADOS”</a:t>
            </a:r>
          </a:p>
        </p:txBody>
      </p:sp>
      <p:sp>
        <p:nvSpPr>
          <p:cNvPr id="49" name="Llamada rectangular 48">
            <a:extLst>
              <a:ext uri="{FF2B5EF4-FFF2-40B4-BE49-F238E27FC236}">
                <a16:creationId xmlns:a16="http://schemas.microsoft.com/office/drawing/2014/main" id="{12AB96A5-3FB3-644C-BF55-C45EAE3FF019}"/>
              </a:ext>
            </a:extLst>
          </p:cNvPr>
          <p:cNvSpPr/>
          <p:nvPr/>
        </p:nvSpPr>
        <p:spPr>
          <a:xfrm>
            <a:off x="14013285" y="8262523"/>
            <a:ext cx="4028492" cy="1542183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75">
                <a:latin typeface="Trebuchet MS" panose="020B0703020202090204" pitchFamily="34" charset="0"/>
              </a:rPr>
              <a:t>“COMUNICACIÓN CORTA Y RESUMIDA”</a:t>
            </a:r>
          </a:p>
        </p:txBody>
      </p:sp>
    </p:spTree>
    <p:extLst>
      <p:ext uri="{BB962C8B-B14F-4D97-AF65-F5344CB8AC3E}">
        <p14:creationId xmlns:p14="http://schemas.microsoft.com/office/powerpoint/2010/main" val="41432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4185" y="217973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-402274" y="1412321"/>
            <a:ext cx="18690274" cy="10042912"/>
            <a:chOff x="0" y="0"/>
            <a:chExt cx="24384000" cy="131023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102343"/>
            </a:xfrm>
            <a:custGeom>
              <a:avLst/>
              <a:gdLst/>
              <a:ahLst/>
              <a:cxnLst/>
              <a:rect l="l" t="t" r="r" b="b"/>
              <a:pathLst>
                <a:path w="24384000" h="13102343">
                  <a:moveTo>
                    <a:pt x="0" y="0"/>
                  </a:moveTo>
                  <a:lnTo>
                    <a:pt x="24384000" y="0"/>
                  </a:lnTo>
                  <a:lnTo>
                    <a:pt x="24384000" y="13102343"/>
                  </a:lnTo>
                  <a:lnTo>
                    <a:pt x="0" y="13102343"/>
                  </a:ln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 t="-21547" b="-244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" r="-15" b="-1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781936" y="184068"/>
            <a:ext cx="14932249" cy="1831667"/>
            <a:chOff x="0" y="0"/>
            <a:chExt cx="19909666" cy="24422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909665" cy="2252352"/>
            </a:xfrm>
            <a:custGeom>
              <a:avLst/>
              <a:gdLst/>
              <a:ahLst/>
              <a:cxnLst/>
              <a:rect l="l" t="t" r="r" b="b"/>
              <a:pathLst>
                <a:path w="19909665" h="2252352">
                  <a:moveTo>
                    <a:pt x="0" y="0"/>
                  </a:moveTo>
                  <a:lnTo>
                    <a:pt x="19909665" y="0"/>
                  </a:lnTo>
                  <a:lnTo>
                    <a:pt x="19909665" y="2252352"/>
                  </a:lnTo>
                  <a:lnTo>
                    <a:pt x="0" y="225235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42271"/>
              <a:ext cx="19909666" cy="20999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18"/>
                </a:lnSpc>
              </a:pPr>
              <a:r>
                <a:rPr lang="en-US" sz="5200" b="1" spc="5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MEDIOS Y CANALES REGIONAL CARIBE</a:t>
              </a:r>
            </a:p>
            <a:p>
              <a:pPr algn="l">
                <a:lnSpc>
                  <a:spcPts val="4523"/>
                </a:lnSpc>
              </a:pPr>
              <a:endParaRPr lang="en-US" sz="5200" b="1" spc="5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7860"/>
            <a:ext cx="9680063" cy="2786872"/>
            <a:chOff x="0" y="0"/>
            <a:chExt cx="12906750" cy="3715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6749" cy="3715829"/>
            </a:xfrm>
            <a:custGeom>
              <a:avLst/>
              <a:gdLst/>
              <a:ahLst/>
              <a:cxnLst/>
              <a:rect l="l" t="t" r="r" b="b"/>
              <a:pathLst>
                <a:path w="12906749" h="3715829">
                  <a:moveTo>
                    <a:pt x="0" y="0"/>
                  </a:moveTo>
                  <a:lnTo>
                    <a:pt x="12906749" y="0"/>
                  </a:lnTo>
                  <a:lnTo>
                    <a:pt x="12906749" y="3715829"/>
                  </a:lnTo>
                  <a:lnTo>
                    <a:pt x="0" y="371582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0"/>
              <a:ext cx="12906750" cy="3525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61"/>
                </a:lnSpc>
              </a:pPr>
              <a:r>
                <a:rPr lang="en-US" sz="6399" b="1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>
                <a:lnSpc>
                  <a:spcPts val="5567"/>
                </a:lnSpc>
              </a:pPr>
              <a:endParaRPr lang="en-US" sz="6399" b="1" spc="6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r="-15" b="-1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2278" y="1692553"/>
            <a:ext cx="6957069" cy="9785934"/>
            <a:chOff x="0" y="-241039"/>
            <a:chExt cx="9276091" cy="13047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76091" cy="12806874"/>
            </a:xfrm>
            <a:custGeom>
              <a:avLst/>
              <a:gdLst/>
              <a:ahLst/>
              <a:cxnLst/>
              <a:rect l="l" t="t" r="r" b="b"/>
              <a:pathLst>
                <a:path w="9276091" h="12806874">
                  <a:moveTo>
                    <a:pt x="0" y="0"/>
                  </a:moveTo>
                  <a:lnTo>
                    <a:pt x="9276091" y="0"/>
                  </a:lnTo>
                  <a:lnTo>
                    <a:pt x="9276091" y="12806874"/>
                  </a:lnTo>
                  <a:lnTo>
                    <a:pt x="0" y="12806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41039"/>
              <a:ext cx="9276091" cy="127782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Medios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y </a:t>
              </a: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canales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regionales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Webinar Caribe: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Contenidos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entretenidos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historias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trayectoria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Así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temas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estratégicos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y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casos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éxito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Valoración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positiva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los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panelistas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Boletín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Regional por Gary de la Rosa: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Percepción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general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muy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positiva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general,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muy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bien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Formatos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Audiovisual (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Conversaciones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(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Surinam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lectura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imágenes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creativas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(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idioma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- traductor local).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32621" y="850791"/>
            <a:ext cx="7093101" cy="10146392"/>
            <a:chOff x="0" y="-237212"/>
            <a:chExt cx="9457468" cy="135285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57468" cy="13291311"/>
            </a:xfrm>
            <a:custGeom>
              <a:avLst/>
              <a:gdLst/>
              <a:ahLst/>
              <a:cxnLst/>
              <a:rect l="l" t="t" r="r" b="b"/>
              <a:pathLst>
                <a:path w="9457468" h="13291311">
                  <a:moveTo>
                    <a:pt x="0" y="0"/>
                  </a:moveTo>
                  <a:lnTo>
                    <a:pt x="9457468" y="0"/>
                  </a:lnTo>
                  <a:lnTo>
                    <a:pt x="9457468" y="13291311"/>
                  </a:lnTo>
                  <a:lnTo>
                    <a:pt x="0" y="13291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37212"/>
              <a:ext cx="9457468" cy="135285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Reflexiones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generales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videos son el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formato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preferido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, el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texto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es el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menos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elegido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Líderes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operación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uno de los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principales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canales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comunicación</a:t>
              </a: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Pantallas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menos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valoradas</a:t>
              </a: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WhattsApp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canal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más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destacano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(-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Puerto Rico).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Consideraciones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No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abrumar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Espacios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líderes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con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aliados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locales.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Contenidos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cortos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y claros.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Guayana Francesa /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Necesidad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conectar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y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comunicar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s-MX" sz="2800" b="0" i="0" dirty="0">
                  <a:solidFill>
                    <a:srgbClr val="001848"/>
                  </a:solidFill>
                  <a:effectLst/>
                  <a:latin typeface="Trade Gothic" panose="020B0604020202020204" charset="0"/>
                </a:rPr>
                <a:t>Pantallas digitales salen. Cada territorio valida su funcionalidad y lo presupuesta para 2026 de ser necesario,</a:t>
              </a:r>
              <a:endParaRPr lang="en-US" sz="2800" dirty="0">
                <a:solidFill>
                  <a:srgbClr val="001848"/>
                </a:solidFill>
                <a:latin typeface="Trade Gothic" panose="020B0604020202020204" charset="0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908737" y="2256445"/>
            <a:ext cx="0" cy="6530096"/>
          </a:xfrm>
          <a:prstGeom prst="line">
            <a:avLst/>
          </a:prstGeom>
          <a:ln w="9525" cap="flat">
            <a:solidFill>
              <a:srgbClr val="C1D6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781936" y="184068"/>
            <a:ext cx="13900621" cy="1688937"/>
            <a:chOff x="0" y="0"/>
            <a:chExt cx="18534162" cy="22519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-1036185">
            <a:off x="154704" y="8700035"/>
            <a:ext cx="1747992" cy="1116530"/>
          </a:xfrm>
          <a:custGeom>
            <a:avLst/>
            <a:gdLst/>
            <a:ahLst/>
            <a:cxnLst/>
            <a:rect l="l" t="t" r="r" b="b"/>
            <a:pathLst>
              <a:path w="1747992" h="1116530">
                <a:moveTo>
                  <a:pt x="0" y="0"/>
                </a:moveTo>
                <a:lnTo>
                  <a:pt x="1747992" y="0"/>
                </a:lnTo>
                <a:lnTo>
                  <a:pt x="1747992" y="1116530"/>
                </a:lnTo>
                <a:lnTo>
                  <a:pt x="0" y="1116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40953"/>
              </p:ext>
            </p:extLst>
          </p:nvPr>
        </p:nvGraphicFramePr>
        <p:xfrm>
          <a:off x="0" y="1028701"/>
          <a:ext cx="18287998" cy="9261618"/>
        </p:xfrm>
        <a:graphic>
          <a:graphicData uri="http://schemas.openxmlformats.org/drawingml/2006/table">
            <a:tbl>
              <a:tblPr/>
              <a:tblGrid>
                <a:gridCol w="205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3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72313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25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Webinar Caribe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Conversar de temas relevantes que conciernen a la Regional Caribe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Conversatorio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/ virtual </a:t>
                      </a:r>
                      <a:endParaRPr lang="en-US" sz="11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endParaRPr lang="en-US" sz="1899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Fresco y cercano para conectar a los colaboradores con otros equipos y territorios de la regional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Anual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Cantidad de asistentes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Encuestas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 satisfacción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740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Administrativos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Correo electrónico  Comunicaciones Argos Caribe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Comunicar de manera oportuna las noticias e hitos relevantes de la compañía o la regional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Correo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,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pantallas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(gestion local),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sección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Somos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Caribe o WP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alidos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GH / Ecard, video o audio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e interactivo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Según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necesidad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740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Regional Caribe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Posicionar a Gary como vocero de los hitos y acontecimietos relevantes de la regional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Correo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electrónico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Gary</a:t>
                      </a:r>
                      <a:endParaRPr lang="en-US" sz="11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WhatsApp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aliados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GH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Pantallas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digitales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Semestral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Tasa de visualización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Encuestas de percepción</a:t>
                      </a:r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8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8" name="Group 8"/>
          <p:cNvGrpSpPr/>
          <p:nvPr/>
        </p:nvGrpSpPr>
        <p:grpSpPr>
          <a:xfrm>
            <a:off x="400848" y="0"/>
            <a:ext cx="13900621" cy="1879917"/>
            <a:chOff x="0" y="0"/>
            <a:chExt cx="18534162" cy="25065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07040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MATRIZ DE MEDIOS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93058"/>
              </p:ext>
            </p:extLst>
          </p:nvPr>
        </p:nvGraphicFramePr>
        <p:xfrm>
          <a:off x="0" y="0"/>
          <a:ext cx="18287999" cy="10259320"/>
        </p:xfrm>
        <a:graphic>
          <a:graphicData uri="http://schemas.openxmlformats.org/drawingml/2006/table">
            <a:tbl>
              <a:tblPr/>
              <a:tblGrid>
                <a:gridCol w="210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7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2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2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2975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751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WP líderes Caribe / Conversaciones Luz Verde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Entregar herramientas a los líderes alineadas con su rol y la estrategia del negocio.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Conversaciones con Luz Verde / Video 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tipo entrevista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Trimestral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751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distribución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líderes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Caribe /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Herramientas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de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formación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Entregar herramientas a los líderes alineadas con su rol y la estrategia del negocio.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Podcast, video, audio, etre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Quincenal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Encuestas por WhatsApp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473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distribución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líderes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Caribe /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Noticias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relevante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Informar a los líderes de los acontecimiento-s relevantes de compañía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infografías, ecards, audios, entre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5550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Aliados GH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Grupo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Aliados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Caribe WhatsApp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Informar de manera oportuna noticias y campañas regionales y corporativas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infografías, ecards, audios, entre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49512"/>
            <a:chOff x="0" y="0"/>
            <a:chExt cx="18534162" cy="2466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66500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MEDIOS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05181" y="4785149"/>
            <a:ext cx="770273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Junio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79726" y="4799215"/>
            <a:ext cx="590750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Julio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68142" y="4808280"/>
            <a:ext cx="821221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Agosto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498494" y="4799215"/>
            <a:ext cx="1409934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913905" y="4755901"/>
            <a:ext cx="1020608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Octubre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053501" y="4785149"/>
            <a:ext cx="1318605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270111" y="4740505"/>
            <a:ext cx="1277843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Diciembre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773807" y="5387554"/>
            <a:ext cx="1810147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Regional Caribe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16 de junio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24746" y="3979439"/>
            <a:ext cx="1258392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Webinar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Caribe</a:t>
            </a:r>
          </a:p>
        </p:txBody>
      </p:sp>
      <p:sp>
        <p:nvSpPr>
          <p:cNvPr id="48" name="AutoShape 48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9" name="Group 49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54696" y="4819067"/>
            <a:ext cx="736061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92250" y="5387554"/>
            <a:ext cx="1438374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 26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220901" y="5501856"/>
            <a:ext cx="1438374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990412" y="5434658"/>
            <a:ext cx="1438374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801262" y="3823460"/>
            <a:ext cx="1810147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Regional Caribe #2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268" y="2081124"/>
            <a:ext cx="5801211" cy="1071034"/>
            <a:chOff x="0" y="0"/>
            <a:chExt cx="7734948" cy="1428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4948" cy="1428045"/>
            </a:xfrm>
            <a:custGeom>
              <a:avLst/>
              <a:gdLst/>
              <a:ahLst/>
              <a:cxnLst/>
              <a:rect l="l" t="t" r="r" b="b"/>
              <a:pathLst>
                <a:path w="7734948" h="1428045">
                  <a:moveTo>
                    <a:pt x="0" y="0"/>
                  </a:moveTo>
                  <a:lnTo>
                    <a:pt x="7734948" y="0"/>
                  </a:lnTo>
                  <a:lnTo>
                    <a:pt x="7734948" y="1428045"/>
                  </a:lnTo>
                  <a:lnTo>
                    <a:pt x="0" y="1428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7734948" cy="13423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00"/>
                </a:lnSpc>
                <a:spcBef>
                  <a:spcPct val="0"/>
                </a:spcBef>
              </a:pPr>
              <a:r>
                <a:rPr lang="en-US" sz="5000" u="none" strike="noStrike" spc="20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puerto rico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019913" y="2083365"/>
            <a:ext cx="1219132" cy="815804"/>
          </a:xfrm>
          <a:custGeom>
            <a:avLst/>
            <a:gdLst/>
            <a:ahLst/>
            <a:cxnLst/>
            <a:rect l="l" t="t" r="r" b="b"/>
            <a:pathLst>
              <a:path w="1219132" h="815804">
                <a:moveTo>
                  <a:pt x="0" y="0"/>
                </a:moveTo>
                <a:lnTo>
                  <a:pt x="1219133" y="0"/>
                </a:lnTo>
                <a:lnTo>
                  <a:pt x="1219133" y="815805"/>
                </a:lnTo>
                <a:lnTo>
                  <a:pt x="0" y="815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0" b="-140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99544" y="3818907"/>
            <a:ext cx="8785652" cy="5159866"/>
            <a:chOff x="0" y="0"/>
            <a:chExt cx="8049696" cy="47276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49695" cy="4727634"/>
            </a:xfrm>
            <a:custGeom>
              <a:avLst/>
              <a:gdLst/>
              <a:ahLst/>
              <a:cxnLst/>
              <a:rect l="l" t="t" r="r" b="b"/>
              <a:pathLst>
                <a:path w="8049695" h="4727634">
                  <a:moveTo>
                    <a:pt x="0" y="0"/>
                  </a:moveTo>
                  <a:lnTo>
                    <a:pt x="8049695" y="0"/>
                  </a:lnTo>
                  <a:lnTo>
                    <a:pt x="8049695" y="4727634"/>
                  </a:lnTo>
                  <a:lnTo>
                    <a:pt x="0" y="47276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049696" cy="47562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Priorizar contenidos entretenidos e historias de trayectoria. 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es un canal no tan prioritario.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videos son el formato preferido, el texto es el menos elegido.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Líderes locales de los principales canales de comunicación.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Boletín local medianamente valorado. </a:t>
              </a:r>
            </a:p>
            <a:p>
              <a:pPr algn="l">
                <a:lnSpc>
                  <a:spcPts val="2752"/>
                </a:lnSpc>
              </a:pPr>
              <a:endParaRPr lang="en-US" sz="300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2749"/>
                </a:lnSpc>
              </a:pPr>
              <a:endParaRPr lang="en-US" sz="300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3" name="Group 13"/>
          <p:cNvGrpSpPr/>
          <p:nvPr/>
        </p:nvGrpSpPr>
        <p:grpSpPr>
          <a:xfrm>
            <a:off x="781936" y="184068"/>
            <a:ext cx="13900621" cy="1816551"/>
            <a:chOff x="0" y="0"/>
            <a:chExt cx="18534162" cy="24220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2552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HALLAZGOS por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territorio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90E6E7C1-D5EC-154B-BB1D-9D78818E9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12315" r="-52" b="19228"/>
          <a:stretch/>
        </p:blipFill>
        <p:spPr>
          <a:xfrm>
            <a:off x="9645426" y="1412321"/>
            <a:ext cx="8642574" cy="88746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642" y="-1"/>
            <a:ext cx="18286716" cy="10286621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7" name="object 45"/>
          <p:cNvSpPr/>
          <p:nvPr/>
        </p:nvSpPr>
        <p:spPr>
          <a:xfrm>
            <a:off x="1435651" y="5314788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9" name="object 45"/>
          <p:cNvSpPr/>
          <p:nvPr/>
        </p:nvSpPr>
        <p:spPr>
          <a:xfrm>
            <a:off x="1435651" y="4884656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00" name="object 45"/>
          <p:cNvSpPr/>
          <p:nvPr/>
        </p:nvSpPr>
        <p:spPr>
          <a:xfrm>
            <a:off x="1435651" y="4441283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92" name="Grupo 91"/>
          <p:cNvGrpSpPr/>
          <p:nvPr/>
        </p:nvGrpSpPr>
        <p:grpSpPr>
          <a:xfrm>
            <a:off x="1113331" y="2338690"/>
            <a:ext cx="304971" cy="304971"/>
            <a:chOff x="1223271" y="2571115"/>
            <a:chExt cx="335280" cy="335280"/>
          </a:xfrm>
        </p:grpSpPr>
        <p:sp>
          <p:nvSpPr>
            <p:cNvPr id="2" name="object 2"/>
            <p:cNvSpPr/>
            <p:nvPr/>
          </p:nvSpPr>
          <p:spPr>
            <a:xfrm>
              <a:off x="1223271" y="2571115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" name="object 3"/>
            <p:cNvSpPr/>
            <p:nvPr/>
          </p:nvSpPr>
          <p:spPr>
            <a:xfrm>
              <a:off x="1334177" y="2649758"/>
              <a:ext cx="113232" cy="177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" name="object 4"/>
          <p:cNvSpPr/>
          <p:nvPr/>
        </p:nvSpPr>
        <p:spPr>
          <a:xfrm>
            <a:off x="16737965" y="7144220"/>
            <a:ext cx="1549881" cy="3057285"/>
          </a:xfrm>
          <a:custGeom>
            <a:avLst/>
            <a:gdLst/>
            <a:ahLst/>
            <a:cxnLst/>
            <a:rect l="l" t="t" r="r" b="b"/>
            <a:pathLst>
              <a:path w="1822450" h="2720975">
                <a:moveTo>
                  <a:pt x="0" y="2720597"/>
                </a:moveTo>
                <a:lnTo>
                  <a:pt x="1821913" y="2720597"/>
                </a:lnTo>
                <a:lnTo>
                  <a:pt x="1821913" y="0"/>
                </a:lnTo>
                <a:lnTo>
                  <a:pt x="0" y="0"/>
                </a:lnTo>
                <a:lnTo>
                  <a:pt x="0" y="2720597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96" name="Grupo 95"/>
          <p:cNvGrpSpPr/>
          <p:nvPr/>
        </p:nvGrpSpPr>
        <p:grpSpPr>
          <a:xfrm>
            <a:off x="8650580" y="2041003"/>
            <a:ext cx="9712449" cy="5757845"/>
            <a:chOff x="9497721" y="2131152"/>
            <a:chExt cx="10606577" cy="7325866"/>
          </a:xfrm>
        </p:grpSpPr>
        <p:sp>
          <p:nvSpPr>
            <p:cNvPr id="5" name="object 5"/>
            <p:cNvSpPr/>
            <p:nvPr/>
          </p:nvSpPr>
          <p:spPr>
            <a:xfrm>
              <a:off x="9497721" y="2131152"/>
              <a:ext cx="10606378" cy="7325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9737923" y="2369592"/>
              <a:ext cx="10366375" cy="6570170"/>
            </a:xfrm>
            <a:custGeom>
              <a:avLst/>
              <a:gdLst/>
              <a:ahLst/>
              <a:cxnLst/>
              <a:rect l="l" t="t" r="r" b="b"/>
              <a:pathLst>
                <a:path w="10366375" h="6218555">
                  <a:moveTo>
                    <a:pt x="0" y="6218365"/>
                  </a:moveTo>
                  <a:lnTo>
                    <a:pt x="10366176" y="6218365"/>
                  </a:lnTo>
                  <a:lnTo>
                    <a:pt x="10366176" y="0"/>
                  </a:lnTo>
                  <a:lnTo>
                    <a:pt x="0" y="0"/>
                  </a:lnTo>
                  <a:lnTo>
                    <a:pt x="0" y="6218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8" name="object 8"/>
          <p:cNvSpPr/>
          <p:nvPr/>
        </p:nvSpPr>
        <p:spPr>
          <a:xfrm>
            <a:off x="8884680" y="2247900"/>
            <a:ext cx="536472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694" y="0"/>
                </a:lnTo>
              </a:path>
            </a:pathLst>
          </a:custGeom>
          <a:ln w="80531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94" name="Grupo 93"/>
          <p:cNvGrpSpPr/>
          <p:nvPr/>
        </p:nvGrpSpPr>
        <p:grpSpPr>
          <a:xfrm>
            <a:off x="9513797" y="4664026"/>
            <a:ext cx="304971" cy="304971"/>
            <a:chOff x="10516234" y="6486818"/>
            <a:chExt cx="335280" cy="335280"/>
          </a:xfrm>
        </p:grpSpPr>
        <p:sp>
          <p:nvSpPr>
            <p:cNvPr id="11" name="object 11"/>
            <p:cNvSpPr/>
            <p:nvPr/>
          </p:nvSpPr>
          <p:spPr>
            <a:xfrm>
              <a:off x="10516234" y="648681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27142" y="656545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4" name="object 14"/>
          <p:cNvSpPr/>
          <p:nvPr/>
        </p:nvSpPr>
        <p:spPr>
          <a:xfrm>
            <a:off x="12251237" y="4803900"/>
            <a:ext cx="790730" cy="152486"/>
          </a:xfrm>
          <a:custGeom>
            <a:avLst/>
            <a:gdLst/>
            <a:ahLst/>
            <a:cxnLst/>
            <a:rect l="l" t="t" r="r" b="b"/>
            <a:pathLst>
              <a:path w="869315" h="167640">
                <a:moveTo>
                  <a:pt x="868947" y="167596"/>
                </a:moveTo>
                <a:lnTo>
                  <a:pt x="0" y="167596"/>
                </a:lnTo>
                <a:lnTo>
                  <a:pt x="0" y="0"/>
                </a:lnTo>
                <a:lnTo>
                  <a:pt x="868947" y="0"/>
                </a:lnTo>
                <a:lnTo>
                  <a:pt x="868947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6" name="object 16"/>
          <p:cNvSpPr/>
          <p:nvPr/>
        </p:nvSpPr>
        <p:spPr>
          <a:xfrm>
            <a:off x="12250503" y="5991570"/>
            <a:ext cx="3737788" cy="270022"/>
          </a:xfrm>
          <a:custGeom>
            <a:avLst/>
            <a:gdLst/>
            <a:ahLst/>
            <a:cxnLst/>
            <a:rect l="l" t="t" r="r" b="b"/>
            <a:pathLst>
              <a:path w="2553334" h="201929">
                <a:moveTo>
                  <a:pt x="2553304" y="201428"/>
                </a:moveTo>
                <a:lnTo>
                  <a:pt x="0" y="201428"/>
                </a:lnTo>
                <a:lnTo>
                  <a:pt x="0" y="0"/>
                </a:lnTo>
                <a:lnTo>
                  <a:pt x="2553304" y="0"/>
                </a:lnTo>
                <a:lnTo>
                  <a:pt x="2553304" y="201428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859080" y="952826"/>
            <a:ext cx="5315415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sz="3200" b="1" spc="32" dirty="0">
                <a:solidFill>
                  <a:srgbClr val="081C49"/>
                </a:solidFill>
                <a:latin typeface="Trebuchet MS" panose="020B0703020202090204" pitchFamily="34" charset="0"/>
              </a:rPr>
              <a:t>¿</a:t>
            </a:r>
            <a:r>
              <a:rPr sz="3200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QUIÉNES</a:t>
            </a:r>
            <a:r>
              <a:rPr sz="3200" b="1" spc="-23" dirty="0">
                <a:solidFill>
                  <a:srgbClr val="081C49"/>
                </a:solidFill>
                <a:latin typeface="Trebuchet MS" panose="020B0703020202090204" pitchFamily="34" charset="0"/>
              </a:rPr>
              <a:t> </a:t>
            </a:r>
            <a:r>
              <a:rPr sz="3200" b="1" spc="32" dirty="0">
                <a:solidFill>
                  <a:srgbClr val="002060"/>
                </a:solidFill>
                <a:latin typeface="Trebuchet MS" panose="020B0703020202090204" pitchFamily="34" charset="0"/>
              </a:rPr>
              <a:t>OPINARON?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72204" y="2246515"/>
            <a:ext cx="5956952" cy="791050"/>
          </a:xfrm>
          <a:prstGeom prst="rect">
            <a:avLst/>
          </a:prstGeom>
        </p:spPr>
        <p:txBody>
          <a:bodyPr vert="horz" wrap="square" lIns="0" tIns="72200" rIns="0" bIns="0" rtlCol="0">
            <a:spAutoFit/>
          </a:bodyPr>
          <a:lstStyle/>
          <a:p>
            <a:pPr marL="11552" marR="4621">
              <a:lnSpc>
                <a:spcPts val="2774"/>
              </a:lnSpc>
              <a:spcBef>
                <a:spcPts val="569"/>
              </a:spcBef>
            </a:pPr>
            <a:r>
              <a:rPr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A </a:t>
            </a: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continuación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, 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la</a:t>
            </a:r>
            <a:r>
              <a:rPr sz="2500" b="1" spc="-1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cantidad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 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de </a:t>
            </a: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respuestas</a:t>
            </a:r>
            <a:r>
              <a:rPr sz="2500" b="1" spc="32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obtenidas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500" dirty="0">
              <a:latin typeface="Trebuchet MS"/>
              <a:cs typeface="Trebuchet MS"/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1113331" y="432376"/>
            <a:ext cx="6219977" cy="1617498"/>
            <a:chOff x="1223271" y="475346"/>
            <a:chExt cx="6838135" cy="1778249"/>
          </a:xfrm>
        </p:grpSpPr>
        <p:sp>
          <p:nvSpPr>
            <p:cNvPr id="25" name="object 25"/>
            <p:cNvSpPr/>
            <p:nvPr/>
          </p:nvSpPr>
          <p:spPr>
            <a:xfrm>
              <a:off x="2978231" y="689626"/>
              <a:ext cx="5083175" cy="1350010"/>
            </a:xfrm>
            <a:custGeom>
              <a:avLst/>
              <a:gdLst/>
              <a:ahLst/>
              <a:cxnLst/>
              <a:rect l="l" t="t" r="r" b="b"/>
              <a:pathLst>
                <a:path w="5083175" h="1350010">
                  <a:moveTo>
                    <a:pt x="0" y="0"/>
                  </a:moveTo>
                  <a:lnTo>
                    <a:pt x="5082745" y="0"/>
                  </a:lnTo>
                  <a:lnTo>
                    <a:pt x="5082745" y="1349686"/>
                  </a:lnTo>
                  <a:lnTo>
                    <a:pt x="0" y="1349686"/>
                  </a:lnTo>
                </a:path>
              </a:pathLst>
            </a:custGeom>
            <a:ln w="15339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95" name="Grupo 94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6" name="object 26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object 27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810690" y="2451408"/>
            <a:ext cx="2787482" cy="427451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/>
          <a:p>
            <a:pPr marL="11552">
              <a:spcBef>
                <a:spcPts val="114"/>
              </a:spcBef>
            </a:pPr>
            <a:r>
              <a:rPr sz="2683" b="1" spc="18">
                <a:solidFill>
                  <a:srgbClr val="081C49"/>
                </a:solidFill>
                <a:latin typeface="Trebuchet MS"/>
                <a:cs typeface="Trebuchet MS"/>
              </a:rPr>
              <a:t>Algunos</a:t>
            </a:r>
            <a:r>
              <a:rPr sz="2683" b="1" spc="-32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683" b="1" spc="23">
                <a:solidFill>
                  <a:srgbClr val="081C49"/>
                </a:solidFill>
                <a:latin typeface="Trebuchet MS"/>
                <a:cs typeface="Trebuchet MS"/>
              </a:rPr>
              <a:t>detalles:</a:t>
            </a:r>
            <a:endParaRPr sz="2683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35651" y="8390861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1" name="object 41"/>
          <p:cNvSpPr/>
          <p:nvPr/>
        </p:nvSpPr>
        <p:spPr>
          <a:xfrm>
            <a:off x="1435651" y="7807757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2" name="object 42"/>
          <p:cNvSpPr/>
          <p:nvPr/>
        </p:nvSpPr>
        <p:spPr>
          <a:xfrm>
            <a:off x="1435651" y="7279748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3" name="object 43"/>
          <p:cNvSpPr/>
          <p:nvPr/>
        </p:nvSpPr>
        <p:spPr>
          <a:xfrm>
            <a:off x="1435651" y="6764401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4" name="object 44"/>
          <p:cNvSpPr/>
          <p:nvPr/>
        </p:nvSpPr>
        <p:spPr>
          <a:xfrm>
            <a:off x="1435651" y="6234067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5" name="object 45"/>
          <p:cNvSpPr/>
          <p:nvPr/>
        </p:nvSpPr>
        <p:spPr>
          <a:xfrm>
            <a:off x="1435651" y="5752873"/>
            <a:ext cx="5659294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140" y="0"/>
                </a:lnTo>
              </a:path>
            </a:pathLst>
          </a:custGeom>
          <a:ln w="1864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7" name="object 47"/>
          <p:cNvSpPr/>
          <p:nvPr/>
        </p:nvSpPr>
        <p:spPr>
          <a:xfrm>
            <a:off x="4849392" y="3566603"/>
            <a:ext cx="406051" cy="4917082"/>
          </a:xfrm>
          <a:custGeom>
            <a:avLst/>
            <a:gdLst/>
            <a:ahLst/>
            <a:cxnLst/>
            <a:rect l="l" t="t" r="r" b="b"/>
            <a:pathLst>
              <a:path w="446404" h="5405755">
                <a:moveTo>
                  <a:pt x="446059" y="0"/>
                </a:moveTo>
                <a:lnTo>
                  <a:pt x="0" y="186622"/>
                </a:lnTo>
                <a:lnTo>
                  <a:pt x="0" y="5219778"/>
                </a:lnTo>
                <a:lnTo>
                  <a:pt x="446059" y="5405416"/>
                </a:lnTo>
                <a:lnTo>
                  <a:pt x="446059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8" name="object 48"/>
          <p:cNvSpPr/>
          <p:nvPr/>
        </p:nvSpPr>
        <p:spPr>
          <a:xfrm>
            <a:off x="5255129" y="3566603"/>
            <a:ext cx="406628" cy="4917082"/>
          </a:xfrm>
          <a:custGeom>
            <a:avLst/>
            <a:gdLst/>
            <a:ahLst/>
            <a:cxnLst/>
            <a:rect l="l" t="t" r="r" b="b"/>
            <a:pathLst>
              <a:path w="447039" h="5405755">
                <a:moveTo>
                  <a:pt x="0" y="0"/>
                </a:moveTo>
                <a:lnTo>
                  <a:pt x="0" y="5405416"/>
                </a:lnTo>
                <a:lnTo>
                  <a:pt x="447012" y="5219778"/>
                </a:lnTo>
                <a:lnTo>
                  <a:pt x="447012" y="186622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110" name="Grupo 109"/>
          <p:cNvGrpSpPr/>
          <p:nvPr/>
        </p:nvGrpSpPr>
        <p:grpSpPr>
          <a:xfrm>
            <a:off x="4849392" y="5106853"/>
            <a:ext cx="812365" cy="3377017"/>
            <a:chOff x="5330632" y="5655099"/>
            <a:chExt cx="893100" cy="4169410"/>
          </a:xfrm>
        </p:grpSpPr>
        <p:sp>
          <p:nvSpPr>
            <p:cNvPr id="50" name="object 50"/>
            <p:cNvSpPr/>
            <p:nvPr/>
          </p:nvSpPr>
          <p:spPr>
            <a:xfrm>
              <a:off x="5330632" y="5655099"/>
              <a:ext cx="446405" cy="4169410"/>
            </a:xfrm>
            <a:custGeom>
              <a:avLst/>
              <a:gdLst/>
              <a:ahLst/>
              <a:cxnLst/>
              <a:rect l="l" t="t" r="r" b="b"/>
              <a:pathLst>
                <a:path w="446404" h="4169409">
                  <a:moveTo>
                    <a:pt x="0" y="0"/>
                  </a:moveTo>
                  <a:lnTo>
                    <a:pt x="0" y="3983229"/>
                  </a:lnTo>
                  <a:lnTo>
                    <a:pt x="446059" y="4168867"/>
                  </a:lnTo>
                  <a:lnTo>
                    <a:pt x="446059" y="18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6692" y="5655099"/>
              <a:ext cx="447040" cy="4169410"/>
            </a:xfrm>
            <a:custGeom>
              <a:avLst/>
              <a:gdLst/>
              <a:ahLst/>
              <a:cxnLst/>
              <a:rect l="l" t="t" r="r" b="b"/>
              <a:pathLst>
                <a:path w="447039" h="4169409">
                  <a:moveTo>
                    <a:pt x="447012" y="0"/>
                  </a:moveTo>
                  <a:lnTo>
                    <a:pt x="0" y="186591"/>
                  </a:lnTo>
                  <a:lnTo>
                    <a:pt x="0" y="4168867"/>
                  </a:lnTo>
                  <a:lnTo>
                    <a:pt x="447012" y="3983229"/>
                  </a:lnTo>
                  <a:lnTo>
                    <a:pt x="447012" y="0"/>
                  </a:lnTo>
                  <a:close/>
                </a:path>
              </a:pathLst>
            </a:custGeom>
            <a:solidFill>
              <a:srgbClr val="3591C6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4849392" y="4946752"/>
            <a:ext cx="812678" cy="339049"/>
            <a:chOff x="5330632" y="5469435"/>
            <a:chExt cx="893444" cy="372745"/>
          </a:xfrm>
        </p:grpSpPr>
        <p:sp>
          <p:nvSpPr>
            <p:cNvPr id="49" name="object 49"/>
            <p:cNvSpPr/>
            <p:nvPr/>
          </p:nvSpPr>
          <p:spPr>
            <a:xfrm>
              <a:off x="5330632" y="5469435"/>
              <a:ext cx="893444" cy="372745"/>
            </a:xfrm>
            <a:custGeom>
              <a:avLst/>
              <a:gdLst/>
              <a:ahLst/>
              <a:cxnLst/>
              <a:rect l="l" t="t" r="r" b="b"/>
              <a:pathLst>
                <a:path w="893445" h="372745">
                  <a:moveTo>
                    <a:pt x="446059" y="0"/>
                  </a:moveTo>
                  <a:lnTo>
                    <a:pt x="0" y="185659"/>
                  </a:lnTo>
                  <a:lnTo>
                    <a:pt x="446059" y="372260"/>
                  </a:lnTo>
                  <a:lnTo>
                    <a:pt x="893072" y="185659"/>
                  </a:lnTo>
                  <a:lnTo>
                    <a:pt x="446059" y="0"/>
                  </a:lnTo>
                  <a:close/>
                </a:path>
              </a:pathLst>
            </a:custGeom>
            <a:solidFill>
              <a:srgbClr val="8ECBE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2" name="object 52"/>
            <p:cNvSpPr/>
            <p:nvPr/>
          </p:nvSpPr>
          <p:spPr>
            <a:xfrm>
              <a:off x="5776692" y="5469435"/>
              <a:ext cx="447040" cy="372745"/>
            </a:xfrm>
            <a:custGeom>
              <a:avLst/>
              <a:gdLst/>
              <a:ahLst/>
              <a:cxnLst/>
              <a:rect l="l" t="t" r="r" b="b"/>
              <a:pathLst>
                <a:path w="447039" h="372745">
                  <a:moveTo>
                    <a:pt x="0" y="0"/>
                  </a:moveTo>
                  <a:lnTo>
                    <a:pt x="0" y="372260"/>
                  </a:lnTo>
                  <a:lnTo>
                    <a:pt x="447012" y="18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53" name="object 53"/>
          <p:cNvSpPr/>
          <p:nvPr/>
        </p:nvSpPr>
        <p:spPr>
          <a:xfrm>
            <a:off x="4849392" y="3566607"/>
            <a:ext cx="812678" cy="339049"/>
          </a:xfrm>
          <a:custGeom>
            <a:avLst/>
            <a:gdLst/>
            <a:ahLst/>
            <a:cxnLst/>
            <a:rect l="l" t="t" r="r" b="b"/>
            <a:pathLst>
              <a:path w="893445" h="372745">
                <a:moveTo>
                  <a:pt x="446059" y="0"/>
                </a:moveTo>
                <a:lnTo>
                  <a:pt x="0" y="186622"/>
                </a:lnTo>
                <a:lnTo>
                  <a:pt x="446059" y="372260"/>
                </a:lnTo>
                <a:lnTo>
                  <a:pt x="893072" y="186622"/>
                </a:lnTo>
                <a:lnTo>
                  <a:pt x="446059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4" name="object 54"/>
          <p:cNvSpPr/>
          <p:nvPr/>
        </p:nvSpPr>
        <p:spPr>
          <a:xfrm>
            <a:off x="3186292" y="3566603"/>
            <a:ext cx="406051" cy="4917082"/>
          </a:xfrm>
          <a:custGeom>
            <a:avLst/>
            <a:gdLst/>
            <a:ahLst/>
            <a:cxnLst/>
            <a:rect l="l" t="t" r="r" b="b"/>
            <a:pathLst>
              <a:path w="446404" h="5405755">
                <a:moveTo>
                  <a:pt x="446059" y="0"/>
                </a:moveTo>
                <a:lnTo>
                  <a:pt x="0" y="186622"/>
                </a:lnTo>
                <a:lnTo>
                  <a:pt x="0" y="5219778"/>
                </a:lnTo>
                <a:lnTo>
                  <a:pt x="446059" y="5405416"/>
                </a:lnTo>
                <a:lnTo>
                  <a:pt x="446059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5" name="object 55"/>
          <p:cNvSpPr/>
          <p:nvPr/>
        </p:nvSpPr>
        <p:spPr>
          <a:xfrm>
            <a:off x="3592028" y="3566603"/>
            <a:ext cx="406628" cy="4917082"/>
          </a:xfrm>
          <a:custGeom>
            <a:avLst/>
            <a:gdLst/>
            <a:ahLst/>
            <a:cxnLst/>
            <a:rect l="l" t="t" r="r" b="b"/>
            <a:pathLst>
              <a:path w="447039" h="5405755">
                <a:moveTo>
                  <a:pt x="0" y="0"/>
                </a:moveTo>
                <a:lnTo>
                  <a:pt x="0" y="5405416"/>
                </a:lnTo>
                <a:lnTo>
                  <a:pt x="447012" y="5219778"/>
                </a:lnTo>
                <a:lnTo>
                  <a:pt x="447012" y="186622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6" name="object 56"/>
          <p:cNvSpPr/>
          <p:nvPr/>
        </p:nvSpPr>
        <p:spPr>
          <a:xfrm>
            <a:off x="3186292" y="6813575"/>
            <a:ext cx="812678" cy="339049"/>
          </a:xfrm>
          <a:custGeom>
            <a:avLst/>
            <a:gdLst/>
            <a:ahLst/>
            <a:cxnLst/>
            <a:rect l="l" t="t" r="r" b="b"/>
            <a:pathLst>
              <a:path w="893445" h="372745">
                <a:moveTo>
                  <a:pt x="446059" y="0"/>
                </a:moveTo>
                <a:lnTo>
                  <a:pt x="0" y="185659"/>
                </a:lnTo>
                <a:lnTo>
                  <a:pt x="446059" y="372260"/>
                </a:lnTo>
                <a:lnTo>
                  <a:pt x="893072" y="185659"/>
                </a:lnTo>
                <a:lnTo>
                  <a:pt x="446059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7" name="object 57"/>
          <p:cNvSpPr/>
          <p:nvPr/>
        </p:nvSpPr>
        <p:spPr>
          <a:xfrm>
            <a:off x="3186292" y="6970938"/>
            <a:ext cx="405737" cy="1518530"/>
          </a:xfrm>
          <a:custGeom>
            <a:avLst/>
            <a:gdLst>
              <a:gd name="connsiteX0" fmla="*/ 0 w 446059"/>
              <a:gd name="connsiteY0" fmla="*/ 0 h 1939553"/>
              <a:gd name="connsiteX1" fmla="*/ 0 w 446059"/>
              <a:gd name="connsiteY1" fmla="*/ 1939553 h 1939553"/>
              <a:gd name="connsiteX2" fmla="*/ 438915 w 446059"/>
              <a:gd name="connsiteY2" fmla="*/ 1746572 h 1939553"/>
              <a:gd name="connsiteX3" fmla="*/ 446059 w 446059"/>
              <a:gd name="connsiteY3" fmla="*/ 186601 h 1939553"/>
              <a:gd name="connsiteX4" fmla="*/ 0 w 446059"/>
              <a:gd name="connsiteY4" fmla="*/ 0 h 1939553"/>
              <a:gd name="connsiteX0" fmla="*/ 0 w 446059"/>
              <a:gd name="connsiteY0" fmla="*/ 0 h 1746572"/>
              <a:gd name="connsiteX1" fmla="*/ 7144 w 446059"/>
              <a:gd name="connsiteY1" fmla="*/ 1439490 h 1746572"/>
              <a:gd name="connsiteX2" fmla="*/ 438915 w 446059"/>
              <a:gd name="connsiteY2" fmla="*/ 1746572 h 1746572"/>
              <a:gd name="connsiteX3" fmla="*/ 446059 w 446059"/>
              <a:gd name="connsiteY3" fmla="*/ 186601 h 1746572"/>
              <a:gd name="connsiteX4" fmla="*/ 0 w 446059"/>
              <a:gd name="connsiteY4" fmla="*/ 0 h 1746572"/>
              <a:gd name="connsiteX0" fmla="*/ 0 w 446059"/>
              <a:gd name="connsiteY0" fmla="*/ 0 h 1746572"/>
              <a:gd name="connsiteX1" fmla="*/ 2064 w 446059"/>
              <a:gd name="connsiteY1" fmla="*/ 1495370 h 1746572"/>
              <a:gd name="connsiteX2" fmla="*/ 438915 w 446059"/>
              <a:gd name="connsiteY2" fmla="*/ 1746572 h 1746572"/>
              <a:gd name="connsiteX3" fmla="*/ 446059 w 446059"/>
              <a:gd name="connsiteY3" fmla="*/ 186601 h 1746572"/>
              <a:gd name="connsiteX4" fmla="*/ 0 w 446059"/>
              <a:gd name="connsiteY4" fmla="*/ 0 h 1746572"/>
              <a:gd name="connsiteX0" fmla="*/ 0 w 446059"/>
              <a:gd name="connsiteY0" fmla="*/ 0 h 1741492"/>
              <a:gd name="connsiteX1" fmla="*/ 2064 w 446059"/>
              <a:gd name="connsiteY1" fmla="*/ 1495370 h 1741492"/>
              <a:gd name="connsiteX2" fmla="*/ 443995 w 446059"/>
              <a:gd name="connsiteY2" fmla="*/ 1741492 h 1741492"/>
              <a:gd name="connsiteX3" fmla="*/ 446059 w 446059"/>
              <a:gd name="connsiteY3" fmla="*/ 186601 h 1741492"/>
              <a:gd name="connsiteX4" fmla="*/ 0 w 446059"/>
              <a:gd name="connsiteY4" fmla="*/ 0 h 1741492"/>
              <a:gd name="connsiteX0" fmla="*/ 0 w 446059"/>
              <a:gd name="connsiteY0" fmla="*/ 0 h 1690692"/>
              <a:gd name="connsiteX1" fmla="*/ 2064 w 446059"/>
              <a:gd name="connsiteY1" fmla="*/ 1495370 h 1690692"/>
              <a:gd name="connsiteX2" fmla="*/ 443995 w 446059"/>
              <a:gd name="connsiteY2" fmla="*/ 1690692 h 1690692"/>
              <a:gd name="connsiteX3" fmla="*/ 446059 w 446059"/>
              <a:gd name="connsiteY3" fmla="*/ 186601 h 1690692"/>
              <a:gd name="connsiteX4" fmla="*/ 0 w 446059"/>
              <a:gd name="connsiteY4" fmla="*/ 0 h 169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59" h="1690692">
                <a:moveTo>
                  <a:pt x="0" y="0"/>
                </a:moveTo>
                <a:cubicBezTo>
                  <a:pt x="2381" y="479830"/>
                  <a:pt x="-317" y="1015540"/>
                  <a:pt x="2064" y="1495370"/>
                </a:cubicBezTo>
                <a:lnTo>
                  <a:pt x="443995" y="1690692"/>
                </a:lnTo>
                <a:cubicBezTo>
                  <a:pt x="446376" y="1170702"/>
                  <a:pt x="443678" y="706591"/>
                  <a:pt x="446059" y="18660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8" name="object 58"/>
          <p:cNvSpPr/>
          <p:nvPr/>
        </p:nvSpPr>
        <p:spPr>
          <a:xfrm>
            <a:off x="3592028" y="6951613"/>
            <a:ext cx="413101" cy="1532369"/>
          </a:xfrm>
          <a:custGeom>
            <a:avLst/>
            <a:gdLst>
              <a:gd name="connsiteX0" fmla="*/ 447012 w 454155"/>
              <a:gd name="connsiteY0" fmla="*/ 0 h 2125191"/>
              <a:gd name="connsiteX1" fmla="*/ 0 w 454155"/>
              <a:gd name="connsiteY1" fmla="*/ 186601 h 2125191"/>
              <a:gd name="connsiteX2" fmla="*/ 0 w 454155"/>
              <a:gd name="connsiteY2" fmla="*/ 2125191 h 2125191"/>
              <a:gd name="connsiteX3" fmla="*/ 454155 w 454155"/>
              <a:gd name="connsiteY3" fmla="*/ 1518072 h 2125191"/>
              <a:gd name="connsiteX4" fmla="*/ 447012 w 454155"/>
              <a:gd name="connsiteY4" fmla="*/ 0 h 2125191"/>
              <a:gd name="connsiteX0" fmla="*/ 447012 w 454155"/>
              <a:gd name="connsiteY0" fmla="*/ 0 h 1760860"/>
              <a:gd name="connsiteX1" fmla="*/ 0 w 454155"/>
              <a:gd name="connsiteY1" fmla="*/ 186601 h 1760860"/>
              <a:gd name="connsiteX2" fmla="*/ 0 w 454155"/>
              <a:gd name="connsiteY2" fmla="*/ 1760860 h 1760860"/>
              <a:gd name="connsiteX3" fmla="*/ 454155 w 454155"/>
              <a:gd name="connsiteY3" fmla="*/ 1518072 h 1760860"/>
              <a:gd name="connsiteX4" fmla="*/ 447012 w 454155"/>
              <a:gd name="connsiteY4" fmla="*/ 0 h 1760860"/>
              <a:gd name="connsiteX0" fmla="*/ 447012 w 454155"/>
              <a:gd name="connsiteY0" fmla="*/ 0 h 1684660"/>
              <a:gd name="connsiteX1" fmla="*/ 0 w 454155"/>
              <a:gd name="connsiteY1" fmla="*/ 186601 h 1684660"/>
              <a:gd name="connsiteX2" fmla="*/ 0 w 454155"/>
              <a:gd name="connsiteY2" fmla="*/ 1684660 h 1684660"/>
              <a:gd name="connsiteX3" fmla="*/ 454155 w 454155"/>
              <a:gd name="connsiteY3" fmla="*/ 1518072 h 1684660"/>
              <a:gd name="connsiteX4" fmla="*/ 447012 w 454155"/>
              <a:gd name="connsiteY4" fmla="*/ 0 h 16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155" h="1684660">
                <a:moveTo>
                  <a:pt x="447012" y="0"/>
                </a:moveTo>
                <a:lnTo>
                  <a:pt x="0" y="186601"/>
                </a:lnTo>
                <a:lnTo>
                  <a:pt x="0" y="1684660"/>
                </a:lnTo>
                <a:lnTo>
                  <a:pt x="454155" y="1518072"/>
                </a:lnTo>
                <a:lnTo>
                  <a:pt x="447012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9" name="object 59"/>
          <p:cNvSpPr/>
          <p:nvPr/>
        </p:nvSpPr>
        <p:spPr>
          <a:xfrm>
            <a:off x="3592028" y="6813575"/>
            <a:ext cx="406628" cy="339049"/>
          </a:xfrm>
          <a:custGeom>
            <a:avLst/>
            <a:gdLst/>
            <a:ahLst/>
            <a:cxnLst/>
            <a:rect l="l" t="t" r="r" b="b"/>
            <a:pathLst>
              <a:path w="447039" h="372745">
                <a:moveTo>
                  <a:pt x="0" y="0"/>
                </a:moveTo>
                <a:lnTo>
                  <a:pt x="0" y="372260"/>
                </a:lnTo>
                <a:lnTo>
                  <a:pt x="447012" y="185659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0" name="object 60"/>
          <p:cNvSpPr/>
          <p:nvPr/>
        </p:nvSpPr>
        <p:spPr>
          <a:xfrm>
            <a:off x="3186292" y="3566607"/>
            <a:ext cx="812678" cy="339049"/>
          </a:xfrm>
          <a:custGeom>
            <a:avLst/>
            <a:gdLst/>
            <a:ahLst/>
            <a:cxnLst/>
            <a:rect l="l" t="t" r="r" b="b"/>
            <a:pathLst>
              <a:path w="893445" h="372745">
                <a:moveTo>
                  <a:pt x="446059" y="0"/>
                </a:moveTo>
                <a:lnTo>
                  <a:pt x="0" y="186622"/>
                </a:lnTo>
                <a:lnTo>
                  <a:pt x="446059" y="372260"/>
                </a:lnTo>
                <a:lnTo>
                  <a:pt x="893072" y="186622"/>
                </a:lnTo>
                <a:lnTo>
                  <a:pt x="446059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1" name="object 61"/>
          <p:cNvSpPr/>
          <p:nvPr/>
        </p:nvSpPr>
        <p:spPr>
          <a:xfrm>
            <a:off x="1932580" y="3566603"/>
            <a:ext cx="406051" cy="4917082"/>
          </a:xfrm>
          <a:custGeom>
            <a:avLst/>
            <a:gdLst/>
            <a:ahLst/>
            <a:cxnLst/>
            <a:rect l="l" t="t" r="r" b="b"/>
            <a:pathLst>
              <a:path w="446405" h="5405755">
                <a:moveTo>
                  <a:pt x="446059" y="0"/>
                </a:moveTo>
                <a:lnTo>
                  <a:pt x="0" y="186622"/>
                </a:lnTo>
                <a:lnTo>
                  <a:pt x="0" y="5219778"/>
                </a:lnTo>
                <a:lnTo>
                  <a:pt x="446059" y="5405416"/>
                </a:lnTo>
                <a:lnTo>
                  <a:pt x="446059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2" name="object 62"/>
          <p:cNvSpPr/>
          <p:nvPr/>
        </p:nvSpPr>
        <p:spPr>
          <a:xfrm>
            <a:off x="2338316" y="3566603"/>
            <a:ext cx="406628" cy="4917082"/>
          </a:xfrm>
          <a:custGeom>
            <a:avLst/>
            <a:gdLst/>
            <a:ahLst/>
            <a:cxnLst/>
            <a:rect l="l" t="t" r="r" b="b"/>
            <a:pathLst>
              <a:path w="447039" h="5405755">
                <a:moveTo>
                  <a:pt x="0" y="0"/>
                </a:moveTo>
                <a:lnTo>
                  <a:pt x="0" y="5405416"/>
                </a:lnTo>
                <a:lnTo>
                  <a:pt x="447012" y="5219778"/>
                </a:lnTo>
                <a:lnTo>
                  <a:pt x="447012" y="186622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3" name="object 63"/>
          <p:cNvSpPr/>
          <p:nvPr/>
        </p:nvSpPr>
        <p:spPr>
          <a:xfrm>
            <a:off x="1932579" y="4566558"/>
            <a:ext cx="812678" cy="339049"/>
          </a:xfrm>
          <a:custGeom>
            <a:avLst/>
            <a:gdLst/>
            <a:ahLst/>
            <a:cxnLst/>
            <a:rect l="l" t="t" r="r" b="b"/>
            <a:pathLst>
              <a:path w="893444" h="372745">
                <a:moveTo>
                  <a:pt x="446059" y="0"/>
                </a:moveTo>
                <a:lnTo>
                  <a:pt x="0" y="185659"/>
                </a:lnTo>
                <a:lnTo>
                  <a:pt x="446059" y="372260"/>
                </a:lnTo>
                <a:lnTo>
                  <a:pt x="893072" y="185659"/>
                </a:lnTo>
                <a:lnTo>
                  <a:pt x="446059" y="0"/>
                </a:lnTo>
                <a:close/>
              </a:path>
            </a:pathLst>
          </a:custGeom>
          <a:solidFill>
            <a:srgbClr val="8ECBE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4" name="object 64"/>
          <p:cNvSpPr/>
          <p:nvPr/>
        </p:nvSpPr>
        <p:spPr>
          <a:xfrm>
            <a:off x="1926553" y="4726024"/>
            <a:ext cx="408692" cy="3757338"/>
          </a:xfrm>
          <a:custGeom>
            <a:avLst/>
            <a:gdLst>
              <a:gd name="connsiteX0" fmla="*/ 4265 w 446059"/>
              <a:gd name="connsiteY0" fmla="*/ 0 h 3062881"/>
              <a:gd name="connsiteX1" fmla="*/ 0 w 446059"/>
              <a:gd name="connsiteY1" fmla="*/ 2877242 h 3062881"/>
              <a:gd name="connsiteX2" fmla="*/ 446059 w 446059"/>
              <a:gd name="connsiteY2" fmla="*/ 3062881 h 3062881"/>
              <a:gd name="connsiteX3" fmla="*/ 446059 w 446059"/>
              <a:gd name="connsiteY3" fmla="*/ 158351 h 3062881"/>
              <a:gd name="connsiteX4" fmla="*/ 4265 w 446059"/>
              <a:gd name="connsiteY4" fmla="*/ 0 h 3062881"/>
              <a:gd name="connsiteX0" fmla="*/ 4265 w 446059"/>
              <a:gd name="connsiteY0" fmla="*/ 0 h 3062881"/>
              <a:gd name="connsiteX1" fmla="*/ 0 w 446059"/>
              <a:gd name="connsiteY1" fmla="*/ 2877242 h 3062881"/>
              <a:gd name="connsiteX2" fmla="*/ 446059 w 446059"/>
              <a:gd name="connsiteY2" fmla="*/ 3062881 h 3062881"/>
              <a:gd name="connsiteX3" fmla="*/ 437527 w 446059"/>
              <a:gd name="connsiteY3" fmla="*/ 145796 h 3062881"/>
              <a:gd name="connsiteX4" fmla="*/ 4265 w 446059"/>
              <a:gd name="connsiteY4" fmla="*/ 0 h 3062881"/>
              <a:gd name="connsiteX0" fmla="*/ 4265 w 446059"/>
              <a:gd name="connsiteY0" fmla="*/ 0 h 3062881"/>
              <a:gd name="connsiteX1" fmla="*/ 0 w 446059"/>
              <a:gd name="connsiteY1" fmla="*/ 2877242 h 3062881"/>
              <a:gd name="connsiteX2" fmla="*/ 446059 w 446059"/>
              <a:gd name="connsiteY2" fmla="*/ 3062881 h 3062881"/>
              <a:gd name="connsiteX3" fmla="*/ 446059 w 446059"/>
              <a:gd name="connsiteY3" fmla="*/ 142658 h 3062881"/>
              <a:gd name="connsiteX4" fmla="*/ 4265 w 446059"/>
              <a:gd name="connsiteY4" fmla="*/ 0 h 3062881"/>
              <a:gd name="connsiteX0" fmla="*/ 10942 w 452736"/>
              <a:gd name="connsiteY0" fmla="*/ 0 h 3062881"/>
              <a:gd name="connsiteX1" fmla="*/ 0 w 452736"/>
              <a:gd name="connsiteY1" fmla="*/ 2926373 h 3062881"/>
              <a:gd name="connsiteX2" fmla="*/ 452736 w 452736"/>
              <a:gd name="connsiteY2" fmla="*/ 3062881 h 3062881"/>
              <a:gd name="connsiteX3" fmla="*/ 452736 w 452736"/>
              <a:gd name="connsiteY3" fmla="*/ 142658 h 3062881"/>
              <a:gd name="connsiteX4" fmla="*/ 10942 w 452736"/>
              <a:gd name="connsiteY4" fmla="*/ 0 h 306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36" h="3062881">
                <a:moveTo>
                  <a:pt x="10942" y="0"/>
                </a:moveTo>
                <a:cubicBezTo>
                  <a:pt x="9520" y="959081"/>
                  <a:pt x="1422" y="1967292"/>
                  <a:pt x="0" y="2926373"/>
                </a:cubicBezTo>
                <a:lnTo>
                  <a:pt x="452736" y="3062881"/>
                </a:lnTo>
                <a:lnTo>
                  <a:pt x="452736" y="142658"/>
                </a:lnTo>
                <a:lnTo>
                  <a:pt x="10942" y="0"/>
                </a:lnTo>
                <a:close/>
              </a:path>
            </a:pathLst>
          </a:custGeom>
          <a:solidFill>
            <a:srgbClr val="64B3DA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5" name="object 65"/>
          <p:cNvSpPr/>
          <p:nvPr/>
        </p:nvSpPr>
        <p:spPr>
          <a:xfrm>
            <a:off x="2334465" y="4733727"/>
            <a:ext cx="407377" cy="3741934"/>
          </a:xfrm>
          <a:custGeom>
            <a:avLst/>
            <a:gdLst>
              <a:gd name="connsiteX0" fmla="*/ 447012 w 447012"/>
              <a:gd name="connsiteY0" fmla="*/ 0 h 3050325"/>
              <a:gd name="connsiteX1" fmla="*/ 0 w 447012"/>
              <a:gd name="connsiteY1" fmla="*/ 145795 h 3050325"/>
              <a:gd name="connsiteX2" fmla="*/ 0 w 447012"/>
              <a:gd name="connsiteY2" fmla="*/ 3050325 h 3050325"/>
              <a:gd name="connsiteX3" fmla="*/ 447012 w 447012"/>
              <a:gd name="connsiteY3" fmla="*/ 2864686 h 3050325"/>
              <a:gd name="connsiteX4" fmla="*/ 447012 w 447012"/>
              <a:gd name="connsiteY4" fmla="*/ 0 h 3050325"/>
              <a:gd name="connsiteX0" fmla="*/ 451278 w 451278"/>
              <a:gd name="connsiteY0" fmla="*/ 0 h 3050325"/>
              <a:gd name="connsiteX1" fmla="*/ 0 w 451278"/>
              <a:gd name="connsiteY1" fmla="*/ 136378 h 3050325"/>
              <a:gd name="connsiteX2" fmla="*/ 4266 w 451278"/>
              <a:gd name="connsiteY2" fmla="*/ 3050325 h 3050325"/>
              <a:gd name="connsiteX3" fmla="*/ 451278 w 451278"/>
              <a:gd name="connsiteY3" fmla="*/ 2864686 h 3050325"/>
              <a:gd name="connsiteX4" fmla="*/ 451278 w 451278"/>
              <a:gd name="connsiteY4" fmla="*/ 0 h 3050325"/>
              <a:gd name="connsiteX0" fmla="*/ 451278 w 451278"/>
              <a:gd name="connsiteY0" fmla="*/ 0 h 3050325"/>
              <a:gd name="connsiteX1" fmla="*/ 0 w 451278"/>
              <a:gd name="connsiteY1" fmla="*/ 136378 h 3050325"/>
              <a:gd name="connsiteX2" fmla="*/ 4266 w 451278"/>
              <a:gd name="connsiteY2" fmla="*/ 3050325 h 3050325"/>
              <a:gd name="connsiteX3" fmla="*/ 451278 w 451278"/>
              <a:gd name="connsiteY3" fmla="*/ 2921187 h 3050325"/>
              <a:gd name="connsiteX4" fmla="*/ 451278 w 451278"/>
              <a:gd name="connsiteY4" fmla="*/ 0 h 3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278" h="3050325">
                <a:moveTo>
                  <a:pt x="451278" y="0"/>
                </a:moveTo>
                <a:lnTo>
                  <a:pt x="0" y="136378"/>
                </a:lnTo>
                <a:lnTo>
                  <a:pt x="4266" y="3050325"/>
                </a:lnTo>
                <a:lnTo>
                  <a:pt x="451278" y="2921187"/>
                </a:lnTo>
                <a:lnTo>
                  <a:pt x="451278" y="0"/>
                </a:lnTo>
                <a:close/>
              </a:path>
            </a:pathLst>
          </a:custGeom>
          <a:solidFill>
            <a:srgbClr val="3591C6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6" name="object 66"/>
          <p:cNvSpPr/>
          <p:nvPr/>
        </p:nvSpPr>
        <p:spPr>
          <a:xfrm>
            <a:off x="2338316" y="4566558"/>
            <a:ext cx="406628" cy="339049"/>
          </a:xfrm>
          <a:custGeom>
            <a:avLst/>
            <a:gdLst/>
            <a:ahLst/>
            <a:cxnLst/>
            <a:rect l="l" t="t" r="r" b="b"/>
            <a:pathLst>
              <a:path w="447039" h="372745">
                <a:moveTo>
                  <a:pt x="0" y="0"/>
                </a:moveTo>
                <a:lnTo>
                  <a:pt x="0" y="372260"/>
                </a:lnTo>
                <a:lnTo>
                  <a:pt x="447012" y="185659"/>
                </a:lnTo>
                <a:lnTo>
                  <a:pt x="0" y="0"/>
                </a:lnTo>
                <a:close/>
              </a:path>
            </a:pathLst>
          </a:custGeom>
          <a:solidFill>
            <a:srgbClr val="64B3DA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7" name="object 67"/>
          <p:cNvSpPr/>
          <p:nvPr/>
        </p:nvSpPr>
        <p:spPr>
          <a:xfrm>
            <a:off x="1932579" y="3566607"/>
            <a:ext cx="812678" cy="339049"/>
          </a:xfrm>
          <a:custGeom>
            <a:avLst/>
            <a:gdLst/>
            <a:ahLst/>
            <a:cxnLst/>
            <a:rect l="l" t="t" r="r" b="b"/>
            <a:pathLst>
              <a:path w="893444" h="372745">
                <a:moveTo>
                  <a:pt x="446059" y="0"/>
                </a:moveTo>
                <a:lnTo>
                  <a:pt x="0" y="186622"/>
                </a:lnTo>
                <a:lnTo>
                  <a:pt x="446059" y="372260"/>
                </a:lnTo>
                <a:lnTo>
                  <a:pt x="893072" y="186622"/>
                </a:lnTo>
                <a:lnTo>
                  <a:pt x="446059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8" name="object 68"/>
          <p:cNvSpPr/>
          <p:nvPr/>
        </p:nvSpPr>
        <p:spPr>
          <a:xfrm>
            <a:off x="1265724" y="8251964"/>
            <a:ext cx="68794" cy="9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7" name="object 77"/>
          <p:cNvSpPr/>
          <p:nvPr/>
        </p:nvSpPr>
        <p:spPr>
          <a:xfrm>
            <a:off x="6127102" y="3566603"/>
            <a:ext cx="406051" cy="4917082"/>
          </a:xfrm>
          <a:custGeom>
            <a:avLst/>
            <a:gdLst/>
            <a:ahLst/>
            <a:cxnLst/>
            <a:rect l="l" t="t" r="r" b="b"/>
            <a:pathLst>
              <a:path w="446404" h="5405755">
                <a:moveTo>
                  <a:pt x="446059" y="0"/>
                </a:moveTo>
                <a:lnTo>
                  <a:pt x="0" y="186622"/>
                </a:lnTo>
                <a:lnTo>
                  <a:pt x="0" y="5219778"/>
                </a:lnTo>
                <a:lnTo>
                  <a:pt x="446059" y="5405416"/>
                </a:lnTo>
                <a:lnTo>
                  <a:pt x="446059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8" name="object 78"/>
          <p:cNvSpPr/>
          <p:nvPr/>
        </p:nvSpPr>
        <p:spPr>
          <a:xfrm>
            <a:off x="6532838" y="3566603"/>
            <a:ext cx="406628" cy="4917082"/>
          </a:xfrm>
          <a:custGeom>
            <a:avLst/>
            <a:gdLst/>
            <a:ahLst/>
            <a:cxnLst/>
            <a:rect l="l" t="t" r="r" b="b"/>
            <a:pathLst>
              <a:path w="447040" h="5405755">
                <a:moveTo>
                  <a:pt x="0" y="0"/>
                </a:moveTo>
                <a:lnTo>
                  <a:pt x="0" y="5405416"/>
                </a:lnTo>
                <a:lnTo>
                  <a:pt x="447012" y="5219778"/>
                </a:lnTo>
                <a:lnTo>
                  <a:pt x="447012" y="186622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0" name="object 80"/>
          <p:cNvSpPr/>
          <p:nvPr/>
        </p:nvSpPr>
        <p:spPr>
          <a:xfrm>
            <a:off x="6127101" y="7559989"/>
            <a:ext cx="405737" cy="923478"/>
          </a:xfrm>
          <a:custGeom>
            <a:avLst/>
            <a:gdLst>
              <a:gd name="connsiteX0" fmla="*/ 0 w 446059"/>
              <a:gd name="connsiteY0" fmla="*/ 0 h 1214957"/>
              <a:gd name="connsiteX1" fmla="*/ 0 w 446059"/>
              <a:gd name="connsiteY1" fmla="*/ 1029319 h 1214957"/>
              <a:gd name="connsiteX2" fmla="*/ 446059 w 446059"/>
              <a:gd name="connsiteY2" fmla="*/ 1214957 h 1214957"/>
              <a:gd name="connsiteX3" fmla="*/ 446059 w 446059"/>
              <a:gd name="connsiteY3" fmla="*/ 137210 h 1214957"/>
              <a:gd name="connsiteX4" fmla="*/ 0 w 446059"/>
              <a:gd name="connsiteY4" fmla="*/ 0 h 1214957"/>
              <a:gd name="connsiteX0" fmla="*/ 0 w 446059"/>
              <a:gd name="connsiteY0" fmla="*/ 0 h 1214957"/>
              <a:gd name="connsiteX1" fmla="*/ 0 w 446059"/>
              <a:gd name="connsiteY1" fmla="*/ 1029319 h 1214957"/>
              <a:gd name="connsiteX2" fmla="*/ 446059 w 446059"/>
              <a:gd name="connsiteY2" fmla="*/ 1214957 h 1214957"/>
              <a:gd name="connsiteX3" fmla="*/ 443338 w 446059"/>
              <a:gd name="connsiteY3" fmla="*/ 212927 h 1214957"/>
              <a:gd name="connsiteX4" fmla="*/ 0 w 446059"/>
              <a:gd name="connsiteY4" fmla="*/ 0 h 1214957"/>
              <a:gd name="connsiteX0" fmla="*/ 0 w 446059"/>
              <a:gd name="connsiteY0" fmla="*/ 0 h 1228125"/>
              <a:gd name="connsiteX1" fmla="*/ 0 w 446059"/>
              <a:gd name="connsiteY1" fmla="*/ 1042487 h 1228125"/>
              <a:gd name="connsiteX2" fmla="*/ 446059 w 446059"/>
              <a:gd name="connsiteY2" fmla="*/ 1228125 h 1228125"/>
              <a:gd name="connsiteX3" fmla="*/ 443338 w 446059"/>
              <a:gd name="connsiteY3" fmla="*/ 226095 h 1228125"/>
              <a:gd name="connsiteX4" fmla="*/ 0 w 446059"/>
              <a:gd name="connsiteY4" fmla="*/ 0 h 122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59" h="1228125">
                <a:moveTo>
                  <a:pt x="0" y="0"/>
                </a:moveTo>
                <a:lnTo>
                  <a:pt x="0" y="1042487"/>
                </a:lnTo>
                <a:lnTo>
                  <a:pt x="446059" y="1228125"/>
                </a:lnTo>
                <a:lnTo>
                  <a:pt x="443338" y="226095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1" name="object 81"/>
          <p:cNvSpPr/>
          <p:nvPr/>
        </p:nvSpPr>
        <p:spPr>
          <a:xfrm>
            <a:off x="6530363" y="7562464"/>
            <a:ext cx="409078" cy="921003"/>
          </a:xfrm>
          <a:custGeom>
            <a:avLst/>
            <a:gdLst>
              <a:gd name="connsiteX0" fmla="*/ 447012 w 447012"/>
              <a:gd name="connsiteY0" fmla="*/ 0 h 1224834"/>
              <a:gd name="connsiteX1" fmla="*/ 0 w 447012"/>
              <a:gd name="connsiteY1" fmla="*/ 147087 h 1224834"/>
              <a:gd name="connsiteX2" fmla="*/ 0 w 447012"/>
              <a:gd name="connsiteY2" fmla="*/ 1224834 h 1224834"/>
              <a:gd name="connsiteX3" fmla="*/ 447012 w 447012"/>
              <a:gd name="connsiteY3" fmla="*/ 1039196 h 1224834"/>
              <a:gd name="connsiteX4" fmla="*/ 447012 w 447012"/>
              <a:gd name="connsiteY4" fmla="*/ 0 h 1224834"/>
              <a:gd name="connsiteX0" fmla="*/ 449733 w 449733"/>
              <a:gd name="connsiteY0" fmla="*/ 0 h 1224834"/>
              <a:gd name="connsiteX1" fmla="*/ 0 w 449733"/>
              <a:gd name="connsiteY1" fmla="*/ 226096 h 1224834"/>
              <a:gd name="connsiteX2" fmla="*/ 2721 w 449733"/>
              <a:gd name="connsiteY2" fmla="*/ 1224834 h 1224834"/>
              <a:gd name="connsiteX3" fmla="*/ 449733 w 449733"/>
              <a:gd name="connsiteY3" fmla="*/ 1039196 h 1224834"/>
              <a:gd name="connsiteX4" fmla="*/ 449733 w 449733"/>
              <a:gd name="connsiteY4" fmla="*/ 0 h 122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733" h="1224834">
                <a:moveTo>
                  <a:pt x="449733" y="0"/>
                </a:moveTo>
                <a:lnTo>
                  <a:pt x="0" y="226096"/>
                </a:lnTo>
                <a:lnTo>
                  <a:pt x="2721" y="1224834"/>
                </a:lnTo>
                <a:lnTo>
                  <a:pt x="449733" y="1039196"/>
                </a:lnTo>
                <a:lnTo>
                  <a:pt x="449733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111" name="Grupo 110"/>
          <p:cNvGrpSpPr/>
          <p:nvPr/>
        </p:nvGrpSpPr>
        <p:grpSpPr>
          <a:xfrm>
            <a:off x="6127101" y="7394015"/>
            <a:ext cx="812678" cy="339049"/>
            <a:chOff x="6735324" y="8384813"/>
            <a:chExt cx="893444" cy="372745"/>
          </a:xfrm>
        </p:grpSpPr>
        <p:sp>
          <p:nvSpPr>
            <p:cNvPr id="79" name="object 79"/>
            <p:cNvSpPr/>
            <p:nvPr/>
          </p:nvSpPr>
          <p:spPr>
            <a:xfrm>
              <a:off x="6735324" y="8384813"/>
              <a:ext cx="893444" cy="372745"/>
            </a:xfrm>
            <a:custGeom>
              <a:avLst/>
              <a:gdLst/>
              <a:ahLst/>
              <a:cxnLst/>
              <a:rect l="l" t="t" r="r" b="b"/>
              <a:pathLst>
                <a:path w="893445" h="372745">
                  <a:moveTo>
                    <a:pt x="446059" y="0"/>
                  </a:moveTo>
                  <a:lnTo>
                    <a:pt x="0" y="185659"/>
                  </a:lnTo>
                  <a:lnTo>
                    <a:pt x="446059" y="372260"/>
                  </a:lnTo>
                  <a:lnTo>
                    <a:pt x="893072" y="185659"/>
                  </a:lnTo>
                  <a:lnTo>
                    <a:pt x="446059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2" name="object 82"/>
            <p:cNvSpPr/>
            <p:nvPr/>
          </p:nvSpPr>
          <p:spPr>
            <a:xfrm>
              <a:off x="7181384" y="8384813"/>
              <a:ext cx="447040" cy="372745"/>
            </a:xfrm>
            <a:custGeom>
              <a:avLst/>
              <a:gdLst/>
              <a:ahLst/>
              <a:cxnLst/>
              <a:rect l="l" t="t" r="r" b="b"/>
              <a:pathLst>
                <a:path w="447040" h="372745">
                  <a:moveTo>
                    <a:pt x="0" y="0"/>
                  </a:moveTo>
                  <a:lnTo>
                    <a:pt x="0" y="372260"/>
                  </a:lnTo>
                  <a:lnTo>
                    <a:pt x="447012" y="18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83" name="object 83"/>
          <p:cNvSpPr/>
          <p:nvPr/>
        </p:nvSpPr>
        <p:spPr>
          <a:xfrm>
            <a:off x="6127101" y="3566607"/>
            <a:ext cx="812678" cy="339049"/>
          </a:xfrm>
          <a:custGeom>
            <a:avLst/>
            <a:gdLst/>
            <a:ahLst/>
            <a:cxnLst/>
            <a:rect l="l" t="t" r="r" b="b"/>
            <a:pathLst>
              <a:path w="893445" h="372745">
                <a:moveTo>
                  <a:pt x="446059" y="0"/>
                </a:moveTo>
                <a:lnTo>
                  <a:pt x="0" y="186622"/>
                </a:lnTo>
                <a:lnTo>
                  <a:pt x="446059" y="372260"/>
                </a:lnTo>
                <a:lnTo>
                  <a:pt x="893072" y="186622"/>
                </a:lnTo>
                <a:lnTo>
                  <a:pt x="446059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4" name="object 84"/>
          <p:cNvSpPr txBox="1"/>
          <p:nvPr/>
        </p:nvSpPr>
        <p:spPr>
          <a:xfrm>
            <a:off x="2351461" y="8512572"/>
            <a:ext cx="1386232" cy="242042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CO" sz="1501">
                <a:solidFill>
                  <a:srgbClr val="FFFFFF"/>
                </a:solidFill>
                <a:latin typeface="Trebuchet MS"/>
                <a:cs typeface="Trebuchet MS"/>
              </a:rPr>
              <a:t>Administrativos</a:t>
            </a:r>
            <a:endParaRPr sz="1501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18298" y="8512572"/>
            <a:ext cx="987569" cy="242042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>
              <a:spcBef>
                <a:spcPts val="86"/>
              </a:spcBef>
            </a:pPr>
            <a:r>
              <a:rPr lang="es-CO" sz="1501">
                <a:solidFill>
                  <a:srgbClr val="FFFFFF"/>
                </a:solidFill>
                <a:latin typeface="Trebuchet MS"/>
                <a:cs typeface="Trebuchet MS"/>
              </a:rPr>
              <a:t>Operativos</a:t>
            </a:r>
            <a:endParaRPr sz="1501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043068" y="9035746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80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7" name="object 87"/>
          <p:cNvSpPr txBox="1"/>
          <p:nvPr/>
        </p:nvSpPr>
        <p:spPr>
          <a:xfrm>
            <a:off x="2406159" y="8970941"/>
            <a:ext cx="982492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sz="1910" spc="18">
                <a:solidFill>
                  <a:srgbClr val="081C49"/>
                </a:solidFill>
                <a:latin typeface="Trebuchet MS"/>
                <a:cs typeface="Trebuchet MS"/>
              </a:rPr>
              <a:t>Universo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623926" y="9035746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9" name="object 89"/>
          <p:cNvSpPr txBox="1"/>
          <p:nvPr/>
        </p:nvSpPr>
        <p:spPr>
          <a:xfrm>
            <a:off x="3987021" y="8970941"/>
            <a:ext cx="2182161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sz="1910" spc="-27">
                <a:solidFill>
                  <a:srgbClr val="081C49"/>
                </a:solidFill>
                <a:latin typeface="Trebuchet MS"/>
                <a:cs typeface="Trebuchet MS"/>
              </a:rPr>
              <a:t>Total </a:t>
            </a:r>
            <a:r>
              <a:rPr sz="1910" spc="23">
                <a:solidFill>
                  <a:srgbClr val="081C49"/>
                </a:solidFill>
                <a:latin typeface="Trebuchet MS"/>
                <a:cs typeface="Trebuchet MS"/>
              </a:rPr>
              <a:t>de</a:t>
            </a:r>
            <a:r>
              <a:rPr sz="1910" spc="41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1910" spc="23">
                <a:solidFill>
                  <a:srgbClr val="081C49"/>
                </a:solidFill>
                <a:latin typeface="Trebuchet MS"/>
                <a:cs typeface="Trebuchet MS"/>
              </a:rPr>
              <a:t>respuestas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101" name="object 87"/>
          <p:cNvSpPr txBox="1"/>
          <p:nvPr/>
        </p:nvSpPr>
        <p:spPr>
          <a:xfrm>
            <a:off x="1265307" y="7722604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5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3" name="object 87"/>
          <p:cNvSpPr txBox="1"/>
          <p:nvPr/>
        </p:nvSpPr>
        <p:spPr>
          <a:xfrm>
            <a:off x="1230814" y="7179430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10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4" name="object 87"/>
          <p:cNvSpPr txBox="1"/>
          <p:nvPr/>
        </p:nvSpPr>
        <p:spPr>
          <a:xfrm>
            <a:off x="1230814" y="6657818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15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5" name="object 87"/>
          <p:cNvSpPr txBox="1"/>
          <p:nvPr/>
        </p:nvSpPr>
        <p:spPr>
          <a:xfrm>
            <a:off x="1230814" y="6142272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20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6" name="object 87"/>
          <p:cNvSpPr txBox="1"/>
          <p:nvPr/>
        </p:nvSpPr>
        <p:spPr>
          <a:xfrm>
            <a:off x="1230814" y="5655402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25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7" name="object 87"/>
          <p:cNvSpPr txBox="1"/>
          <p:nvPr/>
        </p:nvSpPr>
        <p:spPr>
          <a:xfrm>
            <a:off x="1230814" y="5200318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30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8" name="object 87"/>
          <p:cNvSpPr txBox="1"/>
          <p:nvPr/>
        </p:nvSpPr>
        <p:spPr>
          <a:xfrm>
            <a:off x="1230814" y="4788413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35</a:t>
            </a:r>
            <a:endParaRPr sz="1001">
              <a:latin typeface="Trebuchet MS"/>
              <a:cs typeface="Trebuchet MS"/>
            </a:endParaRPr>
          </a:p>
        </p:txBody>
      </p:sp>
      <p:sp>
        <p:nvSpPr>
          <p:cNvPr id="109" name="object 87"/>
          <p:cNvSpPr txBox="1"/>
          <p:nvPr/>
        </p:nvSpPr>
        <p:spPr>
          <a:xfrm>
            <a:off x="1230814" y="4338144"/>
            <a:ext cx="183890" cy="17034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CO" sz="1001" spc="18">
                <a:solidFill>
                  <a:srgbClr val="081C49"/>
                </a:solidFill>
                <a:latin typeface="Trebuchet MS"/>
                <a:cs typeface="Trebuchet MS"/>
              </a:rPr>
              <a:t>40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xfrm>
            <a:off x="10114202" y="4609681"/>
            <a:ext cx="7426162" cy="398157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0" marR="590303" indent="0">
              <a:lnSpc>
                <a:spcPts val="2702"/>
              </a:lnSpc>
              <a:buNone/>
            </a:pPr>
            <a:r>
              <a:rPr sz="2500" b="1" spc="9" dirty="0" err="1">
                <a:solidFill>
                  <a:srgbClr val="002060"/>
                </a:solidFill>
                <a:latin typeface="Trebuchet MS" panose="020B0703020202090204" pitchFamily="34" charset="0"/>
                <a:cs typeface="Trebuchet MS"/>
              </a:rPr>
              <a:t>Operativos</a:t>
            </a:r>
            <a:r>
              <a:rPr sz="2547" b="1" spc="9" dirty="0">
                <a:solidFill>
                  <a:srgbClr val="002060"/>
                </a:solidFill>
                <a:latin typeface="Trebuchet MS" panose="020B0703020202090204" pitchFamily="34" charset="0"/>
                <a:cs typeface="Trebuchet MS"/>
              </a:rPr>
              <a:t>: </a:t>
            </a:r>
            <a:r>
              <a:rPr lang="es-CO" sz="2547" b="1" dirty="0">
                <a:latin typeface="Trebuchet MS" panose="020B0703020202090204" pitchFamily="34" charset="0"/>
              </a:rPr>
              <a:t>El 25 % participó.</a:t>
            </a:r>
            <a:endParaRPr lang="es-CO" sz="2547" dirty="0">
              <a:latin typeface="Trebuchet MS" panose="020B0703020202090204" pitchFamily="34" charset="0"/>
            </a:endParaRPr>
          </a:p>
        </p:txBody>
      </p:sp>
      <p:sp>
        <p:nvSpPr>
          <p:cNvPr id="117" name="object 13">
            <a:extLst>
              <a:ext uri="{FF2B5EF4-FFF2-40B4-BE49-F238E27FC236}">
                <a16:creationId xmlns:a16="http://schemas.microsoft.com/office/drawing/2014/main" id="{D2F5C622-EFA3-C64A-ACBF-75F97A184785}"/>
              </a:ext>
            </a:extLst>
          </p:cNvPr>
          <p:cNvSpPr/>
          <p:nvPr/>
        </p:nvSpPr>
        <p:spPr>
          <a:xfrm>
            <a:off x="13033348" y="3573950"/>
            <a:ext cx="754732" cy="207443"/>
          </a:xfrm>
          <a:custGeom>
            <a:avLst/>
            <a:gdLst/>
            <a:ahLst/>
            <a:cxnLst/>
            <a:rect l="l" t="t" r="r" b="b"/>
            <a:pathLst>
              <a:path w="869315" h="167639">
                <a:moveTo>
                  <a:pt x="868947" y="167596"/>
                </a:moveTo>
                <a:lnTo>
                  <a:pt x="0" y="167596"/>
                </a:lnTo>
                <a:lnTo>
                  <a:pt x="0" y="0"/>
                </a:lnTo>
                <a:lnTo>
                  <a:pt x="868947" y="0"/>
                </a:lnTo>
                <a:lnTo>
                  <a:pt x="868947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7" name="object 37"/>
          <p:cNvSpPr txBox="1"/>
          <p:nvPr/>
        </p:nvSpPr>
        <p:spPr>
          <a:xfrm>
            <a:off x="10111018" y="5861785"/>
            <a:ext cx="6717179" cy="434296"/>
          </a:xfrm>
          <a:prstGeom prst="rect">
            <a:avLst/>
          </a:prstGeom>
        </p:spPr>
        <p:txBody>
          <a:bodyPr vert="horz" wrap="square" lIns="0" tIns="49096" rIns="0" bIns="0" rtlCol="0">
            <a:spAutoFit/>
          </a:bodyPr>
          <a:lstStyle/>
          <a:p>
            <a:pPr marL="11552" marR="4621">
              <a:lnSpc>
                <a:spcPts val="3002"/>
              </a:lnSpc>
              <a:spcBef>
                <a:spcPts val="387"/>
              </a:spcBef>
            </a:pPr>
            <a:r>
              <a:rPr lang="es-MX" sz="2500" spc="9" dirty="0">
                <a:solidFill>
                  <a:srgbClr val="081C49"/>
                </a:solidFill>
                <a:latin typeface="Trebuchet MS"/>
                <a:cs typeface="Trebuchet MS"/>
              </a:rPr>
              <a:t>Obtuvimos un </a:t>
            </a:r>
            <a:r>
              <a:rPr lang="es-MX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30 % de participación total.</a:t>
            </a:r>
            <a:endParaRPr lang="es-MX" sz="2500" b="1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11017" y="3513512"/>
            <a:ext cx="7959065" cy="398718"/>
          </a:xfrm>
          <a:prstGeom prst="rect">
            <a:avLst/>
          </a:prstGeom>
        </p:spPr>
        <p:txBody>
          <a:bodyPr vert="horz" wrap="square" lIns="0" tIns="13862" rIns="0" bIns="0" rtlCol="0" anchor="t">
            <a:spAutoFit/>
          </a:bodyPr>
          <a:lstStyle/>
          <a:p>
            <a:pPr marL="11552">
              <a:spcBef>
                <a:spcPts val="109"/>
              </a:spcBef>
            </a:pPr>
            <a:r>
              <a:rPr sz="2500" b="1" spc="14" dirty="0" err="1">
                <a:solidFill>
                  <a:srgbClr val="000E49"/>
                </a:solidFill>
                <a:latin typeface="Trebuchet MS"/>
                <a:cs typeface="Trebuchet MS"/>
              </a:rPr>
              <a:t>Administrativos</a:t>
            </a:r>
            <a:r>
              <a:rPr sz="2500" b="1" spc="14" dirty="0">
                <a:solidFill>
                  <a:srgbClr val="000E49"/>
                </a:solidFill>
                <a:latin typeface="Trebuchet MS"/>
                <a:cs typeface="Trebuchet MS"/>
              </a:rPr>
              <a:t>: </a:t>
            </a:r>
            <a:r>
              <a:rPr lang="es-CO" sz="2500" b="1" dirty="0">
                <a:latin typeface="Trebuchet MS" panose="020B0703020202090204" pitchFamily="34" charset="0"/>
              </a:rPr>
              <a:t>El 35 % participó.</a:t>
            </a:r>
            <a:endParaRPr lang="es-MX" sz="2500" spc="18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22B5FCEB-9282-6841-B109-81DF7E887020}"/>
              </a:ext>
            </a:extLst>
          </p:cNvPr>
          <p:cNvGrpSpPr/>
          <p:nvPr/>
        </p:nvGrpSpPr>
        <p:grpSpPr>
          <a:xfrm>
            <a:off x="9513797" y="3608614"/>
            <a:ext cx="304971" cy="304971"/>
            <a:chOff x="10516234" y="6486818"/>
            <a:chExt cx="335280" cy="335280"/>
          </a:xfrm>
        </p:grpSpPr>
        <p:sp>
          <p:nvSpPr>
            <p:cNvPr id="119" name="object 11">
              <a:extLst>
                <a:ext uri="{FF2B5EF4-FFF2-40B4-BE49-F238E27FC236}">
                  <a16:creationId xmlns:a16="http://schemas.microsoft.com/office/drawing/2014/main" id="{CD4CAC23-00C8-E944-B17D-A154C25A4690}"/>
                </a:ext>
              </a:extLst>
            </p:cNvPr>
            <p:cNvSpPr/>
            <p:nvPr/>
          </p:nvSpPr>
          <p:spPr>
            <a:xfrm>
              <a:off x="10516234" y="6486818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0" name="object 12">
              <a:extLst>
                <a:ext uri="{FF2B5EF4-FFF2-40B4-BE49-F238E27FC236}">
                  <a16:creationId xmlns:a16="http://schemas.microsoft.com/office/drawing/2014/main" id="{4964F6B7-948D-A647-BB63-8BBF4DB01AA5}"/>
                </a:ext>
              </a:extLst>
            </p:cNvPr>
            <p:cNvSpPr/>
            <p:nvPr/>
          </p:nvSpPr>
          <p:spPr>
            <a:xfrm>
              <a:off x="10627142" y="6565455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</p:spTree>
    <p:extLst>
      <p:ext uri="{BB962C8B-B14F-4D97-AF65-F5344CB8AC3E}">
        <p14:creationId xmlns:p14="http://schemas.microsoft.com/office/powerpoint/2010/main" val="376374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781155" y="184068"/>
            <a:ext cx="13901402" cy="1822037"/>
            <a:chOff x="-1041" y="0"/>
            <a:chExt cx="18535203" cy="24293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041" y="329867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Matriz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local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puerto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RICO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963400" y="396911"/>
            <a:ext cx="1077916" cy="721307"/>
          </a:xfrm>
          <a:custGeom>
            <a:avLst/>
            <a:gdLst/>
            <a:ahLst/>
            <a:cxnLst/>
            <a:rect l="l" t="t" r="r" b="b"/>
            <a:pathLst>
              <a:path w="1077916" h="721307">
                <a:moveTo>
                  <a:pt x="0" y="0"/>
                </a:moveTo>
                <a:lnTo>
                  <a:pt x="1077916" y="0"/>
                </a:lnTo>
                <a:lnTo>
                  <a:pt x="1077916" y="721308"/>
                </a:lnTo>
                <a:lnTo>
                  <a:pt x="0" y="721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0" b="-140"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28121"/>
              </p:ext>
            </p:extLst>
          </p:nvPr>
        </p:nvGraphicFramePr>
        <p:xfrm>
          <a:off x="0" y="1412321"/>
          <a:ext cx="18288000" cy="8874678"/>
        </p:xfrm>
        <a:graphic>
          <a:graphicData uri="http://schemas.openxmlformats.org/drawingml/2006/table">
            <a:tbl>
              <a:tblPr/>
              <a:tblGrid>
                <a:gridCol w="201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4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13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4078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Al Día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físicas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(gestion local)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 Humana Puerto Rico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Video animado 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distribución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WP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digitales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>
                          <a:solidFill>
                            <a:schemeClr val="tx1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(gestion local)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Proyección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espacios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directos</a:t>
                      </a:r>
                      <a:endParaRPr lang="en-US" sz="1699" b="1" dirty="0">
                        <a:solidFill>
                          <a:srgbClr val="000000"/>
                        </a:solidFill>
                        <a:latin typeface="Trade Gothic Bold"/>
                        <a:ea typeface="Trade Gothic Bold"/>
                        <a:cs typeface="Trade Gothic Bold"/>
                        <a:sym typeface="Trade Gothic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freso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Número de envíos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Programación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672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Comunicaciones de proyectos y campañas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Movilizar proyectos y campañas relevantes de regional y locales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 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digitales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(gestion local)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 de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distribución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WP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envío vs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34634"/>
            <a:chOff x="0" y="0"/>
            <a:chExt cx="18534162" cy="24461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6663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AL DÍA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puerto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rico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91379" y="4787063"/>
            <a:ext cx="1210679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116984" y="4780680"/>
            <a:ext cx="138667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280702" y="4770939"/>
            <a:ext cx="133584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608444" y="4780680"/>
            <a:ext cx="122011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881695" y="4780680"/>
            <a:ext cx="1176403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38017" y="4770939"/>
            <a:ext cx="115941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270839" y="4746078"/>
            <a:ext cx="127020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18962" y="4787063"/>
            <a:ext cx="120116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74242" y="5744528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334941" y="5694322"/>
            <a:ext cx="1726383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152131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junio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1521317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julio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58163" y="5744529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190034" y="5745521"/>
            <a:ext cx="1574345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contenido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1555279" y="5692081"/>
            <a:ext cx="184011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ajustes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6939327" y="6666990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Com. Caribe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194190" y="6571597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Com. Caribe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612375" y="7702662"/>
            <a:ext cx="1300928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958011" y="5657708"/>
            <a:ext cx="1582729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del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9464354" y="883372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721030" y="7669229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950891" y="6482337"/>
            <a:ext cx="1596970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1824873" y="6538159"/>
            <a:ext cx="1300928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5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 final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640101" y="1845085"/>
            <a:ext cx="6140225" cy="911272"/>
            <a:chOff x="0" y="0"/>
            <a:chExt cx="13383082" cy="198618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primera edición 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3418485A-23A0-AB41-B554-C03D12788B1D}"/>
              </a:ext>
            </a:extLst>
          </p:cNvPr>
          <p:cNvSpPr txBox="1"/>
          <p:nvPr/>
        </p:nvSpPr>
        <p:spPr>
          <a:xfrm>
            <a:off x="5060269" y="5744530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CDF7E8FE-AE72-7042-9FB2-1FBAA4F24E7A}"/>
              </a:ext>
            </a:extLst>
          </p:cNvPr>
          <p:cNvSpPr txBox="1"/>
          <p:nvPr/>
        </p:nvSpPr>
        <p:spPr>
          <a:xfrm>
            <a:off x="6937959" y="7660035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34634"/>
            <a:chOff x="0" y="0"/>
            <a:chExt cx="18534162" cy="24461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6663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AL DÍA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puerto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rico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91379" y="4787063"/>
            <a:ext cx="1210679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116984" y="4780680"/>
            <a:ext cx="138667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280702" y="4770939"/>
            <a:ext cx="133584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608444" y="4780680"/>
            <a:ext cx="122011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881695" y="4780680"/>
            <a:ext cx="1176403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38017" y="4770939"/>
            <a:ext cx="115941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270839" y="4746078"/>
            <a:ext cx="127020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18962" y="4787063"/>
            <a:ext cx="120116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74242" y="5744528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334941" y="5694322"/>
            <a:ext cx="1726383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245127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agosto</a:t>
              </a: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3227381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septiembre</a:t>
              </a: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58163" y="5744529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190034" y="5745521"/>
            <a:ext cx="1574345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contenido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1555279" y="5692081"/>
            <a:ext cx="184011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ajustes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3958011" y="5657708"/>
            <a:ext cx="1582729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del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3950891" y="6482337"/>
            <a:ext cx="1596970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70" name="Group 70"/>
          <p:cNvGrpSpPr/>
          <p:nvPr/>
        </p:nvGrpSpPr>
        <p:grpSpPr>
          <a:xfrm>
            <a:off x="640101" y="1845085"/>
            <a:ext cx="6140225" cy="911272"/>
            <a:chOff x="0" y="0"/>
            <a:chExt cx="13383082" cy="198618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segunda</a:t>
              </a: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edición</a:t>
              </a: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3418485A-23A0-AB41-B554-C03D12788B1D}"/>
              </a:ext>
            </a:extLst>
          </p:cNvPr>
          <p:cNvSpPr txBox="1"/>
          <p:nvPr/>
        </p:nvSpPr>
        <p:spPr>
          <a:xfrm>
            <a:off x="5060269" y="5744530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7F91ABD8-D7FD-754E-A271-F61F2AA447F2}"/>
              </a:ext>
            </a:extLst>
          </p:cNvPr>
          <p:cNvSpPr txBox="1"/>
          <p:nvPr/>
        </p:nvSpPr>
        <p:spPr>
          <a:xfrm>
            <a:off x="6939327" y="6666990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Com. Caribe</a:t>
            </a: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35992DA2-1DCC-3943-8E2E-D43A488A34E7}"/>
              </a:ext>
            </a:extLst>
          </p:cNvPr>
          <p:cNvSpPr txBox="1"/>
          <p:nvPr/>
        </p:nvSpPr>
        <p:spPr>
          <a:xfrm>
            <a:off x="9194190" y="6571597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Com. Caribe</a:t>
            </a:r>
          </a:p>
        </p:txBody>
      </p:sp>
      <p:sp>
        <p:nvSpPr>
          <p:cNvPr id="76" name="TextBox 64">
            <a:extLst>
              <a:ext uri="{FF2B5EF4-FFF2-40B4-BE49-F238E27FC236}">
                <a16:creationId xmlns:a16="http://schemas.microsoft.com/office/drawing/2014/main" id="{7A534700-0BF4-294A-85DC-7EFB70CB22FE}"/>
              </a:ext>
            </a:extLst>
          </p:cNvPr>
          <p:cNvSpPr txBox="1"/>
          <p:nvPr/>
        </p:nvSpPr>
        <p:spPr>
          <a:xfrm>
            <a:off x="9612375" y="7702662"/>
            <a:ext cx="1300928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</p:txBody>
      </p:sp>
      <p:sp>
        <p:nvSpPr>
          <p:cNvPr id="77" name="TextBox 66">
            <a:extLst>
              <a:ext uri="{FF2B5EF4-FFF2-40B4-BE49-F238E27FC236}">
                <a16:creationId xmlns:a16="http://schemas.microsoft.com/office/drawing/2014/main" id="{FAC9BE7C-0184-3047-B336-87C49BC3450F}"/>
              </a:ext>
            </a:extLst>
          </p:cNvPr>
          <p:cNvSpPr txBox="1"/>
          <p:nvPr/>
        </p:nvSpPr>
        <p:spPr>
          <a:xfrm>
            <a:off x="9464354" y="883372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id="78" name="TextBox 67">
            <a:extLst>
              <a:ext uri="{FF2B5EF4-FFF2-40B4-BE49-F238E27FC236}">
                <a16:creationId xmlns:a16="http://schemas.microsoft.com/office/drawing/2014/main" id="{1EEB10F0-CEE6-1644-A928-C8435EBB9AA5}"/>
              </a:ext>
            </a:extLst>
          </p:cNvPr>
          <p:cNvSpPr txBox="1"/>
          <p:nvPr/>
        </p:nvSpPr>
        <p:spPr>
          <a:xfrm>
            <a:off x="11721030" y="7669229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id="79" name="TextBox 69">
            <a:extLst>
              <a:ext uri="{FF2B5EF4-FFF2-40B4-BE49-F238E27FC236}">
                <a16:creationId xmlns:a16="http://schemas.microsoft.com/office/drawing/2014/main" id="{3E206237-9025-8643-AF9F-86E90C1BC76B}"/>
              </a:ext>
            </a:extLst>
          </p:cNvPr>
          <p:cNvSpPr txBox="1"/>
          <p:nvPr/>
        </p:nvSpPr>
        <p:spPr>
          <a:xfrm>
            <a:off x="11824873" y="6538159"/>
            <a:ext cx="1300928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5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 final</a:t>
            </a: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C25D7F43-DB3B-874F-9D60-2C32E6840809}"/>
              </a:ext>
            </a:extLst>
          </p:cNvPr>
          <p:cNvSpPr txBox="1"/>
          <p:nvPr/>
        </p:nvSpPr>
        <p:spPr>
          <a:xfrm>
            <a:off x="6937959" y="7660035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</a:t>
            </a:r>
          </a:p>
        </p:txBody>
      </p:sp>
    </p:spTree>
    <p:extLst>
      <p:ext uri="{BB962C8B-B14F-4D97-AF65-F5344CB8AC3E}">
        <p14:creationId xmlns:p14="http://schemas.microsoft.com/office/powerpoint/2010/main" val="67632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34634"/>
            <a:chOff x="0" y="0"/>
            <a:chExt cx="18534162" cy="24461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6663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AL DÍA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puerto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rico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91379" y="4787063"/>
            <a:ext cx="1210679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116984" y="4780680"/>
            <a:ext cx="138667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280702" y="4770939"/>
            <a:ext cx="133584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608444" y="4780680"/>
            <a:ext cx="122011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881695" y="4780680"/>
            <a:ext cx="1176403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38017" y="4770939"/>
            <a:ext cx="115941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270839" y="4746078"/>
            <a:ext cx="1270205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18962" y="4787063"/>
            <a:ext cx="1201162" cy="34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</a:t>
            </a: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74242" y="5744528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334941" y="5694322"/>
            <a:ext cx="1726383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245127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octubre</a:t>
              </a: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3227381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noviembre</a:t>
              </a:r>
              <a:endPara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58163" y="5744529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190034" y="5745521"/>
            <a:ext cx="1574345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contenido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1555279" y="5692081"/>
            <a:ext cx="184011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ajustes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3958011" y="5657708"/>
            <a:ext cx="1582729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del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3950891" y="6482337"/>
            <a:ext cx="1596970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70" name="Group 70"/>
          <p:cNvGrpSpPr/>
          <p:nvPr/>
        </p:nvGrpSpPr>
        <p:grpSpPr>
          <a:xfrm>
            <a:off x="640101" y="1845085"/>
            <a:ext cx="6140225" cy="911272"/>
            <a:chOff x="0" y="0"/>
            <a:chExt cx="13383082" cy="198618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tercera</a:t>
              </a: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3500" b="1" spc="4" dirty="0" err="1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edición</a:t>
              </a:r>
              <a:r>
                <a:rPr lang="en-US" sz="3500" b="1" spc="4" dirty="0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3418485A-23A0-AB41-B554-C03D12788B1D}"/>
              </a:ext>
            </a:extLst>
          </p:cNvPr>
          <p:cNvSpPr txBox="1"/>
          <p:nvPr/>
        </p:nvSpPr>
        <p:spPr>
          <a:xfrm>
            <a:off x="5060269" y="5744530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304A10B3-4141-0A47-8FC3-7E422312AE23}"/>
              </a:ext>
            </a:extLst>
          </p:cNvPr>
          <p:cNvSpPr txBox="1"/>
          <p:nvPr/>
        </p:nvSpPr>
        <p:spPr>
          <a:xfrm>
            <a:off x="6939327" y="6666990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Com. Caribe</a:t>
            </a: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AB49925D-E197-0A46-90FE-CF16235F6C75}"/>
              </a:ext>
            </a:extLst>
          </p:cNvPr>
          <p:cNvSpPr txBox="1"/>
          <p:nvPr/>
        </p:nvSpPr>
        <p:spPr>
          <a:xfrm>
            <a:off x="9194190" y="6571597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Com. Caribe</a:t>
            </a:r>
          </a:p>
        </p:txBody>
      </p:sp>
      <p:sp>
        <p:nvSpPr>
          <p:cNvPr id="76" name="TextBox 64">
            <a:extLst>
              <a:ext uri="{FF2B5EF4-FFF2-40B4-BE49-F238E27FC236}">
                <a16:creationId xmlns:a16="http://schemas.microsoft.com/office/drawing/2014/main" id="{AE420B07-B2DD-F740-BD2D-7CF6C96B8D2E}"/>
              </a:ext>
            </a:extLst>
          </p:cNvPr>
          <p:cNvSpPr txBox="1"/>
          <p:nvPr/>
        </p:nvSpPr>
        <p:spPr>
          <a:xfrm>
            <a:off x="9612375" y="7702662"/>
            <a:ext cx="1300928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</p:txBody>
      </p:sp>
      <p:sp>
        <p:nvSpPr>
          <p:cNvPr id="77" name="TextBox 66">
            <a:extLst>
              <a:ext uri="{FF2B5EF4-FFF2-40B4-BE49-F238E27FC236}">
                <a16:creationId xmlns:a16="http://schemas.microsoft.com/office/drawing/2014/main" id="{F4EDAEFE-81EF-F84E-BF4A-D93E23C58514}"/>
              </a:ext>
            </a:extLst>
          </p:cNvPr>
          <p:cNvSpPr txBox="1"/>
          <p:nvPr/>
        </p:nvSpPr>
        <p:spPr>
          <a:xfrm>
            <a:off x="9464354" y="883372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id="78" name="TextBox 67">
            <a:extLst>
              <a:ext uri="{FF2B5EF4-FFF2-40B4-BE49-F238E27FC236}">
                <a16:creationId xmlns:a16="http://schemas.microsoft.com/office/drawing/2014/main" id="{FC0575A6-396F-C84F-8943-E3ABF66AE2F3}"/>
              </a:ext>
            </a:extLst>
          </p:cNvPr>
          <p:cNvSpPr txBox="1"/>
          <p:nvPr/>
        </p:nvSpPr>
        <p:spPr>
          <a:xfrm>
            <a:off x="11721030" y="7669229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id="79" name="TextBox 69">
            <a:extLst>
              <a:ext uri="{FF2B5EF4-FFF2-40B4-BE49-F238E27FC236}">
                <a16:creationId xmlns:a16="http://schemas.microsoft.com/office/drawing/2014/main" id="{49CEF443-9B0D-3D4E-88BA-4F8F22B2260F}"/>
              </a:ext>
            </a:extLst>
          </p:cNvPr>
          <p:cNvSpPr txBox="1"/>
          <p:nvPr/>
        </p:nvSpPr>
        <p:spPr>
          <a:xfrm>
            <a:off x="11824873" y="6538159"/>
            <a:ext cx="1300928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5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 final</a:t>
            </a: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61C788F3-7A95-7B40-A141-541665BA4565}"/>
              </a:ext>
            </a:extLst>
          </p:cNvPr>
          <p:cNvSpPr txBox="1"/>
          <p:nvPr/>
        </p:nvSpPr>
        <p:spPr>
          <a:xfrm>
            <a:off x="6937959" y="7660035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</a:t>
            </a:r>
          </a:p>
        </p:txBody>
      </p:sp>
    </p:spTree>
    <p:extLst>
      <p:ext uri="{BB962C8B-B14F-4D97-AF65-F5344CB8AC3E}">
        <p14:creationId xmlns:p14="http://schemas.microsoft.com/office/powerpoint/2010/main" val="3138428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29815"/>
            <a:chOff x="0" y="0"/>
            <a:chExt cx="18534162" cy="2439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0237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MEDIOS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93353" y="4788075"/>
            <a:ext cx="770276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Junio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79726" y="4779364"/>
            <a:ext cx="590750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Julio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44788" y="4788075"/>
            <a:ext cx="838927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Agosto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22020" y="4765759"/>
            <a:ext cx="1421089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887849" y="4779364"/>
            <a:ext cx="1055289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Octubre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090257" y="4765759"/>
            <a:ext cx="1295005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05004" y="4731051"/>
            <a:ext cx="1277842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Diciembre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478190" y="5440327"/>
            <a:ext cx="635397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id="47" name="AutoShape 47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8" name="Group 48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164432" y="4788907"/>
            <a:ext cx="666800" cy="3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40458" y="5421718"/>
            <a:ext cx="635397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464837" y="5421718"/>
            <a:ext cx="635397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99734" y="4093741"/>
            <a:ext cx="1617960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Socialización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matriz de medios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14407" y="5431734"/>
            <a:ext cx="1528167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Campaña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matriz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medios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5085977" cy="1688937"/>
            <a:chOff x="0" y="0"/>
            <a:chExt cx="20114636" cy="22519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4636" cy="2251916"/>
            </a:xfrm>
            <a:custGeom>
              <a:avLst/>
              <a:gdLst/>
              <a:ahLst/>
              <a:cxnLst/>
              <a:rect l="l" t="t" r="r" b="b"/>
              <a:pathLst>
                <a:path w="20114636" h="2251916">
                  <a:moveTo>
                    <a:pt x="0" y="0"/>
                  </a:moveTo>
                  <a:lnTo>
                    <a:pt x="20114636" y="0"/>
                  </a:lnTo>
                  <a:lnTo>
                    <a:pt x="20114636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20114636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esquema de comunicación interna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606856" y="2173385"/>
            <a:ext cx="15074288" cy="7084915"/>
          </a:xfrm>
          <a:custGeom>
            <a:avLst/>
            <a:gdLst/>
            <a:ahLst/>
            <a:cxnLst/>
            <a:rect l="l" t="t" r="r" b="b"/>
            <a:pathLst>
              <a:path w="15074288" h="7084915">
                <a:moveTo>
                  <a:pt x="0" y="0"/>
                </a:moveTo>
                <a:lnTo>
                  <a:pt x="15074288" y="0"/>
                </a:lnTo>
                <a:lnTo>
                  <a:pt x="15074288" y="7084915"/>
                </a:lnTo>
                <a:lnTo>
                  <a:pt x="0" y="708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-5134" y="1892785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4" name="bk object 26"/>
          <p:cNvSpPr/>
          <p:nvPr/>
        </p:nvSpPr>
        <p:spPr>
          <a:xfrm>
            <a:off x="4872568" y="6128760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 txBox="1"/>
          <p:nvPr/>
        </p:nvSpPr>
        <p:spPr>
          <a:xfrm>
            <a:off x="2521749" y="2277848"/>
            <a:ext cx="8389594" cy="3565406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RESULTADOS 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DE MEDIOS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LOCALES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2758F87-A9C0-BC43-BB7E-3672C704F993}"/>
              </a:ext>
            </a:extLst>
          </p:cNvPr>
          <p:cNvGrpSpPr/>
          <p:nvPr/>
        </p:nvGrpSpPr>
        <p:grpSpPr>
          <a:xfrm>
            <a:off x="618671" y="2277848"/>
            <a:ext cx="1711419" cy="1711419"/>
            <a:chOff x="9650376" y="8731786"/>
            <a:chExt cx="1881505" cy="1881505"/>
          </a:xfrm>
        </p:grpSpPr>
        <p:sp>
          <p:nvSpPr>
            <p:cNvPr id="4" name="object 4"/>
            <p:cNvSpPr/>
            <p:nvPr/>
          </p:nvSpPr>
          <p:spPr>
            <a:xfrm>
              <a:off x="9650376" y="8731786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4">
                  <a:moveTo>
                    <a:pt x="1881481" y="0"/>
                  </a:moveTo>
                  <a:lnTo>
                    <a:pt x="0" y="0"/>
                  </a:lnTo>
                  <a:lnTo>
                    <a:pt x="0" y="1881481"/>
                  </a:lnTo>
                  <a:lnTo>
                    <a:pt x="1881481" y="1881481"/>
                  </a:lnTo>
                  <a:lnTo>
                    <a:pt x="1881481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0100822" y="9182235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914328" y="0"/>
                  </a:moveTo>
                  <a:lnTo>
                    <a:pt x="65704" y="0"/>
                  </a:lnTo>
                  <a:lnTo>
                    <a:pt x="61767" y="1905"/>
                  </a:lnTo>
                  <a:lnTo>
                    <a:pt x="46696" y="8676"/>
                  </a:lnTo>
                  <a:lnTo>
                    <a:pt x="9308" y="40222"/>
                  </a:lnTo>
                  <a:lnTo>
                    <a:pt x="0" y="65233"/>
                  </a:lnTo>
                  <a:lnTo>
                    <a:pt x="0" y="915228"/>
                  </a:lnTo>
                  <a:lnTo>
                    <a:pt x="2607" y="922799"/>
                  </a:lnTo>
                  <a:lnTo>
                    <a:pt x="3382" y="925333"/>
                  </a:lnTo>
                  <a:lnTo>
                    <a:pt x="30500" y="964585"/>
                  </a:lnTo>
                  <a:lnTo>
                    <a:pt x="75390" y="980514"/>
                  </a:lnTo>
                  <a:lnTo>
                    <a:pt x="506581" y="980587"/>
                  </a:lnTo>
                  <a:lnTo>
                    <a:pt x="899354" y="980556"/>
                  </a:lnTo>
                  <a:lnTo>
                    <a:pt x="928985" y="975772"/>
                  </a:lnTo>
                  <a:lnTo>
                    <a:pt x="953171" y="962170"/>
                  </a:lnTo>
                  <a:lnTo>
                    <a:pt x="956620" y="957949"/>
                  </a:lnTo>
                  <a:lnTo>
                    <a:pt x="83871" y="957949"/>
                  </a:lnTo>
                  <a:lnTo>
                    <a:pt x="57888" y="953840"/>
                  </a:lnTo>
                  <a:lnTo>
                    <a:pt x="38663" y="941870"/>
                  </a:lnTo>
                  <a:lnTo>
                    <a:pt x="26734" y="922579"/>
                  </a:lnTo>
                  <a:lnTo>
                    <a:pt x="22657" y="896632"/>
                  </a:lnTo>
                  <a:lnTo>
                    <a:pt x="22638" y="221459"/>
                  </a:lnTo>
                  <a:lnTo>
                    <a:pt x="980573" y="221459"/>
                  </a:lnTo>
                  <a:lnTo>
                    <a:pt x="980574" y="197575"/>
                  </a:lnTo>
                  <a:lnTo>
                    <a:pt x="22638" y="197575"/>
                  </a:lnTo>
                  <a:lnTo>
                    <a:pt x="22648" y="82165"/>
                  </a:lnTo>
                  <a:lnTo>
                    <a:pt x="38598" y="38648"/>
                  </a:lnTo>
                  <a:lnTo>
                    <a:pt x="81892" y="22648"/>
                  </a:lnTo>
                  <a:lnTo>
                    <a:pt x="956237" y="22627"/>
                  </a:lnTo>
                  <a:lnTo>
                    <a:pt x="944790" y="12593"/>
                  </a:lnTo>
                  <a:lnTo>
                    <a:pt x="917113" y="1361"/>
                  </a:lnTo>
                  <a:lnTo>
                    <a:pt x="915940" y="1057"/>
                  </a:lnTo>
                  <a:lnTo>
                    <a:pt x="915029" y="513"/>
                  </a:lnTo>
                  <a:lnTo>
                    <a:pt x="914328" y="0"/>
                  </a:lnTo>
                  <a:close/>
                </a:path>
                <a:path w="981075" h="981075">
                  <a:moveTo>
                    <a:pt x="980573" y="221459"/>
                  </a:moveTo>
                  <a:lnTo>
                    <a:pt x="957949" y="221459"/>
                  </a:lnTo>
                  <a:lnTo>
                    <a:pt x="957827" y="897407"/>
                  </a:lnTo>
                  <a:lnTo>
                    <a:pt x="953856" y="922579"/>
                  </a:lnTo>
                  <a:lnTo>
                    <a:pt x="953754" y="922799"/>
                  </a:lnTo>
                  <a:lnTo>
                    <a:pt x="941887" y="941905"/>
                  </a:lnTo>
                  <a:lnTo>
                    <a:pt x="922619" y="953849"/>
                  </a:lnTo>
                  <a:lnTo>
                    <a:pt x="896580" y="957949"/>
                  </a:lnTo>
                  <a:lnTo>
                    <a:pt x="956620" y="957949"/>
                  </a:lnTo>
                  <a:lnTo>
                    <a:pt x="970573" y="940874"/>
                  </a:lnTo>
                  <a:lnTo>
                    <a:pt x="979854" y="913008"/>
                  </a:lnTo>
                  <a:lnTo>
                    <a:pt x="980556" y="908443"/>
                  </a:lnTo>
                  <a:lnTo>
                    <a:pt x="980573" y="221459"/>
                  </a:lnTo>
                  <a:close/>
                </a:path>
                <a:path w="981075" h="981075">
                  <a:moveTo>
                    <a:pt x="956237" y="22627"/>
                  </a:moveTo>
                  <a:lnTo>
                    <a:pt x="232411" y="22627"/>
                  </a:lnTo>
                  <a:lnTo>
                    <a:pt x="896562" y="22648"/>
                  </a:lnTo>
                  <a:lnTo>
                    <a:pt x="922563" y="26732"/>
                  </a:lnTo>
                  <a:lnTo>
                    <a:pt x="941853" y="38657"/>
                  </a:lnTo>
                  <a:lnTo>
                    <a:pt x="953828" y="57875"/>
                  </a:lnTo>
                  <a:lnTo>
                    <a:pt x="957949" y="83850"/>
                  </a:lnTo>
                  <a:lnTo>
                    <a:pt x="957949" y="197575"/>
                  </a:lnTo>
                  <a:lnTo>
                    <a:pt x="980574" y="197575"/>
                  </a:lnTo>
                  <a:lnTo>
                    <a:pt x="980469" y="82165"/>
                  </a:lnTo>
                  <a:lnTo>
                    <a:pt x="976577" y="53464"/>
                  </a:lnTo>
                  <a:lnTo>
                    <a:pt x="964630" y="29984"/>
                  </a:lnTo>
                  <a:lnTo>
                    <a:pt x="956237" y="22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0728290" y="9528871"/>
              <a:ext cx="188184" cy="18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0728159" y="9826431"/>
              <a:ext cx="188341" cy="187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0232918" y="9920265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>
                  <a:moveTo>
                    <a:pt x="0" y="0"/>
                  </a:moveTo>
                  <a:lnTo>
                    <a:pt x="418845" y="0"/>
                  </a:lnTo>
                </a:path>
              </a:pathLst>
            </a:custGeom>
            <a:ln w="228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0232892" y="9611741"/>
              <a:ext cx="419100" cy="23495"/>
            </a:xfrm>
            <a:custGeom>
              <a:avLst/>
              <a:gdLst/>
              <a:ahLst/>
              <a:cxnLst/>
              <a:rect l="l" t="t" r="r" b="b"/>
              <a:pathLst>
                <a:path w="419100" h="23495">
                  <a:moveTo>
                    <a:pt x="407897" y="22631"/>
                  </a:moveTo>
                  <a:lnTo>
                    <a:pt x="401746" y="22631"/>
                  </a:lnTo>
                  <a:lnTo>
                    <a:pt x="405610" y="22935"/>
                  </a:lnTo>
                  <a:lnTo>
                    <a:pt x="407087" y="22935"/>
                  </a:lnTo>
                  <a:lnTo>
                    <a:pt x="407411" y="22872"/>
                  </a:lnTo>
                  <a:lnTo>
                    <a:pt x="407897" y="22631"/>
                  </a:lnTo>
                  <a:close/>
                </a:path>
                <a:path w="419100" h="23495">
                  <a:moveTo>
                    <a:pt x="407512" y="22872"/>
                  </a:moveTo>
                  <a:close/>
                </a:path>
                <a:path w="419100" h="23495">
                  <a:moveTo>
                    <a:pt x="316317" y="0"/>
                  </a:moveTo>
                  <a:lnTo>
                    <a:pt x="9507" y="45"/>
                  </a:lnTo>
                  <a:lnTo>
                    <a:pt x="5319" y="1438"/>
                  </a:lnTo>
                  <a:lnTo>
                    <a:pt x="931" y="5867"/>
                  </a:lnTo>
                  <a:lnTo>
                    <a:pt x="0" y="8317"/>
                  </a:lnTo>
                  <a:lnTo>
                    <a:pt x="62" y="18223"/>
                  </a:lnTo>
                  <a:lnTo>
                    <a:pt x="5580" y="22474"/>
                  </a:lnTo>
                  <a:lnTo>
                    <a:pt x="14795" y="22641"/>
                  </a:lnTo>
                  <a:lnTo>
                    <a:pt x="407897" y="22631"/>
                  </a:lnTo>
                  <a:lnTo>
                    <a:pt x="417023" y="16924"/>
                  </a:lnTo>
                  <a:lnTo>
                    <a:pt x="418866" y="11794"/>
                  </a:lnTo>
                  <a:lnTo>
                    <a:pt x="417589" y="6139"/>
                  </a:lnTo>
                  <a:lnTo>
                    <a:pt x="413421" y="1794"/>
                  </a:lnTo>
                  <a:lnTo>
                    <a:pt x="408312" y="244"/>
                  </a:lnTo>
                  <a:lnTo>
                    <a:pt x="316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4773" y="9793471"/>
              <a:ext cx="156958" cy="154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32802" y="9975102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45756" y="27"/>
                  </a:moveTo>
                  <a:lnTo>
                    <a:pt x="5141" y="209"/>
                  </a:lnTo>
                  <a:lnTo>
                    <a:pt x="293" y="4565"/>
                  </a:lnTo>
                  <a:lnTo>
                    <a:pt x="0" y="17182"/>
                  </a:lnTo>
                  <a:lnTo>
                    <a:pt x="4753" y="21842"/>
                  </a:lnTo>
                  <a:lnTo>
                    <a:pt x="13078" y="22721"/>
                  </a:lnTo>
                  <a:lnTo>
                    <a:pt x="207114" y="22742"/>
                  </a:lnTo>
                  <a:lnTo>
                    <a:pt x="216014" y="22114"/>
                  </a:lnTo>
                  <a:lnTo>
                    <a:pt x="221061" y="17591"/>
                  </a:lnTo>
                  <a:lnTo>
                    <a:pt x="220967" y="4492"/>
                  </a:lnTo>
                  <a:lnTo>
                    <a:pt x="215951" y="167"/>
                  </a:lnTo>
                  <a:lnTo>
                    <a:pt x="110698" y="52"/>
                  </a:lnTo>
                  <a:lnTo>
                    <a:pt x="45756" y="27"/>
                  </a:lnTo>
                  <a:close/>
                </a:path>
                <a:path w="221615" h="22859">
                  <a:moveTo>
                    <a:pt x="166246" y="0"/>
                  </a:moveTo>
                  <a:lnTo>
                    <a:pt x="110698" y="52"/>
                  </a:lnTo>
                  <a:lnTo>
                    <a:pt x="193411" y="52"/>
                  </a:lnTo>
                  <a:lnTo>
                    <a:pt x="166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405" y="9545731"/>
              <a:ext cx="220979" cy="22860"/>
            </a:xfrm>
            <a:custGeom>
              <a:avLst/>
              <a:gdLst/>
              <a:ahLst/>
              <a:cxnLst/>
              <a:rect l="l" t="t" r="r" b="b"/>
              <a:pathLst>
                <a:path w="220979" h="22859">
                  <a:moveTo>
                    <a:pt x="207265" y="22679"/>
                  </a:moveTo>
                  <a:lnTo>
                    <a:pt x="201281" y="22679"/>
                  </a:lnTo>
                  <a:lnTo>
                    <a:pt x="204266" y="22721"/>
                  </a:lnTo>
                  <a:lnTo>
                    <a:pt x="205962" y="22721"/>
                  </a:lnTo>
                  <a:lnTo>
                    <a:pt x="207265" y="22679"/>
                  </a:lnTo>
                  <a:close/>
                </a:path>
                <a:path w="220979" h="22859">
                  <a:moveTo>
                    <a:pt x="54019" y="0"/>
                  </a:moveTo>
                  <a:lnTo>
                    <a:pt x="1968" y="52"/>
                  </a:lnTo>
                  <a:lnTo>
                    <a:pt x="83" y="5601"/>
                  </a:lnTo>
                  <a:lnTo>
                    <a:pt x="0" y="14407"/>
                  </a:lnTo>
                  <a:lnTo>
                    <a:pt x="837" y="16920"/>
                  </a:lnTo>
                  <a:lnTo>
                    <a:pt x="5120" y="21266"/>
                  </a:lnTo>
                  <a:lnTo>
                    <a:pt x="9758" y="22627"/>
                  </a:lnTo>
                  <a:lnTo>
                    <a:pt x="29224" y="22700"/>
                  </a:lnTo>
                  <a:lnTo>
                    <a:pt x="207265" y="22679"/>
                  </a:lnTo>
                  <a:lnTo>
                    <a:pt x="215825" y="22135"/>
                  </a:lnTo>
                  <a:lnTo>
                    <a:pt x="220495" y="17779"/>
                  </a:lnTo>
                  <a:lnTo>
                    <a:pt x="220265" y="1560"/>
                  </a:lnTo>
                  <a:lnTo>
                    <a:pt x="212380" y="104"/>
                  </a:lnTo>
                  <a:lnTo>
                    <a:pt x="113745" y="20"/>
                  </a:lnTo>
                  <a:lnTo>
                    <a:pt x="54019" y="0"/>
                  </a:lnTo>
                  <a:close/>
                </a:path>
                <a:path w="220979" h="22859">
                  <a:moveTo>
                    <a:pt x="185999" y="14"/>
                  </a:moveTo>
                  <a:lnTo>
                    <a:pt x="113745" y="20"/>
                  </a:lnTo>
                  <a:lnTo>
                    <a:pt x="187911" y="20"/>
                  </a:lnTo>
                  <a:lnTo>
                    <a:pt x="185999" y="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32883" y="9677708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182095" y="0"/>
                  </a:moveTo>
                  <a:lnTo>
                    <a:pt x="9853" y="13"/>
                  </a:lnTo>
                  <a:lnTo>
                    <a:pt x="5371" y="1479"/>
                  </a:lnTo>
                  <a:lnTo>
                    <a:pt x="910" y="5992"/>
                  </a:lnTo>
                  <a:lnTo>
                    <a:pt x="0" y="8453"/>
                  </a:lnTo>
                  <a:lnTo>
                    <a:pt x="178" y="21133"/>
                  </a:lnTo>
                  <a:lnTo>
                    <a:pt x="9957" y="22599"/>
                  </a:lnTo>
                  <a:lnTo>
                    <a:pt x="55642" y="22630"/>
                  </a:lnTo>
                  <a:lnTo>
                    <a:pt x="164864" y="22630"/>
                  </a:lnTo>
                  <a:lnTo>
                    <a:pt x="210485" y="22588"/>
                  </a:lnTo>
                  <a:lnTo>
                    <a:pt x="220747" y="21489"/>
                  </a:lnTo>
                  <a:lnTo>
                    <a:pt x="221019" y="8516"/>
                  </a:lnTo>
                  <a:lnTo>
                    <a:pt x="220108" y="6034"/>
                  </a:lnTo>
                  <a:lnTo>
                    <a:pt x="215647" y="1479"/>
                  </a:lnTo>
                  <a:lnTo>
                    <a:pt x="211197" y="13"/>
                  </a:lnTo>
                  <a:lnTo>
                    <a:pt x="18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0798" y="9842592"/>
              <a:ext cx="221615" cy="23495"/>
            </a:xfrm>
            <a:custGeom>
              <a:avLst/>
              <a:gdLst/>
              <a:ahLst/>
              <a:cxnLst/>
              <a:rect l="l" t="t" r="r" b="b"/>
              <a:pathLst>
                <a:path w="221615" h="23495">
                  <a:moveTo>
                    <a:pt x="204644" y="22806"/>
                  </a:moveTo>
                  <a:lnTo>
                    <a:pt x="36386" y="22806"/>
                  </a:lnTo>
                  <a:lnTo>
                    <a:pt x="192758" y="22868"/>
                  </a:lnTo>
                  <a:lnTo>
                    <a:pt x="197585" y="22868"/>
                  </a:lnTo>
                  <a:lnTo>
                    <a:pt x="203941" y="22837"/>
                  </a:lnTo>
                  <a:lnTo>
                    <a:pt x="204644" y="22806"/>
                  </a:lnTo>
                  <a:close/>
                </a:path>
                <a:path w="221615" h="23495">
                  <a:moveTo>
                    <a:pt x="31747" y="0"/>
                  </a:moveTo>
                  <a:lnTo>
                    <a:pt x="22302" y="0"/>
                  </a:lnTo>
                  <a:lnTo>
                    <a:pt x="17496" y="73"/>
                  </a:lnTo>
                  <a:lnTo>
                    <a:pt x="8397" y="408"/>
                  </a:lnTo>
                  <a:lnTo>
                    <a:pt x="4617" y="2136"/>
                  </a:lnTo>
                  <a:lnTo>
                    <a:pt x="523" y="7622"/>
                  </a:lnTo>
                  <a:lnTo>
                    <a:pt x="0" y="10816"/>
                  </a:lnTo>
                  <a:lnTo>
                    <a:pt x="2230" y="19433"/>
                  </a:lnTo>
                  <a:lnTo>
                    <a:pt x="5130" y="22857"/>
                  </a:lnTo>
                  <a:lnTo>
                    <a:pt x="204644" y="22806"/>
                  </a:lnTo>
                  <a:lnTo>
                    <a:pt x="216663" y="22292"/>
                  </a:lnTo>
                  <a:lnTo>
                    <a:pt x="220726" y="18292"/>
                  </a:lnTo>
                  <a:lnTo>
                    <a:pt x="221281" y="6073"/>
                  </a:lnTo>
                  <a:lnTo>
                    <a:pt x="217553" y="1633"/>
                  </a:lnTo>
                  <a:lnTo>
                    <a:pt x="209030" y="146"/>
                  </a:lnTo>
                  <a:lnTo>
                    <a:pt x="206538" y="115"/>
                  </a:lnTo>
                  <a:lnTo>
                    <a:pt x="3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427" y="9677675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61517" y="0"/>
                  </a:moveTo>
                  <a:lnTo>
                    <a:pt x="7843" y="69"/>
                  </a:lnTo>
                  <a:lnTo>
                    <a:pt x="21" y="2027"/>
                  </a:lnTo>
                  <a:lnTo>
                    <a:pt x="0" y="20623"/>
                  </a:lnTo>
                  <a:lnTo>
                    <a:pt x="7759" y="22602"/>
                  </a:lnTo>
                  <a:lnTo>
                    <a:pt x="39905" y="22676"/>
                  </a:lnTo>
                  <a:lnTo>
                    <a:pt x="123406" y="22655"/>
                  </a:lnTo>
                  <a:lnTo>
                    <a:pt x="146509" y="22602"/>
                  </a:lnTo>
                  <a:lnTo>
                    <a:pt x="154373" y="20623"/>
                  </a:lnTo>
                  <a:lnTo>
                    <a:pt x="154404" y="8205"/>
                  </a:lnTo>
                  <a:lnTo>
                    <a:pt x="153472" y="5640"/>
                  </a:lnTo>
                  <a:lnTo>
                    <a:pt x="149210" y="1357"/>
                  </a:lnTo>
                  <a:lnTo>
                    <a:pt x="145200" y="69"/>
                  </a:lnTo>
                  <a:lnTo>
                    <a:pt x="61517" y="0"/>
                  </a:lnTo>
                  <a:close/>
                </a:path>
                <a:path w="154940" h="22859">
                  <a:moveTo>
                    <a:pt x="123406" y="22655"/>
                  </a:moveTo>
                  <a:lnTo>
                    <a:pt x="77118" y="22655"/>
                  </a:lnTo>
                  <a:lnTo>
                    <a:pt x="114164" y="22676"/>
                  </a:lnTo>
                  <a:lnTo>
                    <a:pt x="123406" y="2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32874" y="9545724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40595" y="0"/>
                  </a:moveTo>
                  <a:lnTo>
                    <a:pt x="9392" y="83"/>
                  </a:lnTo>
                  <a:lnTo>
                    <a:pt x="5224" y="1486"/>
                  </a:lnTo>
                  <a:lnTo>
                    <a:pt x="910" y="5895"/>
                  </a:lnTo>
                  <a:lnTo>
                    <a:pt x="0" y="8345"/>
                  </a:lnTo>
                  <a:lnTo>
                    <a:pt x="157" y="18386"/>
                  </a:lnTo>
                  <a:lnTo>
                    <a:pt x="5675" y="22627"/>
                  </a:lnTo>
                  <a:lnTo>
                    <a:pt x="77997" y="22721"/>
                  </a:lnTo>
                  <a:lnTo>
                    <a:pt x="145377" y="22627"/>
                  </a:lnTo>
                  <a:lnTo>
                    <a:pt x="149450" y="21245"/>
                  </a:lnTo>
                  <a:lnTo>
                    <a:pt x="153838" y="16805"/>
                  </a:lnTo>
                  <a:lnTo>
                    <a:pt x="154801" y="14229"/>
                  </a:lnTo>
                  <a:lnTo>
                    <a:pt x="154707" y="1539"/>
                  </a:lnTo>
                  <a:lnTo>
                    <a:pt x="145545" y="73"/>
                  </a:lnTo>
                  <a:lnTo>
                    <a:pt x="40595" y="0"/>
                  </a:lnTo>
                  <a:close/>
                </a:path>
                <a:path w="154940" h="22859">
                  <a:moveTo>
                    <a:pt x="115054" y="0"/>
                  </a:moveTo>
                  <a:lnTo>
                    <a:pt x="78248" y="20"/>
                  </a:lnTo>
                  <a:lnTo>
                    <a:pt x="134036" y="20"/>
                  </a:lnTo>
                  <a:lnTo>
                    <a:pt x="11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2859" y="9842678"/>
              <a:ext cx="155575" cy="22860"/>
            </a:xfrm>
            <a:custGeom>
              <a:avLst/>
              <a:gdLst/>
              <a:ahLst/>
              <a:cxnLst/>
              <a:rect l="l" t="t" r="r" b="b"/>
              <a:pathLst>
                <a:path w="155575" h="22859">
                  <a:moveTo>
                    <a:pt x="126961" y="22728"/>
                  </a:moveTo>
                  <a:lnTo>
                    <a:pt x="82604" y="22728"/>
                  </a:lnTo>
                  <a:lnTo>
                    <a:pt x="110080" y="22780"/>
                  </a:lnTo>
                  <a:lnTo>
                    <a:pt x="126961" y="22728"/>
                  </a:lnTo>
                  <a:close/>
                </a:path>
                <a:path w="155575" h="22859">
                  <a:moveTo>
                    <a:pt x="58046" y="0"/>
                  </a:moveTo>
                  <a:lnTo>
                    <a:pt x="10586" y="79"/>
                  </a:lnTo>
                  <a:lnTo>
                    <a:pt x="314" y="1200"/>
                  </a:lnTo>
                  <a:lnTo>
                    <a:pt x="0" y="14299"/>
                  </a:lnTo>
                  <a:lnTo>
                    <a:pt x="869" y="16759"/>
                  </a:lnTo>
                  <a:lnTo>
                    <a:pt x="5193" y="21209"/>
                  </a:lnTo>
                  <a:lnTo>
                    <a:pt x="9696" y="22665"/>
                  </a:lnTo>
                  <a:lnTo>
                    <a:pt x="40428" y="22759"/>
                  </a:lnTo>
                  <a:lnTo>
                    <a:pt x="126961" y="22728"/>
                  </a:lnTo>
                  <a:lnTo>
                    <a:pt x="143786" y="22529"/>
                  </a:lnTo>
                  <a:lnTo>
                    <a:pt x="147670" y="21712"/>
                  </a:lnTo>
                  <a:lnTo>
                    <a:pt x="155398" y="17189"/>
                  </a:lnTo>
                  <a:lnTo>
                    <a:pt x="155251" y="12152"/>
                  </a:lnTo>
                  <a:lnTo>
                    <a:pt x="153011" y="4309"/>
                  </a:lnTo>
                  <a:lnTo>
                    <a:pt x="150466" y="48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97384" y="9975076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39831" y="0"/>
                  </a:moveTo>
                  <a:lnTo>
                    <a:pt x="0" y="178"/>
                  </a:lnTo>
                  <a:lnTo>
                    <a:pt x="94" y="20669"/>
                  </a:lnTo>
                  <a:lnTo>
                    <a:pt x="7915" y="22669"/>
                  </a:lnTo>
                  <a:lnTo>
                    <a:pt x="76981" y="22795"/>
                  </a:lnTo>
                  <a:lnTo>
                    <a:pt x="145440" y="22669"/>
                  </a:lnTo>
                  <a:lnTo>
                    <a:pt x="154456" y="21151"/>
                  </a:lnTo>
                  <a:lnTo>
                    <a:pt x="154403" y="3884"/>
                  </a:lnTo>
                  <a:lnTo>
                    <a:pt x="149534" y="136"/>
                  </a:lnTo>
                  <a:lnTo>
                    <a:pt x="39831" y="0"/>
                  </a:lnTo>
                  <a:close/>
                </a:path>
                <a:path w="154940" h="22859">
                  <a:moveTo>
                    <a:pt x="120727" y="4"/>
                  </a:moveTo>
                  <a:lnTo>
                    <a:pt x="77557" y="41"/>
                  </a:lnTo>
                  <a:lnTo>
                    <a:pt x="131221" y="41"/>
                  </a:lnTo>
                  <a:lnTo>
                    <a:pt x="120727" y="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98971" y="9248235"/>
              <a:ext cx="88766" cy="885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66859" y="9248228"/>
              <a:ext cx="88535" cy="885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1462" y="9248226"/>
              <a:ext cx="88433" cy="88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644DC123-72C9-9447-8744-79AED18863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/>
        </p:blipFill>
        <p:spPr>
          <a:xfrm>
            <a:off x="13198822" y="2421795"/>
            <a:ext cx="5596144" cy="786520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22E223F-6E04-864F-8C7E-7FCA6C1288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/>
        </p:blipFill>
        <p:spPr>
          <a:xfrm>
            <a:off x="9360981" y="2573539"/>
            <a:ext cx="5596144" cy="771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" y="1"/>
            <a:ext cx="18286716" cy="10491639"/>
          </a:xfrm>
          <a:custGeom>
            <a:avLst/>
            <a:gdLst/>
            <a:ahLst/>
            <a:cxnLst/>
            <a:rect l="l" t="t" r="r" b="b"/>
            <a:pathLst>
              <a:path w="20104100" h="10761345">
                <a:moveTo>
                  <a:pt x="0" y="10760729"/>
                </a:moveTo>
                <a:lnTo>
                  <a:pt x="20104099" y="10760729"/>
                </a:lnTo>
                <a:lnTo>
                  <a:pt x="20104099" y="0"/>
                </a:lnTo>
                <a:lnTo>
                  <a:pt x="0" y="0"/>
                </a:lnTo>
                <a:lnTo>
                  <a:pt x="0" y="1076072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" name="object 7"/>
          <p:cNvSpPr/>
          <p:nvPr/>
        </p:nvSpPr>
        <p:spPr>
          <a:xfrm>
            <a:off x="642" y="6515375"/>
            <a:ext cx="6328729" cy="3561449"/>
          </a:xfrm>
          <a:custGeom>
            <a:avLst/>
            <a:gdLst/>
            <a:ahLst/>
            <a:cxnLst/>
            <a:rect l="l" t="t" r="r" b="b"/>
            <a:pathLst>
              <a:path w="6957695" h="4161154">
                <a:moveTo>
                  <a:pt x="0" y="4160909"/>
                </a:moveTo>
                <a:lnTo>
                  <a:pt x="6957128" y="4160909"/>
                </a:lnTo>
                <a:lnTo>
                  <a:pt x="6957128" y="0"/>
                </a:lnTo>
                <a:lnTo>
                  <a:pt x="0" y="0"/>
                </a:lnTo>
                <a:lnTo>
                  <a:pt x="0" y="4160909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" name="object 8"/>
          <p:cNvSpPr/>
          <p:nvPr/>
        </p:nvSpPr>
        <p:spPr>
          <a:xfrm>
            <a:off x="3447554" y="3766339"/>
            <a:ext cx="4599981" cy="4474065"/>
          </a:xfrm>
          <a:custGeom>
            <a:avLst/>
            <a:gdLst/>
            <a:ahLst/>
            <a:cxnLst/>
            <a:rect l="l" t="t" r="r" b="b"/>
            <a:pathLst>
              <a:path w="5057140" h="4918709">
                <a:moveTo>
                  <a:pt x="5056589" y="4918352"/>
                </a:moveTo>
                <a:lnTo>
                  <a:pt x="0" y="4918352"/>
                </a:lnTo>
                <a:lnTo>
                  <a:pt x="0" y="0"/>
                </a:lnTo>
                <a:lnTo>
                  <a:pt x="5056589" y="0"/>
                </a:lnTo>
                <a:lnTo>
                  <a:pt x="5056589" y="4918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" name="object 9"/>
          <p:cNvSpPr/>
          <p:nvPr/>
        </p:nvSpPr>
        <p:spPr>
          <a:xfrm>
            <a:off x="642" y="9909357"/>
            <a:ext cx="18286716" cy="377083"/>
          </a:xfrm>
          <a:custGeom>
            <a:avLst/>
            <a:gdLst/>
            <a:ahLst/>
            <a:cxnLst/>
            <a:rect l="l" t="t" r="r" b="b"/>
            <a:pathLst>
              <a:path w="20104100" h="548004">
                <a:moveTo>
                  <a:pt x="0" y="547826"/>
                </a:moveTo>
                <a:lnTo>
                  <a:pt x="20104099" y="547826"/>
                </a:lnTo>
                <a:lnTo>
                  <a:pt x="20104099" y="0"/>
                </a:lnTo>
                <a:lnTo>
                  <a:pt x="0" y="0"/>
                </a:lnTo>
                <a:lnTo>
                  <a:pt x="0" y="547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0" name="object 10"/>
          <p:cNvSpPr/>
          <p:nvPr/>
        </p:nvSpPr>
        <p:spPr>
          <a:xfrm>
            <a:off x="12827383" y="6515374"/>
            <a:ext cx="5460023" cy="0"/>
          </a:xfrm>
          <a:custGeom>
            <a:avLst/>
            <a:gdLst/>
            <a:ahLst/>
            <a:cxnLst/>
            <a:rect l="l" t="t" r="r" b="b"/>
            <a:pathLst>
              <a:path w="6002655">
                <a:moveTo>
                  <a:pt x="0" y="0"/>
                </a:moveTo>
                <a:lnTo>
                  <a:pt x="6002602" y="0"/>
                </a:lnTo>
              </a:path>
            </a:pathLst>
          </a:custGeom>
          <a:ln w="7273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53" name="Grupo 5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11" name="object 11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8" name="object 18"/>
          <p:cNvSpPr/>
          <p:nvPr/>
        </p:nvSpPr>
        <p:spPr>
          <a:xfrm>
            <a:off x="2709645" y="627285"/>
            <a:ext cx="8488941" cy="1227971"/>
          </a:xfrm>
          <a:custGeom>
            <a:avLst/>
            <a:gdLst/>
            <a:ahLst/>
            <a:cxnLst/>
            <a:rect l="l" t="t" r="r" b="b"/>
            <a:pathLst>
              <a:path w="9332595" h="1350010">
                <a:moveTo>
                  <a:pt x="0" y="0"/>
                </a:moveTo>
                <a:lnTo>
                  <a:pt x="9332584" y="0"/>
                </a:lnTo>
                <a:lnTo>
                  <a:pt x="9332584" y="1349686"/>
                </a:lnTo>
                <a:lnTo>
                  <a:pt x="0" y="1349686"/>
                </a:lnTo>
              </a:path>
            </a:pathLst>
          </a:custGeom>
          <a:ln w="20795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45" name="Grupo 44"/>
          <p:cNvGrpSpPr/>
          <p:nvPr/>
        </p:nvGrpSpPr>
        <p:grpSpPr>
          <a:xfrm>
            <a:off x="1113331" y="432376"/>
            <a:ext cx="1617849" cy="1617849"/>
            <a:chOff x="1223271" y="475346"/>
            <a:chExt cx="1778635" cy="1778635"/>
          </a:xfrm>
        </p:grpSpPr>
        <p:sp>
          <p:nvSpPr>
            <p:cNvPr id="19" name="object 19"/>
            <p:cNvSpPr/>
            <p:nvPr/>
          </p:nvSpPr>
          <p:spPr>
            <a:xfrm>
              <a:off x="1223271" y="475346"/>
              <a:ext cx="1778635" cy="1778635"/>
            </a:xfrm>
            <a:custGeom>
              <a:avLst/>
              <a:gdLst/>
              <a:ahLst/>
              <a:cxnLst/>
              <a:rect l="l" t="t" r="r" b="b"/>
              <a:pathLst>
                <a:path w="1778635" h="1778635">
                  <a:moveTo>
                    <a:pt x="1778249" y="0"/>
                  </a:moveTo>
                  <a:lnTo>
                    <a:pt x="0" y="0"/>
                  </a:lnTo>
                  <a:lnTo>
                    <a:pt x="0" y="1778249"/>
                  </a:lnTo>
                  <a:lnTo>
                    <a:pt x="1778249" y="1778249"/>
                  </a:lnTo>
                  <a:lnTo>
                    <a:pt x="1778249" y="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1644" y="784640"/>
              <a:ext cx="1202055" cy="1160780"/>
            </a:xfrm>
            <a:custGeom>
              <a:avLst/>
              <a:gdLst/>
              <a:ahLst/>
              <a:cxnLst/>
              <a:rect l="l" t="t" r="r" b="b"/>
              <a:pathLst>
                <a:path w="1202055" h="1160780">
                  <a:moveTo>
                    <a:pt x="435770" y="920750"/>
                  </a:moveTo>
                  <a:lnTo>
                    <a:pt x="379217" y="920750"/>
                  </a:lnTo>
                  <a:lnTo>
                    <a:pt x="382808" y="923290"/>
                  </a:lnTo>
                  <a:lnTo>
                    <a:pt x="382326" y="934720"/>
                  </a:lnTo>
                  <a:lnTo>
                    <a:pt x="381838" y="953770"/>
                  </a:lnTo>
                  <a:lnTo>
                    <a:pt x="381758" y="972820"/>
                  </a:lnTo>
                  <a:lnTo>
                    <a:pt x="381905" y="990600"/>
                  </a:lnTo>
                  <a:lnTo>
                    <a:pt x="382253" y="1016000"/>
                  </a:lnTo>
                  <a:lnTo>
                    <a:pt x="381059" y="1019810"/>
                  </a:lnTo>
                  <a:lnTo>
                    <a:pt x="354589" y="1047750"/>
                  </a:lnTo>
                  <a:lnTo>
                    <a:pt x="354433" y="1112520"/>
                  </a:lnTo>
                  <a:lnTo>
                    <a:pt x="354673" y="1134110"/>
                  </a:lnTo>
                  <a:lnTo>
                    <a:pt x="356573" y="1145540"/>
                  </a:lnTo>
                  <a:lnTo>
                    <a:pt x="361852" y="1154430"/>
                  </a:lnTo>
                  <a:lnTo>
                    <a:pt x="370627" y="1159510"/>
                  </a:lnTo>
                  <a:lnTo>
                    <a:pt x="383017" y="1160780"/>
                  </a:lnTo>
                  <a:lnTo>
                    <a:pt x="818879" y="1160780"/>
                  </a:lnTo>
                  <a:lnTo>
                    <a:pt x="847039" y="1112520"/>
                  </a:lnTo>
                  <a:lnTo>
                    <a:pt x="847042" y="1111250"/>
                  </a:lnTo>
                  <a:lnTo>
                    <a:pt x="413135" y="1111250"/>
                  </a:lnTo>
                  <a:lnTo>
                    <a:pt x="407216" y="1107440"/>
                  </a:lnTo>
                  <a:lnTo>
                    <a:pt x="404414" y="1102360"/>
                  </a:lnTo>
                  <a:lnTo>
                    <a:pt x="404692" y="1093470"/>
                  </a:lnTo>
                  <a:lnTo>
                    <a:pt x="405289" y="1089660"/>
                  </a:lnTo>
                  <a:lnTo>
                    <a:pt x="405226" y="1085850"/>
                  </a:lnTo>
                  <a:lnTo>
                    <a:pt x="403153" y="1071880"/>
                  </a:lnTo>
                  <a:lnTo>
                    <a:pt x="407352" y="1069340"/>
                  </a:lnTo>
                  <a:lnTo>
                    <a:pt x="846990" y="1069340"/>
                  </a:lnTo>
                  <a:lnTo>
                    <a:pt x="846846" y="1046480"/>
                  </a:lnTo>
                  <a:lnTo>
                    <a:pt x="819297" y="1019810"/>
                  </a:lnTo>
                  <a:lnTo>
                    <a:pt x="433916" y="1019810"/>
                  </a:lnTo>
                  <a:lnTo>
                    <a:pt x="431948" y="1017270"/>
                  </a:lnTo>
                  <a:lnTo>
                    <a:pt x="432084" y="1009650"/>
                  </a:lnTo>
                  <a:lnTo>
                    <a:pt x="432364" y="990600"/>
                  </a:lnTo>
                  <a:lnTo>
                    <a:pt x="432486" y="971550"/>
                  </a:lnTo>
                  <a:lnTo>
                    <a:pt x="432398" y="951230"/>
                  </a:lnTo>
                  <a:lnTo>
                    <a:pt x="432000" y="932180"/>
                  </a:lnTo>
                  <a:lnTo>
                    <a:pt x="431697" y="922020"/>
                  </a:lnTo>
                  <a:lnTo>
                    <a:pt x="435770" y="920750"/>
                  </a:lnTo>
                  <a:close/>
                </a:path>
                <a:path w="1202055" h="1160780">
                  <a:moveTo>
                    <a:pt x="846990" y="1069340"/>
                  </a:moveTo>
                  <a:lnTo>
                    <a:pt x="794293" y="1069340"/>
                  </a:lnTo>
                  <a:lnTo>
                    <a:pt x="797329" y="1073150"/>
                  </a:lnTo>
                  <a:lnTo>
                    <a:pt x="797005" y="1084580"/>
                  </a:lnTo>
                  <a:lnTo>
                    <a:pt x="796253" y="1099820"/>
                  </a:lnTo>
                  <a:lnTo>
                    <a:pt x="793290" y="1107440"/>
                  </a:lnTo>
                  <a:lnTo>
                    <a:pt x="785384" y="1111250"/>
                  </a:lnTo>
                  <a:lnTo>
                    <a:pt x="847042" y="1111250"/>
                  </a:lnTo>
                  <a:lnTo>
                    <a:pt x="846990" y="1069340"/>
                  </a:lnTo>
                  <a:close/>
                </a:path>
                <a:path w="1202055" h="1160780">
                  <a:moveTo>
                    <a:pt x="782408" y="1069340"/>
                  </a:moveTo>
                  <a:lnTo>
                    <a:pt x="417592" y="1069340"/>
                  </a:lnTo>
                  <a:lnTo>
                    <a:pt x="463783" y="1070610"/>
                  </a:lnTo>
                  <a:lnTo>
                    <a:pt x="737399" y="1070610"/>
                  </a:lnTo>
                  <a:lnTo>
                    <a:pt x="782408" y="1069340"/>
                  </a:lnTo>
                  <a:close/>
                </a:path>
                <a:path w="1202055" h="1160780">
                  <a:moveTo>
                    <a:pt x="821549" y="920750"/>
                  </a:moveTo>
                  <a:lnTo>
                    <a:pt x="765184" y="920750"/>
                  </a:lnTo>
                  <a:lnTo>
                    <a:pt x="770241" y="922020"/>
                  </a:lnTo>
                  <a:lnTo>
                    <a:pt x="769642" y="934720"/>
                  </a:lnTo>
                  <a:lnTo>
                    <a:pt x="769539" y="937260"/>
                  </a:lnTo>
                  <a:lnTo>
                    <a:pt x="768982" y="953770"/>
                  </a:lnTo>
                  <a:lnTo>
                    <a:pt x="768871" y="972820"/>
                  </a:lnTo>
                  <a:lnTo>
                    <a:pt x="769068" y="990600"/>
                  </a:lnTo>
                  <a:lnTo>
                    <a:pt x="769540" y="1017270"/>
                  </a:lnTo>
                  <a:lnTo>
                    <a:pt x="767592" y="1019810"/>
                  </a:lnTo>
                  <a:lnTo>
                    <a:pt x="819297" y="1019810"/>
                  </a:lnTo>
                  <a:lnTo>
                    <a:pt x="819742" y="972820"/>
                  </a:lnTo>
                  <a:lnTo>
                    <a:pt x="819634" y="953770"/>
                  </a:lnTo>
                  <a:lnTo>
                    <a:pt x="819151" y="937260"/>
                  </a:lnTo>
                  <a:lnTo>
                    <a:pt x="818533" y="924560"/>
                  </a:lnTo>
                  <a:lnTo>
                    <a:pt x="821549" y="920750"/>
                  </a:lnTo>
                  <a:close/>
                </a:path>
                <a:path w="1202055" h="1160780">
                  <a:moveTo>
                    <a:pt x="980193" y="0"/>
                  </a:moveTo>
                  <a:lnTo>
                    <a:pt x="422042" y="0"/>
                  </a:lnTo>
                  <a:lnTo>
                    <a:pt x="404236" y="1270"/>
                  </a:lnTo>
                  <a:lnTo>
                    <a:pt x="386431" y="35560"/>
                  </a:lnTo>
                  <a:lnTo>
                    <a:pt x="386230" y="71120"/>
                  </a:lnTo>
                  <a:lnTo>
                    <a:pt x="386693" y="81280"/>
                  </a:lnTo>
                  <a:lnTo>
                    <a:pt x="387667" y="93980"/>
                  </a:lnTo>
                  <a:lnTo>
                    <a:pt x="382850" y="96520"/>
                  </a:lnTo>
                  <a:lnTo>
                    <a:pt x="72986" y="96520"/>
                  </a:lnTo>
                  <a:lnTo>
                    <a:pt x="57520" y="99060"/>
                  </a:lnTo>
                  <a:lnTo>
                    <a:pt x="15262" y="128270"/>
                  </a:lnTo>
                  <a:lnTo>
                    <a:pt x="3" y="180340"/>
                  </a:lnTo>
                  <a:lnTo>
                    <a:pt x="0" y="839470"/>
                  </a:lnTo>
                  <a:lnTo>
                    <a:pt x="386" y="848360"/>
                  </a:lnTo>
                  <a:lnTo>
                    <a:pt x="14431" y="887730"/>
                  </a:lnTo>
                  <a:lnTo>
                    <a:pt x="55489" y="916940"/>
                  </a:lnTo>
                  <a:lnTo>
                    <a:pt x="83801" y="920750"/>
                  </a:lnTo>
                  <a:lnTo>
                    <a:pt x="1116576" y="920750"/>
                  </a:lnTo>
                  <a:lnTo>
                    <a:pt x="1152126" y="914400"/>
                  </a:lnTo>
                  <a:lnTo>
                    <a:pt x="1178823" y="897890"/>
                  </a:lnTo>
                  <a:lnTo>
                    <a:pt x="1195621" y="871220"/>
                  </a:lnTo>
                  <a:lnTo>
                    <a:pt x="1195830" y="869950"/>
                  </a:lnTo>
                  <a:lnTo>
                    <a:pt x="88723" y="869950"/>
                  </a:lnTo>
                  <a:lnTo>
                    <a:pt x="67964" y="866140"/>
                  </a:lnTo>
                  <a:lnTo>
                    <a:pt x="53993" y="855980"/>
                  </a:lnTo>
                  <a:lnTo>
                    <a:pt x="47770" y="839470"/>
                  </a:lnTo>
                  <a:lnTo>
                    <a:pt x="50253" y="817880"/>
                  </a:lnTo>
                  <a:lnTo>
                    <a:pt x="51394" y="814070"/>
                  </a:lnTo>
                  <a:lnTo>
                    <a:pt x="53289" y="812800"/>
                  </a:lnTo>
                  <a:lnTo>
                    <a:pt x="1201488" y="812800"/>
                  </a:lnTo>
                  <a:lnTo>
                    <a:pt x="1201518" y="764540"/>
                  </a:lnTo>
                  <a:lnTo>
                    <a:pt x="1151622" y="764540"/>
                  </a:lnTo>
                  <a:lnTo>
                    <a:pt x="1144649" y="763270"/>
                  </a:lnTo>
                  <a:lnTo>
                    <a:pt x="52829" y="763270"/>
                  </a:lnTo>
                  <a:lnTo>
                    <a:pt x="49865" y="759460"/>
                  </a:lnTo>
                  <a:lnTo>
                    <a:pt x="49988" y="704850"/>
                  </a:lnTo>
                  <a:lnTo>
                    <a:pt x="50114" y="621030"/>
                  </a:lnTo>
                  <a:lnTo>
                    <a:pt x="50221" y="185420"/>
                  </a:lnTo>
                  <a:lnTo>
                    <a:pt x="70132" y="148590"/>
                  </a:lnTo>
                  <a:lnTo>
                    <a:pt x="89152" y="146050"/>
                  </a:lnTo>
                  <a:lnTo>
                    <a:pt x="436527" y="146050"/>
                  </a:lnTo>
                  <a:lnTo>
                    <a:pt x="436251" y="52070"/>
                  </a:lnTo>
                  <a:lnTo>
                    <a:pt x="439885" y="49530"/>
                  </a:lnTo>
                  <a:lnTo>
                    <a:pt x="1008834" y="49530"/>
                  </a:lnTo>
                  <a:lnTo>
                    <a:pt x="1008642" y="29210"/>
                  </a:lnTo>
                  <a:lnTo>
                    <a:pt x="1006873" y="15240"/>
                  </a:lnTo>
                  <a:lnTo>
                    <a:pt x="1001709" y="6350"/>
                  </a:lnTo>
                  <a:lnTo>
                    <a:pt x="992900" y="1270"/>
                  </a:lnTo>
                  <a:lnTo>
                    <a:pt x="980193" y="0"/>
                  </a:lnTo>
                  <a:close/>
                </a:path>
                <a:path w="1202055" h="1160780">
                  <a:moveTo>
                    <a:pt x="1201488" y="812800"/>
                  </a:moveTo>
                  <a:lnTo>
                    <a:pt x="1133916" y="812800"/>
                  </a:lnTo>
                  <a:lnTo>
                    <a:pt x="1143040" y="814070"/>
                  </a:lnTo>
                  <a:lnTo>
                    <a:pt x="1148531" y="816610"/>
                  </a:lnTo>
                  <a:lnTo>
                    <a:pt x="1151135" y="822960"/>
                  </a:lnTo>
                  <a:lnTo>
                    <a:pt x="1151601" y="830580"/>
                  </a:lnTo>
                  <a:lnTo>
                    <a:pt x="1149319" y="849630"/>
                  </a:lnTo>
                  <a:lnTo>
                    <a:pt x="1143038" y="862330"/>
                  </a:lnTo>
                  <a:lnTo>
                    <a:pt x="1131253" y="868680"/>
                  </a:lnTo>
                  <a:lnTo>
                    <a:pt x="1112461" y="869950"/>
                  </a:lnTo>
                  <a:lnTo>
                    <a:pt x="1195830" y="869950"/>
                  </a:lnTo>
                  <a:lnTo>
                    <a:pt x="1201474" y="835660"/>
                  </a:lnTo>
                  <a:lnTo>
                    <a:pt x="1201488" y="812800"/>
                  </a:lnTo>
                  <a:close/>
                </a:path>
                <a:path w="1202055" h="1160780">
                  <a:moveTo>
                    <a:pt x="1195650" y="146050"/>
                  </a:moveTo>
                  <a:lnTo>
                    <a:pt x="1117142" y="146050"/>
                  </a:lnTo>
                  <a:lnTo>
                    <a:pt x="1132522" y="148590"/>
                  </a:lnTo>
                  <a:lnTo>
                    <a:pt x="1143092" y="154940"/>
                  </a:lnTo>
                  <a:lnTo>
                    <a:pt x="1149193" y="165100"/>
                  </a:lnTo>
                  <a:lnTo>
                    <a:pt x="1151162" y="179070"/>
                  </a:lnTo>
                  <a:lnTo>
                    <a:pt x="1151390" y="633730"/>
                  </a:lnTo>
                  <a:lnTo>
                    <a:pt x="1151507" y="712470"/>
                  </a:lnTo>
                  <a:lnTo>
                    <a:pt x="1151622" y="764540"/>
                  </a:lnTo>
                  <a:lnTo>
                    <a:pt x="1201518" y="764540"/>
                  </a:lnTo>
                  <a:lnTo>
                    <a:pt x="1201485" y="181610"/>
                  </a:lnTo>
                  <a:lnTo>
                    <a:pt x="1195650" y="146050"/>
                  </a:lnTo>
                  <a:close/>
                </a:path>
                <a:path w="1202055" h="1160780">
                  <a:moveTo>
                    <a:pt x="355698" y="203200"/>
                  </a:moveTo>
                  <a:lnTo>
                    <a:pt x="223106" y="203200"/>
                  </a:lnTo>
                  <a:lnTo>
                    <a:pt x="209160" y="204470"/>
                  </a:lnTo>
                  <a:lnTo>
                    <a:pt x="199785" y="210820"/>
                  </a:lnTo>
                  <a:lnTo>
                    <a:pt x="194505" y="219710"/>
                  </a:lnTo>
                  <a:lnTo>
                    <a:pt x="192845" y="233680"/>
                  </a:lnTo>
                  <a:lnTo>
                    <a:pt x="192817" y="544830"/>
                  </a:lnTo>
                  <a:lnTo>
                    <a:pt x="192939" y="589280"/>
                  </a:lnTo>
                  <a:lnTo>
                    <a:pt x="202471" y="637540"/>
                  </a:lnTo>
                  <a:lnTo>
                    <a:pt x="228366" y="676910"/>
                  </a:lnTo>
                  <a:lnTo>
                    <a:pt x="267115" y="702310"/>
                  </a:lnTo>
                  <a:lnTo>
                    <a:pt x="315208" y="712470"/>
                  </a:lnTo>
                  <a:lnTo>
                    <a:pt x="876510" y="712470"/>
                  </a:lnTo>
                  <a:lnTo>
                    <a:pt x="918706" y="704850"/>
                  </a:lnTo>
                  <a:lnTo>
                    <a:pt x="954957" y="687070"/>
                  </a:lnTo>
                  <a:lnTo>
                    <a:pt x="979612" y="661670"/>
                  </a:lnTo>
                  <a:lnTo>
                    <a:pt x="412640" y="661670"/>
                  </a:lnTo>
                  <a:lnTo>
                    <a:pt x="413340" y="660400"/>
                  </a:lnTo>
                  <a:lnTo>
                    <a:pt x="328403" y="660400"/>
                  </a:lnTo>
                  <a:lnTo>
                    <a:pt x="293900" y="659130"/>
                  </a:lnTo>
                  <a:lnTo>
                    <a:pt x="257968" y="635000"/>
                  </a:lnTo>
                  <a:lnTo>
                    <a:pt x="243325" y="594360"/>
                  </a:lnTo>
                  <a:lnTo>
                    <a:pt x="243138" y="538480"/>
                  </a:lnTo>
                  <a:lnTo>
                    <a:pt x="243011" y="436880"/>
                  </a:lnTo>
                  <a:lnTo>
                    <a:pt x="242865" y="255270"/>
                  </a:lnTo>
                  <a:lnTo>
                    <a:pt x="244603" y="252730"/>
                  </a:lnTo>
                  <a:lnTo>
                    <a:pt x="436668" y="252730"/>
                  </a:lnTo>
                  <a:lnTo>
                    <a:pt x="436627" y="204470"/>
                  </a:lnTo>
                  <a:lnTo>
                    <a:pt x="366285" y="204470"/>
                  </a:lnTo>
                  <a:lnTo>
                    <a:pt x="355698" y="203200"/>
                  </a:lnTo>
                  <a:close/>
                </a:path>
                <a:path w="1202055" h="1160780">
                  <a:moveTo>
                    <a:pt x="1008834" y="49530"/>
                  </a:moveTo>
                  <a:lnTo>
                    <a:pt x="954833" y="49530"/>
                  </a:lnTo>
                  <a:lnTo>
                    <a:pt x="958874" y="52070"/>
                  </a:lnTo>
                  <a:lnTo>
                    <a:pt x="958688" y="115570"/>
                  </a:lnTo>
                  <a:lnTo>
                    <a:pt x="958568" y="179070"/>
                  </a:lnTo>
                  <a:lnTo>
                    <a:pt x="958445" y="572770"/>
                  </a:lnTo>
                  <a:lnTo>
                    <a:pt x="952329" y="610870"/>
                  </a:lnTo>
                  <a:lnTo>
                    <a:pt x="934768" y="638810"/>
                  </a:lnTo>
                  <a:lnTo>
                    <a:pt x="906891" y="655320"/>
                  </a:lnTo>
                  <a:lnTo>
                    <a:pt x="869830" y="661670"/>
                  </a:lnTo>
                  <a:lnTo>
                    <a:pt x="979612" y="661670"/>
                  </a:lnTo>
                  <a:lnTo>
                    <a:pt x="1001814" y="622300"/>
                  </a:lnTo>
                  <a:lnTo>
                    <a:pt x="1008517" y="579120"/>
                  </a:lnTo>
                  <a:lnTo>
                    <a:pt x="1008636" y="538480"/>
                  </a:lnTo>
                  <a:lnTo>
                    <a:pt x="1008745" y="487680"/>
                  </a:lnTo>
                  <a:lnTo>
                    <a:pt x="1008626" y="252730"/>
                  </a:lnTo>
                  <a:lnTo>
                    <a:pt x="1008509" y="210820"/>
                  </a:lnTo>
                  <a:lnTo>
                    <a:pt x="1008286" y="148590"/>
                  </a:lnTo>
                  <a:lnTo>
                    <a:pt x="1011721" y="146050"/>
                  </a:lnTo>
                  <a:lnTo>
                    <a:pt x="1195650" y="146050"/>
                  </a:lnTo>
                  <a:lnTo>
                    <a:pt x="1178784" y="119380"/>
                  </a:lnTo>
                  <a:lnTo>
                    <a:pt x="1151771" y="101600"/>
                  </a:lnTo>
                  <a:lnTo>
                    <a:pt x="1115498" y="96520"/>
                  </a:lnTo>
                  <a:lnTo>
                    <a:pt x="1010988" y="96520"/>
                  </a:lnTo>
                  <a:lnTo>
                    <a:pt x="1008192" y="93980"/>
                  </a:lnTo>
                  <a:lnTo>
                    <a:pt x="1008496" y="85090"/>
                  </a:lnTo>
                  <a:lnTo>
                    <a:pt x="1008816" y="71120"/>
                  </a:lnTo>
                  <a:lnTo>
                    <a:pt x="1008834" y="49530"/>
                  </a:lnTo>
                  <a:close/>
                </a:path>
                <a:path w="1202055" h="1160780">
                  <a:moveTo>
                    <a:pt x="436668" y="252730"/>
                  </a:moveTo>
                  <a:lnTo>
                    <a:pt x="386598" y="252730"/>
                  </a:lnTo>
                  <a:lnTo>
                    <a:pt x="386560" y="547370"/>
                  </a:lnTo>
                  <a:lnTo>
                    <a:pt x="386347" y="585470"/>
                  </a:lnTo>
                  <a:lnTo>
                    <a:pt x="378408" y="621030"/>
                  </a:lnTo>
                  <a:lnTo>
                    <a:pt x="357832" y="647700"/>
                  </a:lnTo>
                  <a:lnTo>
                    <a:pt x="328403" y="660400"/>
                  </a:lnTo>
                  <a:lnTo>
                    <a:pt x="413340" y="660400"/>
                  </a:lnTo>
                  <a:lnTo>
                    <a:pt x="428058" y="633730"/>
                  </a:lnTo>
                  <a:lnTo>
                    <a:pt x="435036" y="604520"/>
                  </a:lnTo>
                  <a:lnTo>
                    <a:pt x="436828" y="574040"/>
                  </a:lnTo>
                  <a:lnTo>
                    <a:pt x="436703" y="547370"/>
                  </a:lnTo>
                  <a:lnTo>
                    <a:pt x="436668" y="252730"/>
                  </a:lnTo>
                  <a:close/>
                </a:path>
                <a:path w="1202055" h="1160780">
                  <a:moveTo>
                    <a:pt x="376243" y="252730"/>
                  </a:moveTo>
                  <a:lnTo>
                    <a:pt x="252362" y="252730"/>
                  </a:lnTo>
                  <a:lnTo>
                    <a:pt x="283329" y="254000"/>
                  </a:lnTo>
                  <a:lnTo>
                    <a:pt x="345270" y="254000"/>
                  </a:lnTo>
                  <a:lnTo>
                    <a:pt x="376243" y="252730"/>
                  </a:lnTo>
                  <a:close/>
                </a:path>
                <a:path w="1202055" h="1160780">
                  <a:moveTo>
                    <a:pt x="436527" y="146050"/>
                  </a:moveTo>
                  <a:lnTo>
                    <a:pt x="384085" y="146050"/>
                  </a:lnTo>
                  <a:lnTo>
                    <a:pt x="388043" y="149860"/>
                  </a:lnTo>
                  <a:lnTo>
                    <a:pt x="386578" y="162560"/>
                  </a:lnTo>
                  <a:lnTo>
                    <a:pt x="386658" y="172720"/>
                  </a:lnTo>
                  <a:lnTo>
                    <a:pt x="387732" y="184150"/>
                  </a:lnTo>
                  <a:lnTo>
                    <a:pt x="387396" y="193040"/>
                  </a:lnTo>
                  <a:lnTo>
                    <a:pt x="383248" y="200660"/>
                  </a:lnTo>
                  <a:lnTo>
                    <a:pt x="375890" y="204470"/>
                  </a:lnTo>
                  <a:lnTo>
                    <a:pt x="436627" y="204470"/>
                  </a:lnTo>
                  <a:lnTo>
                    <a:pt x="436527" y="146050"/>
                  </a:lnTo>
                  <a:close/>
                </a:path>
                <a:path w="1202055" h="1160780">
                  <a:moveTo>
                    <a:pt x="1094016" y="146050"/>
                  </a:moveTo>
                  <a:lnTo>
                    <a:pt x="1024652" y="146050"/>
                  </a:lnTo>
                  <a:lnTo>
                    <a:pt x="1047760" y="147320"/>
                  </a:lnTo>
                  <a:lnTo>
                    <a:pt x="1070885" y="147320"/>
                  </a:lnTo>
                  <a:lnTo>
                    <a:pt x="1094016" y="146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988561" y="881034"/>
              <a:ext cx="441325" cy="149225"/>
            </a:xfrm>
            <a:custGeom>
              <a:avLst/>
              <a:gdLst/>
              <a:ahLst/>
              <a:cxnLst/>
              <a:rect l="l" t="t" r="r" b="b"/>
              <a:pathLst>
                <a:path w="441325" h="149225">
                  <a:moveTo>
                    <a:pt x="78743" y="0"/>
                  </a:moveTo>
                  <a:lnTo>
                    <a:pt x="31311" y="40"/>
                  </a:lnTo>
                  <a:lnTo>
                    <a:pt x="129" y="31159"/>
                  </a:lnTo>
                  <a:lnTo>
                    <a:pt x="0" y="98728"/>
                  </a:lnTo>
                  <a:lnTo>
                    <a:pt x="160" y="118968"/>
                  </a:lnTo>
                  <a:lnTo>
                    <a:pt x="29699" y="148559"/>
                  </a:lnTo>
                  <a:lnTo>
                    <a:pt x="268805" y="148635"/>
                  </a:lnTo>
                  <a:lnTo>
                    <a:pt x="412263" y="148538"/>
                  </a:lnTo>
                  <a:lnTo>
                    <a:pt x="440932" y="119806"/>
                  </a:lnTo>
                  <a:lnTo>
                    <a:pt x="441034" y="98728"/>
                  </a:lnTo>
                  <a:lnTo>
                    <a:pt x="52745" y="98728"/>
                  </a:lnTo>
                  <a:lnTo>
                    <a:pt x="50002" y="95859"/>
                  </a:lnTo>
                  <a:lnTo>
                    <a:pt x="54406" y="54656"/>
                  </a:lnTo>
                  <a:lnTo>
                    <a:pt x="85550" y="50227"/>
                  </a:lnTo>
                  <a:lnTo>
                    <a:pt x="285185" y="50227"/>
                  </a:lnTo>
                  <a:lnTo>
                    <a:pt x="441016" y="49860"/>
                  </a:lnTo>
                  <a:lnTo>
                    <a:pt x="433978" y="7037"/>
                  </a:lnTo>
                  <a:lnTo>
                    <a:pt x="409174" y="29"/>
                  </a:lnTo>
                  <a:lnTo>
                    <a:pt x="78743" y="0"/>
                  </a:lnTo>
                  <a:close/>
                </a:path>
                <a:path w="441325" h="149225">
                  <a:moveTo>
                    <a:pt x="142037" y="98321"/>
                  </a:moveTo>
                  <a:lnTo>
                    <a:pt x="52745" y="98728"/>
                  </a:lnTo>
                  <a:lnTo>
                    <a:pt x="441034" y="98728"/>
                  </a:lnTo>
                  <a:lnTo>
                    <a:pt x="441036" y="98393"/>
                  </a:lnTo>
                  <a:lnTo>
                    <a:pt x="221075" y="98393"/>
                  </a:lnTo>
                  <a:lnTo>
                    <a:pt x="142037" y="98321"/>
                  </a:lnTo>
                  <a:close/>
                </a:path>
                <a:path w="441325" h="149225">
                  <a:moveTo>
                    <a:pt x="441016" y="49860"/>
                  </a:moveTo>
                  <a:lnTo>
                    <a:pt x="388431" y="49860"/>
                  </a:lnTo>
                  <a:lnTo>
                    <a:pt x="391331" y="52782"/>
                  </a:lnTo>
                  <a:lnTo>
                    <a:pt x="391091" y="64436"/>
                  </a:lnTo>
                  <a:lnTo>
                    <a:pt x="390241" y="84063"/>
                  </a:lnTo>
                  <a:lnTo>
                    <a:pt x="386537" y="94144"/>
                  </a:lnTo>
                  <a:lnTo>
                    <a:pt x="376647" y="97861"/>
                  </a:lnTo>
                  <a:lnTo>
                    <a:pt x="357238" y="98393"/>
                  </a:lnTo>
                  <a:lnTo>
                    <a:pt x="441036" y="98393"/>
                  </a:lnTo>
                  <a:lnTo>
                    <a:pt x="441016" y="49860"/>
                  </a:lnTo>
                  <a:close/>
                </a:path>
                <a:path w="441325" h="149225">
                  <a:moveTo>
                    <a:pt x="285185" y="50227"/>
                  </a:moveTo>
                  <a:lnTo>
                    <a:pt x="85550" y="50227"/>
                  </a:lnTo>
                  <a:lnTo>
                    <a:pt x="231101" y="50275"/>
                  </a:lnTo>
                  <a:lnTo>
                    <a:pt x="285185" y="50227"/>
                  </a:lnTo>
                  <a:close/>
                </a:path>
                <a:path w="441325" h="149225">
                  <a:moveTo>
                    <a:pt x="362140" y="0"/>
                  </a:moveTo>
                  <a:lnTo>
                    <a:pt x="221033" y="8"/>
                  </a:lnTo>
                  <a:lnTo>
                    <a:pt x="376095" y="8"/>
                  </a:lnTo>
                  <a:lnTo>
                    <a:pt x="362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88558" y="1079547"/>
              <a:ext cx="259079" cy="164465"/>
            </a:xfrm>
            <a:custGeom>
              <a:avLst/>
              <a:gdLst/>
              <a:ahLst/>
              <a:cxnLst/>
              <a:rect l="l" t="t" r="r" b="b"/>
              <a:pathLst>
                <a:path w="259080" h="164465">
                  <a:moveTo>
                    <a:pt x="213601" y="163995"/>
                  </a:moveTo>
                  <a:lnTo>
                    <a:pt x="128771" y="163995"/>
                  </a:lnTo>
                  <a:lnTo>
                    <a:pt x="178936" y="164076"/>
                  </a:lnTo>
                  <a:lnTo>
                    <a:pt x="213601" y="163995"/>
                  </a:lnTo>
                  <a:close/>
                </a:path>
                <a:path w="259080" h="164465">
                  <a:moveTo>
                    <a:pt x="129258" y="0"/>
                  </a:moveTo>
                  <a:lnTo>
                    <a:pt x="30513" y="146"/>
                  </a:lnTo>
                  <a:lnTo>
                    <a:pt x="126" y="30962"/>
                  </a:lnTo>
                  <a:lnTo>
                    <a:pt x="0" y="110740"/>
                  </a:lnTo>
                  <a:lnTo>
                    <a:pt x="116" y="132854"/>
                  </a:lnTo>
                  <a:lnTo>
                    <a:pt x="31591" y="163932"/>
                  </a:lnTo>
                  <a:lnTo>
                    <a:pt x="80185" y="164053"/>
                  </a:lnTo>
                  <a:lnTo>
                    <a:pt x="213601" y="163995"/>
                  </a:lnTo>
                  <a:lnTo>
                    <a:pt x="251643" y="156627"/>
                  </a:lnTo>
                  <a:lnTo>
                    <a:pt x="258753" y="115792"/>
                  </a:lnTo>
                  <a:lnTo>
                    <a:pt x="185141" y="115792"/>
                  </a:lnTo>
                  <a:lnTo>
                    <a:pt x="171390" y="114397"/>
                  </a:lnTo>
                  <a:lnTo>
                    <a:pt x="165430" y="114090"/>
                  </a:lnTo>
                  <a:lnTo>
                    <a:pt x="53088" y="114090"/>
                  </a:lnTo>
                  <a:lnTo>
                    <a:pt x="49748" y="112028"/>
                  </a:lnTo>
                  <a:lnTo>
                    <a:pt x="50114" y="103515"/>
                  </a:lnTo>
                  <a:lnTo>
                    <a:pt x="50431" y="92953"/>
                  </a:lnTo>
                  <a:lnTo>
                    <a:pt x="50410" y="71811"/>
                  </a:lnTo>
                  <a:lnTo>
                    <a:pt x="50108" y="59642"/>
                  </a:lnTo>
                  <a:lnTo>
                    <a:pt x="49926" y="53600"/>
                  </a:lnTo>
                  <a:lnTo>
                    <a:pt x="51601" y="50019"/>
                  </a:lnTo>
                  <a:lnTo>
                    <a:pt x="258758" y="50019"/>
                  </a:lnTo>
                  <a:lnTo>
                    <a:pt x="258694" y="30658"/>
                  </a:lnTo>
                  <a:lnTo>
                    <a:pt x="256889" y="16926"/>
                  </a:lnTo>
                  <a:lnTo>
                    <a:pt x="251395" y="7446"/>
                  </a:lnTo>
                  <a:lnTo>
                    <a:pt x="241877" y="1941"/>
                  </a:lnTo>
                  <a:lnTo>
                    <a:pt x="228004" y="136"/>
                  </a:lnTo>
                  <a:lnTo>
                    <a:pt x="129258" y="0"/>
                  </a:lnTo>
                  <a:close/>
                </a:path>
                <a:path w="259080" h="164465">
                  <a:moveTo>
                    <a:pt x="258758" y="50103"/>
                  </a:moveTo>
                  <a:lnTo>
                    <a:pt x="206748" y="50103"/>
                  </a:lnTo>
                  <a:lnTo>
                    <a:pt x="209376" y="52469"/>
                  </a:lnTo>
                  <a:lnTo>
                    <a:pt x="208486" y="59642"/>
                  </a:lnTo>
                  <a:lnTo>
                    <a:pt x="209138" y="74206"/>
                  </a:lnTo>
                  <a:lnTo>
                    <a:pt x="210151" y="88043"/>
                  </a:lnTo>
                  <a:lnTo>
                    <a:pt x="209649" y="100715"/>
                  </a:lnTo>
                  <a:lnTo>
                    <a:pt x="205701" y="110740"/>
                  </a:lnTo>
                  <a:lnTo>
                    <a:pt x="197276" y="115404"/>
                  </a:lnTo>
                  <a:lnTo>
                    <a:pt x="185141" y="115792"/>
                  </a:lnTo>
                  <a:lnTo>
                    <a:pt x="258753" y="115792"/>
                  </a:lnTo>
                  <a:lnTo>
                    <a:pt x="258758" y="50103"/>
                  </a:lnTo>
                  <a:close/>
                </a:path>
                <a:path w="259080" h="164465">
                  <a:moveTo>
                    <a:pt x="94680" y="113699"/>
                  </a:moveTo>
                  <a:lnTo>
                    <a:pt x="77846" y="113729"/>
                  </a:lnTo>
                  <a:lnTo>
                    <a:pt x="53088" y="114090"/>
                  </a:lnTo>
                  <a:lnTo>
                    <a:pt x="165430" y="114090"/>
                  </a:lnTo>
                  <a:lnTo>
                    <a:pt x="161796" y="113903"/>
                  </a:lnTo>
                  <a:lnTo>
                    <a:pt x="143236" y="113903"/>
                  </a:lnTo>
                  <a:lnTo>
                    <a:pt x="94680" y="113699"/>
                  </a:lnTo>
                  <a:close/>
                </a:path>
                <a:path w="259080" h="164465">
                  <a:moveTo>
                    <a:pt x="158111" y="113713"/>
                  </a:moveTo>
                  <a:lnTo>
                    <a:pt x="150677" y="113897"/>
                  </a:lnTo>
                  <a:lnTo>
                    <a:pt x="143236" y="113903"/>
                  </a:lnTo>
                  <a:lnTo>
                    <a:pt x="161796" y="113903"/>
                  </a:lnTo>
                  <a:lnTo>
                    <a:pt x="158111" y="113713"/>
                  </a:lnTo>
                  <a:close/>
                </a:path>
                <a:path w="259080" h="164465">
                  <a:moveTo>
                    <a:pt x="258758" y="50019"/>
                  </a:moveTo>
                  <a:lnTo>
                    <a:pt x="51601" y="50019"/>
                  </a:lnTo>
                  <a:lnTo>
                    <a:pt x="130107" y="50366"/>
                  </a:lnTo>
                  <a:lnTo>
                    <a:pt x="258758" y="50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9036" y="1287105"/>
              <a:ext cx="440690" cy="50800"/>
            </a:xfrm>
            <a:custGeom>
              <a:avLst/>
              <a:gdLst/>
              <a:ahLst/>
              <a:cxnLst/>
              <a:rect l="l" t="t" r="r" b="b"/>
              <a:pathLst>
                <a:path w="440689" h="50800">
                  <a:moveTo>
                    <a:pt x="407979" y="50225"/>
                  </a:moveTo>
                  <a:lnTo>
                    <a:pt x="377250" y="50225"/>
                  </a:lnTo>
                  <a:lnTo>
                    <a:pt x="397634" y="50341"/>
                  </a:lnTo>
                  <a:lnTo>
                    <a:pt x="407979" y="50225"/>
                  </a:lnTo>
                  <a:close/>
                </a:path>
                <a:path w="440689" h="50800">
                  <a:moveTo>
                    <a:pt x="193238" y="0"/>
                  </a:moveTo>
                  <a:lnTo>
                    <a:pt x="28852" y="59"/>
                  </a:lnTo>
                  <a:lnTo>
                    <a:pt x="0" y="21382"/>
                  </a:lnTo>
                  <a:lnTo>
                    <a:pt x="717" y="31503"/>
                  </a:lnTo>
                  <a:lnTo>
                    <a:pt x="4821" y="40635"/>
                  </a:lnTo>
                  <a:lnTo>
                    <a:pt x="11207" y="46412"/>
                  </a:lnTo>
                  <a:lnTo>
                    <a:pt x="19492" y="49430"/>
                  </a:lnTo>
                  <a:lnTo>
                    <a:pt x="29292" y="50287"/>
                  </a:lnTo>
                  <a:lnTo>
                    <a:pt x="408211" y="50214"/>
                  </a:lnTo>
                  <a:lnTo>
                    <a:pt x="440180" y="27702"/>
                  </a:lnTo>
                  <a:lnTo>
                    <a:pt x="439608" y="18205"/>
                  </a:lnTo>
                  <a:lnTo>
                    <a:pt x="193238" y="0"/>
                  </a:lnTo>
                  <a:close/>
                </a:path>
                <a:path w="440689" h="50800">
                  <a:moveTo>
                    <a:pt x="408211" y="50214"/>
                  </a:moveTo>
                  <a:lnTo>
                    <a:pt x="124116" y="50214"/>
                  </a:lnTo>
                  <a:lnTo>
                    <a:pt x="218940" y="50235"/>
                  </a:lnTo>
                  <a:lnTo>
                    <a:pt x="408211" y="50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4" name="object 24"/>
            <p:cNvSpPr/>
            <p:nvPr/>
          </p:nvSpPr>
          <p:spPr>
            <a:xfrm>
              <a:off x="2277669" y="1096714"/>
              <a:ext cx="152400" cy="50800"/>
            </a:xfrm>
            <a:custGeom>
              <a:avLst/>
              <a:gdLst/>
              <a:ahLst/>
              <a:cxnLst/>
              <a:rect l="l" t="t" r="r" b="b"/>
              <a:pathLst>
                <a:path w="152400" h="50800">
                  <a:moveTo>
                    <a:pt x="51167" y="0"/>
                  </a:moveTo>
                  <a:lnTo>
                    <a:pt x="7393" y="6773"/>
                  </a:lnTo>
                  <a:lnTo>
                    <a:pt x="0" y="23460"/>
                  </a:lnTo>
                  <a:lnTo>
                    <a:pt x="1252" y="33725"/>
                  </a:lnTo>
                  <a:lnTo>
                    <a:pt x="50057" y="50367"/>
                  </a:lnTo>
                  <a:lnTo>
                    <a:pt x="75484" y="50528"/>
                  </a:lnTo>
                  <a:lnTo>
                    <a:pt x="100911" y="50393"/>
                  </a:lnTo>
                  <a:lnTo>
                    <a:pt x="145276" y="42378"/>
                  </a:lnTo>
                  <a:lnTo>
                    <a:pt x="151775" y="24172"/>
                  </a:lnTo>
                  <a:lnTo>
                    <a:pt x="149715" y="14442"/>
                  </a:lnTo>
                  <a:lnTo>
                    <a:pt x="76207" y="120"/>
                  </a:lnTo>
                  <a:lnTo>
                    <a:pt x="51167" y="0"/>
                  </a:lnTo>
                  <a:close/>
                </a:path>
                <a:path w="152400" h="50800">
                  <a:moveTo>
                    <a:pt x="100462" y="20"/>
                  </a:moveTo>
                  <a:lnTo>
                    <a:pt x="76207" y="120"/>
                  </a:lnTo>
                  <a:lnTo>
                    <a:pt x="118816" y="120"/>
                  </a:lnTo>
                  <a:lnTo>
                    <a:pt x="112591" y="32"/>
                  </a:lnTo>
                  <a:lnTo>
                    <a:pt x="100462" y="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7665" y="1176364"/>
              <a:ext cx="151765" cy="50800"/>
            </a:xfrm>
            <a:custGeom>
              <a:avLst/>
              <a:gdLst/>
              <a:ahLst/>
              <a:cxnLst/>
              <a:rect l="l" t="t" r="r" b="b"/>
              <a:pathLst>
                <a:path w="151764" h="50800">
                  <a:moveTo>
                    <a:pt x="75505" y="0"/>
                  </a:moveTo>
                  <a:lnTo>
                    <a:pt x="26208" y="319"/>
                  </a:lnTo>
                  <a:lnTo>
                    <a:pt x="0" y="25365"/>
                  </a:lnTo>
                  <a:lnTo>
                    <a:pt x="1819" y="35318"/>
                  </a:lnTo>
                  <a:lnTo>
                    <a:pt x="38283" y="50427"/>
                  </a:lnTo>
                  <a:lnTo>
                    <a:pt x="50412" y="50438"/>
                  </a:lnTo>
                  <a:lnTo>
                    <a:pt x="119047" y="50338"/>
                  </a:lnTo>
                  <a:lnTo>
                    <a:pt x="151754" y="26203"/>
                  </a:lnTo>
                  <a:lnTo>
                    <a:pt x="150102" y="15812"/>
                  </a:lnTo>
                  <a:lnTo>
                    <a:pt x="144796" y="7668"/>
                  </a:lnTo>
                  <a:lnTo>
                    <a:pt x="136231" y="2318"/>
                  </a:lnTo>
                  <a:lnTo>
                    <a:pt x="124802" y="308"/>
                  </a:lnTo>
                  <a:lnTo>
                    <a:pt x="75505" y="0"/>
                  </a:lnTo>
                  <a:close/>
                </a:path>
                <a:path w="151764" h="50800">
                  <a:moveTo>
                    <a:pt x="119047" y="50338"/>
                  </a:moveTo>
                  <a:lnTo>
                    <a:pt x="74667" y="50338"/>
                  </a:lnTo>
                  <a:lnTo>
                    <a:pt x="99709" y="50421"/>
                  </a:lnTo>
                  <a:lnTo>
                    <a:pt x="112230" y="50413"/>
                  </a:lnTo>
                  <a:lnTo>
                    <a:pt x="119047" y="50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6" name="object 26"/>
          <p:cNvSpPr/>
          <p:nvPr/>
        </p:nvSpPr>
        <p:spPr>
          <a:xfrm>
            <a:off x="1113331" y="2529177"/>
            <a:ext cx="304971" cy="304971"/>
          </a:xfrm>
          <a:custGeom>
            <a:avLst/>
            <a:gdLst/>
            <a:ahLst/>
            <a:cxnLst/>
            <a:rect l="l" t="t" r="r" b="b"/>
            <a:pathLst>
              <a:path w="335280" h="335280">
                <a:moveTo>
                  <a:pt x="335204" y="335204"/>
                </a:moveTo>
                <a:lnTo>
                  <a:pt x="0" y="335204"/>
                </a:lnTo>
                <a:lnTo>
                  <a:pt x="0" y="0"/>
                </a:lnTo>
                <a:lnTo>
                  <a:pt x="335204" y="0"/>
                </a:lnTo>
                <a:lnTo>
                  <a:pt x="335204" y="335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7" name="object 27"/>
          <p:cNvSpPr/>
          <p:nvPr/>
        </p:nvSpPr>
        <p:spPr>
          <a:xfrm>
            <a:off x="1214211" y="2600711"/>
            <a:ext cx="102996" cy="16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8" name="object 28"/>
          <p:cNvSpPr txBox="1"/>
          <p:nvPr/>
        </p:nvSpPr>
        <p:spPr>
          <a:xfrm>
            <a:off x="3447554" y="6435731"/>
            <a:ext cx="4599981" cy="1281243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R="131692" algn="ctr">
              <a:lnSpc>
                <a:spcPts val="6163"/>
              </a:lnSpc>
              <a:spcBef>
                <a:spcPts val="91"/>
              </a:spcBef>
            </a:pPr>
            <a:r>
              <a:rPr sz="5549" b="1" spc="-96">
                <a:solidFill>
                  <a:srgbClr val="081C49"/>
                </a:solidFill>
                <a:latin typeface="Trebuchet MS"/>
                <a:cs typeface="Trebuchet MS"/>
              </a:rPr>
              <a:t>TOP</a:t>
            </a:r>
            <a:r>
              <a:rPr sz="5549" b="1" spc="-64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5549" b="1">
                <a:solidFill>
                  <a:srgbClr val="081C49"/>
                </a:solidFill>
                <a:latin typeface="Trebuchet MS"/>
                <a:cs typeface="Trebuchet MS"/>
              </a:rPr>
              <a:t>3</a:t>
            </a:r>
            <a:endParaRPr sz="5549">
              <a:latin typeface="Trebuchet MS"/>
              <a:cs typeface="Trebuchet MS"/>
            </a:endParaRPr>
          </a:p>
          <a:p>
            <a:pPr marR="192917" algn="ctr">
              <a:lnSpc>
                <a:spcPts val="3652"/>
              </a:lnSpc>
            </a:pPr>
            <a:r>
              <a:rPr sz="3456" b="1" spc="27">
                <a:solidFill>
                  <a:srgbClr val="081C49"/>
                </a:solidFill>
                <a:latin typeface="Trebuchet MS"/>
                <a:cs typeface="Trebuchet MS"/>
              </a:rPr>
              <a:t>CANALES</a:t>
            </a:r>
            <a:endParaRPr sz="3456">
              <a:latin typeface="Trebuchet MS"/>
              <a:cs typeface="Trebuchet MS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4694748" y="4328119"/>
            <a:ext cx="2105683" cy="1986789"/>
            <a:chOff x="5160619" y="4758259"/>
            <a:chExt cx="2314951" cy="2184242"/>
          </a:xfrm>
        </p:grpSpPr>
        <p:sp>
          <p:nvSpPr>
            <p:cNvPr id="29" name="object 29"/>
            <p:cNvSpPr/>
            <p:nvPr/>
          </p:nvSpPr>
          <p:spPr>
            <a:xfrm>
              <a:off x="5681122" y="5570901"/>
              <a:ext cx="1271905" cy="1371600"/>
            </a:xfrm>
            <a:custGeom>
              <a:avLst/>
              <a:gdLst/>
              <a:ahLst/>
              <a:cxnLst/>
              <a:rect l="l" t="t" r="r" b="b"/>
              <a:pathLst>
                <a:path w="1271904" h="1371600">
                  <a:moveTo>
                    <a:pt x="197017" y="520700"/>
                  </a:moveTo>
                  <a:lnTo>
                    <a:pt x="102140" y="520700"/>
                  </a:lnTo>
                  <a:lnTo>
                    <a:pt x="61659" y="533400"/>
                  </a:lnTo>
                  <a:lnTo>
                    <a:pt x="29557" y="558800"/>
                  </a:lnTo>
                  <a:lnTo>
                    <a:pt x="615" y="622300"/>
                  </a:lnTo>
                  <a:lnTo>
                    <a:pt x="415" y="673100"/>
                  </a:lnTo>
                  <a:lnTo>
                    <a:pt x="217" y="736600"/>
                  </a:lnTo>
                  <a:lnTo>
                    <a:pt x="118" y="774700"/>
                  </a:lnTo>
                  <a:lnTo>
                    <a:pt x="0" y="1066800"/>
                  </a:lnTo>
                  <a:lnTo>
                    <a:pt x="226" y="1168400"/>
                  </a:lnTo>
                  <a:lnTo>
                    <a:pt x="552" y="1270000"/>
                  </a:lnTo>
                  <a:lnTo>
                    <a:pt x="7979" y="1308100"/>
                  </a:lnTo>
                  <a:lnTo>
                    <a:pt x="28408" y="1346200"/>
                  </a:lnTo>
                  <a:lnTo>
                    <a:pt x="59579" y="1371600"/>
                  </a:lnTo>
                  <a:lnTo>
                    <a:pt x="222139" y="1371600"/>
                  </a:lnTo>
                  <a:lnTo>
                    <a:pt x="245150" y="1358900"/>
                  </a:lnTo>
                  <a:lnTo>
                    <a:pt x="265192" y="1346200"/>
                  </a:lnTo>
                  <a:lnTo>
                    <a:pt x="282093" y="1333500"/>
                  </a:lnTo>
                  <a:lnTo>
                    <a:pt x="287328" y="1320800"/>
                  </a:lnTo>
                  <a:lnTo>
                    <a:pt x="1152017" y="1320800"/>
                  </a:lnTo>
                  <a:lnTo>
                    <a:pt x="1159683" y="1308100"/>
                  </a:lnTo>
                  <a:lnTo>
                    <a:pt x="94041" y="1308100"/>
                  </a:lnTo>
                  <a:lnTo>
                    <a:pt x="78724" y="1295400"/>
                  </a:lnTo>
                  <a:lnTo>
                    <a:pt x="70515" y="1282700"/>
                  </a:lnTo>
                  <a:lnTo>
                    <a:pt x="68068" y="1257300"/>
                  </a:lnTo>
                  <a:lnTo>
                    <a:pt x="68110" y="635000"/>
                  </a:lnTo>
                  <a:lnTo>
                    <a:pt x="70646" y="622300"/>
                  </a:lnTo>
                  <a:lnTo>
                    <a:pt x="78686" y="596900"/>
                  </a:lnTo>
                  <a:lnTo>
                    <a:pt x="295454" y="596900"/>
                  </a:lnTo>
                  <a:lnTo>
                    <a:pt x="274974" y="558800"/>
                  </a:lnTo>
                  <a:lnTo>
                    <a:pt x="253025" y="546100"/>
                  </a:lnTo>
                  <a:lnTo>
                    <a:pt x="227681" y="533400"/>
                  </a:lnTo>
                  <a:lnTo>
                    <a:pt x="197017" y="520700"/>
                  </a:lnTo>
                  <a:close/>
                </a:path>
                <a:path w="1271904" h="1371600">
                  <a:moveTo>
                    <a:pt x="1152017" y="1320800"/>
                  </a:moveTo>
                  <a:lnTo>
                    <a:pt x="299077" y="1320800"/>
                  </a:lnTo>
                  <a:lnTo>
                    <a:pt x="335359" y="1346200"/>
                  </a:lnTo>
                  <a:lnTo>
                    <a:pt x="373698" y="1358900"/>
                  </a:lnTo>
                  <a:lnTo>
                    <a:pt x="413614" y="1371600"/>
                  </a:lnTo>
                  <a:lnTo>
                    <a:pt x="1062362" y="1371600"/>
                  </a:lnTo>
                  <a:lnTo>
                    <a:pt x="1108562" y="1358900"/>
                  </a:lnTo>
                  <a:lnTo>
                    <a:pt x="1144351" y="1333500"/>
                  </a:lnTo>
                  <a:lnTo>
                    <a:pt x="1152017" y="1320800"/>
                  </a:lnTo>
                  <a:close/>
                </a:path>
                <a:path w="1271904" h="1371600">
                  <a:moveTo>
                    <a:pt x="291745" y="1079500"/>
                  </a:moveTo>
                  <a:lnTo>
                    <a:pt x="241488" y="1079500"/>
                  </a:lnTo>
                  <a:lnTo>
                    <a:pt x="234879" y="1092200"/>
                  </a:lnTo>
                  <a:lnTo>
                    <a:pt x="232587" y="1117600"/>
                  </a:lnTo>
                  <a:lnTo>
                    <a:pt x="232555" y="1130300"/>
                  </a:lnTo>
                  <a:lnTo>
                    <a:pt x="232451" y="1257300"/>
                  </a:lnTo>
                  <a:lnTo>
                    <a:pt x="229876" y="1282700"/>
                  </a:lnTo>
                  <a:lnTo>
                    <a:pt x="221612" y="1295400"/>
                  </a:lnTo>
                  <a:lnTo>
                    <a:pt x="206489" y="1308100"/>
                  </a:lnTo>
                  <a:lnTo>
                    <a:pt x="432880" y="1308100"/>
                  </a:lnTo>
                  <a:lnTo>
                    <a:pt x="405248" y="1295400"/>
                  </a:lnTo>
                  <a:lnTo>
                    <a:pt x="378292" y="1295400"/>
                  </a:lnTo>
                  <a:lnTo>
                    <a:pt x="352237" y="1282700"/>
                  </a:lnTo>
                  <a:lnTo>
                    <a:pt x="329915" y="1270000"/>
                  </a:lnTo>
                  <a:lnTo>
                    <a:pt x="313511" y="1244600"/>
                  </a:lnTo>
                  <a:lnTo>
                    <a:pt x="303508" y="1219200"/>
                  </a:lnTo>
                  <a:lnTo>
                    <a:pt x="300386" y="1193800"/>
                  </a:lnTo>
                  <a:lnTo>
                    <a:pt x="300628" y="1181100"/>
                  </a:lnTo>
                  <a:lnTo>
                    <a:pt x="300580" y="1130300"/>
                  </a:lnTo>
                  <a:lnTo>
                    <a:pt x="300375" y="1117600"/>
                  </a:lnTo>
                  <a:lnTo>
                    <a:pt x="298079" y="1092200"/>
                  </a:lnTo>
                  <a:lnTo>
                    <a:pt x="291745" y="1079500"/>
                  </a:lnTo>
                  <a:close/>
                </a:path>
                <a:path w="1271904" h="1371600">
                  <a:moveTo>
                    <a:pt x="1162650" y="1193800"/>
                  </a:moveTo>
                  <a:lnTo>
                    <a:pt x="1045085" y="1193800"/>
                  </a:lnTo>
                  <a:lnTo>
                    <a:pt x="1070550" y="1206500"/>
                  </a:lnTo>
                  <a:lnTo>
                    <a:pt x="1089945" y="1206500"/>
                  </a:lnTo>
                  <a:lnTo>
                    <a:pt x="1102426" y="1231900"/>
                  </a:lnTo>
                  <a:lnTo>
                    <a:pt x="1107146" y="1257300"/>
                  </a:lnTo>
                  <a:lnTo>
                    <a:pt x="1103347" y="1270000"/>
                  </a:lnTo>
                  <a:lnTo>
                    <a:pt x="1091345" y="1295400"/>
                  </a:lnTo>
                  <a:lnTo>
                    <a:pt x="1071997" y="1308100"/>
                  </a:lnTo>
                  <a:lnTo>
                    <a:pt x="1159683" y="1308100"/>
                  </a:lnTo>
                  <a:lnTo>
                    <a:pt x="1167350" y="1295400"/>
                  </a:lnTo>
                  <a:lnTo>
                    <a:pt x="1175179" y="1257300"/>
                  </a:lnTo>
                  <a:lnTo>
                    <a:pt x="1165459" y="1206500"/>
                  </a:lnTo>
                  <a:lnTo>
                    <a:pt x="1162650" y="1193800"/>
                  </a:lnTo>
                  <a:close/>
                </a:path>
                <a:path w="1271904" h="1371600">
                  <a:moveTo>
                    <a:pt x="1166338" y="1181100"/>
                  </a:moveTo>
                  <a:lnTo>
                    <a:pt x="948934" y="1181100"/>
                  </a:lnTo>
                  <a:lnTo>
                    <a:pt x="960998" y="1193800"/>
                  </a:lnTo>
                  <a:lnTo>
                    <a:pt x="1162738" y="1193800"/>
                  </a:lnTo>
                  <a:lnTo>
                    <a:pt x="1166338" y="1181100"/>
                  </a:lnTo>
                  <a:close/>
                </a:path>
                <a:path w="1271904" h="1371600">
                  <a:moveTo>
                    <a:pt x="1122696" y="520700"/>
                  </a:moveTo>
                  <a:lnTo>
                    <a:pt x="1030953" y="520700"/>
                  </a:lnTo>
                  <a:lnTo>
                    <a:pt x="1019830" y="533400"/>
                  </a:lnTo>
                  <a:lnTo>
                    <a:pt x="1012806" y="546100"/>
                  </a:lnTo>
                  <a:lnTo>
                    <a:pt x="1010144" y="558800"/>
                  </a:lnTo>
                  <a:lnTo>
                    <a:pt x="1012287" y="571500"/>
                  </a:lnTo>
                  <a:lnTo>
                    <a:pt x="1019266" y="584200"/>
                  </a:lnTo>
                  <a:lnTo>
                    <a:pt x="1030684" y="584200"/>
                  </a:lnTo>
                  <a:lnTo>
                    <a:pt x="1046143" y="596900"/>
                  </a:lnTo>
                  <a:lnTo>
                    <a:pt x="1136256" y="596900"/>
                  </a:lnTo>
                  <a:lnTo>
                    <a:pt x="1159065" y="609600"/>
                  </a:lnTo>
                  <a:lnTo>
                    <a:pt x="1173807" y="635000"/>
                  </a:lnTo>
                  <a:lnTo>
                    <a:pt x="1178715" y="660400"/>
                  </a:lnTo>
                  <a:lnTo>
                    <a:pt x="1173008" y="685800"/>
                  </a:lnTo>
                  <a:lnTo>
                    <a:pt x="1158123" y="711200"/>
                  </a:lnTo>
                  <a:lnTo>
                    <a:pt x="1135617" y="723900"/>
                  </a:lnTo>
                  <a:lnTo>
                    <a:pt x="966077" y="723900"/>
                  </a:lnTo>
                  <a:lnTo>
                    <a:pt x="951083" y="736600"/>
                  </a:lnTo>
                  <a:lnTo>
                    <a:pt x="942223" y="749300"/>
                  </a:lnTo>
                  <a:lnTo>
                    <a:pt x="939413" y="762000"/>
                  </a:lnTo>
                  <a:lnTo>
                    <a:pt x="942384" y="774700"/>
                  </a:lnTo>
                  <a:lnTo>
                    <a:pt x="951028" y="787400"/>
                  </a:lnTo>
                  <a:lnTo>
                    <a:pt x="1130528" y="787400"/>
                  </a:lnTo>
                  <a:lnTo>
                    <a:pt x="1160600" y="800100"/>
                  </a:lnTo>
                  <a:lnTo>
                    <a:pt x="1184305" y="812800"/>
                  </a:lnTo>
                  <a:lnTo>
                    <a:pt x="1199785" y="838200"/>
                  </a:lnTo>
                  <a:lnTo>
                    <a:pt x="1205185" y="863600"/>
                  </a:lnTo>
                  <a:lnTo>
                    <a:pt x="1199434" y="889000"/>
                  </a:lnTo>
                  <a:lnTo>
                    <a:pt x="1183822" y="914400"/>
                  </a:lnTo>
                  <a:lnTo>
                    <a:pt x="1160039" y="927100"/>
                  </a:lnTo>
                  <a:lnTo>
                    <a:pt x="960825" y="927100"/>
                  </a:lnTo>
                  <a:lnTo>
                    <a:pt x="949213" y="939800"/>
                  </a:lnTo>
                  <a:lnTo>
                    <a:pt x="941863" y="952500"/>
                  </a:lnTo>
                  <a:lnTo>
                    <a:pt x="939361" y="965200"/>
                  </a:lnTo>
                  <a:lnTo>
                    <a:pt x="942057" y="977900"/>
                  </a:lnTo>
                  <a:lnTo>
                    <a:pt x="949541" y="990600"/>
                  </a:lnTo>
                  <a:lnTo>
                    <a:pt x="1107733" y="990600"/>
                  </a:lnTo>
                  <a:lnTo>
                    <a:pt x="1135963" y="1003300"/>
                  </a:lnTo>
                  <a:lnTo>
                    <a:pt x="1158346" y="1016000"/>
                  </a:lnTo>
                  <a:lnTo>
                    <a:pt x="1173163" y="1041400"/>
                  </a:lnTo>
                  <a:lnTo>
                    <a:pt x="1178694" y="1066800"/>
                  </a:lnTo>
                  <a:lnTo>
                    <a:pt x="1173644" y="1092200"/>
                  </a:lnTo>
                  <a:lnTo>
                    <a:pt x="1159096" y="1104900"/>
                  </a:lnTo>
                  <a:lnTo>
                    <a:pt x="1136898" y="1117600"/>
                  </a:lnTo>
                  <a:lnTo>
                    <a:pt x="1108895" y="1130300"/>
                  </a:lnTo>
                  <a:lnTo>
                    <a:pt x="961894" y="1130300"/>
                  </a:lnTo>
                  <a:lnTo>
                    <a:pt x="949981" y="1143000"/>
                  </a:lnTo>
                  <a:lnTo>
                    <a:pt x="942392" y="1143000"/>
                  </a:lnTo>
                  <a:lnTo>
                    <a:pt x="939424" y="1155700"/>
                  </a:lnTo>
                  <a:lnTo>
                    <a:pt x="941585" y="1181100"/>
                  </a:lnTo>
                  <a:lnTo>
                    <a:pt x="1174066" y="1181100"/>
                  </a:lnTo>
                  <a:lnTo>
                    <a:pt x="1211551" y="1155700"/>
                  </a:lnTo>
                  <a:lnTo>
                    <a:pt x="1235865" y="1117600"/>
                  </a:lnTo>
                  <a:lnTo>
                    <a:pt x="1246236" y="1066800"/>
                  </a:lnTo>
                  <a:lnTo>
                    <a:pt x="1241896" y="1028700"/>
                  </a:lnTo>
                  <a:lnTo>
                    <a:pt x="1222075" y="990600"/>
                  </a:lnTo>
                  <a:lnTo>
                    <a:pt x="1217939" y="977900"/>
                  </a:lnTo>
                  <a:lnTo>
                    <a:pt x="1217448" y="977900"/>
                  </a:lnTo>
                  <a:lnTo>
                    <a:pt x="1220289" y="965200"/>
                  </a:lnTo>
                  <a:lnTo>
                    <a:pt x="1226148" y="965200"/>
                  </a:lnTo>
                  <a:lnTo>
                    <a:pt x="1255875" y="927100"/>
                  </a:lnTo>
                  <a:lnTo>
                    <a:pt x="1270968" y="889000"/>
                  </a:lnTo>
                  <a:lnTo>
                    <a:pt x="1271348" y="838200"/>
                  </a:lnTo>
                  <a:lnTo>
                    <a:pt x="1256934" y="800100"/>
                  </a:lnTo>
                  <a:lnTo>
                    <a:pt x="1227645" y="762000"/>
                  </a:lnTo>
                  <a:lnTo>
                    <a:pt x="1220440" y="749300"/>
                  </a:lnTo>
                  <a:lnTo>
                    <a:pt x="1218027" y="749300"/>
                  </a:lnTo>
                  <a:lnTo>
                    <a:pt x="1219640" y="736600"/>
                  </a:lnTo>
                  <a:lnTo>
                    <a:pt x="1224515" y="736600"/>
                  </a:lnTo>
                  <a:lnTo>
                    <a:pt x="1243233" y="685800"/>
                  </a:lnTo>
                  <a:lnTo>
                    <a:pt x="1245238" y="635000"/>
                  </a:lnTo>
                  <a:lnTo>
                    <a:pt x="1232359" y="596900"/>
                  </a:lnTo>
                  <a:lnTo>
                    <a:pt x="1206422" y="558800"/>
                  </a:lnTo>
                  <a:lnTo>
                    <a:pt x="1169259" y="533400"/>
                  </a:lnTo>
                  <a:lnTo>
                    <a:pt x="1122696" y="520700"/>
                  </a:lnTo>
                  <a:close/>
                </a:path>
                <a:path w="1271904" h="1371600">
                  <a:moveTo>
                    <a:pt x="267266" y="1066800"/>
                  </a:moveTo>
                  <a:lnTo>
                    <a:pt x="252316" y="1079500"/>
                  </a:lnTo>
                  <a:lnTo>
                    <a:pt x="281448" y="1079500"/>
                  </a:lnTo>
                  <a:lnTo>
                    <a:pt x="267266" y="1066800"/>
                  </a:lnTo>
                  <a:close/>
                </a:path>
                <a:path w="1271904" h="1371600">
                  <a:moveTo>
                    <a:pt x="637662" y="0"/>
                  </a:moveTo>
                  <a:lnTo>
                    <a:pt x="595879" y="0"/>
                  </a:lnTo>
                  <a:lnTo>
                    <a:pt x="561471" y="25400"/>
                  </a:lnTo>
                  <a:lnTo>
                    <a:pt x="537478" y="63500"/>
                  </a:lnTo>
                  <a:lnTo>
                    <a:pt x="460050" y="292100"/>
                  </a:lnTo>
                  <a:lnTo>
                    <a:pt x="429020" y="393700"/>
                  </a:lnTo>
                  <a:lnTo>
                    <a:pt x="411145" y="431800"/>
                  </a:lnTo>
                  <a:lnTo>
                    <a:pt x="389261" y="482600"/>
                  </a:lnTo>
                  <a:lnTo>
                    <a:pt x="362957" y="520700"/>
                  </a:lnTo>
                  <a:lnTo>
                    <a:pt x="331825" y="558800"/>
                  </a:lnTo>
                  <a:lnTo>
                    <a:pt x="295454" y="596900"/>
                  </a:lnTo>
                  <a:lnTo>
                    <a:pt x="221840" y="596900"/>
                  </a:lnTo>
                  <a:lnTo>
                    <a:pt x="230121" y="622300"/>
                  </a:lnTo>
                  <a:lnTo>
                    <a:pt x="232482" y="647700"/>
                  </a:lnTo>
                  <a:lnTo>
                    <a:pt x="232566" y="939800"/>
                  </a:lnTo>
                  <a:lnTo>
                    <a:pt x="232314" y="939800"/>
                  </a:lnTo>
                  <a:lnTo>
                    <a:pt x="233728" y="952500"/>
                  </a:lnTo>
                  <a:lnTo>
                    <a:pt x="237570" y="965200"/>
                  </a:lnTo>
                  <a:lnTo>
                    <a:pt x="244340" y="977900"/>
                  </a:lnTo>
                  <a:lnTo>
                    <a:pt x="286568" y="977900"/>
                  </a:lnTo>
                  <a:lnTo>
                    <a:pt x="293841" y="965200"/>
                  </a:lnTo>
                  <a:lnTo>
                    <a:pt x="298354" y="952500"/>
                  </a:lnTo>
                  <a:lnTo>
                    <a:pt x="300229" y="952500"/>
                  </a:lnTo>
                  <a:lnTo>
                    <a:pt x="300344" y="939800"/>
                  </a:lnTo>
                  <a:lnTo>
                    <a:pt x="300396" y="685800"/>
                  </a:lnTo>
                  <a:lnTo>
                    <a:pt x="300549" y="685800"/>
                  </a:lnTo>
                  <a:lnTo>
                    <a:pt x="301666" y="673100"/>
                  </a:lnTo>
                  <a:lnTo>
                    <a:pt x="304710" y="673100"/>
                  </a:lnTo>
                  <a:lnTo>
                    <a:pt x="310647" y="660400"/>
                  </a:lnTo>
                  <a:lnTo>
                    <a:pt x="350090" y="635000"/>
                  </a:lnTo>
                  <a:lnTo>
                    <a:pt x="385053" y="596900"/>
                  </a:lnTo>
                  <a:lnTo>
                    <a:pt x="415702" y="558800"/>
                  </a:lnTo>
                  <a:lnTo>
                    <a:pt x="442200" y="520700"/>
                  </a:lnTo>
                  <a:lnTo>
                    <a:pt x="464714" y="482600"/>
                  </a:lnTo>
                  <a:lnTo>
                    <a:pt x="483406" y="431800"/>
                  </a:lnTo>
                  <a:lnTo>
                    <a:pt x="500977" y="393700"/>
                  </a:lnTo>
                  <a:lnTo>
                    <a:pt x="518156" y="342900"/>
                  </a:lnTo>
                  <a:lnTo>
                    <a:pt x="535045" y="292100"/>
                  </a:lnTo>
                  <a:lnTo>
                    <a:pt x="551749" y="241300"/>
                  </a:lnTo>
                  <a:lnTo>
                    <a:pt x="585012" y="139700"/>
                  </a:lnTo>
                  <a:lnTo>
                    <a:pt x="601780" y="88900"/>
                  </a:lnTo>
                  <a:lnTo>
                    <a:pt x="609300" y="76200"/>
                  </a:lnTo>
                  <a:lnTo>
                    <a:pt x="618410" y="63500"/>
                  </a:lnTo>
                  <a:lnTo>
                    <a:pt x="737959" y="63500"/>
                  </a:lnTo>
                  <a:lnTo>
                    <a:pt x="719438" y="38100"/>
                  </a:lnTo>
                  <a:lnTo>
                    <a:pt x="683777" y="12700"/>
                  </a:lnTo>
                  <a:lnTo>
                    <a:pt x="637662" y="0"/>
                  </a:lnTo>
                  <a:close/>
                </a:path>
                <a:path w="1271904" h="1371600">
                  <a:moveTo>
                    <a:pt x="737959" y="63500"/>
                  </a:moveTo>
                  <a:lnTo>
                    <a:pt x="630422" y="63500"/>
                  </a:lnTo>
                  <a:lnTo>
                    <a:pt x="646647" y="76200"/>
                  </a:lnTo>
                  <a:lnTo>
                    <a:pt x="680103" y="101600"/>
                  </a:lnTo>
                  <a:lnTo>
                    <a:pt x="702945" y="139700"/>
                  </a:lnTo>
                  <a:lnTo>
                    <a:pt x="714026" y="177800"/>
                  </a:lnTo>
                  <a:lnTo>
                    <a:pt x="712195" y="228600"/>
                  </a:lnTo>
                  <a:lnTo>
                    <a:pt x="708327" y="254000"/>
                  </a:lnTo>
                  <a:lnTo>
                    <a:pt x="704375" y="266700"/>
                  </a:lnTo>
                  <a:lnTo>
                    <a:pt x="696342" y="304800"/>
                  </a:lnTo>
                  <a:lnTo>
                    <a:pt x="689938" y="342900"/>
                  </a:lnTo>
                  <a:lnTo>
                    <a:pt x="686323" y="381000"/>
                  </a:lnTo>
                  <a:lnTo>
                    <a:pt x="687524" y="419100"/>
                  </a:lnTo>
                  <a:lnTo>
                    <a:pt x="695567" y="457200"/>
                  </a:lnTo>
                  <a:lnTo>
                    <a:pt x="717126" y="495300"/>
                  </a:lnTo>
                  <a:lnTo>
                    <a:pt x="748615" y="533400"/>
                  </a:lnTo>
                  <a:lnTo>
                    <a:pt x="787920" y="571500"/>
                  </a:lnTo>
                  <a:lnTo>
                    <a:pt x="832926" y="584200"/>
                  </a:lnTo>
                  <a:lnTo>
                    <a:pt x="907707" y="584200"/>
                  </a:lnTo>
                  <a:lnTo>
                    <a:pt x="915507" y="571500"/>
                  </a:lnTo>
                  <a:lnTo>
                    <a:pt x="919006" y="558800"/>
                  </a:lnTo>
                  <a:lnTo>
                    <a:pt x="917673" y="546100"/>
                  </a:lnTo>
                  <a:lnTo>
                    <a:pt x="911605" y="533400"/>
                  </a:lnTo>
                  <a:lnTo>
                    <a:pt x="901206" y="533400"/>
                  </a:lnTo>
                  <a:lnTo>
                    <a:pt x="886881" y="520700"/>
                  </a:lnTo>
                  <a:lnTo>
                    <a:pt x="875656" y="520700"/>
                  </a:lnTo>
                  <a:lnTo>
                    <a:pt x="829786" y="508000"/>
                  </a:lnTo>
                  <a:lnTo>
                    <a:pt x="793143" y="482600"/>
                  </a:lnTo>
                  <a:lnTo>
                    <a:pt x="767468" y="444500"/>
                  </a:lnTo>
                  <a:lnTo>
                    <a:pt x="754504" y="406400"/>
                  </a:lnTo>
                  <a:lnTo>
                    <a:pt x="755995" y="355600"/>
                  </a:lnTo>
                  <a:lnTo>
                    <a:pt x="760923" y="330200"/>
                  </a:lnTo>
                  <a:lnTo>
                    <a:pt x="775848" y="254000"/>
                  </a:lnTo>
                  <a:lnTo>
                    <a:pt x="781438" y="203200"/>
                  </a:lnTo>
                  <a:lnTo>
                    <a:pt x="778406" y="165100"/>
                  </a:lnTo>
                  <a:lnTo>
                    <a:pt x="766938" y="114300"/>
                  </a:lnTo>
                  <a:lnTo>
                    <a:pt x="747220" y="76200"/>
                  </a:lnTo>
                  <a:lnTo>
                    <a:pt x="737959" y="6350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1550" y="4758259"/>
              <a:ext cx="1684020" cy="732790"/>
            </a:xfrm>
            <a:custGeom>
              <a:avLst/>
              <a:gdLst/>
              <a:ahLst/>
              <a:cxnLst/>
              <a:rect l="l" t="t" r="r" b="b"/>
              <a:pathLst>
                <a:path w="1684020" h="732789">
                  <a:moveTo>
                    <a:pt x="41609" y="664647"/>
                  </a:moveTo>
                  <a:lnTo>
                    <a:pt x="1903" y="685941"/>
                  </a:lnTo>
                  <a:lnTo>
                    <a:pt x="0" y="698188"/>
                  </a:lnTo>
                  <a:lnTo>
                    <a:pt x="1499" y="709856"/>
                  </a:lnTo>
                  <a:lnTo>
                    <a:pt x="33317" y="731782"/>
                  </a:lnTo>
                  <a:lnTo>
                    <a:pt x="1518753" y="732649"/>
                  </a:lnTo>
                  <a:lnTo>
                    <a:pt x="1525532" y="732590"/>
                  </a:lnTo>
                  <a:lnTo>
                    <a:pt x="1586497" y="723180"/>
                  </a:lnTo>
                  <a:lnTo>
                    <a:pt x="1625273" y="702744"/>
                  </a:lnTo>
                  <a:lnTo>
                    <a:pt x="1655511" y="670954"/>
                  </a:lnTo>
                  <a:lnTo>
                    <a:pt x="1658678" y="664712"/>
                  </a:lnTo>
                  <a:lnTo>
                    <a:pt x="55192" y="664712"/>
                  </a:lnTo>
                  <a:lnTo>
                    <a:pt x="41609" y="664647"/>
                  </a:lnTo>
                  <a:close/>
                </a:path>
                <a:path w="1684020" h="732789">
                  <a:moveTo>
                    <a:pt x="1658668" y="68158"/>
                  </a:moveTo>
                  <a:lnTo>
                    <a:pt x="1324440" y="68158"/>
                  </a:lnTo>
                  <a:lnTo>
                    <a:pt x="1531157" y="68312"/>
                  </a:lnTo>
                  <a:lnTo>
                    <a:pt x="1565128" y="73973"/>
                  </a:lnTo>
                  <a:lnTo>
                    <a:pt x="1609004" y="114403"/>
                  </a:lnTo>
                  <a:lnTo>
                    <a:pt x="1615459" y="195166"/>
                  </a:lnTo>
                  <a:lnTo>
                    <a:pt x="1615590" y="244118"/>
                  </a:lnTo>
                  <a:lnTo>
                    <a:pt x="1615660" y="439923"/>
                  </a:lnTo>
                  <a:lnTo>
                    <a:pt x="1615568" y="488875"/>
                  </a:lnTo>
                  <a:lnTo>
                    <a:pt x="1615434" y="537826"/>
                  </a:lnTo>
                  <a:lnTo>
                    <a:pt x="1615259" y="586777"/>
                  </a:lnTo>
                  <a:lnTo>
                    <a:pt x="1594992" y="638934"/>
                  </a:lnTo>
                  <a:lnTo>
                    <a:pt x="1543994" y="663519"/>
                  </a:lnTo>
                  <a:lnTo>
                    <a:pt x="55192" y="664712"/>
                  </a:lnTo>
                  <a:lnTo>
                    <a:pt x="1658678" y="664712"/>
                  </a:lnTo>
                  <a:lnTo>
                    <a:pt x="1677320" y="627959"/>
                  </a:lnTo>
                  <a:lnTo>
                    <a:pt x="1678734" y="624064"/>
                  </a:lnTo>
                  <a:lnTo>
                    <a:pt x="1677540" y="618536"/>
                  </a:lnTo>
                  <a:lnTo>
                    <a:pt x="1683393" y="617038"/>
                  </a:lnTo>
                  <a:lnTo>
                    <a:pt x="1683393" y="119818"/>
                  </a:lnTo>
                  <a:lnTo>
                    <a:pt x="1682231" y="119043"/>
                  </a:lnTo>
                  <a:lnTo>
                    <a:pt x="1680304" y="118488"/>
                  </a:lnTo>
                  <a:lnTo>
                    <a:pt x="1680011" y="117462"/>
                  </a:lnTo>
                  <a:lnTo>
                    <a:pt x="1658668" y="68158"/>
                  </a:lnTo>
                  <a:close/>
                </a:path>
                <a:path w="1684020" h="732789">
                  <a:moveTo>
                    <a:pt x="1101380" y="0"/>
                  </a:moveTo>
                  <a:lnTo>
                    <a:pt x="1065677" y="20562"/>
                  </a:lnTo>
                  <a:lnTo>
                    <a:pt x="1063339" y="33444"/>
                  </a:lnTo>
                  <a:lnTo>
                    <a:pt x="1065310" y="46381"/>
                  </a:lnTo>
                  <a:lnTo>
                    <a:pt x="1071429" y="56589"/>
                  </a:lnTo>
                  <a:lnTo>
                    <a:pt x="1081461" y="63735"/>
                  </a:lnTo>
                  <a:lnTo>
                    <a:pt x="1095170" y="67484"/>
                  </a:lnTo>
                  <a:lnTo>
                    <a:pt x="1102594" y="68416"/>
                  </a:lnTo>
                  <a:lnTo>
                    <a:pt x="1110196" y="68186"/>
                  </a:lnTo>
                  <a:lnTo>
                    <a:pt x="1658668" y="68158"/>
                  </a:lnTo>
                  <a:lnTo>
                    <a:pt x="1624713" y="29006"/>
                  </a:lnTo>
                  <a:lnTo>
                    <a:pt x="1580883" y="7389"/>
                  </a:lnTo>
                  <a:lnTo>
                    <a:pt x="1525398" y="251"/>
                  </a:lnTo>
                  <a:lnTo>
                    <a:pt x="1106678" y="230"/>
                  </a:lnTo>
                  <a:lnTo>
                    <a:pt x="1101380" y="0"/>
                  </a:lnTo>
                  <a:close/>
                </a:path>
                <a:path w="1684020" h="732789">
                  <a:moveTo>
                    <a:pt x="1422035" y="206"/>
                  </a:moveTo>
                  <a:lnTo>
                    <a:pt x="1106678" y="230"/>
                  </a:lnTo>
                  <a:lnTo>
                    <a:pt x="1476757" y="230"/>
                  </a:lnTo>
                  <a:lnTo>
                    <a:pt x="1422035" y="206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0619" y="4758453"/>
              <a:ext cx="1603375" cy="732790"/>
            </a:xfrm>
            <a:custGeom>
              <a:avLst/>
              <a:gdLst/>
              <a:ahLst/>
              <a:cxnLst/>
              <a:rect l="l" t="t" r="r" b="b"/>
              <a:pathLst>
                <a:path w="1603375" h="732789">
                  <a:moveTo>
                    <a:pt x="354071" y="0"/>
                  </a:moveTo>
                  <a:lnTo>
                    <a:pt x="155202" y="106"/>
                  </a:lnTo>
                  <a:lnTo>
                    <a:pt x="103063" y="7331"/>
                  </a:lnTo>
                  <a:lnTo>
                    <a:pt x="60099" y="27960"/>
                  </a:lnTo>
                  <a:lnTo>
                    <a:pt x="27690" y="60569"/>
                  </a:lnTo>
                  <a:lnTo>
                    <a:pt x="7215" y="103740"/>
                  </a:lnTo>
                  <a:lnTo>
                    <a:pt x="55" y="156049"/>
                  </a:lnTo>
                  <a:lnTo>
                    <a:pt x="0" y="418769"/>
                  </a:lnTo>
                  <a:lnTo>
                    <a:pt x="122" y="584313"/>
                  </a:lnTo>
                  <a:lnTo>
                    <a:pt x="15154" y="649927"/>
                  </a:lnTo>
                  <a:lnTo>
                    <a:pt x="38179" y="684295"/>
                  </a:lnTo>
                  <a:lnTo>
                    <a:pt x="69958" y="710089"/>
                  </a:lnTo>
                  <a:lnTo>
                    <a:pt x="109478" y="726385"/>
                  </a:lnTo>
                  <a:lnTo>
                    <a:pt x="155725" y="732261"/>
                  </a:lnTo>
                  <a:lnTo>
                    <a:pt x="301001" y="732698"/>
                  </a:lnTo>
                  <a:lnTo>
                    <a:pt x="501432" y="732387"/>
                  </a:lnTo>
                  <a:lnTo>
                    <a:pt x="538604" y="709124"/>
                  </a:lnTo>
                  <a:lnTo>
                    <a:pt x="539996" y="697508"/>
                  </a:lnTo>
                  <a:lnTo>
                    <a:pt x="538131" y="685941"/>
                  </a:lnTo>
                  <a:lnTo>
                    <a:pt x="299893" y="664613"/>
                  </a:lnTo>
                  <a:lnTo>
                    <a:pt x="156552" y="664347"/>
                  </a:lnTo>
                  <a:lnTo>
                    <a:pt x="118134" y="658362"/>
                  </a:lnTo>
                  <a:lnTo>
                    <a:pt x="73592" y="612957"/>
                  </a:lnTo>
                  <a:lnTo>
                    <a:pt x="67927" y="574371"/>
                  </a:lnTo>
                  <a:lnTo>
                    <a:pt x="67906" y="165315"/>
                  </a:lnTo>
                  <a:lnTo>
                    <a:pt x="73301" y="120795"/>
                  </a:lnTo>
                  <a:lnTo>
                    <a:pt x="90353" y="90607"/>
                  </a:lnTo>
                  <a:lnTo>
                    <a:pt x="120358" y="73449"/>
                  </a:lnTo>
                  <a:lnTo>
                    <a:pt x="164615" y="68020"/>
                  </a:lnTo>
                  <a:lnTo>
                    <a:pt x="1552185" y="67999"/>
                  </a:lnTo>
                  <a:lnTo>
                    <a:pt x="1574511" y="65835"/>
                  </a:lnTo>
                  <a:lnTo>
                    <a:pt x="1590408" y="59359"/>
                  </a:lnTo>
                  <a:lnTo>
                    <a:pt x="1599895" y="48593"/>
                  </a:lnTo>
                  <a:lnTo>
                    <a:pt x="1602990" y="33560"/>
                  </a:lnTo>
                  <a:lnTo>
                    <a:pt x="1599840" y="18683"/>
                  </a:lnTo>
                  <a:lnTo>
                    <a:pt x="1590412" y="8228"/>
                  </a:lnTo>
                  <a:lnTo>
                    <a:pt x="1574477" y="2058"/>
                  </a:lnTo>
                  <a:lnTo>
                    <a:pt x="1551808" y="32"/>
                  </a:lnTo>
                  <a:lnTo>
                    <a:pt x="851243" y="32"/>
                  </a:lnTo>
                  <a:lnTo>
                    <a:pt x="354071" y="0"/>
                  </a:lnTo>
                  <a:close/>
                </a:path>
                <a:path w="1603375" h="732789">
                  <a:moveTo>
                    <a:pt x="443234" y="664532"/>
                  </a:moveTo>
                  <a:lnTo>
                    <a:pt x="299893" y="664613"/>
                  </a:lnTo>
                  <a:lnTo>
                    <a:pt x="507984" y="664613"/>
                  </a:lnTo>
                  <a:lnTo>
                    <a:pt x="507636" y="664546"/>
                  </a:lnTo>
                  <a:lnTo>
                    <a:pt x="443234" y="664532"/>
                  </a:lnTo>
                  <a:close/>
                </a:path>
                <a:path w="1603375" h="732789">
                  <a:moveTo>
                    <a:pt x="506207" y="664274"/>
                  </a:moveTo>
                  <a:lnTo>
                    <a:pt x="498532" y="664546"/>
                  </a:lnTo>
                  <a:lnTo>
                    <a:pt x="507636" y="664546"/>
                  </a:lnTo>
                  <a:lnTo>
                    <a:pt x="506207" y="664274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7077" y="4942562"/>
              <a:ext cx="361315" cy="345440"/>
            </a:xfrm>
            <a:custGeom>
              <a:avLst/>
              <a:gdLst/>
              <a:ahLst/>
              <a:cxnLst/>
              <a:rect l="l" t="t" r="r" b="b"/>
              <a:pathLst>
                <a:path w="361314" h="345439">
                  <a:moveTo>
                    <a:pt x="306764" y="314250"/>
                  </a:moveTo>
                  <a:lnTo>
                    <a:pt x="181597" y="314250"/>
                  </a:lnTo>
                  <a:lnTo>
                    <a:pt x="211241" y="320031"/>
                  </a:lnTo>
                  <a:lnTo>
                    <a:pt x="241220" y="337675"/>
                  </a:lnTo>
                  <a:lnTo>
                    <a:pt x="253035" y="343933"/>
                  </a:lnTo>
                  <a:lnTo>
                    <a:pt x="265329" y="345291"/>
                  </a:lnTo>
                  <a:lnTo>
                    <a:pt x="277678" y="342415"/>
                  </a:lnTo>
                  <a:lnTo>
                    <a:pt x="289658" y="335968"/>
                  </a:lnTo>
                  <a:lnTo>
                    <a:pt x="299885" y="326846"/>
                  </a:lnTo>
                  <a:lnTo>
                    <a:pt x="306405" y="316080"/>
                  </a:lnTo>
                  <a:lnTo>
                    <a:pt x="306764" y="314250"/>
                  </a:lnTo>
                  <a:close/>
                </a:path>
                <a:path w="361314" h="345439">
                  <a:moveTo>
                    <a:pt x="180672" y="0"/>
                  </a:moveTo>
                  <a:lnTo>
                    <a:pt x="156838" y="6245"/>
                  </a:lnTo>
                  <a:lnTo>
                    <a:pt x="140741" y="26082"/>
                  </a:lnTo>
                  <a:lnTo>
                    <a:pt x="124159" y="58980"/>
                  </a:lnTo>
                  <a:lnTo>
                    <a:pt x="101831" y="81417"/>
                  </a:lnTo>
                  <a:lnTo>
                    <a:pt x="73214" y="94174"/>
                  </a:lnTo>
                  <a:lnTo>
                    <a:pt x="37760" y="98028"/>
                  </a:lnTo>
                  <a:lnTo>
                    <a:pt x="25329" y="100298"/>
                  </a:lnTo>
                  <a:lnTo>
                    <a:pt x="15488" y="106715"/>
                  </a:lnTo>
                  <a:lnTo>
                    <a:pt x="7972" y="116338"/>
                  </a:lnTo>
                  <a:lnTo>
                    <a:pt x="2515" y="128226"/>
                  </a:lnTo>
                  <a:lnTo>
                    <a:pt x="0" y="140422"/>
                  </a:lnTo>
                  <a:lnTo>
                    <a:pt x="1215" y="151670"/>
                  </a:lnTo>
                  <a:lnTo>
                    <a:pt x="30500" y="189487"/>
                  </a:lnTo>
                  <a:lnTo>
                    <a:pt x="48974" y="205941"/>
                  </a:lnTo>
                  <a:lnTo>
                    <a:pt x="57441" y="214377"/>
                  </a:lnTo>
                  <a:lnTo>
                    <a:pt x="61990" y="223590"/>
                  </a:lnTo>
                  <a:lnTo>
                    <a:pt x="63192" y="233791"/>
                  </a:lnTo>
                  <a:lnTo>
                    <a:pt x="61623" y="245196"/>
                  </a:lnTo>
                  <a:lnTo>
                    <a:pt x="58780" y="258889"/>
                  </a:lnTo>
                  <a:lnTo>
                    <a:pt x="56406" y="272236"/>
                  </a:lnTo>
                  <a:lnTo>
                    <a:pt x="54358" y="284748"/>
                  </a:lnTo>
                  <a:lnTo>
                    <a:pt x="52493" y="295938"/>
                  </a:lnTo>
                  <a:lnTo>
                    <a:pt x="58941" y="322149"/>
                  </a:lnTo>
                  <a:lnTo>
                    <a:pt x="74967" y="339205"/>
                  </a:lnTo>
                  <a:lnTo>
                    <a:pt x="96724" y="344767"/>
                  </a:lnTo>
                  <a:lnTo>
                    <a:pt x="120365" y="336492"/>
                  </a:lnTo>
                  <a:lnTo>
                    <a:pt x="151551" y="319886"/>
                  </a:lnTo>
                  <a:lnTo>
                    <a:pt x="181597" y="314250"/>
                  </a:lnTo>
                  <a:lnTo>
                    <a:pt x="306764" y="314250"/>
                  </a:lnTo>
                  <a:lnTo>
                    <a:pt x="308784" y="303950"/>
                  </a:lnTo>
                  <a:lnTo>
                    <a:pt x="306589" y="290734"/>
                  </a:lnTo>
                  <a:lnTo>
                    <a:pt x="299367" y="255814"/>
                  </a:lnTo>
                  <a:lnTo>
                    <a:pt x="129035" y="255772"/>
                  </a:lnTo>
                  <a:lnTo>
                    <a:pt x="134637" y="226864"/>
                  </a:lnTo>
                  <a:lnTo>
                    <a:pt x="131542" y="201356"/>
                  </a:lnTo>
                  <a:lnTo>
                    <a:pt x="118969" y="179211"/>
                  </a:lnTo>
                  <a:lnTo>
                    <a:pt x="96135" y="160393"/>
                  </a:lnTo>
                  <a:lnTo>
                    <a:pt x="110772" y="155387"/>
                  </a:lnTo>
                  <a:lnTo>
                    <a:pt x="151139" y="143765"/>
                  </a:lnTo>
                  <a:lnTo>
                    <a:pt x="173048" y="110181"/>
                  </a:lnTo>
                  <a:lnTo>
                    <a:pt x="180740" y="99148"/>
                  </a:lnTo>
                  <a:lnTo>
                    <a:pt x="331343" y="99148"/>
                  </a:lnTo>
                  <a:lnTo>
                    <a:pt x="320139" y="97473"/>
                  </a:lnTo>
                  <a:lnTo>
                    <a:pt x="285875" y="93729"/>
                  </a:lnTo>
                  <a:lnTo>
                    <a:pt x="258241" y="81263"/>
                  </a:lnTo>
                  <a:lnTo>
                    <a:pt x="236704" y="59449"/>
                  </a:lnTo>
                  <a:lnTo>
                    <a:pt x="220728" y="27664"/>
                  </a:lnTo>
                  <a:lnTo>
                    <a:pt x="204537" y="7191"/>
                  </a:lnTo>
                  <a:lnTo>
                    <a:pt x="180672" y="0"/>
                  </a:lnTo>
                  <a:close/>
                </a:path>
                <a:path w="361314" h="345439">
                  <a:moveTo>
                    <a:pt x="179838" y="236056"/>
                  </a:moveTo>
                  <a:lnTo>
                    <a:pt x="154581" y="241116"/>
                  </a:lnTo>
                  <a:lnTo>
                    <a:pt x="129035" y="255772"/>
                  </a:lnTo>
                  <a:lnTo>
                    <a:pt x="299372" y="255772"/>
                  </a:lnTo>
                  <a:lnTo>
                    <a:pt x="299472" y="254924"/>
                  </a:lnTo>
                  <a:lnTo>
                    <a:pt x="230759" y="254924"/>
                  </a:lnTo>
                  <a:lnTo>
                    <a:pt x="205124" y="240642"/>
                  </a:lnTo>
                  <a:lnTo>
                    <a:pt x="179838" y="236056"/>
                  </a:lnTo>
                  <a:close/>
                </a:path>
                <a:path w="361314" h="345439">
                  <a:moveTo>
                    <a:pt x="331343" y="99148"/>
                  </a:moveTo>
                  <a:lnTo>
                    <a:pt x="180740" y="99148"/>
                  </a:lnTo>
                  <a:lnTo>
                    <a:pt x="197339" y="128861"/>
                  </a:lnTo>
                  <a:lnTo>
                    <a:pt x="209630" y="143822"/>
                  </a:lnTo>
                  <a:lnTo>
                    <a:pt x="228897" y="151386"/>
                  </a:lnTo>
                  <a:lnTo>
                    <a:pt x="266423" y="158906"/>
                  </a:lnTo>
                  <a:lnTo>
                    <a:pt x="242866" y="178323"/>
                  </a:lnTo>
                  <a:lnTo>
                    <a:pt x="229547" y="200679"/>
                  </a:lnTo>
                  <a:lnTo>
                    <a:pt x="225960" y="224752"/>
                  </a:lnTo>
                  <a:lnTo>
                    <a:pt x="225874" y="226864"/>
                  </a:lnTo>
                  <a:lnTo>
                    <a:pt x="230759" y="254924"/>
                  </a:lnTo>
                  <a:lnTo>
                    <a:pt x="299472" y="254924"/>
                  </a:lnTo>
                  <a:lnTo>
                    <a:pt x="303025" y="224752"/>
                  </a:lnTo>
                  <a:lnTo>
                    <a:pt x="318073" y="197388"/>
                  </a:lnTo>
                  <a:lnTo>
                    <a:pt x="345018" y="173565"/>
                  </a:lnTo>
                  <a:lnTo>
                    <a:pt x="354616" y="164362"/>
                  </a:lnTo>
                  <a:lnTo>
                    <a:pt x="359967" y="153021"/>
                  </a:lnTo>
                  <a:lnTo>
                    <a:pt x="361271" y="140290"/>
                  </a:lnTo>
                  <a:lnTo>
                    <a:pt x="358724" y="126917"/>
                  </a:lnTo>
                  <a:lnTo>
                    <a:pt x="352940" y="114738"/>
                  </a:lnTo>
                  <a:lnTo>
                    <a:pt x="344473" y="105406"/>
                  </a:lnTo>
                  <a:lnTo>
                    <a:pt x="333486" y="99469"/>
                  </a:lnTo>
                  <a:lnTo>
                    <a:pt x="331343" y="99148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6921" y="4944436"/>
              <a:ext cx="361950" cy="343535"/>
            </a:xfrm>
            <a:custGeom>
              <a:avLst/>
              <a:gdLst/>
              <a:ahLst/>
              <a:cxnLst/>
              <a:rect l="l" t="t" r="r" b="b"/>
              <a:pathLst>
                <a:path w="361950" h="343535">
                  <a:moveTo>
                    <a:pt x="307228" y="311355"/>
                  </a:moveTo>
                  <a:lnTo>
                    <a:pt x="181104" y="311355"/>
                  </a:lnTo>
                  <a:lnTo>
                    <a:pt x="209008" y="317267"/>
                  </a:lnTo>
                  <a:lnTo>
                    <a:pt x="237111" y="333738"/>
                  </a:lnTo>
                  <a:lnTo>
                    <a:pt x="249819" y="340801"/>
                  </a:lnTo>
                  <a:lnTo>
                    <a:pt x="263021" y="343187"/>
                  </a:lnTo>
                  <a:lnTo>
                    <a:pt x="276411" y="340984"/>
                  </a:lnTo>
                  <a:lnTo>
                    <a:pt x="289685" y="334283"/>
                  </a:lnTo>
                  <a:lnTo>
                    <a:pt x="300439" y="324551"/>
                  </a:lnTo>
                  <a:lnTo>
                    <a:pt x="306949" y="313084"/>
                  </a:lnTo>
                  <a:lnTo>
                    <a:pt x="307228" y="311355"/>
                  </a:lnTo>
                  <a:close/>
                </a:path>
                <a:path w="361950" h="343535">
                  <a:moveTo>
                    <a:pt x="180400" y="0"/>
                  </a:moveTo>
                  <a:lnTo>
                    <a:pt x="144390" y="15500"/>
                  </a:lnTo>
                  <a:lnTo>
                    <a:pt x="124301" y="58073"/>
                  </a:lnTo>
                  <a:lnTo>
                    <a:pt x="104477" y="79445"/>
                  </a:lnTo>
                  <a:lnTo>
                    <a:pt x="78145" y="91773"/>
                  </a:lnTo>
                  <a:lnTo>
                    <a:pt x="44792" y="94970"/>
                  </a:lnTo>
                  <a:lnTo>
                    <a:pt x="29845" y="96821"/>
                  </a:lnTo>
                  <a:lnTo>
                    <a:pt x="17680" y="103300"/>
                  </a:lnTo>
                  <a:lnTo>
                    <a:pt x="8378" y="113933"/>
                  </a:lnTo>
                  <a:lnTo>
                    <a:pt x="2018" y="128247"/>
                  </a:lnTo>
                  <a:lnTo>
                    <a:pt x="0" y="142763"/>
                  </a:lnTo>
                  <a:lnTo>
                    <a:pt x="2768" y="155560"/>
                  </a:lnTo>
                  <a:lnTo>
                    <a:pt x="9591" y="166519"/>
                  </a:lnTo>
                  <a:lnTo>
                    <a:pt x="44292" y="197449"/>
                  </a:lnTo>
                  <a:lnTo>
                    <a:pt x="58370" y="222387"/>
                  </a:lnTo>
                  <a:lnTo>
                    <a:pt x="61874" y="250797"/>
                  </a:lnTo>
                  <a:lnTo>
                    <a:pt x="54708" y="283143"/>
                  </a:lnTo>
                  <a:lnTo>
                    <a:pt x="51794" y="297032"/>
                  </a:lnTo>
                  <a:lnTo>
                    <a:pt x="69985" y="333633"/>
                  </a:lnTo>
                  <a:lnTo>
                    <a:pt x="97879" y="343077"/>
                  </a:lnTo>
                  <a:lnTo>
                    <a:pt x="111626" y="340352"/>
                  </a:lnTo>
                  <a:lnTo>
                    <a:pt x="124580" y="332974"/>
                  </a:lnTo>
                  <a:lnTo>
                    <a:pt x="153071" y="316444"/>
                  </a:lnTo>
                  <a:lnTo>
                    <a:pt x="181104" y="311355"/>
                  </a:lnTo>
                  <a:lnTo>
                    <a:pt x="307228" y="311355"/>
                  </a:lnTo>
                  <a:lnTo>
                    <a:pt x="309010" y="300345"/>
                  </a:lnTo>
                  <a:lnTo>
                    <a:pt x="306417" y="286797"/>
                  </a:lnTo>
                  <a:lnTo>
                    <a:pt x="299439" y="253939"/>
                  </a:lnTo>
                  <a:lnTo>
                    <a:pt x="129815" y="253939"/>
                  </a:lnTo>
                  <a:lnTo>
                    <a:pt x="134877" y="224724"/>
                  </a:lnTo>
                  <a:lnTo>
                    <a:pt x="131830" y="198715"/>
                  </a:lnTo>
                  <a:lnTo>
                    <a:pt x="119498" y="175971"/>
                  </a:lnTo>
                  <a:lnTo>
                    <a:pt x="96706" y="156550"/>
                  </a:lnTo>
                  <a:lnTo>
                    <a:pt x="126250" y="152666"/>
                  </a:lnTo>
                  <a:lnTo>
                    <a:pt x="149723" y="141449"/>
                  </a:lnTo>
                  <a:lnTo>
                    <a:pt x="167185" y="122558"/>
                  </a:lnTo>
                  <a:lnTo>
                    <a:pt x="178694" y="95651"/>
                  </a:lnTo>
                  <a:lnTo>
                    <a:pt x="320543" y="95651"/>
                  </a:lnTo>
                  <a:lnTo>
                    <a:pt x="285869" y="91963"/>
                  </a:lnTo>
                  <a:lnTo>
                    <a:pt x="257653" y="79794"/>
                  </a:lnTo>
                  <a:lnTo>
                    <a:pt x="236118" y="58054"/>
                  </a:lnTo>
                  <a:lnTo>
                    <a:pt x="221624" y="25674"/>
                  </a:lnTo>
                  <a:lnTo>
                    <a:pt x="215641" y="14029"/>
                  </a:lnTo>
                  <a:lnTo>
                    <a:pt x="206136" y="6154"/>
                  </a:lnTo>
                  <a:lnTo>
                    <a:pt x="194070" y="1620"/>
                  </a:lnTo>
                  <a:lnTo>
                    <a:pt x="180400" y="0"/>
                  </a:lnTo>
                  <a:close/>
                </a:path>
                <a:path w="361950" h="343535">
                  <a:moveTo>
                    <a:pt x="180515" y="234241"/>
                  </a:moveTo>
                  <a:lnTo>
                    <a:pt x="155302" y="238959"/>
                  </a:lnTo>
                  <a:lnTo>
                    <a:pt x="129815" y="253939"/>
                  </a:lnTo>
                  <a:lnTo>
                    <a:pt x="299439" y="253939"/>
                  </a:lnTo>
                  <a:lnTo>
                    <a:pt x="299148" y="252568"/>
                  </a:lnTo>
                  <a:lnTo>
                    <a:pt x="231561" y="252568"/>
                  </a:lnTo>
                  <a:lnTo>
                    <a:pt x="205815" y="239029"/>
                  </a:lnTo>
                  <a:lnTo>
                    <a:pt x="180515" y="234241"/>
                  </a:lnTo>
                  <a:close/>
                </a:path>
                <a:path w="361950" h="343535">
                  <a:moveTo>
                    <a:pt x="320543" y="95651"/>
                  </a:moveTo>
                  <a:lnTo>
                    <a:pt x="178694" y="95651"/>
                  </a:lnTo>
                  <a:lnTo>
                    <a:pt x="198348" y="124640"/>
                  </a:lnTo>
                  <a:lnTo>
                    <a:pt x="213850" y="140660"/>
                  </a:lnTo>
                  <a:lnTo>
                    <a:pt x="233254" y="149431"/>
                  </a:lnTo>
                  <a:lnTo>
                    <a:pt x="264618" y="156675"/>
                  </a:lnTo>
                  <a:lnTo>
                    <a:pt x="242995" y="176142"/>
                  </a:lnTo>
                  <a:lnTo>
                    <a:pt x="229693" y="198288"/>
                  </a:lnTo>
                  <a:lnTo>
                    <a:pt x="225590" y="223601"/>
                  </a:lnTo>
                  <a:lnTo>
                    <a:pt x="231561" y="252568"/>
                  </a:lnTo>
                  <a:lnTo>
                    <a:pt x="299148" y="252568"/>
                  </a:lnTo>
                  <a:lnTo>
                    <a:pt x="299048" y="252098"/>
                  </a:lnTo>
                  <a:lnTo>
                    <a:pt x="303382" y="221723"/>
                  </a:lnTo>
                  <a:lnTo>
                    <a:pt x="318917" y="195130"/>
                  </a:lnTo>
                  <a:lnTo>
                    <a:pt x="345149" y="171774"/>
                  </a:lnTo>
                  <a:lnTo>
                    <a:pt x="354620" y="162536"/>
                  </a:lnTo>
                  <a:lnTo>
                    <a:pt x="360064" y="151272"/>
                  </a:lnTo>
                  <a:lnTo>
                    <a:pt x="361492" y="138603"/>
                  </a:lnTo>
                  <a:lnTo>
                    <a:pt x="358918" y="125148"/>
                  </a:lnTo>
                  <a:lnTo>
                    <a:pt x="353075" y="112955"/>
                  </a:lnTo>
                  <a:lnTo>
                    <a:pt x="344633" y="103619"/>
                  </a:lnTo>
                  <a:lnTo>
                    <a:pt x="333707" y="97668"/>
                  </a:lnTo>
                  <a:lnTo>
                    <a:pt x="320543" y="95651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4" name="object 34"/>
            <p:cNvSpPr/>
            <p:nvPr/>
          </p:nvSpPr>
          <p:spPr>
            <a:xfrm>
              <a:off x="6556947" y="4942628"/>
              <a:ext cx="361950" cy="345440"/>
            </a:xfrm>
            <a:custGeom>
              <a:avLst/>
              <a:gdLst/>
              <a:ahLst/>
              <a:cxnLst/>
              <a:rect l="l" t="t" r="r" b="b"/>
              <a:pathLst>
                <a:path w="361950" h="345439">
                  <a:moveTo>
                    <a:pt x="307213" y="313939"/>
                  </a:moveTo>
                  <a:lnTo>
                    <a:pt x="180786" y="313939"/>
                  </a:lnTo>
                  <a:lnTo>
                    <a:pt x="208921" y="319138"/>
                  </a:lnTo>
                  <a:lnTo>
                    <a:pt x="237465" y="335743"/>
                  </a:lnTo>
                  <a:lnTo>
                    <a:pt x="250132" y="342807"/>
                  </a:lnTo>
                  <a:lnTo>
                    <a:pt x="263340" y="345048"/>
                  </a:lnTo>
                  <a:lnTo>
                    <a:pt x="276746" y="342665"/>
                  </a:lnTo>
                  <a:lnTo>
                    <a:pt x="290008" y="335858"/>
                  </a:lnTo>
                  <a:lnTo>
                    <a:pt x="300744" y="326001"/>
                  </a:lnTo>
                  <a:lnTo>
                    <a:pt x="307143" y="314398"/>
                  </a:lnTo>
                  <a:lnTo>
                    <a:pt x="307213" y="313939"/>
                  </a:lnTo>
                  <a:close/>
                </a:path>
                <a:path w="361950" h="345439">
                  <a:moveTo>
                    <a:pt x="180531" y="0"/>
                  </a:moveTo>
                  <a:lnTo>
                    <a:pt x="156821" y="6328"/>
                  </a:lnTo>
                  <a:lnTo>
                    <a:pt x="140892" y="26203"/>
                  </a:lnTo>
                  <a:lnTo>
                    <a:pt x="124304" y="59178"/>
                  </a:lnTo>
                  <a:lnTo>
                    <a:pt x="101824" y="81430"/>
                  </a:lnTo>
                  <a:lnTo>
                    <a:pt x="73098" y="94006"/>
                  </a:lnTo>
                  <a:lnTo>
                    <a:pt x="37775" y="97949"/>
                  </a:lnTo>
                  <a:lnTo>
                    <a:pt x="25333" y="100307"/>
                  </a:lnTo>
                  <a:lnTo>
                    <a:pt x="15530" y="106769"/>
                  </a:lnTo>
                  <a:lnTo>
                    <a:pt x="8047" y="116391"/>
                  </a:lnTo>
                  <a:lnTo>
                    <a:pt x="2561" y="128231"/>
                  </a:lnTo>
                  <a:lnTo>
                    <a:pt x="0" y="140454"/>
                  </a:lnTo>
                  <a:lnTo>
                    <a:pt x="1263" y="151686"/>
                  </a:lnTo>
                  <a:lnTo>
                    <a:pt x="32280" y="190886"/>
                  </a:lnTo>
                  <a:lnTo>
                    <a:pt x="52203" y="209161"/>
                  </a:lnTo>
                  <a:lnTo>
                    <a:pt x="58739" y="216114"/>
                  </a:lnTo>
                  <a:lnTo>
                    <a:pt x="62352" y="223586"/>
                  </a:lnTo>
                  <a:lnTo>
                    <a:pt x="63441" y="231773"/>
                  </a:lnTo>
                  <a:lnTo>
                    <a:pt x="62388" y="240949"/>
                  </a:lnTo>
                  <a:lnTo>
                    <a:pt x="59578" y="255505"/>
                  </a:lnTo>
                  <a:lnTo>
                    <a:pt x="57167" y="269084"/>
                  </a:lnTo>
                  <a:lnTo>
                    <a:pt x="52936" y="293891"/>
                  </a:lnTo>
                  <a:lnTo>
                    <a:pt x="58725" y="321571"/>
                  </a:lnTo>
                  <a:lnTo>
                    <a:pt x="74790" y="339189"/>
                  </a:lnTo>
                  <a:lnTo>
                    <a:pt x="97368" y="344504"/>
                  </a:lnTo>
                  <a:lnTo>
                    <a:pt x="122693" y="335272"/>
                  </a:lnTo>
                  <a:lnTo>
                    <a:pt x="152297" y="319524"/>
                  </a:lnTo>
                  <a:lnTo>
                    <a:pt x="180786" y="313939"/>
                  </a:lnTo>
                  <a:lnTo>
                    <a:pt x="307213" y="313939"/>
                  </a:lnTo>
                  <a:lnTo>
                    <a:pt x="309082" y="301618"/>
                  </a:lnTo>
                  <a:lnTo>
                    <a:pt x="306437" y="288226"/>
                  </a:lnTo>
                  <a:lnTo>
                    <a:pt x="299427" y="255505"/>
                  </a:lnTo>
                  <a:lnTo>
                    <a:pt x="129939" y="255505"/>
                  </a:lnTo>
                  <a:lnTo>
                    <a:pt x="135206" y="226331"/>
                  </a:lnTo>
                  <a:lnTo>
                    <a:pt x="131760" y="200530"/>
                  </a:lnTo>
                  <a:lnTo>
                    <a:pt x="119265" y="177882"/>
                  </a:lnTo>
                  <a:lnTo>
                    <a:pt x="97385" y="158167"/>
                  </a:lnTo>
                  <a:lnTo>
                    <a:pt x="126517" y="154384"/>
                  </a:lnTo>
                  <a:lnTo>
                    <a:pt x="150016" y="143354"/>
                  </a:lnTo>
                  <a:lnTo>
                    <a:pt x="167968" y="124639"/>
                  </a:lnTo>
                  <a:lnTo>
                    <a:pt x="180461" y="97803"/>
                  </a:lnTo>
                  <a:lnTo>
                    <a:pt x="322794" y="97803"/>
                  </a:lnTo>
                  <a:lnTo>
                    <a:pt x="320007" y="97405"/>
                  </a:lnTo>
                  <a:lnTo>
                    <a:pt x="285668" y="93667"/>
                  </a:lnTo>
                  <a:lnTo>
                    <a:pt x="258175" y="80964"/>
                  </a:lnTo>
                  <a:lnTo>
                    <a:pt x="236781" y="58993"/>
                  </a:lnTo>
                  <a:lnTo>
                    <a:pt x="220743" y="27449"/>
                  </a:lnTo>
                  <a:lnTo>
                    <a:pt x="204383" y="7084"/>
                  </a:lnTo>
                  <a:lnTo>
                    <a:pt x="180531" y="0"/>
                  </a:lnTo>
                  <a:close/>
                </a:path>
                <a:path w="361950" h="345439">
                  <a:moveTo>
                    <a:pt x="179689" y="236198"/>
                  </a:moveTo>
                  <a:lnTo>
                    <a:pt x="155088" y="240848"/>
                  </a:lnTo>
                  <a:lnTo>
                    <a:pt x="129939" y="255505"/>
                  </a:lnTo>
                  <a:lnTo>
                    <a:pt x="299427" y="255505"/>
                  </a:lnTo>
                  <a:lnTo>
                    <a:pt x="299212" y="254500"/>
                  </a:lnTo>
                  <a:lnTo>
                    <a:pt x="227978" y="254500"/>
                  </a:lnTo>
                  <a:lnTo>
                    <a:pt x="203925" y="240949"/>
                  </a:lnTo>
                  <a:lnTo>
                    <a:pt x="179689" y="236198"/>
                  </a:lnTo>
                  <a:close/>
                </a:path>
                <a:path w="361950" h="345439">
                  <a:moveTo>
                    <a:pt x="322794" y="97803"/>
                  </a:moveTo>
                  <a:lnTo>
                    <a:pt x="180461" y="97803"/>
                  </a:lnTo>
                  <a:lnTo>
                    <a:pt x="192984" y="124515"/>
                  </a:lnTo>
                  <a:lnTo>
                    <a:pt x="210700" y="143307"/>
                  </a:lnTo>
                  <a:lnTo>
                    <a:pt x="234273" y="153645"/>
                  </a:lnTo>
                  <a:lnTo>
                    <a:pt x="264364" y="154995"/>
                  </a:lnTo>
                  <a:lnTo>
                    <a:pt x="254166" y="167677"/>
                  </a:lnTo>
                  <a:lnTo>
                    <a:pt x="243870" y="178366"/>
                  </a:lnTo>
                  <a:lnTo>
                    <a:pt x="234756" y="188811"/>
                  </a:lnTo>
                  <a:lnTo>
                    <a:pt x="228104" y="200763"/>
                  </a:lnTo>
                  <a:lnTo>
                    <a:pt x="226182" y="213645"/>
                  </a:lnTo>
                  <a:lnTo>
                    <a:pt x="227845" y="226610"/>
                  </a:lnTo>
                  <a:lnTo>
                    <a:pt x="229606" y="240087"/>
                  </a:lnTo>
                  <a:lnTo>
                    <a:pt x="227978" y="254500"/>
                  </a:lnTo>
                  <a:lnTo>
                    <a:pt x="299212" y="254500"/>
                  </a:lnTo>
                  <a:lnTo>
                    <a:pt x="298976" y="253399"/>
                  </a:lnTo>
                  <a:lnTo>
                    <a:pt x="303549" y="223097"/>
                  </a:lnTo>
                  <a:lnTo>
                    <a:pt x="319309" y="196612"/>
                  </a:lnTo>
                  <a:lnTo>
                    <a:pt x="345409" y="173235"/>
                  </a:lnTo>
                  <a:lnTo>
                    <a:pt x="354742" y="164038"/>
                  </a:lnTo>
                  <a:lnTo>
                    <a:pt x="360147" y="152835"/>
                  </a:lnTo>
                  <a:lnTo>
                    <a:pt x="361515" y="140175"/>
                  </a:lnTo>
                  <a:lnTo>
                    <a:pt x="358739" y="126608"/>
                  </a:lnTo>
                  <a:lnTo>
                    <a:pt x="352690" y="114388"/>
                  </a:lnTo>
                  <a:lnTo>
                    <a:pt x="344163" y="105119"/>
                  </a:lnTo>
                  <a:lnTo>
                    <a:pt x="333241" y="99294"/>
                  </a:lnTo>
                  <a:lnTo>
                    <a:pt x="322794" y="97803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166585" y="6997745"/>
            <a:ext cx="77396" cy="2790229"/>
            <a:chOff x="10076879" y="7693200"/>
            <a:chExt cx="85088" cy="3067529"/>
          </a:xfrm>
        </p:grpSpPr>
        <p:sp>
          <p:nvSpPr>
            <p:cNvPr id="36" name="object 36"/>
            <p:cNvSpPr/>
            <p:nvPr/>
          </p:nvSpPr>
          <p:spPr>
            <a:xfrm flipH="1">
              <a:off x="10076879" y="7730603"/>
              <a:ext cx="45719" cy="3030126"/>
            </a:xfrm>
            <a:custGeom>
              <a:avLst/>
              <a:gdLst/>
              <a:ahLst/>
              <a:cxnLst/>
              <a:rect l="l" t="t" r="r" b="b"/>
              <a:pathLst>
                <a:path h="2378709">
                  <a:moveTo>
                    <a:pt x="0" y="2378482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83226" y="7693200"/>
              <a:ext cx="78741" cy="787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9" name="object 39"/>
          <p:cNvSpPr/>
          <p:nvPr/>
        </p:nvSpPr>
        <p:spPr>
          <a:xfrm>
            <a:off x="9208166" y="2923204"/>
            <a:ext cx="291686" cy="291686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320639" y="320639"/>
                </a:moveTo>
                <a:lnTo>
                  <a:pt x="0" y="320639"/>
                </a:lnTo>
                <a:lnTo>
                  <a:pt x="0" y="0"/>
                </a:lnTo>
                <a:lnTo>
                  <a:pt x="320639" y="0"/>
                </a:lnTo>
                <a:lnTo>
                  <a:pt x="320639" y="320639"/>
                </a:lnTo>
                <a:close/>
              </a:path>
            </a:pathLst>
          </a:custGeom>
          <a:solidFill>
            <a:srgbClr val="01498D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0" name="object 40"/>
          <p:cNvSpPr/>
          <p:nvPr/>
        </p:nvSpPr>
        <p:spPr>
          <a:xfrm>
            <a:off x="9304672" y="2991623"/>
            <a:ext cx="98519" cy="154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38" name="Grupo 37"/>
          <p:cNvGrpSpPr/>
          <p:nvPr/>
        </p:nvGrpSpPr>
        <p:grpSpPr>
          <a:xfrm>
            <a:off x="9208166" y="5219672"/>
            <a:ext cx="291686" cy="291686"/>
            <a:chOff x="10122592" y="6908473"/>
            <a:chExt cx="320675" cy="320675"/>
          </a:xfrm>
        </p:grpSpPr>
        <p:sp>
          <p:nvSpPr>
            <p:cNvPr id="41" name="object 41"/>
            <p:cNvSpPr/>
            <p:nvPr/>
          </p:nvSpPr>
          <p:spPr>
            <a:xfrm>
              <a:off x="10122592" y="6908473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228690" y="6983695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43" name="object 43"/>
          <p:cNvSpPr/>
          <p:nvPr/>
        </p:nvSpPr>
        <p:spPr>
          <a:xfrm>
            <a:off x="9208166" y="4074000"/>
            <a:ext cx="291686" cy="291686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320639" y="320639"/>
                </a:moveTo>
                <a:lnTo>
                  <a:pt x="0" y="320639"/>
                </a:lnTo>
                <a:lnTo>
                  <a:pt x="0" y="0"/>
                </a:lnTo>
                <a:lnTo>
                  <a:pt x="320639" y="0"/>
                </a:lnTo>
                <a:lnTo>
                  <a:pt x="320639" y="320639"/>
                </a:lnTo>
                <a:close/>
              </a:path>
            </a:pathLst>
          </a:custGeom>
          <a:solidFill>
            <a:srgbClr val="01498D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4" name="object 44"/>
          <p:cNvSpPr/>
          <p:nvPr/>
        </p:nvSpPr>
        <p:spPr>
          <a:xfrm>
            <a:off x="9304672" y="4142426"/>
            <a:ext cx="98519" cy="154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6" name="object 38"/>
          <p:cNvSpPr txBox="1"/>
          <p:nvPr/>
        </p:nvSpPr>
        <p:spPr>
          <a:xfrm>
            <a:off x="1685142" y="2498139"/>
            <a:ext cx="5808318" cy="383173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6" b="1" spc="18" err="1">
                <a:solidFill>
                  <a:srgbClr val="081C49"/>
                </a:solidFill>
                <a:latin typeface="Trebuchet MS"/>
                <a:cs typeface="Trebuchet MS"/>
              </a:rPr>
              <a:t>Esto</a:t>
            </a:r>
            <a:r>
              <a:rPr sz="2456" b="1" spc="18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456" b="1" spc="14" err="1">
                <a:solidFill>
                  <a:srgbClr val="081C49"/>
                </a:solidFill>
                <a:latin typeface="Trebuchet MS"/>
                <a:cs typeface="Trebuchet MS"/>
              </a:rPr>
              <a:t>dicen</a:t>
            </a:r>
            <a:r>
              <a:rPr sz="2456" b="1" spc="14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ES" sz="2456" b="1" spc="14">
                <a:solidFill>
                  <a:srgbClr val="081C49"/>
                </a:solidFill>
                <a:latin typeface="Trebuchet MS"/>
                <a:cs typeface="Trebuchet MS"/>
              </a:rPr>
              <a:t>los</a:t>
            </a:r>
            <a:r>
              <a:rPr sz="2456" b="1" spc="5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456" b="1" spc="14" err="1">
                <a:solidFill>
                  <a:srgbClr val="081C49"/>
                </a:solidFill>
                <a:latin typeface="Trebuchet MS"/>
                <a:cs typeface="Trebuchet MS"/>
              </a:rPr>
              <a:t>colaboradores</a:t>
            </a:r>
            <a:r>
              <a:rPr sz="2456" b="1" spc="14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456">
              <a:latin typeface="Trebuchet MS"/>
              <a:cs typeface="Trebuchet MS"/>
            </a:endParaRPr>
          </a:p>
        </p:txBody>
      </p:sp>
      <p:sp>
        <p:nvSpPr>
          <p:cNvPr id="48" name="object 38"/>
          <p:cNvSpPr txBox="1"/>
          <p:nvPr/>
        </p:nvSpPr>
        <p:spPr>
          <a:xfrm>
            <a:off x="2897766" y="815027"/>
            <a:ext cx="9956511" cy="774690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SOBRE LOS CANALES</a:t>
            </a:r>
          </a:p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PREFERIDOS PARA MANTENERSE INFORMADOS</a:t>
            </a:r>
            <a:endParaRPr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98CB6B99-C24A-7649-82A6-160CB6843882}"/>
              </a:ext>
            </a:extLst>
          </p:cNvPr>
          <p:cNvSpPr/>
          <p:nvPr/>
        </p:nvSpPr>
        <p:spPr>
          <a:xfrm>
            <a:off x="16591208" y="2962760"/>
            <a:ext cx="831739" cy="183676"/>
          </a:xfrm>
          <a:custGeom>
            <a:avLst/>
            <a:gdLst/>
            <a:ahLst/>
            <a:cxnLst/>
            <a:rect l="l" t="t" r="r" b="b"/>
            <a:pathLst>
              <a:path w="1286509" h="201929">
                <a:moveTo>
                  <a:pt x="1286494" y="201428"/>
                </a:moveTo>
                <a:lnTo>
                  <a:pt x="0" y="201428"/>
                </a:lnTo>
                <a:lnTo>
                  <a:pt x="0" y="0"/>
                </a:lnTo>
                <a:lnTo>
                  <a:pt x="1286494" y="0"/>
                </a:lnTo>
                <a:lnTo>
                  <a:pt x="1286494" y="20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0" name="object 38"/>
          <p:cNvSpPr txBox="1"/>
          <p:nvPr/>
        </p:nvSpPr>
        <p:spPr>
          <a:xfrm>
            <a:off x="9823633" y="2846604"/>
            <a:ext cx="7854767" cy="774690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Pantallas digitales y físicas (gestión local): </a:t>
            </a:r>
            <a:r>
              <a:rPr lang="es-MX" sz="2500" spc="18" dirty="0">
                <a:solidFill>
                  <a:srgbClr val="081C49"/>
                </a:solidFill>
                <a:latin typeface="Trebuchet MS"/>
                <a:cs typeface="Trebuchet MS"/>
              </a:rPr>
              <a:t>el </a:t>
            </a:r>
            <a:r>
              <a:rPr lang="es-MX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50 %  </a:t>
            </a:r>
            <a:r>
              <a:rPr lang="es-MX" sz="2500" spc="18" dirty="0">
                <a:solidFill>
                  <a:srgbClr val="081C49"/>
                </a:solidFill>
                <a:latin typeface="Trebuchet MS"/>
                <a:cs typeface="Trebuchet MS"/>
              </a:rPr>
              <a:t>de votantes las eligieron.</a:t>
            </a:r>
            <a:r>
              <a:rPr lang="es-MX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endParaRPr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756D5F14-C8D5-BA44-BC5D-64730DDB04D7}"/>
              </a:ext>
            </a:extLst>
          </p:cNvPr>
          <p:cNvSpPr/>
          <p:nvPr/>
        </p:nvSpPr>
        <p:spPr>
          <a:xfrm>
            <a:off x="12008868" y="4205626"/>
            <a:ext cx="1760988" cy="150485"/>
          </a:xfrm>
          <a:custGeom>
            <a:avLst/>
            <a:gdLst/>
            <a:ahLst/>
            <a:cxnLst/>
            <a:rect l="l" t="t" r="r" b="b"/>
            <a:pathLst>
              <a:path w="1286509" h="201929">
                <a:moveTo>
                  <a:pt x="1286494" y="201428"/>
                </a:moveTo>
                <a:lnTo>
                  <a:pt x="0" y="201428"/>
                </a:lnTo>
                <a:lnTo>
                  <a:pt x="0" y="0"/>
                </a:lnTo>
                <a:lnTo>
                  <a:pt x="1286494" y="0"/>
                </a:lnTo>
                <a:lnTo>
                  <a:pt x="1286494" y="20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1" name="object 38"/>
          <p:cNvSpPr txBox="1"/>
          <p:nvPr/>
        </p:nvSpPr>
        <p:spPr>
          <a:xfrm>
            <a:off x="9767804" y="4077015"/>
            <a:ext cx="7701511" cy="77469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r>
              <a:rPr lang="es-MX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Boletín Al Día:</a:t>
            </a:r>
            <a:r>
              <a:rPr lang="es-MX" sz="2500" spc="18" dirty="0">
                <a:solidFill>
                  <a:srgbClr val="081C49"/>
                </a:solidFill>
                <a:latin typeface="Trebuchet MS"/>
                <a:cs typeface="Trebuchet MS"/>
              </a:rPr>
              <a:t> </a:t>
            </a:r>
            <a:r>
              <a:rPr lang="es-MX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Más del 38 % </a:t>
            </a:r>
            <a:r>
              <a:rPr lang="es-MX" sz="2500" spc="18" dirty="0">
                <a:solidFill>
                  <a:srgbClr val="081C49"/>
                </a:solidFill>
                <a:latin typeface="Trebuchet MS"/>
                <a:cs typeface="Trebuchet MS"/>
              </a:rPr>
              <a:t>de los participantes prefieren mantenerse informados por este medio</a:t>
            </a:r>
            <a:r>
              <a:rPr lang="es-CO" sz="2500" spc="18" dirty="0">
                <a:solidFill>
                  <a:srgbClr val="081C49"/>
                </a:solidFill>
                <a:latin typeface="Trebuchet MS"/>
                <a:cs typeface="Trebuchet MS"/>
              </a:rPr>
              <a:t>.</a:t>
            </a:r>
            <a:endParaRPr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D6892CAE-BC4E-984B-99D9-1DFF4C6E9343}"/>
              </a:ext>
            </a:extLst>
          </p:cNvPr>
          <p:cNvSpPr/>
          <p:nvPr/>
        </p:nvSpPr>
        <p:spPr>
          <a:xfrm>
            <a:off x="12834953" y="5295228"/>
            <a:ext cx="1775058" cy="207670"/>
          </a:xfrm>
          <a:custGeom>
            <a:avLst/>
            <a:gdLst/>
            <a:ahLst/>
            <a:cxnLst/>
            <a:rect l="l" t="t" r="r" b="b"/>
            <a:pathLst>
              <a:path w="1286509" h="201929">
                <a:moveTo>
                  <a:pt x="1286494" y="201428"/>
                </a:moveTo>
                <a:lnTo>
                  <a:pt x="0" y="201428"/>
                </a:lnTo>
                <a:lnTo>
                  <a:pt x="0" y="0"/>
                </a:lnTo>
                <a:lnTo>
                  <a:pt x="1286494" y="0"/>
                </a:lnTo>
                <a:lnTo>
                  <a:pt x="1286494" y="20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2" name="object 38"/>
          <p:cNvSpPr txBox="1"/>
          <p:nvPr/>
        </p:nvSpPr>
        <p:spPr>
          <a:xfrm>
            <a:off x="9823633" y="5208234"/>
            <a:ext cx="8186692" cy="77469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r>
              <a:rPr lang="es-MX" sz="2500" dirty="0">
                <a:solidFill>
                  <a:srgbClr val="000E49"/>
                </a:solidFill>
                <a:latin typeface="Trebuchet MS"/>
                <a:cs typeface="Trebuchet MS"/>
              </a:rPr>
              <a:t>Con </a:t>
            </a:r>
            <a:r>
              <a:rPr lang="es-MX" sz="2500" b="1" dirty="0">
                <a:solidFill>
                  <a:srgbClr val="000E49"/>
                </a:solidFill>
                <a:latin typeface="Trebuchet MS"/>
                <a:cs typeface="Trebuchet MS"/>
              </a:rPr>
              <a:t>una votación de más del 38 % </a:t>
            </a:r>
            <a:r>
              <a:rPr lang="es-MX" sz="2500" dirty="0">
                <a:solidFill>
                  <a:srgbClr val="000E49"/>
                </a:solidFill>
                <a:latin typeface="Trebuchet MS"/>
                <a:cs typeface="Trebuchet MS"/>
              </a:rPr>
              <a:t>prefieren las </a:t>
            </a:r>
            <a:r>
              <a:rPr lang="es-MX" sz="2500" b="1" dirty="0">
                <a:solidFill>
                  <a:srgbClr val="000E49"/>
                </a:solidFill>
                <a:latin typeface="Trebuchet MS"/>
                <a:cs typeface="Trebuchet MS"/>
              </a:rPr>
              <a:t>conversaciones directas con sus líderes y equipos.</a:t>
            </a:r>
            <a:endParaRPr sz="2500" b="1" dirty="0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28370" y="7258138"/>
            <a:ext cx="7580381" cy="1999727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 marL="11552">
              <a:lnSpc>
                <a:spcPts val="3129"/>
              </a:lnSpc>
              <a:spcBef>
                <a:spcPts val="104"/>
              </a:spcBef>
            </a:pPr>
            <a:r>
              <a:rPr lang="es-CO" sz="2500" b="1" spc="18" dirty="0">
                <a:solidFill>
                  <a:srgbClr val="00206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La menos votada…</a:t>
            </a:r>
          </a:p>
          <a:p>
            <a:pPr marL="11552">
              <a:lnSpc>
                <a:spcPts val="3129"/>
              </a:lnSpc>
              <a:spcBef>
                <a:spcPts val="104"/>
              </a:spcBef>
            </a:pPr>
            <a:endParaRPr lang="es-CO" sz="2500" b="1" spc="18" dirty="0">
              <a:solidFill>
                <a:srgbClr val="FFFFFF"/>
              </a:solidFill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11552">
              <a:lnSpc>
                <a:spcPts val="3129"/>
              </a:lnSpc>
              <a:spcBef>
                <a:spcPts val="104"/>
              </a:spcBef>
            </a:pPr>
            <a:r>
              <a:rPr lang="es-MX" sz="2500" b="1" spc="9" dirty="0">
                <a:solidFill>
                  <a:srgbClr val="081C49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Solo 2 personas consideran como un canal relevante las listas de distribución de WhatsApp, </a:t>
            </a:r>
            <a:r>
              <a:rPr lang="es-MX" sz="2500" spc="9" dirty="0">
                <a:solidFill>
                  <a:srgbClr val="081C49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esto representa el 9,5 % en las votaciones.</a:t>
            </a:r>
            <a:endParaRPr sz="2500" dirty="0">
              <a:highlight>
                <a:srgbClr val="FFFF00"/>
              </a:highligh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2830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" y="0"/>
            <a:ext cx="18286716" cy="9905786"/>
          </a:xfrm>
          <a:custGeom>
            <a:avLst/>
            <a:gdLst/>
            <a:ahLst/>
            <a:cxnLst/>
            <a:rect l="l" t="t" r="r" b="b"/>
            <a:pathLst>
              <a:path w="20104100" h="10890250">
                <a:moveTo>
                  <a:pt x="0" y="10889720"/>
                </a:moveTo>
                <a:lnTo>
                  <a:pt x="20104099" y="10889720"/>
                </a:lnTo>
                <a:lnTo>
                  <a:pt x="20104099" y="0"/>
                </a:lnTo>
                <a:lnTo>
                  <a:pt x="0" y="0"/>
                </a:lnTo>
                <a:lnTo>
                  <a:pt x="0" y="10889720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/>
          <p:nvPr/>
        </p:nvSpPr>
        <p:spPr>
          <a:xfrm>
            <a:off x="642" y="9905304"/>
            <a:ext cx="18286716" cy="381214"/>
          </a:xfrm>
          <a:custGeom>
            <a:avLst/>
            <a:gdLst/>
            <a:ahLst/>
            <a:cxnLst/>
            <a:rect l="l" t="t" r="r" b="b"/>
            <a:pathLst>
              <a:path w="20104100" h="419100">
                <a:moveTo>
                  <a:pt x="0" y="418835"/>
                </a:moveTo>
                <a:lnTo>
                  <a:pt x="20104099" y="418835"/>
                </a:lnTo>
                <a:lnTo>
                  <a:pt x="20104099" y="0"/>
                </a:lnTo>
                <a:lnTo>
                  <a:pt x="0" y="0"/>
                </a:lnTo>
                <a:lnTo>
                  <a:pt x="0" y="418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" name="object 4"/>
          <p:cNvSpPr/>
          <p:nvPr/>
        </p:nvSpPr>
        <p:spPr>
          <a:xfrm>
            <a:off x="642" y="8401146"/>
            <a:ext cx="6320065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7830" y="0"/>
                </a:lnTo>
              </a:path>
            </a:pathLst>
          </a:custGeom>
          <a:ln w="7273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62" name="Grupo 61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5" name="object 5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113331" y="432376"/>
            <a:ext cx="10085255" cy="1617849"/>
            <a:chOff x="1223271" y="475346"/>
            <a:chExt cx="11087555" cy="1778635"/>
          </a:xfrm>
        </p:grpSpPr>
        <p:sp>
          <p:nvSpPr>
            <p:cNvPr id="12" name="object 12"/>
            <p:cNvSpPr/>
            <p:nvPr/>
          </p:nvSpPr>
          <p:spPr>
            <a:xfrm>
              <a:off x="2978231" y="689626"/>
              <a:ext cx="9332595" cy="1350010"/>
            </a:xfrm>
            <a:custGeom>
              <a:avLst/>
              <a:gdLst/>
              <a:ahLst/>
              <a:cxnLst/>
              <a:rect l="l" t="t" r="r" b="b"/>
              <a:pathLst>
                <a:path w="9332595" h="1350010">
                  <a:moveTo>
                    <a:pt x="0" y="0"/>
                  </a:moveTo>
                  <a:lnTo>
                    <a:pt x="9332584" y="0"/>
                  </a:lnTo>
                  <a:lnTo>
                    <a:pt x="9332584" y="1349686"/>
                  </a:lnTo>
                  <a:lnTo>
                    <a:pt x="0" y="1349686"/>
                  </a:lnTo>
                </a:path>
              </a:pathLst>
            </a:custGeom>
            <a:ln w="20795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grpSp>
          <p:nvGrpSpPr>
            <p:cNvPr id="56" name="Grupo 55"/>
            <p:cNvGrpSpPr/>
            <p:nvPr/>
          </p:nvGrpSpPr>
          <p:grpSpPr>
            <a:xfrm>
              <a:off x="1223271" y="475346"/>
              <a:ext cx="1778635" cy="1778635"/>
              <a:chOff x="1223271" y="475346"/>
              <a:chExt cx="1778635" cy="1778635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223271" y="475346"/>
                <a:ext cx="1778635" cy="1778635"/>
              </a:xfrm>
              <a:custGeom>
                <a:avLst/>
                <a:gdLst/>
                <a:ahLst/>
                <a:cxnLst/>
                <a:rect l="l" t="t" r="r" b="b"/>
                <a:pathLst>
                  <a:path w="1778635" h="1778635">
                    <a:moveTo>
                      <a:pt x="1778249" y="0"/>
                    </a:moveTo>
                    <a:lnTo>
                      <a:pt x="0" y="0"/>
                    </a:lnTo>
                    <a:lnTo>
                      <a:pt x="0" y="1778249"/>
                    </a:lnTo>
                    <a:lnTo>
                      <a:pt x="1778249" y="1778249"/>
                    </a:lnTo>
                    <a:lnTo>
                      <a:pt x="1778249" y="0"/>
                    </a:lnTo>
                    <a:close/>
                  </a:path>
                </a:pathLst>
              </a:custGeom>
              <a:solidFill>
                <a:srgbClr val="00B0C5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511644" y="784640"/>
                <a:ext cx="1202055" cy="1160780"/>
              </a:xfrm>
              <a:custGeom>
                <a:avLst/>
                <a:gdLst/>
                <a:ahLst/>
                <a:cxnLst/>
                <a:rect l="l" t="t" r="r" b="b"/>
                <a:pathLst>
                  <a:path w="1202055" h="1160780">
                    <a:moveTo>
                      <a:pt x="435770" y="920750"/>
                    </a:moveTo>
                    <a:lnTo>
                      <a:pt x="379217" y="920750"/>
                    </a:lnTo>
                    <a:lnTo>
                      <a:pt x="382808" y="923290"/>
                    </a:lnTo>
                    <a:lnTo>
                      <a:pt x="382326" y="934720"/>
                    </a:lnTo>
                    <a:lnTo>
                      <a:pt x="381838" y="953770"/>
                    </a:lnTo>
                    <a:lnTo>
                      <a:pt x="381758" y="972820"/>
                    </a:lnTo>
                    <a:lnTo>
                      <a:pt x="381905" y="990600"/>
                    </a:lnTo>
                    <a:lnTo>
                      <a:pt x="382253" y="1016000"/>
                    </a:lnTo>
                    <a:lnTo>
                      <a:pt x="381059" y="1019810"/>
                    </a:lnTo>
                    <a:lnTo>
                      <a:pt x="354589" y="1047750"/>
                    </a:lnTo>
                    <a:lnTo>
                      <a:pt x="354433" y="1112520"/>
                    </a:lnTo>
                    <a:lnTo>
                      <a:pt x="354673" y="1134110"/>
                    </a:lnTo>
                    <a:lnTo>
                      <a:pt x="356573" y="1145540"/>
                    </a:lnTo>
                    <a:lnTo>
                      <a:pt x="361852" y="1154430"/>
                    </a:lnTo>
                    <a:lnTo>
                      <a:pt x="370627" y="1159510"/>
                    </a:lnTo>
                    <a:lnTo>
                      <a:pt x="383017" y="1160780"/>
                    </a:lnTo>
                    <a:lnTo>
                      <a:pt x="818879" y="1160780"/>
                    </a:lnTo>
                    <a:lnTo>
                      <a:pt x="847039" y="1112520"/>
                    </a:lnTo>
                    <a:lnTo>
                      <a:pt x="847042" y="1111250"/>
                    </a:lnTo>
                    <a:lnTo>
                      <a:pt x="413135" y="1111250"/>
                    </a:lnTo>
                    <a:lnTo>
                      <a:pt x="407216" y="1107440"/>
                    </a:lnTo>
                    <a:lnTo>
                      <a:pt x="404414" y="1102360"/>
                    </a:lnTo>
                    <a:lnTo>
                      <a:pt x="404692" y="1093470"/>
                    </a:lnTo>
                    <a:lnTo>
                      <a:pt x="405289" y="1089660"/>
                    </a:lnTo>
                    <a:lnTo>
                      <a:pt x="405226" y="1085850"/>
                    </a:lnTo>
                    <a:lnTo>
                      <a:pt x="403153" y="1071880"/>
                    </a:lnTo>
                    <a:lnTo>
                      <a:pt x="407352" y="1069340"/>
                    </a:lnTo>
                    <a:lnTo>
                      <a:pt x="846990" y="1069340"/>
                    </a:lnTo>
                    <a:lnTo>
                      <a:pt x="846846" y="1046480"/>
                    </a:lnTo>
                    <a:lnTo>
                      <a:pt x="819297" y="1019810"/>
                    </a:lnTo>
                    <a:lnTo>
                      <a:pt x="433916" y="1019810"/>
                    </a:lnTo>
                    <a:lnTo>
                      <a:pt x="431948" y="1017270"/>
                    </a:lnTo>
                    <a:lnTo>
                      <a:pt x="432084" y="1009650"/>
                    </a:lnTo>
                    <a:lnTo>
                      <a:pt x="432364" y="990600"/>
                    </a:lnTo>
                    <a:lnTo>
                      <a:pt x="432486" y="971550"/>
                    </a:lnTo>
                    <a:lnTo>
                      <a:pt x="432398" y="951230"/>
                    </a:lnTo>
                    <a:lnTo>
                      <a:pt x="432000" y="932180"/>
                    </a:lnTo>
                    <a:lnTo>
                      <a:pt x="431697" y="922020"/>
                    </a:lnTo>
                    <a:lnTo>
                      <a:pt x="435770" y="920750"/>
                    </a:lnTo>
                    <a:close/>
                  </a:path>
                  <a:path w="1202055" h="1160780">
                    <a:moveTo>
                      <a:pt x="846990" y="1069340"/>
                    </a:moveTo>
                    <a:lnTo>
                      <a:pt x="794293" y="1069340"/>
                    </a:lnTo>
                    <a:lnTo>
                      <a:pt x="797329" y="1073150"/>
                    </a:lnTo>
                    <a:lnTo>
                      <a:pt x="797005" y="1084580"/>
                    </a:lnTo>
                    <a:lnTo>
                      <a:pt x="796253" y="1099820"/>
                    </a:lnTo>
                    <a:lnTo>
                      <a:pt x="793290" y="1107440"/>
                    </a:lnTo>
                    <a:lnTo>
                      <a:pt x="785384" y="1111250"/>
                    </a:lnTo>
                    <a:lnTo>
                      <a:pt x="847042" y="1111250"/>
                    </a:lnTo>
                    <a:lnTo>
                      <a:pt x="846990" y="1069340"/>
                    </a:lnTo>
                    <a:close/>
                  </a:path>
                  <a:path w="1202055" h="1160780">
                    <a:moveTo>
                      <a:pt x="782408" y="1069340"/>
                    </a:moveTo>
                    <a:lnTo>
                      <a:pt x="417592" y="1069340"/>
                    </a:lnTo>
                    <a:lnTo>
                      <a:pt x="463783" y="1070610"/>
                    </a:lnTo>
                    <a:lnTo>
                      <a:pt x="737399" y="1070610"/>
                    </a:lnTo>
                    <a:lnTo>
                      <a:pt x="782408" y="1069340"/>
                    </a:lnTo>
                    <a:close/>
                  </a:path>
                  <a:path w="1202055" h="1160780">
                    <a:moveTo>
                      <a:pt x="821549" y="920750"/>
                    </a:moveTo>
                    <a:lnTo>
                      <a:pt x="765184" y="920750"/>
                    </a:lnTo>
                    <a:lnTo>
                      <a:pt x="770241" y="922020"/>
                    </a:lnTo>
                    <a:lnTo>
                      <a:pt x="769642" y="934720"/>
                    </a:lnTo>
                    <a:lnTo>
                      <a:pt x="769539" y="937260"/>
                    </a:lnTo>
                    <a:lnTo>
                      <a:pt x="768982" y="953770"/>
                    </a:lnTo>
                    <a:lnTo>
                      <a:pt x="768871" y="972820"/>
                    </a:lnTo>
                    <a:lnTo>
                      <a:pt x="769068" y="990600"/>
                    </a:lnTo>
                    <a:lnTo>
                      <a:pt x="769540" y="1017270"/>
                    </a:lnTo>
                    <a:lnTo>
                      <a:pt x="767592" y="1019810"/>
                    </a:lnTo>
                    <a:lnTo>
                      <a:pt x="819297" y="1019810"/>
                    </a:lnTo>
                    <a:lnTo>
                      <a:pt x="819742" y="972820"/>
                    </a:lnTo>
                    <a:lnTo>
                      <a:pt x="819634" y="953770"/>
                    </a:lnTo>
                    <a:lnTo>
                      <a:pt x="819151" y="937260"/>
                    </a:lnTo>
                    <a:lnTo>
                      <a:pt x="818533" y="924560"/>
                    </a:lnTo>
                    <a:lnTo>
                      <a:pt x="821549" y="920750"/>
                    </a:lnTo>
                    <a:close/>
                  </a:path>
                  <a:path w="1202055" h="1160780">
                    <a:moveTo>
                      <a:pt x="980193" y="0"/>
                    </a:moveTo>
                    <a:lnTo>
                      <a:pt x="422042" y="0"/>
                    </a:lnTo>
                    <a:lnTo>
                      <a:pt x="404236" y="1270"/>
                    </a:lnTo>
                    <a:lnTo>
                      <a:pt x="386431" y="35560"/>
                    </a:lnTo>
                    <a:lnTo>
                      <a:pt x="386230" y="71120"/>
                    </a:lnTo>
                    <a:lnTo>
                      <a:pt x="386693" y="81280"/>
                    </a:lnTo>
                    <a:lnTo>
                      <a:pt x="387667" y="93980"/>
                    </a:lnTo>
                    <a:lnTo>
                      <a:pt x="382850" y="96520"/>
                    </a:lnTo>
                    <a:lnTo>
                      <a:pt x="72986" y="96520"/>
                    </a:lnTo>
                    <a:lnTo>
                      <a:pt x="57520" y="99060"/>
                    </a:lnTo>
                    <a:lnTo>
                      <a:pt x="15262" y="128270"/>
                    </a:lnTo>
                    <a:lnTo>
                      <a:pt x="3" y="180340"/>
                    </a:lnTo>
                    <a:lnTo>
                      <a:pt x="0" y="839470"/>
                    </a:lnTo>
                    <a:lnTo>
                      <a:pt x="386" y="848360"/>
                    </a:lnTo>
                    <a:lnTo>
                      <a:pt x="14431" y="887730"/>
                    </a:lnTo>
                    <a:lnTo>
                      <a:pt x="55489" y="916940"/>
                    </a:lnTo>
                    <a:lnTo>
                      <a:pt x="83801" y="920750"/>
                    </a:lnTo>
                    <a:lnTo>
                      <a:pt x="1116576" y="920750"/>
                    </a:lnTo>
                    <a:lnTo>
                      <a:pt x="1152126" y="914400"/>
                    </a:lnTo>
                    <a:lnTo>
                      <a:pt x="1178823" y="897890"/>
                    </a:lnTo>
                    <a:lnTo>
                      <a:pt x="1195621" y="871220"/>
                    </a:lnTo>
                    <a:lnTo>
                      <a:pt x="1195830" y="869950"/>
                    </a:lnTo>
                    <a:lnTo>
                      <a:pt x="88723" y="869950"/>
                    </a:lnTo>
                    <a:lnTo>
                      <a:pt x="67964" y="866140"/>
                    </a:lnTo>
                    <a:lnTo>
                      <a:pt x="53993" y="855980"/>
                    </a:lnTo>
                    <a:lnTo>
                      <a:pt x="47770" y="839470"/>
                    </a:lnTo>
                    <a:lnTo>
                      <a:pt x="50253" y="817880"/>
                    </a:lnTo>
                    <a:lnTo>
                      <a:pt x="51394" y="814070"/>
                    </a:lnTo>
                    <a:lnTo>
                      <a:pt x="53289" y="812800"/>
                    </a:lnTo>
                    <a:lnTo>
                      <a:pt x="1201488" y="812800"/>
                    </a:lnTo>
                    <a:lnTo>
                      <a:pt x="1201518" y="764540"/>
                    </a:lnTo>
                    <a:lnTo>
                      <a:pt x="1151622" y="764540"/>
                    </a:lnTo>
                    <a:lnTo>
                      <a:pt x="1144649" y="763270"/>
                    </a:lnTo>
                    <a:lnTo>
                      <a:pt x="52829" y="763270"/>
                    </a:lnTo>
                    <a:lnTo>
                      <a:pt x="49865" y="759460"/>
                    </a:lnTo>
                    <a:lnTo>
                      <a:pt x="49988" y="704850"/>
                    </a:lnTo>
                    <a:lnTo>
                      <a:pt x="50114" y="621030"/>
                    </a:lnTo>
                    <a:lnTo>
                      <a:pt x="50221" y="185420"/>
                    </a:lnTo>
                    <a:lnTo>
                      <a:pt x="70132" y="148590"/>
                    </a:lnTo>
                    <a:lnTo>
                      <a:pt x="89152" y="146050"/>
                    </a:lnTo>
                    <a:lnTo>
                      <a:pt x="436527" y="146050"/>
                    </a:lnTo>
                    <a:lnTo>
                      <a:pt x="436251" y="52070"/>
                    </a:lnTo>
                    <a:lnTo>
                      <a:pt x="439885" y="49530"/>
                    </a:lnTo>
                    <a:lnTo>
                      <a:pt x="1008834" y="49530"/>
                    </a:lnTo>
                    <a:lnTo>
                      <a:pt x="1008642" y="29210"/>
                    </a:lnTo>
                    <a:lnTo>
                      <a:pt x="1006873" y="15240"/>
                    </a:lnTo>
                    <a:lnTo>
                      <a:pt x="1001709" y="6350"/>
                    </a:lnTo>
                    <a:lnTo>
                      <a:pt x="992900" y="1270"/>
                    </a:lnTo>
                    <a:lnTo>
                      <a:pt x="980193" y="0"/>
                    </a:lnTo>
                    <a:close/>
                  </a:path>
                  <a:path w="1202055" h="1160780">
                    <a:moveTo>
                      <a:pt x="1201488" y="812800"/>
                    </a:moveTo>
                    <a:lnTo>
                      <a:pt x="1133916" y="812800"/>
                    </a:lnTo>
                    <a:lnTo>
                      <a:pt x="1143040" y="814070"/>
                    </a:lnTo>
                    <a:lnTo>
                      <a:pt x="1148531" y="816610"/>
                    </a:lnTo>
                    <a:lnTo>
                      <a:pt x="1151135" y="822960"/>
                    </a:lnTo>
                    <a:lnTo>
                      <a:pt x="1151601" y="830580"/>
                    </a:lnTo>
                    <a:lnTo>
                      <a:pt x="1149319" y="849630"/>
                    </a:lnTo>
                    <a:lnTo>
                      <a:pt x="1143038" y="862330"/>
                    </a:lnTo>
                    <a:lnTo>
                      <a:pt x="1131253" y="868680"/>
                    </a:lnTo>
                    <a:lnTo>
                      <a:pt x="1112461" y="869950"/>
                    </a:lnTo>
                    <a:lnTo>
                      <a:pt x="1195830" y="869950"/>
                    </a:lnTo>
                    <a:lnTo>
                      <a:pt x="1201474" y="835660"/>
                    </a:lnTo>
                    <a:lnTo>
                      <a:pt x="1201488" y="812800"/>
                    </a:lnTo>
                    <a:close/>
                  </a:path>
                  <a:path w="1202055" h="1160780">
                    <a:moveTo>
                      <a:pt x="1195650" y="146050"/>
                    </a:moveTo>
                    <a:lnTo>
                      <a:pt x="1117142" y="146050"/>
                    </a:lnTo>
                    <a:lnTo>
                      <a:pt x="1132522" y="148590"/>
                    </a:lnTo>
                    <a:lnTo>
                      <a:pt x="1143092" y="154940"/>
                    </a:lnTo>
                    <a:lnTo>
                      <a:pt x="1149193" y="165100"/>
                    </a:lnTo>
                    <a:lnTo>
                      <a:pt x="1151162" y="179070"/>
                    </a:lnTo>
                    <a:lnTo>
                      <a:pt x="1151390" y="633730"/>
                    </a:lnTo>
                    <a:lnTo>
                      <a:pt x="1151507" y="712470"/>
                    </a:lnTo>
                    <a:lnTo>
                      <a:pt x="1151622" y="764540"/>
                    </a:lnTo>
                    <a:lnTo>
                      <a:pt x="1201518" y="764540"/>
                    </a:lnTo>
                    <a:lnTo>
                      <a:pt x="1201485" y="181610"/>
                    </a:lnTo>
                    <a:lnTo>
                      <a:pt x="1195650" y="146050"/>
                    </a:lnTo>
                    <a:close/>
                  </a:path>
                  <a:path w="1202055" h="1160780">
                    <a:moveTo>
                      <a:pt x="355698" y="203200"/>
                    </a:moveTo>
                    <a:lnTo>
                      <a:pt x="223106" y="203200"/>
                    </a:lnTo>
                    <a:lnTo>
                      <a:pt x="209160" y="204470"/>
                    </a:lnTo>
                    <a:lnTo>
                      <a:pt x="199785" y="210820"/>
                    </a:lnTo>
                    <a:lnTo>
                      <a:pt x="194505" y="219710"/>
                    </a:lnTo>
                    <a:lnTo>
                      <a:pt x="192845" y="233680"/>
                    </a:lnTo>
                    <a:lnTo>
                      <a:pt x="192817" y="544830"/>
                    </a:lnTo>
                    <a:lnTo>
                      <a:pt x="192939" y="589280"/>
                    </a:lnTo>
                    <a:lnTo>
                      <a:pt x="202471" y="637540"/>
                    </a:lnTo>
                    <a:lnTo>
                      <a:pt x="228366" y="676910"/>
                    </a:lnTo>
                    <a:lnTo>
                      <a:pt x="267115" y="702310"/>
                    </a:lnTo>
                    <a:lnTo>
                      <a:pt x="315208" y="712470"/>
                    </a:lnTo>
                    <a:lnTo>
                      <a:pt x="876510" y="712470"/>
                    </a:lnTo>
                    <a:lnTo>
                      <a:pt x="918706" y="704850"/>
                    </a:lnTo>
                    <a:lnTo>
                      <a:pt x="954957" y="687070"/>
                    </a:lnTo>
                    <a:lnTo>
                      <a:pt x="979612" y="661670"/>
                    </a:lnTo>
                    <a:lnTo>
                      <a:pt x="412640" y="661670"/>
                    </a:lnTo>
                    <a:lnTo>
                      <a:pt x="413340" y="660400"/>
                    </a:lnTo>
                    <a:lnTo>
                      <a:pt x="328403" y="660400"/>
                    </a:lnTo>
                    <a:lnTo>
                      <a:pt x="293900" y="659130"/>
                    </a:lnTo>
                    <a:lnTo>
                      <a:pt x="257968" y="635000"/>
                    </a:lnTo>
                    <a:lnTo>
                      <a:pt x="243325" y="594360"/>
                    </a:lnTo>
                    <a:lnTo>
                      <a:pt x="243138" y="538480"/>
                    </a:lnTo>
                    <a:lnTo>
                      <a:pt x="243011" y="436880"/>
                    </a:lnTo>
                    <a:lnTo>
                      <a:pt x="242865" y="255270"/>
                    </a:lnTo>
                    <a:lnTo>
                      <a:pt x="244603" y="252730"/>
                    </a:lnTo>
                    <a:lnTo>
                      <a:pt x="436668" y="252730"/>
                    </a:lnTo>
                    <a:lnTo>
                      <a:pt x="436627" y="204470"/>
                    </a:lnTo>
                    <a:lnTo>
                      <a:pt x="366285" y="204470"/>
                    </a:lnTo>
                    <a:lnTo>
                      <a:pt x="355698" y="203200"/>
                    </a:lnTo>
                    <a:close/>
                  </a:path>
                  <a:path w="1202055" h="1160780">
                    <a:moveTo>
                      <a:pt x="1008834" y="49530"/>
                    </a:moveTo>
                    <a:lnTo>
                      <a:pt x="954833" y="49530"/>
                    </a:lnTo>
                    <a:lnTo>
                      <a:pt x="958874" y="52070"/>
                    </a:lnTo>
                    <a:lnTo>
                      <a:pt x="958688" y="115570"/>
                    </a:lnTo>
                    <a:lnTo>
                      <a:pt x="958568" y="179070"/>
                    </a:lnTo>
                    <a:lnTo>
                      <a:pt x="958445" y="572770"/>
                    </a:lnTo>
                    <a:lnTo>
                      <a:pt x="952329" y="610870"/>
                    </a:lnTo>
                    <a:lnTo>
                      <a:pt x="934768" y="638810"/>
                    </a:lnTo>
                    <a:lnTo>
                      <a:pt x="906891" y="655320"/>
                    </a:lnTo>
                    <a:lnTo>
                      <a:pt x="869830" y="661670"/>
                    </a:lnTo>
                    <a:lnTo>
                      <a:pt x="979612" y="661670"/>
                    </a:lnTo>
                    <a:lnTo>
                      <a:pt x="1001814" y="622300"/>
                    </a:lnTo>
                    <a:lnTo>
                      <a:pt x="1008517" y="579120"/>
                    </a:lnTo>
                    <a:lnTo>
                      <a:pt x="1008636" y="538480"/>
                    </a:lnTo>
                    <a:lnTo>
                      <a:pt x="1008745" y="487680"/>
                    </a:lnTo>
                    <a:lnTo>
                      <a:pt x="1008626" y="252730"/>
                    </a:lnTo>
                    <a:lnTo>
                      <a:pt x="1008509" y="210820"/>
                    </a:lnTo>
                    <a:lnTo>
                      <a:pt x="1008286" y="148590"/>
                    </a:lnTo>
                    <a:lnTo>
                      <a:pt x="1011721" y="146050"/>
                    </a:lnTo>
                    <a:lnTo>
                      <a:pt x="1195650" y="146050"/>
                    </a:lnTo>
                    <a:lnTo>
                      <a:pt x="1178784" y="119380"/>
                    </a:lnTo>
                    <a:lnTo>
                      <a:pt x="1151771" y="101600"/>
                    </a:lnTo>
                    <a:lnTo>
                      <a:pt x="1115498" y="96520"/>
                    </a:lnTo>
                    <a:lnTo>
                      <a:pt x="1010988" y="96520"/>
                    </a:lnTo>
                    <a:lnTo>
                      <a:pt x="1008192" y="93980"/>
                    </a:lnTo>
                    <a:lnTo>
                      <a:pt x="1008496" y="85090"/>
                    </a:lnTo>
                    <a:lnTo>
                      <a:pt x="1008816" y="71120"/>
                    </a:lnTo>
                    <a:lnTo>
                      <a:pt x="1008834" y="49530"/>
                    </a:lnTo>
                    <a:close/>
                  </a:path>
                  <a:path w="1202055" h="1160780">
                    <a:moveTo>
                      <a:pt x="436668" y="252730"/>
                    </a:moveTo>
                    <a:lnTo>
                      <a:pt x="386598" y="252730"/>
                    </a:lnTo>
                    <a:lnTo>
                      <a:pt x="386560" y="547370"/>
                    </a:lnTo>
                    <a:lnTo>
                      <a:pt x="386347" y="585470"/>
                    </a:lnTo>
                    <a:lnTo>
                      <a:pt x="378408" y="621030"/>
                    </a:lnTo>
                    <a:lnTo>
                      <a:pt x="357832" y="647700"/>
                    </a:lnTo>
                    <a:lnTo>
                      <a:pt x="328403" y="660400"/>
                    </a:lnTo>
                    <a:lnTo>
                      <a:pt x="413340" y="660400"/>
                    </a:lnTo>
                    <a:lnTo>
                      <a:pt x="428058" y="633730"/>
                    </a:lnTo>
                    <a:lnTo>
                      <a:pt x="435036" y="604520"/>
                    </a:lnTo>
                    <a:lnTo>
                      <a:pt x="436828" y="574040"/>
                    </a:lnTo>
                    <a:lnTo>
                      <a:pt x="436703" y="547370"/>
                    </a:lnTo>
                    <a:lnTo>
                      <a:pt x="436668" y="252730"/>
                    </a:lnTo>
                    <a:close/>
                  </a:path>
                  <a:path w="1202055" h="1160780">
                    <a:moveTo>
                      <a:pt x="376243" y="252730"/>
                    </a:moveTo>
                    <a:lnTo>
                      <a:pt x="252362" y="252730"/>
                    </a:lnTo>
                    <a:lnTo>
                      <a:pt x="283329" y="254000"/>
                    </a:lnTo>
                    <a:lnTo>
                      <a:pt x="345270" y="254000"/>
                    </a:lnTo>
                    <a:lnTo>
                      <a:pt x="376243" y="252730"/>
                    </a:lnTo>
                    <a:close/>
                  </a:path>
                  <a:path w="1202055" h="1160780">
                    <a:moveTo>
                      <a:pt x="436527" y="146050"/>
                    </a:moveTo>
                    <a:lnTo>
                      <a:pt x="384085" y="146050"/>
                    </a:lnTo>
                    <a:lnTo>
                      <a:pt x="388043" y="149860"/>
                    </a:lnTo>
                    <a:lnTo>
                      <a:pt x="386578" y="162560"/>
                    </a:lnTo>
                    <a:lnTo>
                      <a:pt x="386658" y="172720"/>
                    </a:lnTo>
                    <a:lnTo>
                      <a:pt x="387732" y="184150"/>
                    </a:lnTo>
                    <a:lnTo>
                      <a:pt x="387396" y="193040"/>
                    </a:lnTo>
                    <a:lnTo>
                      <a:pt x="383248" y="200660"/>
                    </a:lnTo>
                    <a:lnTo>
                      <a:pt x="375890" y="204470"/>
                    </a:lnTo>
                    <a:lnTo>
                      <a:pt x="436627" y="204470"/>
                    </a:lnTo>
                    <a:lnTo>
                      <a:pt x="436527" y="146050"/>
                    </a:lnTo>
                    <a:close/>
                  </a:path>
                  <a:path w="1202055" h="1160780">
                    <a:moveTo>
                      <a:pt x="1094016" y="146050"/>
                    </a:moveTo>
                    <a:lnTo>
                      <a:pt x="1024652" y="146050"/>
                    </a:lnTo>
                    <a:lnTo>
                      <a:pt x="1047760" y="147320"/>
                    </a:lnTo>
                    <a:lnTo>
                      <a:pt x="1070885" y="147320"/>
                    </a:lnTo>
                    <a:lnTo>
                      <a:pt x="1094016" y="1460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988561" y="881034"/>
                <a:ext cx="44132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441325" h="149225">
                    <a:moveTo>
                      <a:pt x="78743" y="0"/>
                    </a:moveTo>
                    <a:lnTo>
                      <a:pt x="31311" y="40"/>
                    </a:lnTo>
                    <a:lnTo>
                      <a:pt x="129" y="31159"/>
                    </a:lnTo>
                    <a:lnTo>
                      <a:pt x="0" y="98728"/>
                    </a:lnTo>
                    <a:lnTo>
                      <a:pt x="160" y="118968"/>
                    </a:lnTo>
                    <a:lnTo>
                      <a:pt x="29699" y="148559"/>
                    </a:lnTo>
                    <a:lnTo>
                      <a:pt x="268805" y="148635"/>
                    </a:lnTo>
                    <a:lnTo>
                      <a:pt x="412263" y="148538"/>
                    </a:lnTo>
                    <a:lnTo>
                      <a:pt x="440932" y="119806"/>
                    </a:lnTo>
                    <a:lnTo>
                      <a:pt x="441034" y="98728"/>
                    </a:lnTo>
                    <a:lnTo>
                      <a:pt x="52745" y="98728"/>
                    </a:lnTo>
                    <a:lnTo>
                      <a:pt x="50002" y="95859"/>
                    </a:lnTo>
                    <a:lnTo>
                      <a:pt x="54406" y="54656"/>
                    </a:lnTo>
                    <a:lnTo>
                      <a:pt x="85550" y="50227"/>
                    </a:lnTo>
                    <a:lnTo>
                      <a:pt x="285185" y="50227"/>
                    </a:lnTo>
                    <a:lnTo>
                      <a:pt x="441016" y="49860"/>
                    </a:lnTo>
                    <a:lnTo>
                      <a:pt x="433978" y="7037"/>
                    </a:lnTo>
                    <a:lnTo>
                      <a:pt x="409174" y="29"/>
                    </a:lnTo>
                    <a:lnTo>
                      <a:pt x="78743" y="0"/>
                    </a:lnTo>
                    <a:close/>
                  </a:path>
                  <a:path w="441325" h="149225">
                    <a:moveTo>
                      <a:pt x="142037" y="98321"/>
                    </a:moveTo>
                    <a:lnTo>
                      <a:pt x="52745" y="98728"/>
                    </a:lnTo>
                    <a:lnTo>
                      <a:pt x="441034" y="98728"/>
                    </a:lnTo>
                    <a:lnTo>
                      <a:pt x="441036" y="98393"/>
                    </a:lnTo>
                    <a:lnTo>
                      <a:pt x="221075" y="98393"/>
                    </a:lnTo>
                    <a:lnTo>
                      <a:pt x="142037" y="98321"/>
                    </a:lnTo>
                    <a:close/>
                  </a:path>
                  <a:path w="441325" h="149225">
                    <a:moveTo>
                      <a:pt x="441016" y="49860"/>
                    </a:moveTo>
                    <a:lnTo>
                      <a:pt x="388431" y="49860"/>
                    </a:lnTo>
                    <a:lnTo>
                      <a:pt x="391331" y="52782"/>
                    </a:lnTo>
                    <a:lnTo>
                      <a:pt x="391091" y="64436"/>
                    </a:lnTo>
                    <a:lnTo>
                      <a:pt x="390241" y="84063"/>
                    </a:lnTo>
                    <a:lnTo>
                      <a:pt x="386537" y="94144"/>
                    </a:lnTo>
                    <a:lnTo>
                      <a:pt x="376647" y="97861"/>
                    </a:lnTo>
                    <a:lnTo>
                      <a:pt x="357238" y="98393"/>
                    </a:lnTo>
                    <a:lnTo>
                      <a:pt x="441036" y="98393"/>
                    </a:lnTo>
                    <a:lnTo>
                      <a:pt x="441016" y="49860"/>
                    </a:lnTo>
                    <a:close/>
                  </a:path>
                  <a:path w="441325" h="149225">
                    <a:moveTo>
                      <a:pt x="285185" y="50227"/>
                    </a:moveTo>
                    <a:lnTo>
                      <a:pt x="85550" y="50227"/>
                    </a:lnTo>
                    <a:lnTo>
                      <a:pt x="231101" y="50275"/>
                    </a:lnTo>
                    <a:lnTo>
                      <a:pt x="285185" y="50227"/>
                    </a:lnTo>
                    <a:close/>
                  </a:path>
                  <a:path w="441325" h="149225">
                    <a:moveTo>
                      <a:pt x="362140" y="0"/>
                    </a:moveTo>
                    <a:lnTo>
                      <a:pt x="221033" y="8"/>
                    </a:lnTo>
                    <a:lnTo>
                      <a:pt x="376095" y="8"/>
                    </a:lnTo>
                    <a:lnTo>
                      <a:pt x="362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988558" y="1079547"/>
                <a:ext cx="259079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164465">
                    <a:moveTo>
                      <a:pt x="213601" y="163995"/>
                    </a:moveTo>
                    <a:lnTo>
                      <a:pt x="128771" y="163995"/>
                    </a:lnTo>
                    <a:lnTo>
                      <a:pt x="178936" y="164076"/>
                    </a:lnTo>
                    <a:lnTo>
                      <a:pt x="213601" y="163995"/>
                    </a:lnTo>
                    <a:close/>
                  </a:path>
                  <a:path w="259080" h="164465">
                    <a:moveTo>
                      <a:pt x="129258" y="0"/>
                    </a:moveTo>
                    <a:lnTo>
                      <a:pt x="30513" y="146"/>
                    </a:lnTo>
                    <a:lnTo>
                      <a:pt x="126" y="30962"/>
                    </a:lnTo>
                    <a:lnTo>
                      <a:pt x="0" y="110740"/>
                    </a:lnTo>
                    <a:lnTo>
                      <a:pt x="116" y="132854"/>
                    </a:lnTo>
                    <a:lnTo>
                      <a:pt x="31591" y="163932"/>
                    </a:lnTo>
                    <a:lnTo>
                      <a:pt x="80185" y="164053"/>
                    </a:lnTo>
                    <a:lnTo>
                      <a:pt x="213601" y="163995"/>
                    </a:lnTo>
                    <a:lnTo>
                      <a:pt x="251643" y="156627"/>
                    </a:lnTo>
                    <a:lnTo>
                      <a:pt x="258753" y="115792"/>
                    </a:lnTo>
                    <a:lnTo>
                      <a:pt x="185141" y="115792"/>
                    </a:lnTo>
                    <a:lnTo>
                      <a:pt x="171390" y="114397"/>
                    </a:lnTo>
                    <a:lnTo>
                      <a:pt x="165430" y="114090"/>
                    </a:lnTo>
                    <a:lnTo>
                      <a:pt x="53088" y="114090"/>
                    </a:lnTo>
                    <a:lnTo>
                      <a:pt x="49748" y="112028"/>
                    </a:lnTo>
                    <a:lnTo>
                      <a:pt x="50114" y="103515"/>
                    </a:lnTo>
                    <a:lnTo>
                      <a:pt x="50431" y="92953"/>
                    </a:lnTo>
                    <a:lnTo>
                      <a:pt x="50410" y="71811"/>
                    </a:lnTo>
                    <a:lnTo>
                      <a:pt x="50108" y="59642"/>
                    </a:lnTo>
                    <a:lnTo>
                      <a:pt x="49926" y="53600"/>
                    </a:lnTo>
                    <a:lnTo>
                      <a:pt x="51601" y="50019"/>
                    </a:lnTo>
                    <a:lnTo>
                      <a:pt x="258758" y="50019"/>
                    </a:lnTo>
                    <a:lnTo>
                      <a:pt x="258694" y="30658"/>
                    </a:lnTo>
                    <a:lnTo>
                      <a:pt x="256889" y="16926"/>
                    </a:lnTo>
                    <a:lnTo>
                      <a:pt x="251395" y="7446"/>
                    </a:lnTo>
                    <a:lnTo>
                      <a:pt x="241877" y="1941"/>
                    </a:lnTo>
                    <a:lnTo>
                      <a:pt x="228004" y="136"/>
                    </a:lnTo>
                    <a:lnTo>
                      <a:pt x="129258" y="0"/>
                    </a:lnTo>
                    <a:close/>
                  </a:path>
                  <a:path w="259080" h="164465">
                    <a:moveTo>
                      <a:pt x="258758" y="50103"/>
                    </a:moveTo>
                    <a:lnTo>
                      <a:pt x="206748" y="50103"/>
                    </a:lnTo>
                    <a:lnTo>
                      <a:pt x="209376" y="52469"/>
                    </a:lnTo>
                    <a:lnTo>
                      <a:pt x="208486" y="59642"/>
                    </a:lnTo>
                    <a:lnTo>
                      <a:pt x="209138" y="74206"/>
                    </a:lnTo>
                    <a:lnTo>
                      <a:pt x="210151" y="88043"/>
                    </a:lnTo>
                    <a:lnTo>
                      <a:pt x="209649" y="100715"/>
                    </a:lnTo>
                    <a:lnTo>
                      <a:pt x="205701" y="110740"/>
                    </a:lnTo>
                    <a:lnTo>
                      <a:pt x="197276" y="115404"/>
                    </a:lnTo>
                    <a:lnTo>
                      <a:pt x="185141" y="115792"/>
                    </a:lnTo>
                    <a:lnTo>
                      <a:pt x="258753" y="115792"/>
                    </a:lnTo>
                    <a:lnTo>
                      <a:pt x="258758" y="50103"/>
                    </a:lnTo>
                    <a:close/>
                  </a:path>
                  <a:path w="259080" h="164465">
                    <a:moveTo>
                      <a:pt x="94680" y="113699"/>
                    </a:moveTo>
                    <a:lnTo>
                      <a:pt x="77846" y="113729"/>
                    </a:lnTo>
                    <a:lnTo>
                      <a:pt x="53088" y="114090"/>
                    </a:lnTo>
                    <a:lnTo>
                      <a:pt x="165430" y="114090"/>
                    </a:lnTo>
                    <a:lnTo>
                      <a:pt x="161796" y="113903"/>
                    </a:lnTo>
                    <a:lnTo>
                      <a:pt x="143236" y="113903"/>
                    </a:lnTo>
                    <a:lnTo>
                      <a:pt x="94680" y="113699"/>
                    </a:lnTo>
                    <a:close/>
                  </a:path>
                  <a:path w="259080" h="164465">
                    <a:moveTo>
                      <a:pt x="158111" y="113713"/>
                    </a:moveTo>
                    <a:lnTo>
                      <a:pt x="150677" y="113897"/>
                    </a:lnTo>
                    <a:lnTo>
                      <a:pt x="143236" y="113903"/>
                    </a:lnTo>
                    <a:lnTo>
                      <a:pt x="161796" y="113903"/>
                    </a:lnTo>
                    <a:lnTo>
                      <a:pt x="158111" y="113713"/>
                    </a:lnTo>
                    <a:close/>
                  </a:path>
                  <a:path w="259080" h="164465">
                    <a:moveTo>
                      <a:pt x="258758" y="50019"/>
                    </a:moveTo>
                    <a:lnTo>
                      <a:pt x="51601" y="50019"/>
                    </a:lnTo>
                    <a:lnTo>
                      <a:pt x="130107" y="50366"/>
                    </a:lnTo>
                    <a:lnTo>
                      <a:pt x="258758" y="501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989036" y="1287105"/>
                <a:ext cx="44069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50800">
                    <a:moveTo>
                      <a:pt x="407979" y="50225"/>
                    </a:moveTo>
                    <a:lnTo>
                      <a:pt x="377250" y="50225"/>
                    </a:lnTo>
                    <a:lnTo>
                      <a:pt x="397634" y="50341"/>
                    </a:lnTo>
                    <a:lnTo>
                      <a:pt x="407979" y="50225"/>
                    </a:lnTo>
                    <a:close/>
                  </a:path>
                  <a:path w="440689" h="50800">
                    <a:moveTo>
                      <a:pt x="193238" y="0"/>
                    </a:moveTo>
                    <a:lnTo>
                      <a:pt x="28852" y="59"/>
                    </a:lnTo>
                    <a:lnTo>
                      <a:pt x="0" y="21382"/>
                    </a:lnTo>
                    <a:lnTo>
                      <a:pt x="717" y="31503"/>
                    </a:lnTo>
                    <a:lnTo>
                      <a:pt x="4821" y="40635"/>
                    </a:lnTo>
                    <a:lnTo>
                      <a:pt x="11207" y="46412"/>
                    </a:lnTo>
                    <a:lnTo>
                      <a:pt x="19492" y="49430"/>
                    </a:lnTo>
                    <a:lnTo>
                      <a:pt x="29292" y="50287"/>
                    </a:lnTo>
                    <a:lnTo>
                      <a:pt x="408211" y="50214"/>
                    </a:lnTo>
                    <a:lnTo>
                      <a:pt x="440180" y="27702"/>
                    </a:lnTo>
                    <a:lnTo>
                      <a:pt x="439608" y="18205"/>
                    </a:lnTo>
                    <a:lnTo>
                      <a:pt x="193238" y="0"/>
                    </a:lnTo>
                    <a:close/>
                  </a:path>
                  <a:path w="440689" h="50800">
                    <a:moveTo>
                      <a:pt x="408211" y="50214"/>
                    </a:moveTo>
                    <a:lnTo>
                      <a:pt x="124116" y="50214"/>
                    </a:lnTo>
                    <a:lnTo>
                      <a:pt x="218940" y="50235"/>
                    </a:lnTo>
                    <a:lnTo>
                      <a:pt x="408211" y="502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277669" y="1096714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>
                    <a:moveTo>
                      <a:pt x="51167" y="0"/>
                    </a:moveTo>
                    <a:lnTo>
                      <a:pt x="7393" y="6773"/>
                    </a:lnTo>
                    <a:lnTo>
                      <a:pt x="0" y="23460"/>
                    </a:lnTo>
                    <a:lnTo>
                      <a:pt x="1252" y="33725"/>
                    </a:lnTo>
                    <a:lnTo>
                      <a:pt x="50057" y="50367"/>
                    </a:lnTo>
                    <a:lnTo>
                      <a:pt x="75484" y="50528"/>
                    </a:lnTo>
                    <a:lnTo>
                      <a:pt x="100911" y="50393"/>
                    </a:lnTo>
                    <a:lnTo>
                      <a:pt x="145276" y="42378"/>
                    </a:lnTo>
                    <a:lnTo>
                      <a:pt x="151775" y="24172"/>
                    </a:lnTo>
                    <a:lnTo>
                      <a:pt x="149715" y="14442"/>
                    </a:lnTo>
                    <a:lnTo>
                      <a:pt x="76207" y="120"/>
                    </a:lnTo>
                    <a:lnTo>
                      <a:pt x="51167" y="0"/>
                    </a:lnTo>
                    <a:close/>
                  </a:path>
                  <a:path w="152400" h="50800">
                    <a:moveTo>
                      <a:pt x="100462" y="20"/>
                    </a:moveTo>
                    <a:lnTo>
                      <a:pt x="76207" y="120"/>
                    </a:lnTo>
                    <a:lnTo>
                      <a:pt x="118816" y="120"/>
                    </a:lnTo>
                    <a:lnTo>
                      <a:pt x="112591" y="32"/>
                    </a:lnTo>
                    <a:lnTo>
                      <a:pt x="100462" y="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277665" y="1176364"/>
                <a:ext cx="15176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50800">
                    <a:moveTo>
                      <a:pt x="75505" y="0"/>
                    </a:moveTo>
                    <a:lnTo>
                      <a:pt x="26208" y="319"/>
                    </a:lnTo>
                    <a:lnTo>
                      <a:pt x="0" y="25365"/>
                    </a:lnTo>
                    <a:lnTo>
                      <a:pt x="1819" y="35318"/>
                    </a:lnTo>
                    <a:lnTo>
                      <a:pt x="38283" y="50427"/>
                    </a:lnTo>
                    <a:lnTo>
                      <a:pt x="50412" y="50438"/>
                    </a:lnTo>
                    <a:lnTo>
                      <a:pt x="119047" y="50338"/>
                    </a:lnTo>
                    <a:lnTo>
                      <a:pt x="151754" y="26203"/>
                    </a:lnTo>
                    <a:lnTo>
                      <a:pt x="150102" y="15812"/>
                    </a:lnTo>
                    <a:lnTo>
                      <a:pt x="144796" y="7668"/>
                    </a:lnTo>
                    <a:lnTo>
                      <a:pt x="136231" y="2318"/>
                    </a:lnTo>
                    <a:lnTo>
                      <a:pt x="124802" y="308"/>
                    </a:lnTo>
                    <a:lnTo>
                      <a:pt x="75505" y="0"/>
                    </a:lnTo>
                    <a:close/>
                  </a:path>
                  <a:path w="151764" h="50800">
                    <a:moveTo>
                      <a:pt x="119047" y="50338"/>
                    </a:moveTo>
                    <a:lnTo>
                      <a:pt x="74667" y="50338"/>
                    </a:lnTo>
                    <a:lnTo>
                      <a:pt x="99709" y="50421"/>
                    </a:lnTo>
                    <a:lnTo>
                      <a:pt x="112230" y="50413"/>
                    </a:lnTo>
                    <a:lnTo>
                      <a:pt x="119047" y="503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</p:grpSp>
      <p:grpSp>
        <p:nvGrpSpPr>
          <p:cNvPr id="51" name="Grupo 50"/>
          <p:cNvGrpSpPr/>
          <p:nvPr/>
        </p:nvGrpSpPr>
        <p:grpSpPr>
          <a:xfrm>
            <a:off x="1113331" y="2529177"/>
            <a:ext cx="304971" cy="304971"/>
            <a:chOff x="1223271" y="2780533"/>
            <a:chExt cx="335280" cy="335280"/>
          </a:xfrm>
        </p:grpSpPr>
        <p:sp>
          <p:nvSpPr>
            <p:cNvPr id="20" name="object 20"/>
            <p:cNvSpPr/>
            <p:nvPr/>
          </p:nvSpPr>
          <p:spPr>
            <a:xfrm>
              <a:off x="1223271" y="2780533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4177" y="2859176"/>
              <a:ext cx="113232" cy="177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2" name="object 22"/>
          <p:cNvSpPr/>
          <p:nvPr/>
        </p:nvSpPr>
        <p:spPr>
          <a:xfrm>
            <a:off x="10090930" y="6102476"/>
            <a:ext cx="8178771" cy="4229107"/>
          </a:xfrm>
          <a:custGeom>
            <a:avLst/>
            <a:gdLst/>
            <a:ahLst/>
            <a:cxnLst/>
            <a:rect l="l" t="t" r="r" b="b"/>
            <a:pathLst>
              <a:path w="8991600" h="3985259">
                <a:moveTo>
                  <a:pt x="0" y="3984852"/>
                </a:moveTo>
                <a:lnTo>
                  <a:pt x="8990972" y="3984852"/>
                </a:lnTo>
                <a:lnTo>
                  <a:pt x="8990972" y="0"/>
                </a:lnTo>
                <a:lnTo>
                  <a:pt x="0" y="0"/>
                </a:lnTo>
                <a:lnTo>
                  <a:pt x="0" y="3984852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36" name="Grupo 35"/>
          <p:cNvGrpSpPr/>
          <p:nvPr/>
        </p:nvGrpSpPr>
        <p:grpSpPr>
          <a:xfrm>
            <a:off x="10713442" y="7216458"/>
            <a:ext cx="77683" cy="2906174"/>
            <a:chOff x="11777467" y="7933649"/>
            <a:chExt cx="85403" cy="3194997"/>
          </a:xfrm>
        </p:grpSpPr>
        <p:sp>
          <p:nvSpPr>
            <p:cNvPr id="23" name="object 23"/>
            <p:cNvSpPr/>
            <p:nvPr/>
          </p:nvSpPr>
          <p:spPr>
            <a:xfrm flipH="1">
              <a:off x="11777467" y="7940675"/>
              <a:ext cx="45719" cy="3187971"/>
            </a:xfrm>
            <a:custGeom>
              <a:avLst/>
              <a:gdLst/>
              <a:ahLst/>
              <a:cxnLst/>
              <a:rect l="l" t="t" r="r" b="b"/>
              <a:pathLst>
                <a:path h="2610484">
                  <a:moveTo>
                    <a:pt x="0" y="261043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84129" y="7933649"/>
              <a:ext cx="78741" cy="787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5" name="object 25"/>
          <p:cNvSpPr/>
          <p:nvPr/>
        </p:nvSpPr>
        <p:spPr>
          <a:xfrm>
            <a:off x="11959144" y="2050225"/>
            <a:ext cx="4590740" cy="4465401"/>
          </a:xfrm>
          <a:custGeom>
            <a:avLst/>
            <a:gdLst/>
            <a:ahLst/>
            <a:cxnLst/>
            <a:rect l="l" t="t" r="r" b="b"/>
            <a:pathLst>
              <a:path w="5046980" h="4909184">
                <a:moveTo>
                  <a:pt x="0" y="4909002"/>
                </a:moveTo>
                <a:lnTo>
                  <a:pt x="5046966" y="4909002"/>
                </a:lnTo>
                <a:lnTo>
                  <a:pt x="5046966" y="0"/>
                </a:lnTo>
                <a:lnTo>
                  <a:pt x="0" y="0"/>
                </a:lnTo>
                <a:lnTo>
                  <a:pt x="0" y="490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6" name="object 26"/>
          <p:cNvSpPr txBox="1"/>
          <p:nvPr/>
        </p:nvSpPr>
        <p:spPr>
          <a:xfrm>
            <a:off x="11959144" y="4686015"/>
            <a:ext cx="4590740" cy="1397826"/>
          </a:xfrm>
          <a:prstGeom prst="rect">
            <a:avLst/>
          </a:prstGeom>
        </p:spPr>
        <p:txBody>
          <a:bodyPr vert="horz" wrap="square" lIns="0" tIns="12707" rIns="0" bIns="0" rtlCol="0">
            <a:spAutoFit/>
          </a:bodyPr>
          <a:lstStyle/>
          <a:p>
            <a:pPr marL="1106096">
              <a:lnSpc>
                <a:spcPts val="7213"/>
              </a:lnSpc>
              <a:spcBef>
                <a:spcPts val="100"/>
              </a:spcBef>
            </a:pPr>
            <a:r>
              <a:rPr sz="6504" b="1" spc="-104">
                <a:solidFill>
                  <a:srgbClr val="081C49"/>
                </a:solidFill>
                <a:latin typeface="Trebuchet MS"/>
                <a:cs typeface="Trebuchet MS"/>
              </a:rPr>
              <a:t>TOP</a:t>
            </a:r>
            <a:r>
              <a:rPr sz="6504" b="1" spc="-73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6504" b="1" spc="5">
                <a:solidFill>
                  <a:srgbClr val="081C49"/>
                </a:solidFill>
                <a:latin typeface="Trebuchet MS"/>
                <a:cs typeface="Trebuchet MS"/>
              </a:rPr>
              <a:t>3</a:t>
            </a:r>
            <a:endParaRPr sz="6504">
              <a:latin typeface="Trebuchet MS"/>
              <a:cs typeface="Trebuchet MS"/>
            </a:endParaRPr>
          </a:p>
          <a:p>
            <a:pPr marL="1106096">
              <a:lnSpc>
                <a:spcPts val="3557"/>
              </a:lnSpc>
            </a:pPr>
            <a:r>
              <a:rPr sz="3456" b="1" spc="-45">
                <a:solidFill>
                  <a:srgbClr val="081C49"/>
                </a:solidFill>
                <a:latin typeface="Trebuchet MS"/>
                <a:cs typeface="Trebuchet MS"/>
              </a:rPr>
              <a:t>FORMATOS</a:t>
            </a:r>
            <a:endParaRPr sz="3456">
              <a:latin typeface="Trebuchet MS"/>
              <a:cs typeface="Trebuchet MS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13270786" y="2550425"/>
            <a:ext cx="1967963" cy="1981482"/>
            <a:chOff x="14588966" y="3271839"/>
            <a:chExt cx="2163545" cy="2178407"/>
          </a:xfrm>
        </p:grpSpPr>
        <p:sp>
          <p:nvSpPr>
            <p:cNvPr id="27" name="object 27"/>
            <p:cNvSpPr/>
            <p:nvPr/>
          </p:nvSpPr>
          <p:spPr>
            <a:xfrm>
              <a:off x="14868004" y="4053246"/>
              <a:ext cx="1607820" cy="1397000"/>
            </a:xfrm>
            <a:custGeom>
              <a:avLst/>
              <a:gdLst/>
              <a:ahLst/>
              <a:cxnLst/>
              <a:rect l="l" t="t" r="r" b="b"/>
              <a:pathLst>
                <a:path w="1607819" h="1397000">
                  <a:moveTo>
                    <a:pt x="171261" y="25400"/>
                  </a:moveTo>
                  <a:lnTo>
                    <a:pt x="125323" y="25400"/>
                  </a:lnTo>
                  <a:lnTo>
                    <a:pt x="79519" y="38100"/>
                  </a:lnTo>
                  <a:lnTo>
                    <a:pt x="40949" y="63500"/>
                  </a:lnTo>
                  <a:lnTo>
                    <a:pt x="14122" y="101600"/>
                  </a:lnTo>
                  <a:lnTo>
                    <a:pt x="115" y="152400"/>
                  </a:lnTo>
                  <a:lnTo>
                    <a:pt x="0" y="190500"/>
                  </a:lnTo>
                  <a:lnTo>
                    <a:pt x="14851" y="241300"/>
                  </a:lnTo>
                  <a:lnTo>
                    <a:pt x="36595" y="292100"/>
                  </a:lnTo>
                  <a:lnTo>
                    <a:pt x="58365" y="330200"/>
                  </a:lnTo>
                  <a:lnTo>
                    <a:pt x="189403" y="596900"/>
                  </a:lnTo>
                  <a:lnTo>
                    <a:pt x="276968" y="762000"/>
                  </a:lnTo>
                  <a:lnTo>
                    <a:pt x="299015" y="800100"/>
                  </a:lnTo>
                  <a:lnTo>
                    <a:pt x="325659" y="838200"/>
                  </a:lnTo>
                  <a:lnTo>
                    <a:pt x="357119" y="863600"/>
                  </a:lnTo>
                  <a:lnTo>
                    <a:pt x="393614" y="889000"/>
                  </a:lnTo>
                  <a:lnTo>
                    <a:pt x="404094" y="901700"/>
                  </a:lnTo>
                  <a:lnTo>
                    <a:pt x="410543" y="901700"/>
                  </a:lnTo>
                  <a:lnTo>
                    <a:pt x="413831" y="914400"/>
                  </a:lnTo>
                  <a:lnTo>
                    <a:pt x="414828" y="927100"/>
                  </a:lnTo>
                  <a:lnTo>
                    <a:pt x="415379" y="977900"/>
                  </a:lnTo>
                  <a:lnTo>
                    <a:pt x="415974" y="1028700"/>
                  </a:lnTo>
                  <a:lnTo>
                    <a:pt x="416606" y="1066800"/>
                  </a:lnTo>
                  <a:lnTo>
                    <a:pt x="417270" y="1117600"/>
                  </a:lnTo>
                  <a:lnTo>
                    <a:pt x="418670" y="1219200"/>
                  </a:lnTo>
                  <a:lnTo>
                    <a:pt x="420859" y="1358900"/>
                  </a:lnTo>
                  <a:lnTo>
                    <a:pt x="423524" y="1384300"/>
                  </a:lnTo>
                  <a:lnTo>
                    <a:pt x="430627" y="1397000"/>
                  </a:lnTo>
                  <a:lnTo>
                    <a:pt x="483241" y="1397000"/>
                  </a:lnTo>
                  <a:lnTo>
                    <a:pt x="490819" y="1384300"/>
                  </a:lnTo>
                  <a:lnTo>
                    <a:pt x="493370" y="1358900"/>
                  </a:lnTo>
                  <a:lnTo>
                    <a:pt x="492649" y="1308100"/>
                  </a:lnTo>
                  <a:lnTo>
                    <a:pt x="491129" y="1206500"/>
                  </a:lnTo>
                  <a:lnTo>
                    <a:pt x="487979" y="990600"/>
                  </a:lnTo>
                  <a:lnTo>
                    <a:pt x="486459" y="876300"/>
                  </a:lnTo>
                  <a:lnTo>
                    <a:pt x="484703" y="863600"/>
                  </a:lnTo>
                  <a:lnTo>
                    <a:pt x="479796" y="850900"/>
                  </a:lnTo>
                  <a:lnTo>
                    <a:pt x="471695" y="850900"/>
                  </a:lnTo>
                  <a:lnTo>
                    <a:pt x="460355" y="838200"/>
                  </a:lnTo>
                  <a:lnTo>
                    <a:pt x="419833" y="825500"/>
                  </a:lnTo>
                  <a:lnTo>
                    <a:pt x="385956" y="787400"/>
                  </a:lnTo>
                  <a:lnTo>
                    <a:pt x="357947" y="762000"/>
                  </a:lnTo>
                  <a:lnTo>
                    <a:pt x="335029" y="723900"/>
                  </a:lnTo>
                  <a:lnTo>
                    <a:pt x="312874" y="673100"/>
                  </a:lnTo>
                  <a:lnTo>
                    <a:pt x="290597" y="635000"/>
                  </a:lnTo>
                  <a:lnTo>
                    <a:pt x="268227" y="584200"/>
                  </a:lnTo>
                  <a:lnTo>
                    <a:pt x="245787" y="546100"/>
                  </a:lnTo>
                  <a:lnTo>
                    <a:pt x="178317" y="406400"/>
                  </a:lnTo>
                  <a:lnTo>
                    <a:pt x="155862" y="368300"/>
                  </a:lnTo>
                  <a:lnTo>
                    <a:pt x="117209" y="279400"/>
                  </a:lnTo>
                  <a:lnTo>
                    <a:pt x="97997" y="241300"/>
                  </a:lnTo>
                  <a:lnTo>
                    <a:pt x="79058" y="203200"/>
                  </a:lnTo>
                  <a:lnTo>
                    <a:pt x="71878" y="190500"/>
                  </a:lnTo>
                  <a:lnTo>
                    <a:pt x="70761" y="165100"/>
                  </a:lnTo>
                  <a:lnTo>
                    <a:pt x="75670" y="152400"/>
                  </a:lnTo>
                  <a:lnTo>
                    <a:pt x="86566" y="127000"/>
                  </a:lnTo>
                  <a:lnTo>
                    <a:pt x="100607" y="114300"/>
                  </a:lnTo>
                  <a:lnTo>
                    <a:pt x="117061" y="101600"/>
                  </a:lnTo>
                  <a:lnTo>
                    <a:pt x="281251" y="101600"/>
                  </a:lnTo>
                  <a:lnTo>
                    <a:pt x="252088" y="63500"/>
                  </a:lnTo>
                  <a:lnTo>
                    <a:pt x="214471" y="38100"/>
                  </a:lnTo>
                  <a:lnTo>
                    <a:pt x="171261" y="25400"/>
                  </a:lnTo>
                  <a:close/>
                </a:path>
                <a:path w="1607819" h="1397000">
                  <a:moveTo>
                    <a:pt x="1587171" y="101600"/>
                  </a:moveTo>
                  <a:lnTo>
                    <a:pt x="1493696" y="101600"/>
                  </a:lnTo>
                  <a:lnTo>
                    <a:pt x="1517765" y="127000"/>
                  </a:lnTo>
                  <a:lnTo>
                    <a:pt x="1531511" y="152400"/>
                  </a:lnTo>
                  <a:lnTo>
                    <a:pt x="1534083" y="177800"/>
                  </a:lnTo>
                  <a:lnTo>
                    <a:pt x="1524627" y="215900"/>
                  </a:lnTo>
                  <a:lnTo>
                    <a:pt x="1477403" y="304800"/>
                  </a:lnTo>
                  <a:lnTo>
                    <a:pt x="1382861" y="495300"/>
                  </a:lnTo>
                  <a:lnTo>
                    <a:pt x="1264561" y="736600"/>
                  </a:lnTo>
                  <a:lnTo>
                    <a:pt x="1243707" y="762000"/>
                  </a:lnTo>
                  <a:lnTo>
                    <a:pt x="1218009" y="800100"/>
                  </a:lnTo>
                  <a:lnTo>
                    <a:pt x="1187350" y="825500"/>
                  </a:lnTo>
                  <a:lnTo>
                    <a:pt x="1151612" y="838200"/>
                  </a:lnTo>
                  <a:lnTo>
                    <a:pt x="1136295" y="850900"/>
                  </a:lnTo>
                  <a:lnTo>
                    <a:pt x="1126283" y="863600"/>
                  </a:lnTo>
                  <a:lnTo>
                    <a:pt x="1120778" y="876300"/>
                  </a:lnTo>
                  <a:lnTo>
                    <a:pt x="1118985" y="889000"/>
                  </a:lnTo>
                  <a:lnTo>
                    <a:pt x="1118399" y="939800"/>
                  </a:lnTo>
                  <a:lnTo>
                    <a:pt x="1117751" y="990600"/>
                  </a:lnTo>
                  <a:lnTo>
                    <a:pt x="1117053" y="1041400"/>
                  </a:lnTo>
                  <a:lnTo>
                    <a:pt x="1116315" y="1092200"/>
                  </a:lnTo>
                  <a:lnTo>
                    <a:pt x="1112430" y="1346200"/>
                  </a:lnTo>
                  <a:lnTo>
                    <a:pt x="1112358" y="1371600"/>
                  </a:lnTo>
                  <a:lnTo>
                    <a:pt x="1113132" y="1371600"/>
                  </a:lnTo>
                  <a:lnTo>
                    <a:pt x="1115089" y="1384300"/>
                  </a:lnTo>
                  <a:lnTo>
                    <a:pt x="1121270" y="1384300"/>
                  </a:lnTo>
                  <a:lnTo>
                    <a:pt x="1129512" y="1397000"/>
                  </a:lnTo>
                  <a:lnTo>
                    <a:pt x="1174347" y="1397000"/>
                  </a:lnTo>
                  <a:lnTo>
                    <a:pt x="1181110" y="1384300"/>
                  </a:lnTo>
                  <a:lnTo>
                    <a:pt x="1184491" y="1371600"/>
                  </a:lnTo>
                  <a:lnTo>
                    <a:pt x="1185213" y="1358900"/>
                  </a:lnTo>
                  <a:lnTo>
                    <a:pt x="1184993" y="1358900"/>
                  </a:lnTo>
                  <a:lnTo>
                    <a:pt x="1188272" y="1130300"/>
                  </a:lnTo>
                  <a:lnTo>
                    <a:pt x="1189785" y="1028700"/>
                  </a:lnTo>
                  <a:lnTo>
                    <a:pt x="1190497" y="977900"/>
                  </a:lnTo>
                  <a:lnTo>
                    <a:pt x="1191171" y="914400"/>
                  </a:lnTo>
                  <a:lnTo>
                    <a:pt x="1191953" y="914400"/>
                  </a:lnTo>
                  <a:lnTo>
                    <a:pt x="1194418" y="901700"/>
                  </a:lnTo>
                  <a:lnTo>
                    <a:pt x="1199100" y="901700"/>
                  </a:lnTo>
                  <a:lnTo>
                    <a:pt x="1206532" y="889000"/>
                  </a:lnTo>
                  <a:lnTo>
                    <a:pt x="1244753" y="863600"/>
                  </a:lnTo>
                  <a:lnTo>
                    <a:pt x="1277827" y="838200"/>
                  </a:lnTo>
                  <a:lnTo>
                    <a:pt x="1305857" y="800100"/>
                  </a:lnTo>
                  <a:lnTo>
                    <a:pt x="1328947" y="762000"/>
                  </a:lnTo>
                  <a:lnTo>
                    <a:pt x="1350920" y="723900"/>
                  </a:lnTo>
                  <a:lnTo>
                    <a:pt x="1416791" y="596900"/>
                  </a:lnTo>
                  <a:lnTo>
                    <a:pt x="1592258" y="241300"/>
                  </a:lnTo>
                  <a:lnTo>
                    <a:pt x="1606929" y="190500"/>
                  </a:lnTo>
                  <a:lnTo>
                    <a:pt x="1607606" y="165100"/>
                  </a:lnTo>
                  <a:lnTo>
                    <a:pt x="1603986" y="139700"/>
                  </a:lnTo>
                  <a:lnTo>
                    <a:pt x="1587171" y="101600"/>
                  </a:lnTo>
                  <a:close/>
                </a:path>
                <a:path w="1607819" h="1397000">
                  <a:moveTo>
                    <a:pt x="281251" y="101600"/>
                  </a:moveTo>
                  <a:lnTo>
                    <a:pt x="177500" y="101600"/>
                  </a:lnTo>
                  <a:lnTo>
                    <a:pt x="195218" y="114300"/>
                  </a:lnTo>
                  <a:lnTo>
                    <a:pt x="209703" y="127000"/>
                  </a:lnTo>
                  <a:lnTo>
                    <a:pt x="221473" y="152400"/>
                  </a:lnTo>
                  <a:lnTo>
                    <a:pt x="244701" y="190500"/>
                  </a:lnTo>
                  <a:lnTo>
                    <a:pt x="267978" y="241300"/>
                  </a:lnTo>
                  <a:lnTo>
                    <a:pt x="337923" y="368300"/>
                  </a:lnTo>
                  <a:lnTo>
                    <a:pt x="361212" y="419100"/>
                  </a:lnTo>
                  <a:lnTo>
                    <a:pt x="384456" y="457200"/>
                  </a:lnTo>
                  <a:lnTo>
                    <a:pt x="407636" y="508000"/>
                  </a:lnTo>
                  <a:lnTo>
                    <a:pt x="430733" y="546100"/>
                  </a:lnTo>
                  <a:lnTo>
                    <a:pt x="459944" y="596900"/>
                  </a:lnTo>
                  <a:lnTo>
                    <a:pt x="495237" y="635000"/>
                  </a:lnTo>
                  <a:lnTo>
                    <a:pt x="536699" y="660400"/>
                  </a:lnTo>
                  <a:lnTo>
                    <a:pt x="584416" y="673100"/>
                  </a:lnTo>
                  <a:lnTo>
                    <a:pt x="1021570" y="673100"/>
                  </a:lnTo>
                  <a:lnTo>
                    <a:pt x="1069262" y="660400"/>
                  </a:lnTo>
                  <a:lnTo>
                    <a:pt x="1110686" y="635000"/>
                  </a:lnTo>
                  <a:lnTo>
                    <a:pt x="1145947" y="596900"/>
                  </a:lnTo>
                  <a:lnTo>
                    <a:pt x="596289" y="596900"/>
                  </a:lnTo>
                  <a:lnTo>
                    <a:pt x="564677" y="584200"/>
                  </a:lnTo>
                  <a:lnTo>
                    <a:pt x="538135" y="571500"/>
                  </a:lnTo>
                  <a:lnTo>
                    <a:pt x="516235" y="546100"/>
                  </a:lnTo>
                  <a:lnTo>
                    <a:pt x="498553" y="520700"/>
                  </a:lnTo>
                  <a:lnTo>
                    <a:pt x="426447" y="381000"/>
                  </a:lnTo>
                  <a:lnTo>
                    <a:pt x="402380" y="342900"/>
                  </a:lnTo>
                  <a:lnTo>
                    <a:pt x="354126" y="241300"/>
                  </a:lnTo>
                  <a:lnTo>
                    <a:pt x="329912" y="203200"/>
                  </a:lnTo>
                  <a:lnTo>
                    <a:pt x="281251" y="101600"/>
                  </a:lnTo>
                  <a:close/>
                </a:path>
                <a:path w="1607819" h="1397000">
                  <a:moveTo>
                    <a:pt x="817748" y="0"/>
                  </a:moveTo>
                  <a:lnTo>
                    <a:pt x="771941" y="12700"/>
                  </a:lnTo>
                  <a:lnTo>
                    <a:pt x="727938" y="12700"/>
                  </a:lnTo>
                  <a:lnTo>
                    <a:pt x="686173" y="25400"/>
                  </a:lnTo>
                  <a:lnTo>
                    <a:pt x="647081" y="50800"/>
                  </a:lnTo>
                  <a:lnTo>
                    <a:pt x="611098" y="76200"/>
                  </a:lnTo>
                  <a:lnTo>
                    <a:pt x="578659" y="101600"/>
                  </a:lnTo>
                  <a:lnTo>
                    <a:pt x="550199" y="139700"/>
                  </a:lnTo>
                  <a:lnTo>
                    <a:pt x="526154" y="177800"/>
                  </a:lnTo>
                  <a:lnTo>
                    <a:pt x="506958" y="215900"/>
                  </a:lnTo>
                  <a:lnTo>
                    <a:pt x="493046" y="254000"/>
                  </a:lnTo>
                  <a:lnTo>
                    <a:pt x="484854" y="304800"/>
                  </a:lnTo>
                  <a:lnTo>
                    <a:pt x="482817" y="342900"/>
                  </a:lnTo>
                  <a:lnTo>
                    <a:pt x="487370" y="393700"/>
                  </a:lnTo>
                  <a:lnTo>
                    <a:pt x="497997" y="444500"/>
                  </a:lnTo>
                  <a:lnTo>
                    <a:pt x="514372" y="482600"/>
                  </a:lnTo>
                  <a:lnTo>
                    <a:pt x="536326" y="533400"/>
                  </a:lnTo>
                  <a:lnTo>
                    <a:pt x="563688" y="558800"/>
                  </a:lnTo>
                  <a:lnTo>
                    <a:pt x="596289" y="596900"/>
                  </a:lnTo>
                  <a:lnTo>
                    <a:pt x="758160" y="596900"/>
                  </a:lnTo>
                  <a:lnTo>
                    <a:pt x="713172" y="584200"/>
                  </a:lnTo>
                  <a:lnTo>
                    <a:pt x="671570" y="558800"/>
                  </a:lnTo>
                  <a:lnTo>
                    <a:pt x="634538" y="533400"/>
                  </a:lnTo>
                  <a:lnTo>
                    <a:pt x="603256" y="495300"/>
                  </a:lnTo>
                  <a:lnTo>
                    <a:pt x="578909" y="457200"/>
                  </a:lnTo>
                  <a:lnTo>
                    <a:pt x="562677" y="406400"/>
                  </a:lnTo>
                  <a:lnTo>
                    <a:pt x="557690" y="368300"/>
                  </a:lnTo>
                  <a:lnTo>
                    <a:pt x="556351" y="355600"/>
                  </a:lnTo>
                  <a:lnTo>
                    <a:pt x="559218" y="292100"/>
                  </a:lnTo>
                  <a:lnTo>
                    <a:pt x="570789" y="254000"/>
                  </a:lnTo>
                  <a:lnTo>
                    <a:pt x="589458" y="203200"/>
                  </a:lnTo>
                  <a:lnTo>
                    <a:pt x="614645" y="165100"/>
                  </a:lnTo>
                  <a:lnTo>
                    <a:pt x="645770" y="139700"/>
                  </a:lnTo>
                  <a:lnTo>
                    <a:pt x="682252" y="114300"/>
                  </a:lnTo>
                  <a:lnTo>
                    <a:pt x="723510" y="88900"/>
                  </a:lnTo>
                  <a:lnTo>
                    <a:pt x="768964" y="76200"/>
                  </a:lnTo>
                  <a:lnTo>
                    <a:pt x="991658" y="76200"/>
                  </a:lnTo>
                  <a:lnTo>
                    <a:pt x="952084" y="38100"/>
                  </a:lnTo>
                  <a:lnTo>
                    <a:pt x="909397" y="25400"/>
                  </a:lnTo>
                  <a:lnTo>
                    <a:pt x="817748" y="0"/>
                  </a:lnTo>
                  <a:close/>
                </a:path>
                <a:path w="1607819" h="1397000">
                  <a:moveTo>
                    <a:pt x="991658" y="76200"/>
                  </a:moveTo>
                  <a:lnTo>
                    <a:pt x="813400" y="76200"/>
                  </a:lnTo>
                  <a:lnTo>
                    <a:pt x="857252" y="88900"/>
                  </a:lnTo>
                  <a:lnTo>
                    <a:pt x="899371" y="101600"/>
                  </a:lnTo>
                  <a:lnTo>
                    <a:pt x="938608" y="127000"/>
                  </a:lnTo>
                  <a:lnTo>
                    <a:pt x="973815" y="152400"/>
                  </a:lnTo>
                  <a:lnTo>
                    <a:pt x="1003842" y="190500"/>
                  </a:lnTo>
                  <a:lnTo>
                    <a:pt x="1027542" y="228600"/>
                  </a:lnTo>
                  <a:lnTo>
                    <a:pt x="1043240" y="279400"/>
                  </a:lnTo>
                  <a:lnTo>
                    <a:pt x="1050281" y="317500"/>
                  </a:lnTo>
                  <a:lnTo>
                    <a:pt x="1049153" y="368300"/>
                  </a:lnTo>
                  <a:lnTo>
                    <a:pt x="1040345" y="419100"/>
                  </a:lnTo>
                  <a:lnTo>
                    <a:pt x="1024345" y="457200"/>
                  </a:lnTo>
                  <a:lnTo>
                    <a:pt x="1001642" y="495300"/>
                  </a:lnTo>
                  <a:lnTo>
                    <a:pt x="972725" y="533400"/>
                  </a:lnTo>
                  <a:lnTo>
                    <a:pt x="938081" y="558800"/>
                  </a:lnTo>
                  <a:lnTo>
                    <a:pt x="898199" y="584200"/>
                  </a:lnTo>
                  <a:lnTo>
                    <a:pt x="853569" y="596900"/>
                  </a:lnTo>
                  <a:lnTo>
                    <a:pt x="1005156" y="596900"/>
                  </a:lnTo>
                  <a:lnTo>
                    <a:pt x="1049989" y="558800"/>
                  </a:lnTo>
                  <a:lnTo>
                    <a:pt x="1099775" y="469900"/>
                  </a:lnTo>
                  <a:lnTo>
                    <a:pt x="1114169" y="419100"/>
                  </a:lnTo>
                  <a:lnTo>
                    <a:pt x="1121637" y="368300"/>
                  </a:lnTo>
                  <a:lnTo>
                    <a:pt x="1122236" y="317500"/>
                  </a:lnTo>
                  <a:lnTo>
                    <a:pt x="1116021" y="266700"/>
                  </a:lnTo>
                  <a:lnTo>
                    <a:pt x="1103503" y="228600"/>
                  </a:lnTo>
                  <a:lnTo>
                    <a:pt x="1084041" y="177800"/>
                  </a:lnTo>
                  <a:lnTo>
                    <a:pt x="1058402" y="139700"/>
                  </a:lnTo>
                  <a:lnTo>
                    <a:pt x="1027352" y="101600"/>
                  </a:lnTo>
                  <a:lnTo>
                    <a:pt x="991658" y="76200"/>
                  </a:lnTo>
                  <a:close/>
                </a:path>
                <a:path w="1607819" h="1397000">
                  <a:moveTo>
                    <a:pt x="1019421" y="591603"/>
                  </a:moveTo>
                  <a:lnTo>
                    <a:pt x="1005156" y="596900"/>
                  </a:lnTo>
                  <a:lnTo>
                    <a:pt x="1014485" y="596900"/>
                  </a:lnTo>
                  <a:lnTo>
                    <a:pt x="1019421" y="591603"/>
                  </a:lnTo>
                  <a:close/>
                </a:path>
                <a:path w="1607819" h="1397000">
                  <a:moveTo>
                    <a:pt x="1476921" y="25400"/>
                  </a:moveTo>
                  <a:lnTo>
                    <a:pt x="1432314" y="25400"/>
                  </a:lnTo>
                  <a:lnTo>
                    <a:pt x="1390110" y="38100"/>
                  </a:lnTo>
                  <a:lnTo>
                    <a:pt x="1353446" y="63500"/>
                  </a:lnTo>
                  <a:lnTo>
                    <a:pt x="1325460" y="101600"/>
                  </a:lnTo>
                  <a:lnTo>
                    <a:pt x="1301080" y="152400"/>
                  </a:lnTo>
                  <a:lnTo>
                    <a:pt x="1277081" y="190500"/>
                  </a:lnTo>
                  <a:lnTo>
                    <a:pt x="1229337" y="292100"/>
                  </a:lnTo>
                  <a:lnTo>
                    <a:pt x="1155991" y="431800"/>
                  </a:lnTo>
                  <a:lnTo>
                    <a:pt x="1131580" y="469900"/>
                  </a:lnTo>
                  <a:lnTo>
                    <a:pt x="1107236" y="520700"/>
                  </a:lnTo>
                  <a:lnTo>
                    <a:pt x="1089475" y="546100"/>
                  </a:lnTo>
                  <a:lnTo>
                    <a:pt x="1067159" y="571500"/>
                  </a:lnTo>
                  <a:lnTo>
                    <a:pt x="1039361" y="584200"/>
                  </a:lnTo>
                  <a:lnTo>
                    <a:pt x="1019421" y="591603"/>
                  </a:lnTo>
                  <a:lnTo>
                    <a:pt x="1014485" y="596900"/>
                  </a:lnTo>
                  <a:lnTo>
                    <a:pt x="1145947" y="596900"/>
                  </a:lnTo>
                  <a:lnTo>
                    <a:pt x="1175150" y="546100"/>
                  </a:lnTo>
                  <a:lnTo>
                    <a:pt x="1198473" y="508000"/>
                  </a:lnTo>
                  <a:lnTo>
                    <a:pt x="1221868" y="457200"/>
                  </a:lnTo>
                  <a:lnTo>
                    <a:pt x="1245327" y="419100"/>
                  </a:lnTo>
                  <a:lnTo>
                    <a:pt x="1292402" y="317500"/>
                  </a:lnTo>
                  <a:lnTo>
                    <a:pt x="1316001" y="279400"/>
                  </a:lnTo>
                  <a:lnTo>
                    <a:pt x="1339630" y="228600"/>
                  </a:lnTo>
                  <a:lnTo>
                    <a:pt x="1386945" y="139700"/>
                  </a:lnTo>
                  <a:lnTo>
                    <a:pt x="1407614" y="114300"/>
                  </a:lnTo>
                  <a:lnTo>
                    <a:pt x="1433940" y="101600"/>
                  </a:lnTo>
                  <a:lnTo>
                    <a:pt x="1587171" y="101600"/>
                  </a:lnTo>
                  <a:lnTo>
                    <a:pt x="1559034" y="63500"/>
                  </a:lnTo>
                  <a:lnTo>
                    <a:pt x="1521607" y="38100"/>
                  </a:lnTo>
                  <a:lnTo>
                    <a:pt x="1476921" y="2540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93847" y="3271839"/>
              <a:ext cx="753745" cy="721360"/>
            </a:xfrm>
            <a:custGeom>
              <a:avLst/>
              <a:gdLst/>
              <a:ahLst/>
              <a:cxnLst/>
              <a:rect l="l" t="t" r="r" b="b"/>
              <a:pathLst>
                <a:path w="753744" h="721360">
                  <a:moveTo>
                    <a:pt x="612715" y="618699"/>
                  </a:moveTo>
                  <a:lnTo>
                    <a:pt x="377409" y="618699"/>
                  </a:lnTo>
                  <a:lnTo>
                    <a:pt x="385414" y="619980"/>
                  </a:lnTo>
                  <a:lnTo>
                    <a:pt x="393884" y="623614"/>
                  </a:lnTo>
                  <a:lnTo>
                    <a:pt x="561858" y="712428"/>
                  </a:lnTo>
                  <a:lnTo>
                    <a:pt x="573326" y="717815"/>
                  </a:lnTo>
                  <a:lnTo>
                    <a:pt x="584788" y="720806"/>
                  </a:lnTo>
                  <a:lnTo>
                    <a:pt x="596365" y="719927"/>
                  </a:lnTo>
                  <a:lnTo>
                    <a:pt x="608181" y="713706"/>
                  </a:lnTo>
                  <a:lnTo>
                    <a:pt x="617109" y="703982"/>
                  </a:lnTo>
                  <a:lnTo>
                    <a:pt x="621551" y="693045"/>
                  </a:lnTo>
                  <a:lnTo>
                    <a:pt x="622560" y="681148"/>
                  </a:lnTo>
                  <a:lnTo>
                    <a:pt x="621186" y="668545"/>
                  </a:lnTo>
                  <a:lnTo>
                    <a:pt x="612715" y="618699"/>
                  </a:lnTo>
                  <a:close/>
                </a:path>
                <a:path w="753744" h="721360">
                  <a:moveTo>
                    <a:pt x="376335" y="0"/>
                  </a:moveTo>
                  <a:lnTo>
                    <a:pt x="340116" y="28972"/>
                  </a:lnTo>
                  <a:lnTo>
                    <a:pt x="318806" y="77023"/>
                  </a:lnTo>
                  <a:lnTo>
                    <a:pt x="275856" y="172981"/>
                  </a:lnTo>
                  <a:lnTo>
                    <a:pt x="254611" y="221061"/>
                  </a:lnTo>
                  <a:lnTo>
                    <a:pt x="43539" y="246432"/>
                  </a:lnTo>
                  <a:lnTo>
                    <a:pt x="30136" y="248107"/>
                  </a:lnTo>
                  <a:lnTo>
                    <a:pt x="18375" y="252344"/>
                  </a:lnTo>
                  <a:lnTo>
                    <a:pt x="8847" y="260006"/>
                  </a:lnTo>
                  <a:lnTo>
                    <a:pt x="2147" y="271960"/>
                  </a:lnTo>
                  <a:lnTo>
                    <a:pt x="0" y="284820"/>
                  </a:lnTo>
                  <a:lnTo>
                    <a:pt x="2532" y="296225"/>
                  </a:lnTo>
                  <a:lnTo>
                    <a:pt x="8673" y="306520"/>
                  </a:lnTo>
                  <a:lnTo>
                    <a:pt x="17351" y="316053"/>
                  </a:lnTo>
                  <a:lnTo>
                    <a:pt x="48086" y="346300"/>
                  </a:lnTo>
                  <a:lnTo>
                    <a:pt x="78648" y="376735"/>
                  </a:lnTo>
                  <a:lnTo>
                    <a:pt x="109586" y="406729"/>
                  </a:lnTo>
                  <a:lnTo>
                    <a:pt x="141452" y="435651"/>
                  </a:lnTo>
                  <a:lnTo>
                    <a:pt x="155077" y="450635"/>
                  </a:lnTo>
                  <a:lnTo>
                    <a:pt x="162178" y="466172"/>
                  </a:lnTo>
                  <a:lnTo>
                    <a:pt x="163920" y="483090"/>
                  </a:lnTo>
                  <a:lnTo>
                    <a:pt x="161472" y="502215"/>
                  </a:lnTo>
                  <a:lnTo>
                    <a:pt x="152924" y="547229"/>
                  </a:lnTo>
                  <a:lnTo>
                    <a:pt x="145388" y="590954"/>
                  </a:lnTo>
                  <a:lnTo>
                    <a:pt x="138241" y="634479"/>
                  </a:lnTo>
                  <a:lnTo>
                    <a:pt x="131191" y="677026"/>
                  </a:lnTo>
                  <a:lnTo>
                    <a:pt x="135231" y="700269"/>
                  </a:lnTo>
                  <a:lnTo>
                    <a:pt x="147403" y="715245"/>
                  </a:lnTo>
                  <a:lnTo>
                    <a:pt x="165306" y="720655"/>
                  </a:lnTo>
                  <a:lnTo>
                    <a:pt x="186540" y="715203"/>
                  </a:lnTo>
                  <a:lnTo>
                    <a:pt x="273863" y="669869"/>
                  </a:lnTo>
                  <a:lnTo>
                    <a:pt x="360660" y="623530"/>
                  </a:lnTo>
                  <a:lnTo>
                    <a:pt x="369337" y="619855"/>
                  </a:lnTo>
                  <a:lnTo>
                    <a:pt x="377409" y="618699"/>
                  </a:lnTo>
                  <a:lnTo>
                    <a:pt x="612715" y="618699"/>
                  </a:lnTo>
                  <a:lnTo>
                    <a:pt x="612433" y="617038"/>
                  </a:lnTo>
                  <a:lnTo>
                    <a:pt x="537409" y="617038"/>
                  </a:lnTo>
                  <a:lnTo>
                    <a:pt x="535765" y="616431"/>
                  </a:lnTo>
                  <a:lnTo>
                    <a:pt x="535221" y="615593"/>
                  </a:lnTo>
                  <a:lnTo>
                    <a:pt x="216528" y="615593"/>
                  </a:lnTo>
                  <a:lnTo>
                    <a:pt x="216130" y="615017"/>
                  </a:lnTo>
                  <a:lnTo>
                    <a:pt x="215356" y="614421"/>
                  </a:lnTo>
                  <a:lnTo>
                    <a:pt x="215586" y="611761"/>
                  </a:lnTo>
                  <a:lnTo>
                    <a:pt x="216643" y="611426"/>
                  </a:lnTo>
                  <a:lnTo>
                    <a:pt x="218375" y="611426"/>
                  </a:lnTo>
                  <a:lnTo>
                    <a:pt x="221089" y="578592"/>
                  </a:lnTo>
                  <a:lnTo>
                    <a:pt x="226343" y="544687"/>
                  </a:lnTo>
                  <a:lnTo>
                    <a:pt x="239261" y="477283"/>
                  </a:lnTo>
                  <a:lnTo>
                    <a:pt x="241111" y="458273"/>
                  </a:lnTo>
                  <a:lnTo>
                    <a:pt x="238890" y="441176"/>
                  </a:lnTo>
                  <a:lnTo>
                    <a:pt x="231779" y="425439"/>
                  </a:lnTo>
                  <a:lnTo>
                    <a:pt x="218957" y="410511"/>
                  </a:lnTo>
                  <a:lnTo>
                    <a:pt x="195536" y="387827"/>
                  </a:lnTo>
                  <a:lnTo>
                    <a:pt x="172836" y="364207"/>
                  </a:lnTo>
                  <a:lnTo>
                    <a:pt x="127547" y="315760"/>
                  </a:lnTo>
                  <a:lnTo>
                    <a:pt x="226704" y="310353"/>
                  </a:lnTo>
                  <a:lnTo>
                    <a:pt x="259961" y="309299"/>
                  </a:lnTo>
                  <a:lnTo>
                    <a:pt x="277025" y="307124"/>
                  </a:lnTo>
                  <a:lnTo>
                    <a:pt x="290754" y="301065"/>
                  </a:lnTo>
                  <a:lnTo>
                    <a:pt x="301612" y="290712"/>
                  </a:lnTo>
                  <a:lnTo>
                    <a:pt x="310065" y="275656"/>
                  </a:lnTo>
                  <a:lnTo>
                    <a:pt x="325897" y="239090"/>
                  </a:lnTo>
                  <a:lnTo>
                    <a:pt x="342407" y="202338"/>
                  </a:lnTo>
                  <a:lnTo>
                    <a:pt x="359501" y="164893"/>
                  </a:lnTo>
                  <a:lnTo>
                    <a:pt x="377089" y="126247"/>
                  </a:lnTo>
                  <a:lnTo>
                    <a:pt x="456953" y="126247"/>
                  </a:lnTo>
                  <a:lnTo>
                    <a:pt x="434564" y="76268"/>
                  </a:lnTo>
                  <a:lnTo>
                    <a:pt x="413151" y="28260"/>
                  </a:lnTo>
                  <a:lnTo>
                    <a:pt x="407084" y="16906"/>
                  </a:lnTo>
                  <a:lnTo>
                    <a:pt x="399349" y="7895"/>
                  </a:lnTo>
                  <a:lnTo>
                    <a:pt x="389310" y="2000"/>
                  </a:lnTo>
                  <a:lnTo>
                    <a:pt x="376335" y="0"/>
                  </a:lnTo>
                  <a:close/>
                </a:path>
                <a:path w="753744" h="721360">
                  <a:moveTo>
                    <a:pt x="456953" y="126247"/>
                  </a:moveTo>
                  <a:lnTo>
                    <a:pt x="377089" y="126247"/>
                  </a:lnTo>
                  <a:lnTo>
                    <a:pt x="394710" y="165011"/>
                  </a:lnTo>
                  <a:lnTo>
                    <a:pt x="411826" y="202539"/>
                  </a:lnTo>
                  <a:lnTo>
                    <a:pt x="428345" y="239355"/>
                  </a:lnTo>
                  <a:lnTo>
                    <a:pt x="444176" y="275981"/>
                  </a:lnTo>
                  <a:lnTo>
                    <a:pt x="476890" y="307596"/>
                  </a:lnTo>
                  <a:lnTo>
                    <a:pt x="527400" y="310876"/>
                  </a:lnTo>
                  <a:lnTo>
                    <a:pt x="629688" y="316775"/>
                  </a:lnTo>
                  <a:lnTo>
                    <a:pt x="624826" y="324736"/>
                  </a:lnTo>
                  <a:lnTo>
                    <a:pt x="619110" y="331191"/>
                  </a:lnTo>
                  <a:lnTo>
                    <a:pt x="607166" y="342261"/>
                  </a:lnTo>
                  <a:lnTo>
                    <a:pt x="571976" y="377639"/>
                  </a:lnTo>
                  <a:lnTo>
                    <a:pt x="554060" y="394965"/>
                  </a:lnTo>
                  <a:lnTo>
                    <a:pt x="535513" y="411547"/>
                  </a:lnTo>
                  <a:lnTo>
                    <a:pt x="522607" y="425523"/>
                  </a:lnTo>
                  <a:lnTo>
                    <a:pt x="515354" y="440621"/>
                  </a:lnTo>
                  <a:lnTo>
                    <a:pt x="513106" y="456608"/>
                  </a:lnTo>
                  <a:lnTo>
                    <a:pt x="513114" y="458273"/>
                  </a:lnTo>
                  <a:lnTo>
                    <a:pt x="514844" y="475859"/>
                  </a:lnTo>
                  <a:lnTo>
                    <a:pt x="521263" y="509706"/>
                  </a:lnTo>
                  <a:lnTo>
                    <a:pt x="527510" y="543601"/>
                  </a:lnTo>
                  <a:lnTo>
                    <a:pt x="532918" y="577636"/>
                  </a:lnTo>
                  <a:lnTo>
                    <a:pt x="536822" y="611908"/>
                  </a:lnTo>
                  <a:lnTo>
                    <a:pt x="537598" y="612860"/>
                  </a:lnTo>
                  <a:lnTo>
                    <a:pt x="539122" y="614284"/>
                  </a:lnTo>
                  <a:lnTo>
                    <a:pt x="539123" y="614421"/>
                  </a:lnTo>
                  <a:lnTo>
                    <a:pt x="537409" y="617038"/>
                  </a:lnTo>
                  <a:lnTo>
                    <a:pt x="612433" y="617038"/>
                  </a:lnTo>
                  <a:lnTo>
                    <a:pt x="605247" y="574757"/>
                  </a:lnTo>
                  <a:lnTo>
                    <a:pt x="597079" y="527900"/>
                  </a:lnTo>
                  <a:lnTo>
                    <a:pt x="588475" y="481126"/>
                  </a:lnTo>
                  <a:lnTo>
                    <a:pt x="587535" y="471684"/>
                  </a:lnTo>
                  <a:lnTo>
                    <a:pt x="588775" y="463725"/>
                  </a:lnTo>
                  <a:lnTo>
                    <a:pt x="592349" y="456608"/>
                  </a:lnTo>
                  <a:lnTo>
                    <a:pt x="598412" y="449693"/>
                  </a:lnTo>
                  <a:lnTo>
                    <a:pt x="623604" y="425439"/>
                  </a:lnTo>
                  <a:lnTo>
                    <a:pt x="738303" y="313718"/>
                  </a:lnTo>
                  <a:lnTo>
                    <a:pt x="746713" y="303990"/>
                  </a:lnTo>
                  <a:lnTo>
                    <a:pt x="752008" y="293498"/>
                  </a:lnTo>
                  <a:lnTo>
                    <a:pt x="753382" y="281962"/>
                  </a:lnTo>
                  <a:lnTo>
                    <a:pt x="750030" y="269101"/>
                  </a:lnTo>
                  <a:lnTo>
                    <a:pt x="709110" y="246432"/>
                  </a:lnTo>
                  <a:lnTo>
                    <a:pt x="616245" y="241562"/>
                  </a:lnTo>
                  <a:lnTo>
                    <a:pt x="523357" y="237217"/>
                  </a:lnTo>
                  <a:lnTo>
                    <a:pt x="514728" y="236086"/>
                  </a:lnTo>
                  <a:lnTo>
                    <a:pt x="508059" y="233181"/>
                  </a:lnTo>
                  <a:lnTo>
                    <a:pt x="502842" y="228085"/>
                  </a:lnTo>
                  <a:lnTo>
                    <a:pt x="498572" y="220380"/>
                  </a:lnTo>
                  <a:lnTo>
                    <a:pt x="477453" y="172249"/>
                  </a:lnTo>
                  <a:lnTo>
                    <a:pt x="456953" y="126247"/>
                  </a:lnTo>
                  <a:close/>
                </a:path>
                <a:path w="753744" h="721360">
                  <a:moveTo>
                    <a:pt x="218261" y="612795"/>
                  </a:moveTo>
                  <a:lnTo>
                    <a:pt x="218133" y="612860"/>
                  </a:lnTo>
                  <a:lnTo>
                    <a:pt x="216528" y="615593"/>
                  </a:lnTo>
                  <a:lnTo>
                    <a:pt x="535221" y="615593"/>
                  </a:lnTo>
                  <a:lnTo>
                    <a:pt x="534705" y="614798"/>
                  </a:lnTo>
                  <a:lnTo>
                    <a:pt x="226643" y="614798"/>
                  </a:lnTo>
                  <a:lnTo>
                    <a:pt x="218261" y="612795"/>
                  </a:lnTo>
                  <a:close/>
                </a:path>
                <a:path w="753744" h="721360">
                  <a:moveTo>
                    <a:pt x="376197" y="539280"/>
                  </a:moveTo>
                  <a:lnTo>
                    <a:pt x="362549" y="541283"/>
                  </a:lnTo>
                  <a:lnTo>
                    <a:pt x="348556" y="547229"/>
                  </a:lnTo>
                  <a:lnTo>
                    <a:pt x="321269" y="562085"/>
                  </a:lnTo>
                  <a:lnTo>
                    <a:pt x="293801" y="576617"/>
                  </a:lnTo>
                  <a:lnTo>
                    <a:pt x="232224" y="608536"/>
                  </a:lnTo>
                  <a:lnTo>
                    <a:pt x="226643" y="614798"/>
                  </a:lnTo>
                  <a:lnTo>
                    <a:pt x="534705" y="614798"/>
                  </a:lnTo>
                  <a:lnTo>
                    <a:pt x="534372" y="614284"/>
                  </a:lnTo>
                  <a:lnTo>
                    <a:pt x="436406" y="564175"/>
                  </a:lnTo>
                  <a:lnTo>
                    <a:pt x="403989" y="547030"/>
                  </a:lnTo>
                  <a:lnTo>
                    <a:pt x="389883" y="541202"/>
                  </a:lnTo>
                  <a:lnTo>
                    <a:pt x="376197" y="539280"/>
                  </a:lnTo>
                  <a:close/>
                </a:path>
                <a:path w="753744" h="721360">
                  <a:moveTo>
                    <a:pt x="218175" y="612789"/>
                  </a:moveTo>
                  <a:close/>
                </a:path>
                <a:path w="753744" h="721360">
                  <a:moveTo>
                    <a:pt x="218263" y="612777"/>
                  </a:moveTo>
                  <a:close/>
                </a:path>
                <a:path w="753744" h="721360">
                  <a:moveTo>
                    <a:pt x="218375" y="611426"/>
                  </a:moveTo>
                  <a:lnTo>
                    <a:pt x="216643" y="611426"/>
                  </a:lnTo>
                  <a:lnTo>
                    <a:pt x="218162" y="612777"/>
                  </a:lnTo>
                  <a:lnTo>
                    <a:pt x="218375" y="611426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88966" y="3444518"/>
              <a:ext cx="546735" cy="523240"/>
            </a:xfrm>
            <a:custGeom>
              <a:avLst/>
              <a:gdLst/>
              <a:ahLst/>
              <a:cxnLst/>
              <a:rect l="l" t="t" r="r" b="b"/>
              <a:pathLst>
                <a:path w="546734" h="523239">
                  <a:moveTo>
                    <a:pt x="272470" y="0"/>
                  </a:moveTo>
                  <a:lnTo>
                    <a:pt x="240322" y="20770"/>
                  </a:lnTo>
                  <a:lnTo>
                    <a:pt x="221391" y="62198"/>
                  </a:lnTo>
                  <a:lnTo>
                    <a:pt x="208338" y="91342"/>
                  </a:lnTo>
                  <a:lnTo>
                    <a:pt x="195588" y="120025"/>
                  </a:lnTo>
                  <a:lnTo>
                    <a:pt x="183007" y="149073"/>
                  </a:lnTo>
                  <a:lnTo>
                    <a:pt x="179127" y="156328"/>
                  </a:lnTo>
                  <a:lnTo>
                    <a:pt x="174293" y="161429"/>
                  </a:lnTo>
                  <a:lnTo>
                    <a:pt x="168017" y="164520"/>
                  </a:lnTo>
                  <a:lnTo>
                    <a:pt x="159814" y="165743"/>
                  </a:lnTo>
                  <a:lnTo>
                    <a:pt x="130357" y="167068"/>
                  </a:lnTo>
                  <a:lnTo>
                    <a:pt x="71459" y="170320"/>
                  </a:lnTo>
                  <a:lnTo>
                    <a:pt x="28930" y="173109"/>
                  </a:lnTo>
                  <a:lnTo>
                    <a:pt x="0" y="208285"/>
                  </a:lnTo>
                  <a:lnTo>
                    <a:pt x="2023" y="219803"/>
                  </a:lnTo>
                  <a:lnTo>
                    <a:pt x="7745" y="230376"/>
                  </a:lnTo>
                  <a:lnTo>
                    <a:pt x="16556" y="240244"/>
                  </a:lnTo>
                  <a:lnTo>
                    <a:pt x="38577" y="261361"/>
                  </a:lnTo>
                  <a:lnTo>
                    <a:pt x="82453" y="304121"/>
                  </a:lnTo>
                  <a:lnTo>
                    <a:pt x="104580" y="325298"/>
                  </a:lnTo>
                  <a:lnTo>
                    <a:pt x="109922" y="331422"/>
                  </a:lnTo>
                  <a:lnTo>
                    <a:pt x="113008" y="337788"/>
                  </a:lnTo>
                  <a:lnTo>
                    <a:pt x="114026" y="344856"/>
                  </a:lnTo>
                  <a:lnTo>
                    <a:pt x="113166" y="353088"/>
                  </a:lnTo>
                  <a:lnTo>
                    <a:pt x="107207" y="385332"/>
                  </a:lnTo>
                  <a:lnTo>
                    <a:pt x="101673" y="417348"/>
                  </a:lnTo>
                  <a:lnTo>
                    <a:pt x="91303" y="479346"/>
                  </a:lnTo>
                  <a:lnTo>
                    <a:pt x="95074" y="502422"/>
                  </a:lnTo>
                  <a:lnTo>
                    <a:pt x="107088" y="517335"/>
                  </a:lnTo>
                  <a:lnTo>
                    <a:pt x="124984" y="522760"/>
                  </a:lnTo>
                  <a:lnTo>
                    <a:pt x="146401" y="517376"/>
                  </a:lnTo>
                  <a:lnTo>
                    <a:pt x="174124" y="503278"/>
                  </a:lnTo>
                  <a:lnTo>
                    <a:pt x="201700" y="488881"/>
                  </a:lnTo>
                  <a:lnTo>
                    <a:pt x="229139" y="474220"/>
                  </a:lnTo>
                  <a:lnTo>
                    <a:pt x="256450" y="459326"/>
                  </a:lnTo>
                  <a:lnTo>
                    <a:pt x="264944" y="455594"/>
                  </a:lnTo>
                  <a:lnTo>
                    <a:pt x="273029" y="454217"/>
                  </a:lnTo>
                  <a:lnTo>
                    <a:pt x="451209" y="454217"/>
                  </a:lnTo>
                  <a:lnTo>
                    <a:pt x="448264" y="438438"/>
                  </a:lnTo>
                  <a:lnTo>
                    <a:pt x="445085" y="420772"/>
                  </a:lnTo>
                  <a:lnTo>
                    <a:pt x="176546" y="420772"/>
                  </a:lnTo>
                  <a:lnTo>
                    <a:pt x="183820" y="377235"/>
                  </a:lnTo>
                  <a:lnTo>
                    <a:pt x="186976" y="359070"/>
                  </a:lnTo>
                  <a:lnTo>
                    <a:pt x="190630" y="340188"/>
                  </a:lnTo>
                  <a:lnTo>
                    <a:pt x="191996" y="326793"/>
                  </a:lnTo>
                  <a:lnTo>
                    <a:pt x="190172" y="314629"/>
                  </a:lnTo>
                  <a:lnTo>
                    <a:pt x="185014" y="303462"/>
                  </a:lnTo>
                  <a:lnTo>
                    <a:pt x="176379" y="293059"/>
                  </a:lnTo>
                  <a:lnTo>
                    <a:pt x="164021" y="280681"/>
                  </a:lnTo>
                  <a:lnTo>
                    <a:pt x="151880" y="267901"/>
                  </a:lnTo>
                  <a:lnTo>
                    <a:pt x="127239" y="241479"/>
                  </a:lnTo>
                  <a:lnTo>
                    <a:pt x="161141" y="238945"/>
                  </a:lnTo>
                  <a:lnTo>
                    <a:pt x="178260" y="237842"/>
                  </a:lnTo>
                  <a:lnTo>
                    <a:pt x="195436" y="237196"/>
                  </a:lnTo>
                  <a:lnTo>
                    <a:pt x="210155" y="235112"/>
                  </a:lnTo>
                  <a:lnTo>
                    <a:pt x="221980" y="229445"/>
                  </a:lnTo>
                  <a:lnTo>
                    <a:pt x="231252" y="220131"/>
                  </a:lnTo>
                  <a:lnTo>
                    <a:pt x="238314" y="207103"/>
                  </a:lnTo>
                  <a:lnTo>
                    <a:pt x="246452" y="187891"/>
                  </a:lnTo>
                  <a:lnTo>
                    <a:pt x="256999" y="164468"/>
                  </a:lnTo>
                  <a:lnTo>
                    <a:pt x="264476" y="148182"/>
                  </a:lnTo>
                  <a:lnTo>
                    <a:pt x="274292" y="126655"/>
                  </a:lnTo>
                  <a:lnTo>
                    <a:pt x="353311" y="126655"/>
                  </a:lnTo>
                  <a:lnTo>
                    <a:pt x="350707" y="120714"/>
                  </a:lnTo>
                  <a:lnTo>
                    <a:pt x="337337" y="91094"/>
                  </a:lnTo>
                  <a:lnTo>
                    <a:pt x="324157" y="61986"/>
                  </a:lnTo>
                  <a:lnTo>
                    <a:pt x="311118" y="32522"/>
                  </a:lnTo>
                  <a:lnTo>
                    <a:pt x="304879" y="19944"/>
                  </a:lnTo>
                  <a:lnTo>
                    <a:pt x="297032" y="9574"/>
                  </a:lnTo>
                  <a:lnTo>
                    <a:pt x="286566" y="2547"/>
                  </a:lnTo>
                  <a:lnTo>
                    <a:pt x="272470" y="0"/>
                  </a:lnTo>
                  <a:close/>
                </a:path>
                <a:path w="546734" h="523239">
                  <a:moveTo>
                    <a:pt x="451209" y="454217"/>
                  </a:moveTo>
                  <a:lnTo>
                    <a:pt x="273029" y="454217"/>
                  </a:lnTo>
                  <a:lnTo>
                    <a:pt x="281159" y="455316"/>
                  </a:lnTo>
                  <a:lnTo>
                    <a:pt x="289789" y="459012"/>
                  </a:lnTo>
                  <a:lnTo>
                    <a:pt x="315110" y="472808"/>
                  </a:lnTo>
                  <a:lnTo>
                    <a:pt x="391618" y="513240"/>
                  </a:lnTo>
                  <a:lnTo>
                    <a:pt x="404198" y="519291"/>
                  </a:lnTo>
                  <a:lnTo>
                    <a:pt x="416794" y="522749"/>
                  </a:lnTo>
                  <a:lnTo>
                    <a:pt x="429459" y="522024"/>
                  </a:lnTo>
                  <a:lnTo>
                    <a:pt x="442245" y="515523"/>
                  </a:lnTo>
                  <a:lnTo>
                    <a:pt x="451732" y="504753"/>
                  </a:lnTo>
                  <a:lnTo>
                    <a:pt x="455582" y="492585"/>
                  </a:lnTo>
                  <a:lnTo>
                    <a:pt x="455528" y="479346"/>
                  </a:lnTo>
                  <a:lnTo>
                    <a:pt x="453355" y="465713"/>
                  </a:lnTo>
                  <a:lnTo>
                    <a:pt x="451209" y="454217"/>
                  </a:lnTo>
                  <a:close/>
                </a:path>
                <a:path w="546734" h="523239">
                  <a:moveTo>
                    <a:pt x="274634" y="375262"/>
                  </a:moveTo>
                  <a:lnTo>
                    <a:pt x="261024" y="377235"/>
                  </a:lnTo>
                  <a:lnTo>
                    <a:pt x="246974" y="383705"/>
                  </a:lnTo>
                  <a:lnTo>
                    <a:pt x="230844" y="392976"/>
                  </a:lnTo>
                  <a:lnTo>
                    <a:pt x="213884" y="401858"/>
                  </a:lnTo>
                  <a:lnTo>
                    <a:pt x="176546" y="420772"/>
                  </a:lnTo>
                  <a:lnTo>
                    <a:pt x="445085" y="420772"/>
                  </a:lnTo>
                  <a:lnTo>
                    <a:pt x="445019" y="420406"/>
                  </a:lnTo>
                  <a:lnTo>
                    <a:pt x="371431" y="420406"/>
                  </a:lnTo>
                  <a:lnTo>
                    <a:pt x="335095" y="401689"/>
                  </a:lnTo>
                  <a:lnTo>
                    <a:pt x="318267" y="392838"/>
                  </a:lnTo>
                  <a:lnTo>
                    <a:pt x="302019" y="383789"/>
                  </a:lnTo>
                  <a:lnTo>
                    <a:pt x="288175" y="377531"/>
                  </a:lnTo>
                  <a:lnTo>
                    <a:pt x="274634" y="375262"/>
                  </a:lnTo>
                  <a:close/>
                </a:path>
                <a:path w="546734" h="523239">
                  <a:moveTo>
                    <a:pt x="353311" y="126655"/>
                  </a:moveTo>
                  <a:lnTo>
                    <a:pt x="274292" y="126655"/>
                  </a:lnTo>
                  <a:lnTo>
                    <a:pt x="283820" y="147343"/>
                  </a:lnTo>
                  <a:lnTo>
                    <a:pt x="292988" y="167068"/>
                  </a:lnTo>
                  <a:lnTo>
                    <a:pt x="301478" y="185915"/>
                  </a:lnTo>
                  <a:lnTo>
                    <a:pt x="326547" y="229152"/>
                  </a:lnTo>
                  <a:lnTo>
                    <a:pt x="371680" y="237785"/>
                  </a:lnTo>
                  <a:lnTo>
                    <a:pt x="388803" y="238814"/>
                  </a:lnTo>
                  <a:lnTo>
                    <a:pt x="427565" y="241584"/>
                  </a:lnTo>
                  <a:lnTo>
                    <a:pt x="399938" y="267707"/>
                  </a:lnTo>
                  <a:lnTo>
                    <a:pt x="387113" y="279678"/>
                  </a:lnTo>
                  <a:lnTo>
                    <a:pt x="374383" y="291122"/>
                  </a:lnTo>
                  <a:lnTo>
                    <a:pt x="364488" y="301873"/>
                  </a:lnTo>
                  <a:lnTo>
                    <a:pt x="358494" y="313620"/>
                  </a:lnTo>
                  <a:lnTo>
                    <a:pt x="356387" y="326718"/>
                  </a:lnTo>
                  <a:lnTo>
                    <a:pt x="358154" y="341528"/>
                  </a:lnTo>
                  <a:lnTo>
                    <a:pt x="362004" y="360177"/>
                  </a:lnTo>
                  <a:lnTo>
                    <a:pt x="365193" y="379361"/>
                  </a:lnTo>
                  <a:lnTo>
                    <a:pt x="368568" y="401858"/>
                  </a:lnTo>
                  <a:lnTo>
                    <a:pt x="371431" y="420406"/>
                  </a:lnTo>
                  <a:lnTo>
                    <a:pt x="445019" y="420406"/>
                  </a:lnTo>
                  <a:lnTo>
                    <a:pt x="438412" y="383705"/>
                  </a:lnTo>
                  <a:lnTo>
                    <a:pt x="433272" y="356554"/>
                  </a:lnTo>
                  <a:lnTo>
                    <a:pt x="432225" y="346884"/>
                  </a:lnTo>
                  <a:lnTo>
                    <a:pt x="433388" y="338256"/>
                  </a:lnTo>
                  <a:lnTo>
                    <a:pt x="437137" y="330312"/>
                  </a:lnTo>
                  <a:lnTo>
                    <a:pt x="443847" y="322691"/>
                  </a:lnTo>
                  <a:lnTo>
                    <a:pt x="464976" y="302947"/>
                  </a:lnTo>
                  <a:lnTo>
                    <a:pt x="485756" y="282826"/>
                  </a:lnTo>
                  <a:lnTo>
                    <a:pt x="527154" y="242411"/>
                  </a:lnTo>
                  <a:lnTo>
                    <a:pt x="536663" y="232280"/>
                  </a:lnTo>
                  <a:lnTo>
                    <a:pt x="543501" y="221345"/>
                  </a:lnTo>
                  <a:lnTo>
                    <a:pt x="546181" y="209014"/>
                  </a:lnTo>
                  <a:lnTo>
                    <a:pt x="543216" y="194695"/>
                  </a:lnTo>
                  <a:lnTo>
                    <a:pt x="500777" y="171513"/>
                  </a:lnTo>
                  <a:lnTo>
                    <a:pt x="471888" y="170187"/>
                  </a:lnTo>
                  <a:lnTo>
                    <a:pt x="414018" y="166938"/>
                  </a:lnTo>
                  <a:lnTo>
                    <a:pt x="371881" y="161708"/>
                  </a:lnTo>
                  <a:lnTo>
                    <a:pt x="363640" y="150225"/>
                  </a:lnTo>
                  <a:lnTo>
                    <a:pt x="353311" y="126655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6205776" y="3444834"/>
              <a:ext cx="546735" cy="522605"/>
            </a:xfrm>
            <a:custGeom>
              <a:avLst/>
              <a:gdLst/>
              <a:ahLst/>
              <a:cxnLst/>
              <a:rect l="l" t="t" r="r" b="b"/>
              <a:pathLst>
                <a:path w="546734" h="522604">
                  <a:moveTo>
                    <a:pt x="273799" y="0"/>
                  </a:moveTo>
                  <a:lnTo>
                    <a:pt x="236795" y="28072"/>
                  </a:lnTo>
                  <a:lnTo>
                    <a:pt x="223422" y="57996"/>
                  </a:lnTo>
                  <a:lnTo>
                    <a:pt x="209877" y="87845"/>
                  </a:lnTo>
                  <a:lnTo>
                    <a:pt x="196484" y="117757"/>
                  </a:lnTo>
                  <a:lnTo>
                    <a:pt x="183571" y="147869"/>
                  </a:lnTo>
                  <a:lnTo>
                    <a:pt x="178943" y="156343"/>
                  </a:lnTo>
                  <a:lnTo>
                    <a:pt x="70164" y="170409"/>
                  </a:lnTo>
                  <a:lnTo>
                    <a:pt x="41282" y="171617"/>
                  </a:lnTo>
                  <a:lnTo>
                    <a:pt x="28891" y="173078"/>
                  </a:lnTo>
                  <a:lnTo>
                    <a:pt x="18174" y="176963"/>
                  </a:lnTo>
                  <a:lnTo>
                    <a:pt x="9446" y="183848"/>
                  </a:lnTo>
                  <a:lnTo>
                    <a:pt x="3022" y="194308"/>
                  </a:lnTo>
                  <a:lnTo>
                    <a:pt x="0" y="206927"/>
                  </a:lnTo>
                  <a:lnTo>
                    <a:pt x="1469" y="218495"/>
                  </a:lnTo>
                  <a:lnTo>
                    <a:pt x="6791" y="229137"/>
                  </a:lnTo>
                  <a:lnTo>
                    <a:pt x="15325" y="238977"/>
                  </a:lnTo>
                  <a:lnTo>
                    <a:pt x="36089" y="259100"/>
                  </a:lnTo>
                  <a:lnTo>
                    <a:pt x="56732" y="279352"/>
                  </a:lnTo>
                  <a:lnTo>
                    <a:pt x="77493" y="299471"/>
                  </a:lnTo>
                  <a:lnTo>
                    <a:pt x="98610" y="319194"/>
                  </a:lnTo>
                  <a:lnTo>
                    <a:pt x="106820" y="328161"/>
                  </a:lnTo>
                  <a:lnTo>
                    <a:pt x="111750" y="337564"/>
                  </a:lnTo>
                  <a:lnTo>
                    <a:pt x="113490" y="348103"/>
                  </a:lnTo>
                  <a:lnTo>
                    <a:pt x="112128" y="360481"/>
                  </a:lnTo>
                  <a:lnTo>
                    <a:pt x="105939" y="391977"/>
                  </a:lnTo>
                  <a:lnTo>
                    <a:pt x="100693" y="422262"/>
                  </a:lnTo>
                  <a:lnTo>
                    <a:pt x="94831" y="458342"/>
                  </a:lnTo>
                  <a:lnTo>
                    <a:pt x="91071" y="481262"/>
                  </a:lnTo>
                  <a:lnTo>
                    <a:pt x="95789" y="503554"/>
                  </a:lnTo>
                  <a:lnTo>
                    <a:pt x="108204" y="517647"/>
                  </a:lnTo>
                  <a:lnTo>
                    <a:pt x="126066" y="522496"/>
                  </a:lnTo>
                  <a:lnTo>
                    <a:pt x="147122" y="517052"/>
                  </a:lnTo>
                  <a:lnTo>
                    <a:pt x="175344" y="502724"/>
                  </a:lnTo>
                  <a:lnTo>
                    <a:pt x="203408" y="488079"/>
                  </a:lnTo>
                  <a:lnTo>
                    <a:pt x="259192" y="458132"/>
                  </a:lnTo>
                  <a:lnTo>
                    <a:pt x="266717" y="454950"/>
                  </a:lnTo>
                  <a:lnTo>
                    <a:pt x="273847" y="453937"/>
                  </a:lnTo>
                  <a:lnTo>
                    <a:pt x="451284" y="453937"/>
                  </a:lnTo>
                  <a:lnTo>
                    <a:pt x="448483" y="438171"/>
                  </a:lnTo>
                  <a:lnTo>
                    <a:pt x="445114" y="419505"/>
                  </a:lnTo>
                  <a:lnTo>
                    <a:pt x="370832" y="419505"/>
                  </a:lnTo>
                  <a:lnTo>
                    <a:pt x="369720" y="418929"/>
                  </a:lnTo>
                  <a:lnTo>
                    <a:pt x="177760" y="418929"/>
                  </a:lnTo>
                  <a:lnTo>
                    <a:pt x="178728" y="398069"/>
                  </a:lnTo>
                  <a:lnTo>
                    <a:pt x="181552" y="378169"/>
                  </a:lnTo>
                  <a:lnTo>
                    <a:pt x="185336" y="358908"/>
                  </a:lnTo>
                  <a:lnTo>
                    <a:pt x="189184" y="339968"/>
                  </a:lnTo>
                  <a:lnTo>
                    <a:pt x="190381" y="326102"/>
                  </a:lnTo>
                  <a:lnTo>
                    <a:pt x="173791" y="291205"/>
                  </a:lnTo>
                  <a:lnTo>
                    <a:pt x="161768" y="279197"/>
                  </a:lnTo>
                  <a:lnTo>
                    <a:pt x="149958" y="266768"/>
                  </a:lnTo>
                  <a:lnTo>
                    <a:pt x="125897" y="240956"/>
                  </a:lnTo>
                  <a:lnTo>
                    <a:pt x="158109" y="238296"/>
                  </a:lnTo>
                  <a:lnTo>
                    <a:pt x="174510" y="237204"/>
                  </a:lnTo>
                  <a:lnTo>
                    <a:pt x="190995" y="236799"/>
                  </a:lnTo>
                  <a:lnTo>
                    <a:pt x="207592" y="234806"/>
                  </a:lnTo>
                  <a:lnTo>
                    <a:pt x="220783" y="228638"/>
                  </a:lnTo>
                  <a:lnTo>
                    <a:pt x="231012" y="218223"/>
                  </a:lnTo>
                  <a:lnTo>
                    <a:pt x="238721" y="203491"/>
                  </a:lnTo>
                  <a:lnTo>
                    <a:pt x="246438" y="184847"/>
                  </a:lnTo>
                  <a:lnTo>
                    <a:pt x="254900" y="166001"/>
                  </a:lnTo>
                  <a:lnTo>
                    <a:pt x="263984" y="146410"/>
                  </a:lnTo>
                  <a:lnTo>
                    <a:pt x="273568" y="125535"/>
                  </a:lnTo>
                  <a:lnTo>
                    <a:pt x="352660" y="125535"/>
                  </a:lnTo>
                  <a:lnTo>
                    <a:pt x="347264" y="112444"/>
                  </a:lnTo>
                  <a:lnTo>
                    <a:pt x="334669" y="84043"/>
                  </a:lnTo>
                  <a:lnTo>
                    <a:pt x="321770" y="55757"/>
                  </a:lnTo>
                  <a:lnTo>
                    <a:pt x="309033" y="27402"/>
                  </a:lnTo>
                  <a:lnTo>
                    <a:pt x="303154" y="16540"/>
                  </a:lnTo>
                  <a:lnTo>
                    <a:pt x="295594" y="7933"/>
                  </a:lnTo>
                  <a:lnTo>
                    <a:pt x="285945" y="2209"/>
                  </a:lnTo>
                  <a:lnTo>
                    <a:pt x="273799" y="0"/>
                  </a:lnTo>
                  <a:close/>
                </a:path>
                <a:path w="546734" h="522604">
                  <a:moveTo>
                    <a:pt x="451284" y="453937"/>
                  </a:moveTo>
                  <a:lnTo>
                    <a:pt x="273847" y="453937"/>
                  </a:lnTo>
                  <a:lnTo>
                    <a:pt x="280971" y="455074"/>
                  </a:lnTo>
                  <a:lnTo>
                    <a:pt x="288479" y="458342"/>
                  </a:lnTo>
                  <a:lnTo>
                    <a:pt x="313820" y="472088"/>
                  </a:lnTo>
                  <a:lnTo>
                    <a:pt x="390245" y="512591"/>
                  </a:lnTo>
                  <a:lnTo>
                    <a:pt x="402723" y="518682"/>
                  </a:lnTo>
                  <a:lnTo>
                    <a:pt x="415268" y="522358"/>
                  </a:lnTo>
                  <a:lnTo>
                    <a:pt x="427991" y="522009"/>
                  </a:lnTo>
                  <a:lnTo>
                    <a:pt x="440998" y="516026"/>
                  </a:lnTo>
                  <a:lnTo>
                    <a:pt x="450980" y="505506"/>
                  </a:lnTo>
                  <a:lnTo>
                    <a:pt x="455200" y="493378"/>
                  </a:lnTo>
                  <a:lnTo>
                    <a:pt x="455453" y="480217"/>
                  </a:lnTo>
                  <a:lnTo>
                    <a:pt x="453532" y="466593"/>
                  </a:lnTo>
                  <a:lnTo>
                    <a:pt x="451284" y="453937"/>
                  </a:lnTo>
                  <a:close/>
                </a:path>
                <a:path w="546734" h="522604">
                  <a:moveTo>
                    <a:pt x="352660" y="125535"/>
                  </a:moveTo>
                  <a:lnTo>
                    <a:pt x="273568" y="125535"/>
                  </a:lnTo>
                  <a:lnTo>
                    <a:pt x="283368" y="147410"/>
                  </a:lnTo>
                  <a:lnTo>
                    <a:pt x="292589" y="167899"/>
                  </a:lnTo>
                  <a:lnTo>
                    <a:pt x="301283" y="187521"/>
                  </a:lnTo>
                  <a:lnTo>
                    <a:pt x="325908" y="228965"/>
                  </a:lnTo>
                  <a:lnTo>
                    <a:pt x="369471" y="237096"/>
                  </a:lnTo>
                  <a:lnTo>
                    <a:pt x="386602" y="238147"/>
                  </a:lnTo>
                  <a:lnTo>
                    <a:pt x="422433" y="240736"/>
                  </a:lnTo>
                  <a:lnTo>
                    <a:pt x="398400" y="265853"/>
                  </a:lnTo>
                  <a:lnTo>
                    <a:pt x="386678" y="277827"/>
                  </a:lnTo>
                  <a:lnTo>
                    <a:pt x="374728" y="289289"/>
                  </a:lnTo>
                  <a:lnTo>
                    <a:pt x="364577" y="300516"/>
                  </a:lnTo>
                  <a:lnTo>
                    <a:pt x="358186" y="312609"/>
                  </a:lnTo>
                  <a:lnTo>
                    <a:pt x="355812" y="326102"/>
                  </a:lnTo>
                  <a:lnTo>
                    <a:pt x="357712" y="341528"/>
                  </a:lnTo>
                  <a:lnTo>
                    <a:pt x="361615" y="359715"/>
                  </a:lnTo>
                  <a:lnTo>
                    <a:pt x="364736" y="378557"/>
                  </a:lnTo>
                  <a:lnTo>
                    <a:pt x="367991" y="400788"/>
                  </a:lnTo>
                  <a:lnTo>
                    <a:pt x="370832" y="419505"/>
                  </a:lnTo>
                  <a:lnTo>
                    <a:pt x="445114" y="419505"/>
                  </a:lnTo>
                  <a:lnTo>
                    <a:pt x="443335" y="409647"/>
                  </a:lnTo>
                  <a:lnTo>
                    <a:pt x="437218" y="376591"/>
                  </a:lnTo>
                  <a:lnTo>
                    <a:pt x="432757" y="353015"/>
                  </a:lnTo>
                  <a:lnTo>
                    <a:pt x="431955" y="345041"/>
                  </a:lnTo>
                  <a:lnTo>
                    <a:pt x="432994" y="337933"/>
                  </a:lnTo>
                  <a:lnTo>
                    <a:pt x="436140" y="331377"/>
                  </a:lnTo>
                  <a:lnTo>
                    <a:pt x="441658" y="325058"/>
                  </a:lnTo>
                  <a:lnTo>
                    <a:pt x="463450" y="304387"/>
                  </a:lnTo>
                  <a:lnTo>
                    <a:pt x="506465" y="262420"/>
                  </a:lnTo>
                  <a:lnTo>
                    <a:pt x="528158" y="241626"/>
                  </a:lnTo>
                  <a:lnTo>
                    <a:pt x="537366" y="231615"/>
                  </a:lnTo>
                  <a:lnTo>
                    <a:pt x="543700" y="220811"/>
                  </a:lnTo>
                  <a:lnTo>
                    <a:pt x="546161" y="208909"/>
                  </a:lnTo>
                  <a:lnTo>
                    <a:pt x="543749" y="195606"/>
                  </a:lnTo>
                  <a:lnTo>
                    <a:pt x="501844" y="171303"/>
                  </a:lnTo>
                  <a:lnTo>
                    <a:pt x="475794" y="170262"/>
                  </a:lnTo>
                  <a:lnTo>
                    <a:pt x="423709" y="167579"/>
                  </a:lnTo>
                  <a:lnTo>
                    <a:pt x="384415" y="165513"/>
                  </a:lnTo>
                  <a:lnTo>
                    <a:pt x="359095" y="141147"/>
                  </a:lnTo>
                  <a:lnTo>
                    <a:pt x="352660" y="125535"/>
                  </a:lnTo>
                  <a:close/>
                </a:path>
                <a:path w="546734" h="522604">
                  <a:moveTo>
                    <a:pt x="273504" y="374607"/>
                  </a:moveTo>
                  <a:lnTo>
                    <a:pt x="259802" y="376591"/>
                  </a:lnTo>
                  <a:lnTo>
                    <a:pt x="245789" y="382836"/>
                  </a:lnTo>
                  <a:lnTo>
                    <a:pt x="229617" y="391977"/>
                  </a:lnTo>
                  <a:lnTo>
                    <a:pt x="212945" y="400788"/>
                  </a:lnTo>
                  <a:lnTo>
                    <a:pt x="177760" y="418929"/>
                  </a:lnTo>
                  <a:lnTo>
                    <a:pt x="369720" y="418929"/>
                  </a:lnTo>
                  <a:lnTo>
                    <a:pt x="334491" y="400752"/>
                  </a:lnTo>
                  <a:lnTo>
                    <a:pt x="317535" y="391855"/>
                  </a:lnTo>
                  <a:lnTo>
                    <a:pt x="301086" y="382815"/>
                  </a:lnTo>
                  <a:lnTo>
                    <a:pt x="287173" y="376733"/>
                  </a:lnTo>
                  <a:lnTo>
                    <a:pt x="273504" y="374607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509200" y="388326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98" y="0"/>
                  </a:moveTo>
                  <a:lnTo>
                    <a:pt x="230" y="335"/>
                  </a:lnTo>
                  <a:lnTo>
                    <a:pt x="0" y="2994"/>
                  </a:lnTo>
                  <a:lnTo>
                    <a:pt x="774" y="3601"/>
                  </a:lnTo>
                  <a:lnTo>
                    <a:pt x="1172" y="4167"/>
                  </a:lnTo>
                  <a:lnTo>
                    <a:pt x="2777" y="1434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5828209" y="388374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460" y="0"/>
                  </a:moveTo>
                  <a:lnTo>
                    <a:pt x="0" y="2387"/>
                  </a:lnTo>
                  <a:lnTo>
                    <a:pt x="1403" y="4523"/>
                  </a:lnTo>
                  <a:lnTo>
                    <a:pt x="3047" y="5130"/>
                  </a:lnTo>
                  <a:lnTo>
                    <a:pt x="4816" y="2429"/>
                  </a:lnTo>
                  <a:lnTo>
                    <a:pt x="3225" y="942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095534" y="6772653"/>
            <a:ext cx="6907061" cy="2347386"/>
          </a:xfrm>
          <a:prstGeom prst="rect">
            <a:avLst/>
          </a:prstGeom>
        </p:spPr>
        <p:txBody>
          <a:bodyPr vert="horz" wrap="square" lIns="0" tIns="13284" rIns="0" bIns="0" rtlCol="0" anchor="t">
            <a:spAutoFit/>
          </a:bodyPr>
          <a:lstStyle/>
          <a:p>
            <a:pPr marL="11552">
              <a:lnSpc>
                <a:spcPts val="3129"/>
              </a:lnSpc>
              <a:spcBef>
                <a:spcPts val="104"/>
              </a:spcBef>
            </a:pPr>
            <a:r>
              <a:rPr sz="2500" b="1" spc="18" dirty="0">
                <a:solidFill>
                  <a:srgbClr val="FFFFFF"/>
                </a:solidFill>
                <a:latin typeface="Trebuchet MS"/>
                <a:cs typeface="Trebuchet MS"/>
              </a:rPr>
              <a:t>Dato</a:t>
            </a:r>
            <a:r>
              <a:rPr sz="2500" b="1" spc="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8" dirty="0">
                <a:solidFill>
                  <a:srgbClr val="FFFFFF"/>
                </a:solidFill>
                <a:latin typeface="Trebuchet MS"/>
                <a:cs typeface="Trebuchet MS"/>
              </a:rPr>
              <a:t>curioso...</a:t>
            </a:r>
            <a:br>
              <a:rPr lang="es-ES" sz="2500" b="1" spc="18" dirty="0">
                <a:latin typeface="Trebuchet MS"/>
                <a:cs typeface="Trebuchet MS"/>
              </a:rPr>
            </a:br>
            <a:endParaRPr sz="2500" b="1" dirty="0">
              <a:latin typeface="Trebuchet MS"/>
              <a:cs typeface="Trebuchet MS"/>
            </a:endParaRPr>
          </a:p>
          <a:p>
            <a:pPr marL="11552">
              <a:lnSpc>
                <a:spcPts val="3038"/>
              </a:lnSpc>
            </a:pP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¿Sabías que las personas retienen el 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95 %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 de un mensaje en video, comparado con solo el 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10 %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al leer un texto? </a:t>
            </a:r>
            <a:r>
              <a:rPr lang="es-MX" sz="2500" b="1" spc="14" dirty="0">
                <a:solidFill>
                  <a:srgbClr val="FF0000"/>
                </a:solidFill>
                <a:latin typeface="Trebuchet MS"/>
                <a:cs typeface="Trebuchet MS"/>
              </a:rPr>
              <a:t>Solo 1 persona eligió el formato textual en Puerto Rico. </a:t>
            </a:r>
            <a:endParaRPr sz="2500" b="1" dirty="0">
              <a:solidFill>
                <a:srgbClr val="FF0000"/>
              </a:solidFill>
              <a:highlight>
                <a:srgbClr val="FFFF00"/>
              </a:highlight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04068" y="3895725"/>
            <a:ext cx="707538" cy="183676"/>
          </a:xfrm>
          <a:custGeom>
            <a:avLst/>
            <a:gdLst/>
            <a:ahLst/>
            <a:cxnLst/>
            <a:rect l="l" t="t" r="r" b="b"/>
            <a:pathLst>
              <a:path w="1275715" h="201929">
                <a:moveTo>
                  <a:pt x="1275615" y="201428"/>
                </a:moveTo>
                <a:lnTo>
                  <a:pt x="0" y="201428"/>
                </a:lnTo>
                <a:lnTo>
                  <a:pt x="0" y="0"/>
                </a:lnTo>
                <a:lnTo>
                  <a:pt x="1275615" y="0"/>
                </a:lnTo>
                <a:lnTo>
                  <a:pt x="1275615" y="20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9" name="object 39"/>
          <p:cNvSpPr/>
          <p:nvPr/>
        </p:nvSpPr>
        <p:spPr>
          <a:xfrm>
            <a:off x="6789703" y="6538710"/>
            <a:ext cx="513457" cy="226807"/>
          </a:xfrm>
          <a:custGeom>
            <a:avLst/>
            <a:gdLst/>
            <a:ahLst/>
            <a:cxnLst/>
            <a:rect l="l" t="t" r="r" b="b"/>
            <a:pathLst>
              <a:path w="1275714" h="201929">
                <a:moveTo>
                  <a:pt x="1275615" y="201428"/>
                </a:moveTo>
                <a:lnTo>
                  <a:pt x="0" y="201428"/>
                </a:lnTo>
                <a:lnTo>
                  <a:pt x="0" y="0"/>
                </a:lnTo>
                <a:lnTo>
                  <a:pt x="1275615" y="0"/>
                </a:lnTo>
                <a:lnTo>
                  <a:pt x="1275615" y="20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2" name="object 42"/>
          <p:cNvSpPr txBox="1"/>
          <p:nvPr/>
        </p:nvSpPr>
        <p:spPr>
          <a:xfrm>
            <a:off x="1667599" y="2570956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1552" indent="4043">
              <a:spcBef>
                <a:spcPts val="2424"/>
              </a:spcBef>
            </a:pP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Esto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dicen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ES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los</a:t>
            </a:r>
            <a:r>
              <a:rPr sz="2500" b="1" spc="50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colaboradores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:</a:t>
            </a:r>
            <a:endParaRPr sz="2500" dirty="0">
              <a:latin typeface="Trebuchet MS"/>
              <a:cs typeface="Trebuchet MS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1108732" y="3777725"/>
            <a:ext cx="291686" cy="291686"/>
            <a:chOff x="1218214" y="3559849"/>
            <a:chExt cx="320675" cy="320675"/>
          </a:xfrm>
        </p:grpSpPr>
        <p:sp>
          <p:nvSpPr>
            <p:cNvPr id="44" name="object 44"/>
            <p:cNvSpPr/>
            <p:nvPr/>
          </p:nvSpPr>
          <p:spPr>
            <a:xfrm>
              <a:off x="1218214" y="3559849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324311" y="3635072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108732" y="6549414"/>
            <a:ext cx="291686" cy="291686"/>
            <a:chOff x="1218214" y="5595536"/>
            <a:chExt cx="320675" cy="320675"/>
          </a:xfrm>
        </p:grpSpPr>
        <p:sp>
          <p:nvSpPr>
            <p:cNvPr id="46" name="object 46"/>
            <p:cNvSpPr/>
            <p:nvPr/>
          </p:nvSpPr>
          <p:spPr>
            <a:xfrm>
              <a:off x="1218214" y="5595536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324311" y="5670762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108732" y="5115153"/>
            <a:ext cx="291686" cy="291686"/>
            <a:chOff x="1218214" y="4825015"/>
            <a:chExt cx="320675" cy="320675"/>
          </a:xfrm>
        </p:grpSpPr>
        <p:sp>
          <p:nvSpPr>
            <p:cNvPr id="48" name="object 48"/>
            <p:cNvSpPr/>
            <p:nvPr/>
          </p:nvSpPr>
          <p:spPr>
            <a:xfrm>
              <a:off x="1218214" y="4825015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639" y="320639"/>
                  </a:moveTo>
                  <a:lnTo>
                    <a:pt x="0" y="320639"/>
                  </a:lnTo>
                  <a:lnTo>
                    <a:pt x="0" y="0"/>
                  </a:lnTo>
                  <a:lnTo>
                    <a:pt x="320639" y="0"/>
                  </a:lnTo>
                  <a:lnTo>
                    <a:pt x="320639" y="320639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9" name="object 49"/>
            <p:cNvSpPr/>
            <p:nvPr/>
          </p:nvSpPr>
          <p:spPr>
            <a:xfrm>
              <a:off x="1324311" y="4900245"/>
              <a:ext cx="108310" cy="170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59" name="object 38"/>
          <p:cNvSpPr txBox="1"/>
          <p:nvPr/>
        </p:nvSpPr>
        <p:spPr>
          <a:xfrm>
            <a:off x="3040312" y="833835"/>
            <a:ext cx="7420609" cy="774690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SOBRE LOS FORMATOS </a:t>
            </a:r>
          </a:p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chemeClr val="bg1"/>
                </a:solidFill>
                <a:latin typeface="Trebuchet MS"/>
                <a:cs typeface="Trebuchet MS"/>
              </a:rPr>
              <a:t>PREFERIDOS PARA MANTENERSE INFORMADOS</a:t>
            </a:r>
            <a:endParaRPr sz="25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0" name="object 42"/>
          <p:cNvSpPr txBox="1"/>
          <p:nvPr/>
        </p:nvSpPr>
        <p:spPr>
          <a:xfrm>
            <a:off x="1663653" y="3773302"/>
            <a:ext cx="10506872" cy="83958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pPr marL="11552" marR="3699502">
              <a:lnSpc>
                <a:spcPct val="112500"/>
              </a:lnSpc>
            </a:pPr>
            <a:r>
              <a:rPr lang="es-MX" sz="2500" b="1" spc="5" dirty="0">
                <a:solidFill>
                  <a:srgbClr val="081C49"/>
                </a:solidFill>
                <a:latin typeface="Trebuchet MS"/>
                <a:cs typeface="Trebuchet MS"/>
              </a:rPr>
              <a:t>Videos: </a:t>
            </a:r>
            <a:r>
              <a:rPr lang="es-MX" sz="2500" spc="5" dirty="0">
                <a:solidFill>
                  <a:srgbClr val="081C49"/>
                </a:solidFill>
                <a:latin typeface="Trebuchet MS"/>
                <a:cs typeface="Trebuchet MS"/>
              </a:rPr>
              <a:t>Representan </a:t>
            </a:r>
            <a:r>
              <a:rPr lang="es-MX" sz="2500" b="1" spc="5" dirty="0">
                <a:solidFill>
                  <a:srgbClr val="081C49"/>
                </a:solidFill>
                <a:latin typeface="Trebuchet MS"/>
                <a:cs typeface="Trebuchet MS"/>
              </a:rPr>
              <a:t>Más del 60 %</a:t>
            </a:r>
            <a:r>
              <a:rPr lang="es-MX" sz="2500" spc="5" dirty="0">
                <a:solidFill>
                  <a:srgbClr val="081C49"/>
                </a:solidFill>
                <a:latin typeface="Trebuchet MS"/>
                <a:cs typeface="Trebuchet MS"/>
              </a:rPr>
              <a:t> del total de votos.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64" name="object 38">
            <a:extLst>
              <a:ext uri="{FF2B5EF4-FFF2-40B4-BE49-F238E27FC236}">
                <a16:creationId xmlns:a16="http://schemas.microsoft.com/office/drawing/2014/main" id="{89CFD048-D171-EA46-9286-843852C2CABD}"/>
              </a:ext>
            </a:extLst>
          </p:cNvPr>
          <p:cNvSpPr/>
          <p:nvPr/>
        </p:nvSpPr>
        <p:spPr>
          <a:xfrm>
            <a:off x="6251301" y="5079490"/>
            <a:ext cx="552237" cy="260079"/>
          </a:xfrm>
          <a:custGeom>
            <a:avLst/>
            <a:gdLst/>
            <a:ahLst/>
            <a:cxnLst/>
            <a:rect l="l" t="t" r="r" b="b"/>
            <a:pathLst>
              <a:path w="1275714" h="201929">
                <a:moveTo>
                  <a:pt x="1275615" y="201428"/>
                </a:moveTo>
                <a:lnTo>
                  <a:pt x="0" y="201428"/>
                </a:lnTo>
                <a:lnTo>
                  <a:pt x="0" y="0"/>
                </a:lnTo>
                <a:lnTo>
                  <a:pt x="1275615" y="0"/>
                </a:lnTo>
                <a:lnTo>
                  <a:pt x="1275615" y="20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1" name="object 42"/>
          <p:cNvSpPr txBox="1"/>
          <p:nvPr/>
        </p:nvSpPr>
        <p:spPr>
          <a:xfrm>
            <a:off x="1665901" y="5041337"/>
            <a:ext cx="7200051" cy="774690"/>
          </a:xfrm>
          <a:prstGeom prst="rect">
            <a:avLst/>
          </a:prstGeom>
        </p:spPr>
        <p:txBody>
          <a:bodyPr vert="horz" wrap="square" lIns="0" tIns="5198" rIns="0" bIns="0" rtlCol="0" anchor="t">
            <a:spAutoFit/>
          </a:bodyPr>
          <a:lstStyle/>
          <a:p>
            <a:pPr marL="11552">
              <a:spcBef>
                <a:spcPts val="2192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Imágenes: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Representan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más del 40 % </a:t>
            </a:r>
            <a:r>
              <a:rPr lang="es-ES" sz="2500" spc="14" dirty="0">
                <a:solidFill>
                  <a:srgbClr val="081C49"/>
                </a:solidFill>
                <a:latin typeface="Trebuchet MS"/>
                <a:cs typeface="Trebuchet MS"/>
              </a:rPr>
              <a:t>de los votos.</a:t>
            </a:r>
            <a:endParaRPr lang="en-US" sz="25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67599" y="6481758"/>
            <a:ext cx="6298103" cy="782855"/>
          </a:xfrm>
          <a:prstGeom prst="rect">
            <a:avLst/>
          </a:prstGeom>
        </p:spPr>
        <p:txBody>
          <a:bodyPr vert="horz" wrap="square" lIns="0" tIns="13284" rIns="0" bIns="0" rtlCol="0" anchor="t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Espacios de conversación: Más del 35 %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de los participantes los eligieron.</a:t>
            </a:r>
            <a:endParaRPr sz="25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7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6"/>
          <p:cNvSpPr/>
          <p:nvPr/>
        </p:nvSpPr>
        <p:spPr>
          <a:xfrm>
            <a:off x="-5134" y="1892785"/>
            <a:ext cx="18286716" cy="8394215"/>
          </a:xfrm>
          <a:custGeom>
            <a:avLst/>
            <a:gdLst/>
            <a:ahLst/>
            <a:cxnLst/>
            <a:rect l="l" t="t" r="r" b="b"/>
            <a:pathLst>
              <a:path w="20104100" h="9228455">
                <a:moveTo>
                  <a:pt x="0" y="9228451"/>
                </a:moveTo>
                <a:lnTo>
                  <a:pt x="20104099" y="9228451"/>
                </a:lnTo>
                <a:lnTo>
                  <a:pt x="20104099" y="0"/>
                </a:lnTo>
                <a:lnTo>
                  <a:pt x="0" y="0"/>
                </a:lnTo>
                <a:lnTo>
                  <a:pt x="0" y="9228451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4" name="bk object 26"/>
          <p:cNvSpPr/>
          <p:nvPr/>
        </p:nvSpPr>
        <p:spPr>
          <a:xfrm>
            <a:off x="4872568" y="6128760"/>
            <a:ext cx="6019136" cy="81441"/>
          </a:xfrm>
          <a:custGeom>
            <a:avLst/>
            <a:gdLst/>
            <a:ahLst/>
            <a:cxnLst/>
            <a:rect l="l" t="t" r="r" b="b"/>
            <a:pathLst>
              <a:path w="6617334" h="89534">
                <a:moveTo>
                  <a:pt x="0" y="0"/>
                </a:moveTo>
                <a:lnTo>
                  <a:pt x="6616960" y="0"/>
                </a:lnTo>
                <a:lnTo>
                  <a:pt x="6616960" y="89253"/>
                </a:lnTo>
                <a:lnTo>
                  <a:pt x="0" y="89253"/>
                </a:lnTo>
                <a:lnTo>
                  <a:pt x="0" y="0"/>
                </a:lnTo>
                <a:close/>
              </a:path>
            </a:pathLst>
          </a:custGeom>
          <a:solidFill>
            <a:srgbClr val="000E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" name="object 3"/>
          <p:cNvSpPr txBox="1"/>
          <p:nvPr/>
        </p:nvSpPr>
        <p:spPr>
          <a:xfrm>
            <a:off x="2521749" y="2277848"/>
            <a:ext cx="8389594" cy="3565406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91611" rIns="0" bIns="0" rtlCol="0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RESULTADOS 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DE MEDIOS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6595" b="1" spc="14">
                <a:solidFill>
                  <a:srgbClr val="FFFFFF"/>
                </a:solidFill>
                <a:latin typeface="Trebuchet MS"/>
                <a:cs typeface="Trebuchet MS"/>
              </a:rPr>
              <a:t>REGIONAL 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2758F87-A9C0-BC43-BB7E-3672C704F993}"/>
              </a:ext>
            </a:extLst>
          </p:cNvPr>
          <p:cNvGrpSpPr/>
          <p:nvPr/>
        </p:nvGrpSpPr>
        <p:grpSpPr>
          <a:xfrm>
            <a:off x="618671" y="2277848"/>
            <a:ext cx="1711419" cy="1711419"/>
            <a:chOff x="9650376" y="8731786"/>
            <a:chExt cx="1881505" cy="1881505"/>
          </a:xfrm>
        </p:grpSpPr>
        <p:sp>
          <p:nvSpPr>
            <p:cNvPr id="4" name="object 4"/>
            <p:cNvSpPr/>
            <p:nvPr/>
          </p:nvSpPr>
          <p:spPr>
            <a:xfrm>
              <a:off x="9650376" y="8731786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4">
                  <a:moveTo>
                    <a:pt x="1881481" y="0"/>
                  </a:moveTo>
                  <a:lnTo>
                    <a:pt x="0" y="0"/>
                  </a:lnTo>
                  <a:lnTo>
                    <a:pt x="0" y="1881481"/>
                  </a:lnTo>
                  <a:lnTo>
                    <a:pt x="1881481" y="1881481"/>
                  </a:lnTo>
                  <a:lnTo>
                    <a:pt x="1881481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0100822" y="9182235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914328" y="0"/>
                  </a:moveTo>
                  <a:lnTo>
                    <a:pt x="65704" y="0"/>
                  </a:lnTo>
                  <a:lnTo>
                    <a:pt x="61767" y="1905"/>
                  </a:lnTo>
                  <a:lnTo>
                    <a:pt x="46696" y="8676"/>
                  </a:lnTo>
                  <a:lnTo>
                    <a:pt x="9308" y="40222"/>
                  </a:lnTo>
                  <a:lnTo>
                    <a:pt x="0" y="65233"/>
                  </a:lnTo>
                  <a:lnTo>
                    <a:pt x="0" y="915228"/>
                  </a:lnTo>
                  <a:lnTo>
                    <a:pt x="2607" y="922799"/>
                  </a:lnTo>
                  <a:lnTo>
                    <a:pt x="3382" y="925333"/>
                  </a:lnTo>
                  <a:lnTo>
                    <a:pt x="30500" y="964585"/>
                  </a:lnTo>
                  <a:lnTo>
                    <a:pt x="75390" y="980514"/>
                  </a:lnTo>
                  <a:lnTo>
                    <a:pt x="506581" y="980587"/>
                  </a:lnTo>
                  <a:lnTo>
                    <a:pt x="899354" y="980556"/>
                  </a:lnTo>
                  <a:lnTo>
                    <a:pt x="928985" y="975772"/>
                  </a:lnTo>
                  <a:lnTo>
                    <a:pt x="953171" y="962170"/>
                  </a:lnTo>
                  <a:lnTo>
                    <a:pt x="956620" y="957949"/>
                  </a:lnTo>
                  <a:lnTo>
                    <a:pt x="83871" y="957949"/>
                  </a:lnTo>
                  <a:lnTo>
                    <a:pt x="57888" y="953840"/>
                  </a:lnTo>
                  <a:lnTo>
                    <a:pt x="38663" y="941870"/>
                  </a:lnTo>
                  <a:lnTo>
                    <a:pt x="26734" y="922579"/>
                  </a:lnTo>
                  <a:lnTo>
                    <a:pt x="22657" y="896632"/>
                  </a:lnTo>
                  <a:lnTo>
                    <a:pt x="22638" y="221459"/>
                  </a:lnTo>
                  <a:lnTo>
                    <a:pt x="980573" y="221459"/>
                  </a:lnTo>
                  <a:lnTo>
                    <a:pt x="980574" y="197575"/>
                  </a:lnTo>
                  <a:lnTo>
                    <a:pt x="22638" y="197575"/>
                  </a:lnTo>
                  <a:lnTo>
                    <a:pt x="22648" y="82165"/>
                  </a:lnTo>
                  <a:lnTo>
                    <a:pt x="38598" y="38648"/>
                  </a:lnTo>
                  <a:lnTo>
                    <a:pt x="81892" y="22648"/>
                  </a:lnTo>
                  <a:lnTo>
                    <a:pt x="956237" y="22627"/>
                  </a:lnTo>
                  <a:lnTo>
                    <a:pt x="944790" y="12593"/>
                  </a:lnTo>
                  <a:lnTo>
                    <a:pt x="917113" y="1361"/>
                  </a:lnTo>
                  <a:lnTo>
                    <a:pt x="915940" y="1057"/>
                  </a:lnTo>
                  <a:lnTo>
                    <a:pt x="915029" y="513"/>
                  </a:lnTo>
                  <a:lnTo>
                    <a:pt x="914328" y="0"/>
                  </a:lnTo>
                  <a:close/>
                </a:path>
                <a:path w="981075" h="981075">
                  <a:moveTo>
                    <a:pt x="980573" y="221459"/>
                  </a:moveTo>
                  <a:lnTo>
                    <a:pt x="957949" y="221459"/>
                  </a:lnTo>
                  <a:lnTo>
                    <a:pt x="957827" y="897407"/>
                  </a:lnTo>
                  <a:lnTo>
                    <a:pt x="953856" y="922579"/>
                  </a:lnTo>
                  <a:lnTo>
                    <a:pt x="953754" y="922799"/>
                  </a:lnTo>
                  <a:lnTo>
                    <a:pt x="941887" y="941905"/>
                  </a:lnTo>
                  <a:lnTo>
                    <a:pt x="922619" y="953849"/>
                  </a:lnTo>
                  <a:lnTo>
                    <a:pt x="896580" y="957949"/>
                  </a:lnTo>
                  <a:lnTo>
                    <a:pt x="956620" y="957949"/>
                  </a:lnTo>
                  <a:lnTo>
                    <a:pt x="970573" y="940874"/>
                  </a:lnTo>
                  <a:lnTo>
                    <a:pt x="979854" y="913008"/>
                  </a:lnTo>
                  <a:lnTo>
                    <a:pt x="980556" y="908443"/>
                  </a:lnTo>
                  <a:lnTo>
                    <a:pt x="980573" y="221459"/>
                  </a:lnTo>
                  <a:close/>
                </a:path>
                <a:path w="981075" h="981075">
                  <a:moveTo>
                    <a:pt x="956237" y="22627"/>
                  </a:moveTo>
                  <a:lnTo>
                    <a:pt x="232411" y="22627"/>
                  </a:lnTo>
                  <a:lnTo>
                    <a:pt x="896562" y="22648"/>
                  </a:lnTo>
                  <a:lnTo>
                    <a:pt x="922563" y="26732"/>
                  </a:lnTo>
                  <a:lnTo>
                    <a:pt x="941853" y="38657"/>
                  </a:lnTo>
                  <a:lnTo>
                    <a:pt x="953828" y="57875"/>
                  </a:lnTo>
                  <a:lnTo>
                    <a:pt x="957949" y="83850"/>
                  </a:lnTo>
                  <a:lnTo>
                    <a:pt x="957949" y="197575"/>
                  </a:lnTo>
                  <a:lnTo>
                    <a:pt x="980574" y="197575"/>
                  </a:lnTo>
                  <a:lnTo>
                    <a:pt x="980469" y="82165"/>
                  </a:lnTo>
                  <a:lnTo>
                    <a:pt x="976577" y="53464"/>
                  </a:lnTo>
                  <a:lnTo>
                    <a:pt x="964630" y="29984"/>
                  </a:lnTo>
                  <a:lnTo>
                    <a:pt x="956237" y="22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0728290" y="9528871"/>
              <a:ext cx="188184" cy="18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0728159" y="9826431"/>
              <a:ext cx="188341" cy="187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0232918" y="9920265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>
                  <a:moveTo>
                    <a:pt x="0" y="0"/>
                  </a:moveTo>
                  <a:lnTo>
                    <a:pt x="418845" y="0"/>
                  </a:lnTo>
                </a:path>
              </a:pathLst>
            </a:custGeom>
            <a:ln w="228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0232892" y="9611741"/>
              <a:ext cx="419100" cy="23495"/>
            </a:xfrm>
            <a:custGeom>
              <a:avLst/>
              <a:gdLst/>
              <a:ahLst/>
              <a:cxnLst/>
              <a:rect l="l" t="t" r="r" b="b"/>
              <a:pathLst>
                <a:path w="419100" h="23495">
                  <a:moveTo>
                    <a:pt x="407897" y="22631"/>
                  </a:moveTo>
                  <a:lnTo>
                    <a:pt x="401746" y="22631"/>
                  </a:lnTo>
                  <a:lnTo>
                    <a:pt x="405610" y="22935"/>
                  </a:lnTo>
                  <a:lnTo>
                    <a:pt x="407087" y="22935"/>
                  </a:lnTo>
                  <a:lnTo>
                    <a:pt x="407411" y="22872"/>
                  </a:lnTo>
                  <a:lnTo>
                    <a:pt x="407897" y="22631"/>
                  </a:lnTo>
                  <a:close/>
                </a:path>
                <a:path w="419100" h="23495">
                  <a:moveTo>
                    <a:pt x="407512" y="22872"/>
                  </a:moveTo>
                  <a:close/>
                </a:path>
                <a:path w="419100" h="23495">
                  <a:moveTo>
                    <a:pt x="316317" y="0"/>
                  </a:moveTo>
                  <a:lnTo>
                    <a:pt x="9507" y="45"/>
                  </a:lnTo>
                  <a:lnTo>
                    <a:pt x="5319" y="1438"/>
                  </a:lnTo>
                  <a:lnTo>
                    <a:pt x="931" y="5867"/>
                  </a:lnTo>
                  <a:lnTo>
                    <a:pt x="0" y="8317"/>
                  </a:lnTo>
                  <a:lnTo>
                    <a:pt x="62" y="18223"/>
                  </a:lnTo>
                  <a:lnTo>
                    <a:pt x="5580" y="22474"/>
                  </a:lnTo>
                  <a:lnTo>
                    <a:pt x="14795" y="22641"/>
                  </a:lnTo>
                  <a:lnTo>
                    <a:pt x="407897" y="22631"/>
                  </a:lnTo>
                  <a:lnTo>
                    <a:pt x="417023" y="16924"/>
                  </a:lnTo>
                  <a:lnTo>
                    <a:pt x="418866" y="11794"/>
                  </a:lnTo>
                  <a:lnTo>
                    <a:pt x="417589" y="6139"/>
                  </a:lnTo>
                  <a:lnTo>
                    <a:pt x="413421" y="1794"/>
                  </a:lnTo>
                  <a:lnTo>
                    <a:pt x="408312" y="244"/>
                  </a:lnTo>
                  <a:lnTo>
                    <a:pt x="316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4773" y="9793471"/>
              <a:ext cx="156958" cy="154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32802" y="9975102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45756" y="27"/>
                  </a:moveTo>
                  <a:lnTo>
                    <a:pt x="5141" y="209"/>
                  </a:lnTo>
                  <a:lnTo>
                    <a:pt x="293" y="4565"/>
                  </a:lnTo>
                  <a:lnTo>
                    <a:pt x="0" y="17182"/>
                  </a:lnTo>
                  <a:lnTo>
                    <a:pt x="4753" y="21842"/>
                  </a:lnTo>
                  <a:lnTo>
                    <a:pt x="13078" y="22721"/>
                  </a:lnTo>
                  <a:lnTo>
                    <a:pt x="207114" y="22742"/>
                  </a:lnTo>
                  <a:lnTo>
                    <a:pt x="216014" y="22114"/>
                  </a:lnTo>
                  <a:lnTo>
                    <a:pt x="221061" y="17591"/>
                  </a:lnTo>
                  <a:lnTo>
                    <a:pt x="220967" y="4492"/>
                  </a:lnTo>
                  <a:lnTo>
                    <a:pt x="215951" y="167"/>
                  </a:lnTo>
                  <a:lnTo>
                    <a:pt x="110698" y="52"/>
                  </a:lnTo>
                  <a:lnTo>
                    <a:pt x="45756" y="27"/>
                  </a:lnTo>
                  <a:close/>
                </a:path>
                <a:path w="221615" h="22859">
                  <a:moveTo>
                    <a:pt x="166246" y="0"/>
                  </a:moveTo>
                  <a:lnTo>
                    <a:pt x="110698" y="52"/>
                  </a:lnTo>
                  <a:lnTo>
                    <a:pt x="193411" y="52"/>
                  </a:lnTo>
                  <a:lnTo>
                    <a:pt x="166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405" y="9545731"/>
              <a:ext cx="220979" cy="22860"/>
            </a:xfrm>
            <a:custGeom>
              <a:avLst/>
              <a:gdLst/>
              <a:ahLst/>
              <a:cxnLst/>
              <a:rect l="l" t="t" r="r" b="b"/>
              <a:pathLst>
                <a:path w="220979" h="22859">
                  <a:moveTo>
                    <a:pt x="207265" y="22679"/>
                  </a:moveTo>
                  <a:lnTo>
                    <a:pt x="201281" y="22679"/>
                  </a:lnTo>
                  <a:lnTo>
                    <a:pt x="204266" y="22721"/>
                  </a:lnTo>
                  <a:lnTo>
                    <a:pt x="205962" y="22721"/>
                  </a:lnTo>
                  <a:lnTo>
                    <a:pt x="207265" y="22679"/>
                  </a:lnTo>
                  <a:close/>
                </a:path>
                <a:path w="220979" h="22859">
                  <a:moveTo>
                    <a:pt x="54019" y="0"/>
                  </a:moveTo>
                  <a:lnTo>
                    <a:pt x="1968" y="52"/>
                  </a:lnTo>
                  <a:lnTo>
                    <a:pt x="83" y="5601"/>
                  </a:lnTo>
                  <a:lnTo>
                    <a:pt x="0" y="14407"/>
                  </a:lnTo>
                  <a:lnTo>
                    <a:pt x="837" y="16920"/>
                  </a:lnTo>
                  <a:lnTo>
                    <a:pt x="5120" y="21266"/>
                  </a:lnTo>
                  <a:lnTo>
                    <a:pt x="9758" y="22627"/>
                  </a:lnTo>
                  <a:lnTo>
                    <a:pt x="29224" y="22700"/>
                  </a:lnTo>
                  <a:lnTo>
                    <a:pt x="207265" y="22679"/>
                  </a:lnTo>
                  <a:lnTo>
                    <a:pt x="215825" y="22135"/>
                  </a:lnTo>
                  <a:lnTo>
                    <a:pt x="220495" y="17779"/>
                  </a:lnTo>
                  <a:lnTo>
                    <a:pt x="220265" y="1560"/>
                  </a:lnTo>
                  <a:lnTo>
                    <a:pt x="212380" y="104"/>
                  </a:lnTo>
                  <a:lnTo>
                    <a:pt x="113745" y="20"/>
                  </a:lnTo>
                  <a:lnTo>
                    <a:pt x="54019" y="0"/>
                  </a:lnTo>
                  <a:close/>
                </a:path>
                <a:path w="220979" h="22859">
                  <a:moveTo>
                    <a:pt x="185999" y="14"/>
                  </a:moveTo>
                  <a:lnTo>
                    <a:pt x="113745" y="20"/>
                  </a:lnTo>
                  <a:lnTo>
                    <a:pt x="187911" y="20"/>
                  </a:lnTo>
                  <a:lnTo>
                    <a:pt x="185999" y="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32883" y="9677708"/>
              <a:ext cx="221615" cy="22860"/>
            </a:xfrm>
            <a:custGeom>
              <a:avLst/>
              <a:gdLst/>
              <a:ahLst/>
              <a:cxnLst/>
              <a:rect l="l" t="t" r="r" b="b"/>
              <a:pathLst>
                <a:path w="221615" h="22859">
                  <a:moveTo>
                    <a:pt x="182095" y="0"/>
                  </a:moveTo>
                  <a:lnTo>
                    <a:pt x="9853" y="13"/>
                  </a:lnTo>
                  <a:lnTo>
                    <a:pt x="5371" y="1479"/>
                  </a:lnTo>
                  <a:lnTo>
                    <a:pt x="910" y="5992"/>
                  </a:lnTo>
                  <a:lnTo>
                    <a:pt x="0" y="8453"/>
                  </a:lnTo>
                  <a:lnTo>
                    <a:pt x="178" y="21133"/>
                  </a:lnTo>
                  <a:lnTo>
                    <a:pt x="9957" y="22599"/>
                  </a:lnTo>
                  <a:lnTo>
                    <a:pt x="55642" y="22630"/>
                  </a:lnTo>
                  <a:lnTo>
                    <a:pt x="164864" y="22630"/>
                  </a:lnTo>
                  <a:lnTo>
                    <a:pt x="210485" y="22588"/>
                  </a:lnTo>
                  <a:lnTo>
                    <a:pt x="220747" y="21489"/>
                  </a:lnTo>
                  <a:lnTo>
                    <a:pt x="221019" y="8516"/>
                  </a:lnTo>
                  <a:lnTo>
                    <a:pt x="220108" y="6034"/>
                  </a:lnTo>
                  <a:lnTo>
                    <a:pt x="215647" y="1479"/>
                  </a:lnTo>
                  <a:lnTo>
                    <a:pt x="211197" y="13"/>
                  </a:lnTo>
                  <a:lnTo>
                    <a:pt x="18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0798" y="9842592"/>
              <a:ext cx="221615" cy="23495"/>
            </a:xfrm>
            <a:custGeom>
              <a:avLst/>
              <a:gdLst/>
              <a:ahLst/>
              <a:cxnLst/>
              <a:rect l="l" t="t" r="r" b="b"/>
              <a:pathLst>
                <a:path w="221615" h="23495">
                  <a:moveTo>
                    <a:pt x="204644" y="22806"/>
                  </a:moveTo>
                  <a:lnTo>
                    <a:pt x="36386" y="22806"/>
                  </a:lnTo>
                  <a:lnTo>
                    <a:pt x="192758" y="22868"/>
                  </a:lnTo>
                  <a:lnTo>
                    <a:pt x="197585" y="22868"/>
                  </a:lnTo>
                  <a:lnTo>
                    <a:pt x="203941" y="22837"/>
                  </a:lnTo>
                  <a:lnTo>
                    <a:pt x="204644" y="22806"/>
                  </a:lnTo>
                  <a:close/>
                </a:path>
                <a:path w="221615" h="23495">
                  <a:moveTo>
                    <a:pt x="31747" y="0"/>
                  </a:moveTo>
                  <a:lnTo>
                    <a:pt x="22302" y="0"/>
                  </a:lnTo>
                  <a:lnTo>
                    <a:pt x="17496" y="73"/>
                  </a:lnTo>
                  <a:lnTo>
                    <a:pt x="8397" y="408"/>
                  </a:lnTo>
                  <a:lnTo>
                    <a:pt x="4617" y="2136"/>
                  </a:lnTo>
                  <a:lnTo>
                    <a:pt x="523" y="7622"/>
                  </a:lnTo>
                  <a:lnTo>
                    <a:pt x="0" y="10816"/>
                  </a:lnTo>
                  <a:lnTo>
                    <a:pt x="2230" y="19433"/>
                  </a:lnTo>
                  <a:lnTo>
                    <a:pt x="5130" y="22857"/>
                  </a:lnTo>
                  <a:lnTo>
                    <a:pt x="204644" y="22806"/>
                  </a:lnTo>
                  <a:lnTo>
                    <a:pt x="216663" y="22292"/>
                  </a:lnTo>
                  <a:lnTo>
                    <a:pt x="220726" y="18292"/>
                  </a:lnTo>
                  <a:lnTo>
                    <a:pt x="221281" y="6073"/>
                  </a:lnTo>
                  <a:lnTo>
                    <a:pt x="217553" y="1633"/>
                  </a:lnTo>
                  <a:lnTo>
                    <a:pt x="209030" y="146"/>
                  </a:lnTo>
                  <a:lnTo>
                    <a:pt x="206538" y="115"/>
                  </a:lnTo>
                  <a:lnTo>
                    <a:pt x="3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427" y="9677675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61517" y="0"/>
                  </a:moveTo>
                  <a:lnTo>
                    <a:pt x="7843" y="69"/>
                  </a:lnTo>
                  <a:lnTo>
                    <a:pt x="21" y="2027"/>
                  </a:lnTo>
                  <a:lnTo>
                    <a:pt x="0" y="20623"/>
                  </a:lnTo>
                  <a:lnTo>
                    <a:pt x="7759" y="22602"/>
                  </a:lnTo>
                  <a:lnTo>
                    <a:pt x="39905" y="22676"/>
                  </a:lnTo>
                  <a:lnTo>
                    <a:pt x="123406" y="22655"/>
                  </a:lnTo>
                  <a:lnTo>
                    <a:pt x="146509" y="22602"/>
                  </a:lnTo>
                  <a:lnTo>
                    <a:pt x="154373" y="20623"/>
                  </a:lnTo>
                  <a:lnTo>
                    <a:pt x="154404" y="8205"/>
                  </a:lnTo>
                  <a:lnTo>
                    <a:pt x="153472" y="5640"/>
                  </a:lnTo>
                  <a:lnTo>
                    <a:pt x="149210" y="1357"/>
                  </a:lnTo>
                  <a:lnTo>
                    <a:pt x="145200" y="69"/>
                  </a:lnTo>
                  <a:lnTo>
                    <a:pt x="61517" y="0"/>
                  </a:lnTo>
                  <a:close/>
                </a:path>
                <a:path w="154940" h="22859">
                  <a:moveTo>
                    <a:pt x="123406" y="22655"/>
                  </a:moveTo>
                  <a:lnTo>
                    <a:pt x="77118" y="22655"/>
                  </a:lnTo>
                  <a:lnTo>
                    <a:pt x="114164" y="22676"/>
                  </a:lnTo>
                  <a:lnTo>
                    <a:pt x="123406" y="2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32874" y="9545724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40595" y="0"/>
                  </a:moveTo>
                  <a:lnTo>
                    <a:pt x="9392" y="83"/>
                  </a:lnTo>
                  <a:lnTo>
                    <a:pt x="5224" y="1486"/>
                  </a:lnTo>
                  <a:lnTo>
                    <a:pt x="910" y="5895"/>
                  </a:lnTo>
                  <a:lnTo>
                    <a:pt x="0" y="8345"/>
                  </a:lnTo>
                  <a:lnTo>
                    <a:pt x="157" y="18386"/>
                  </a:lnTo>
                  <a:lnTo>
                    <a:pt x="5675" y="22627"/>
                  </a:lnTo>
                  <a:lnTo>
                    <a:pt x="77997" y="22721"/>
                  </a:lnTo>
                  <a:lnTo>
                    <a:pt x="145377" y="22627"/>
                  </a:lnTo>
                  <a:lnTo>
                    <a:pt x="149450" y="21245"/>
                  </a:lnTo>
                  <a:lnTo>
                    <a:pt x="153838" y="16805"/>
                  </a:lnTo>
                  <a:lnTo>
                    <a:pt x="154801" y="14229"/>
                  </a:lnTo>
                  <a:lnTo>
                    <a:pt x="154707" y="1539"/>
                  </a:lnTo>
                  <a:lnTo>
                    <a:pt x="145545" y="73"/>
                  </a:lnTo>
                  <a:lnTo>
                    <a:pt x="40595" y="0"/>
                  </a:lnTo>
                  <a:close/>
                </a:path>
                <a:path w="154940" h="22859">
                  <a:moveTo>
                    <a:pt x="115054" y="0"/>
                  </a:moveTo>
                  <a:lnTo>
                    <a:pt x="78248" y="20"/>
                  </a:lnTo>
                  <a:lnTo>
                    <a:pt x="134036" y="20"/>
                  </a:lnTo>
                  <a:lnTo>
                    <a:pt x="11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2859" y="9842678"/>
              <a:ext cx="155575" cy="22860"/>
            </a:xfrm>
            <a:custGeom>
              <a:avLst/>
              <a:gdLst/>
              <a:ahLst/>
              <a:cxnLst/>
              <a:rect l="l" t="t" r="r" b="b"/>
              <a:pathLst>
                <a:path w="155575" h="22859">
                  <a:moveTo>
                    <a:pt x="126961" y="22728"/>
                  </a:moveTo>
                  <a:lnTo>
                    <a:pt x="82604" y="22728"/>
                  </a:lnTo>
                  <a:lnTo>
                    <a:pt x="110080" y="22780"/>
                  </a:lnTo>
                  <a:lnTo>
                    <a:pt x="126961" y="22728"/>
                  </a:lnTo>
                  <a:close/>
                </a:path>
                <a:path w="155575" h="22859">
                  <a:moveTo>
                    <a:pt x="58046" y="0"/>
                  </a:moveTo>
                  <a:lnTo>
                    <a:pt x="10586" y="79"/>
                  </a:lnTo>
                  <a:lnTo>
                    <a:pt x="314" y="1200"/>
                  </a:lnTo>
                  <a:lnTo>
                    <a:pt x="0" y="14299"/>
                  </a:lnTo>
                  <a:lnTo>
                    <a:pt x="869" y="16759"/>
                  </a:lnTo>
                  <a:lnTo>
                    <a:pt x="5193" y="21209"/>
                  </a:lnTo>
                  <a:lnTo>
                    <a:pt x="9696" y="22665"/>
                  </a:lnTo>
                  <a:lnTo>
                    <a:pt x="40428" y="22759"/>
                  </a:lnTo>
                  <a:lnTo>
                    <a:pt x="126961" y="22728"/>
                  </a:lnTo>
                  <a:lnTo>
                    <a:pt x="143786" y="22529"/>
                  </a:lnTo>
                  <a:lnTo>
                    <a:pt x="147670" y="21712"/>
                  </a:lnTo>
                  <a:lnTo>
                    <a:pt x="155398" y="17189"/>
                  </a:lnTo>
                  <a:lnTo>
                    <a:pt x="155251" y="12152"/>
                  </a:lnTo>
                  <a:lnTo>
                    <a:pt x="153011" y="4309"/>
                  </a:lnTo>
                  <a:lnTo>
                    <a:pt x="150466" y="48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97384" y="9975076"/>
              <a:ext cx="154940" cy="22860"/>
            </a:xfrm>
            <a:custGeom>
              <a:avLst/>
              <a:gdLst/>
              <a:ahLst/>
              <a:cxnLst/>
              <a:rect l="l" t="t" r="r" b="b"/>
              <a:pathLst>
                <a:path w="154940" h="22859">
                  <a:moveTo>
                    <a:pt x="39831" y="0"/>
                  </a:moveTo>
                  <a:lnTo>
                    <a:pt x="0" y="178"/>
                  </a:lnTo>
                  <a:lnTo>
                    <a:pt x="94" y="20669"/>
                  </a:lnTo>
                  <a:lnTo>
                    <a:pt x="7915" y="22669"/>
                  </a:lnTo>
                  <a:lnTo>
                    <a:pt x="76981" y="22795"/>
                  </a:lnTo>
                  <a:lnTo>
                    <a:pt x="145440" y="22669"/>
                  </a:lnTo>
                  <a:lnTo>
                    <a:pt x="154456" y="21151"/>
                  </a:lnTo>
                  <a:lnTo>
                    <a:pt x="154403" y="3884"/>
                  </a:lnTo>
                  <a:lnTo>
                    <a:pt x="149534" y="136"/>
                  </a:lnTo>
                  <a:lnTo>
                    <a:pt x="39831" y="0"/>
                  </a:lnTo>
                  <a:close/>
                </a:path>
                <a:path w="154940" h="22859">
                  <a:moveTo>
                    <a:pt x="120727" y="4"/>
                  </a:moveTo>
                  <a:lnTo>
                    <a:pt x="77557" y="41"/>
                  </a:lnTo>
                  <a:lnTo>
                    <a:pt x="131221" y="41"/>
                  </a:lnTo>
                  <a:lnTo>
                    <a:pt x="120727" y="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98971" y="9248235"/>
              <a:ext cx="88766" cy="885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66859" y="9248228"/>
              <a:ext cx="88535" cy="885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1462" y="9248226"/>
              <a:ext cx="88433" cy="88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24" name="bk object 17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5" name="bk object 18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bk object 19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bk object 20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bk object 21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9" name="bk object 22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0" name="bk object 23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A50AFD9C-6D6E-5D41-B8B7-EACF20415C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5" y="2230327"/>
            <a:ext cx="5131906" cy="77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2"/>
          <p:cNvSpPr/>
          <p:nvPr/>
        </p:nvSpPr>
        <p:spPr>
          <a:xfrm>
            <a:off x="642" y="0"/>
            <a:ext cx="18286716" cy="1028664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0" name="Grupo 79"/>
          <p:cNvGrpSpPr/>
          <p:nvPr/>
        </p:nvGrpSpPr>
        <p:grpSpPr>
          <a:xfrm>
            <a:off x="246985" y="2190998"/>
            <a:ext cx="9495730" cy="7904876"/>
            <a:chOff x="0" y="2852269"/>
            <a:chExt cx="10439441" cy="8417935"/>
          </a:xfrm>
        </p:grpSpPr>
        <p:sp>
          <p:nvSpPr>
            <p:cNvPr id="20" name="object 20"/>
            <p:cNvSpPr/>
            <p:nvPr/>
          </p:nvSpPr>
          <p:spPr>
            <a:xfrm>
              <a:off x="0" y="2852269"/>
              <a:ext cx="10439441" cy="8417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124351"/>
              <a:ext cx="10052050" cy="7968816"/>
            </a:xfrm>
            <a:custGeom>
              <a:avLst/>
              <a:gdLst/>
              <a:ahLst/>
              <a:cxnLst/>
              <a:rect l="l" t="t" r="r" b="b"/>
              <a:pathLst>
                <a:path w="10052050" h="7140575">
                  <a:moveTo>
                    <a:pt x="0" y="0"/>
                  </a:moveTo>
                  <a:lnTo>
                    <a:pt x="0" y="7140253"/>
                  </a:lnTo>
                  <a:lnTo>
                    <a:pt x="10052049" y="7140253"/>
                  </a:lnTo>
                  <a:lnTo>
                    <a:pt x="100520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1941603" y="1855256"/>
            <a:ext cx="6287443" cy="6052115"/>
            <a:chOff x="13127686" y="2039636"/>
            <a:chExt cx="6982764" cy="6817271"/>
          </a:xfrm>
        </p:grpSpPr>
        <p:sp>
          <p:nvSpPr>
            <p:cNvPr id="97" name="object 20"/>
            <p:cNvSpPr/>
            <p:nvPr/>
          </p:nvSpPr>
          <p:spPr>
            <a:xfrm>
              <a:off x="13156785" y="2039636"/>
              <a:ext cx="6953665" cy="6817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8" name="object 21"/>
            <p:cNvSpPr/>
            <p:nvPr/>
          </p:nvSpPr>
          <p:spPr>
            <a:xfrm>
              <a:off x="13127686" y="2242321"/>
              <a:ext cx="6976414" cy="6453552"/>
            </a:xfrm>
            <a:custGeom>
              <a:avLst/>
              <a:gdLst/>
              <a:ahLst/>
              <a:cxnLst/>
              <a:rect l="l" t="t" r="r" b="b"/>
              <a:pathLst>
                <a:path w="10052050" h="7140575">
                  <a:moveTo>
                    <a:pt x="0" y="0"/>
                  </a:moveTo>
                  <a:lnTo>
                    <a:pt x="0" y="7140253"/>
                  </a:lnTo>
                  <a:lnTo>
                    <a:pt x="10052049" y="7140253"/>
                  </a:lnTo>
                  <a:lnTo>
                    <a:pt x="100520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3" name="object 3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4" name="object 4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87388" y="1060462"/>
            <a:ext cx="10018016" cy="401052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sz="2500" spc="27" dirty="0">
                <a:solidFill>
                  <a:srgbClr val="081C49"/>
                </a:solidFill>
              </a:rPr>
              <a:t>SOBRE </a:t>
            </a:r>
            <a:r>
              <a:rPr sz="2500" spc="23" dirty="0">
                <a:solidFill>
                  <a:srgbClr val="081C49"/>
                </a:solidFill>
              </a:rPr>
              <a:t>EL </a:t>
            </a:r>
            <a:r>
              <a:rPr sz="2500" spc="-5" dirty="0">
                <a:solidFill>
                  <a:srgbClr val="081C49"/>
                </a:solidFill>
              </a:rPr>
              <a:t>ÚLTIMO </a:t>
            </a:r>
            <a:r>
              <a:rPr sz="2500" dirty="0"/>
              <a:t>CONVERSATORIO</a:t>
            </a:r>
            <a:r>
              <a:rPr sz="2500" spc="-64" dirty="0"/>
              <a:t> </a:t>
            </a:r>
            <a:r>
              <a:rPr sz="2500" spc="32" dirty="0"/>
              <a:t>CARIBE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1113331" y="432376"/>
            <a:ext cx="9716171" cy="1617849"/>
            <a:chOff x="1223271" y="475346"/>
            <a:chExt cx="10681790" cy="1778635"/>
          </a:xfrm>
        </p:grpSpPr>
        <p:sp>
          <p:nvSpPr>
            <p:cNvPr id="11" name="object 11"/>
            <p:cNvSpPr/>
            <p:nvPr/>
          </p:nvSpPr>
          <p:spPr>
            <a:xfrm>
              <a:off x="2978231" y="689626"/>
              <a:ext cx="8926830" cy="1350010"/>
            </a:xfrm>
            <a:custGeom>
              <a:avLst/>
              <a:gdLst/>
              <a:ahLst/>
              <a:cxnLst/>
              <a:rect l="l" t="t" r="r" b="b"/>
              <a:pathLst>
                <a:path w="8926830" h="1350010">
                  <a:moveTo>
                    <a:pt x="0" y="0"/>
                  </a:moveTo>
                  <a:lnTo>
                    <a:pt x="8926220" y="0"/>
                  </a:lnTo>
                  <a:lnTo>
                    <a:pt x="8926220" y="1349686"/>
                  </a:lnTo>
                  <a:lnTo>
                    <a:pt x="0" y="1349686"/>
                  </a:lnTo>
                </a:path>
              </a:pathLst>
            </a:custGeom>
            <a:ln w="20334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1223271" y="475346"/>
              <a:ext cx="1778635" cy="1778635"/>
              <a:chOff x="1223271" y="475346"/>
              <a:chExt cx="1778635" cy="1778635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223271" y="475346"/>
                <a:ext cx="1778635" cy="1778635"/>
              </a:xfrm>
              <a:custGeom>
                <a:avLst/>
                <a:gdLst/>
                <a:ahLst/>
                <a:cxnLst/>
                <a:rect l="l" t="t" r="r" b="b"/>
                <a:pathLst>
                  <a:path w="1778635" h="1778635">
                    <a:moveTo>
                      <a:pt x="1778249" y="0"/>
                    </a:moveTo>
                    <a:lnTo>
                      <a:pt x="0" y="0"/>
                    </a:lnTo>
                    <a:lnTo>
                      <a:pt x="0" y="1778249"/>
                    </a:lnTo>
                    <a:lnTo>
                      <a:pt x="1778249" y="1778249"/>
                    </a:lnTo>
                    <a:lnTo>
                      <a:pt x="1778249" y="0"/>
                    </a:lnTo>
                    <a:close/>
                  </a:path>
                </a:pathLst>
              </a:custGeom>
              <a:solidFill>
                <a:srgbClr val="00B0C5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504942" y="1272592"/>
                <a:ext cx="52959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529589" h="662939">
                    <a:moveTo>
                      <a:pt x="273143" y="0"/>
                    </a:moveTo>
                    <a:lnTo>
                      <a:pt x="228663" y="3623"/>
                    </a:lnTo>
                    <a:lnTo>
                      <a:pt x="191046" y="19116"/>
                    </a:lnTo>
                    <a:lnTo>
                      <a:pt x="161857" y="45253"/>
                    </a:lnTo>
                    <a:lnTo>
                      <a:pt x="142660" y="80810"/>
                    </a:lnTo>
                    <a:lnTo>
                      <a:pt x="135022" y="124561"/>
                    </a:lnTo>
                    <a:lnTo>
                      <a:pt x="138197" y="171986"/>
                    </a:lnTo>
                    <a:lnTo>
                      <a:pt x="151365" y="215043"/>
                    </a:lnTo>
                    <a:lnTo>
                      <a:pt x="175816" y="253281"/>
                    </a:lnTo>
                    <a:lnTo>
                      <a:pt x="212841" y="286253"/>
                    </a:lnTo>
                    <a:lnTo>
                      <a:pt x="205920" y="286986"/>
                    </a:lnTo>
                    <a:lnTo>
                      <a:pt x="167793" y="292154"/>
                    </a:lnTo>
                    <a:lnTo>
                      <a:pt x="110108" y="304838"/>
                    </a:lnTo>
                    <a:lnTo>
                      <a:pt x="44567" y="335099"/>
                    </a:lnTo>
                    <a:lnTo>
                      <a:pt x="4594" y="394551"/>
                    </a:lnTo>
                    <a:lnTo>
                      <a:pt x="0" y="436740"/>
                    </a:lnTo>
                    <a:lnTo>
                      <a:pt x="20" y="603259"/>
                    </a:lnTo>
                    <a:lnTo>
                      <a:pt x="15926" y="646781"/>
                    </a:lnTo>
                    <a:lnTo>
                      <a:pt x="59506" y="662660"/>
                    </a:lnTo>
                    <a:lnTo>
                      <a:pt x="162036" y="662683"/>
                    </a:lnTo>
                    <a:lnTo>
                      <a:pt x="469629" y="662649"/>
                    </a:lnTo>
                    <a:lnTo>
                      <a:pt x="494446" y="658537"/>
                    </a:lnTo>
                    <a:lnTo>
                      <a:pt x="513121" y="646731"/>
                    </a:lnTo>
                    <a:lnTo>
                      <a:pt x="524895" y="628002"/>
                    </a:lnTo>
                    <a:lnTo>
                      <a:pt x="525548" y="624054"/>
                    </a:lnTo>
                    <a:lnTo>
                      <a:pt x="419684" y="624043"/>
                    </a:lnTo>
                    <a:lnTo>
                      <a:pt x="109535" y="624043"/>
                    </a:lnTo>
                    <a:lnTo>
                      <a:pt x="101389" y="623656"/>
                    </a:lnTo>
                    <a:lnTo>
                      <a:pt x="93695" y="623448"/>
                    </a:lnTo>
                    <a:lnTo>
                      <a:pt x="68344" y="623448"/>
                    </a:lnTo>
                    <a:lnTo>
                      <a:pt x="57304" y="623401"/>
                    </a:lnTo>
                    <a:lnTo>
                      <a:pt x="49311" y="622242"/>
                    </a:lnTo>
                    <a:lnTo>
                      <a:pt x="43688" y="618948"/>
                    </a:lnTo>
                    <a:lnTo>
                      <a:pt x="40372" y="613390"/>
                    </a:lnTo>
                    <a:lnTo>
                      <a:pt x="39276" y="605437"/>
                    </a:lnTo>
                    <a:lnTo>
                      <a:pt x="39393" y="426604"/>
                    </a:lnTo>
                    <a:lnTo>
                      <a:pt x="56005" y="377792"/>
                    </a:lnTo>
                    <a:lnTo>
                      <a:pt x="105648" y="347349"/>
                    </a:lnTo>
                    <a:lnTo>
                      <a:pt x="147367" y="336010"/>
                    </a:lnTo>
                    <a:lnTo>
                      <a:pt x="193460" y="328014"/>
                    </a:lnTo>
                    <a:lnTo>
                      <a:pt x="239404" y="323885"/>
                    </a:lnTo>
                    <a:lnTo>
                      <a:pt x="465553" y="323661"/>
                    </a:lnTo>
                    <a:lnTo>
                      <a:pt x="442989" y="312759"/>
                    </a:lnTo>
                    <a:lnTo>
                      <a:pt x="391029" y="297883"/>
                    </a:lnTo>
                    <a:lnTo>
                      <a:pt x="352751" y="290979"/>
                    </a:lnTo>
                    <a:lnTo>
                      <a:pt x="315875" y="285855"/>
                    </a:lnTo>
                    <a:lnTo>
                      <a:pt x="348013" y="259425"/>
                    </a:lnTo>
                    <a:lnTo>
                      <a:pt x="348157" y="259230"/>
                    </a:lnTo>
                    <a:lnTo>
                      <a:pt x="264548" y="259230"/>
                    </a:lnTo>
                    <a:lnTo>
                      <a:pt x="233375" y="251692"/>
                    </a:lnTo>
                    <a:lnTo>
                      <a:pt x="191121" y="207401"/>
                    </a:lnTo>
                    <a:lnTo>
                      <a:pt x="175890" y="159454"/>
                    </a:lnTo>
                    <a:lnTo>
                      <a:pt x="173858" y="133629"/>
                    </a:lnTo>
                    <a:lnTo>
                      <a:pt x="174126" y="123492"/>
                    </a:lnTo>
                    <a:lnTo>
                      <a:pt x="192345" y="69672"/>
                    </a:lnTo>
                    <a:lnTo>
                      <a:pt x="237685" y="41575"/>
                    </a:lnTo>
                    <a:lnTo>
                      <a:pt x="268127" y="38972"/>
                    </a:lnTo>
                    <a:lnTo>
                      <a:pt x="360345" y="38972"/>
                    </a:lnTo>
                    <a:lnTo>
                      <a:pt x="355336" y="32200"/>
                    </a:lnTo>
                    <a:lnTo>
                      <a:pt x="319772" y="9873"/>
                    </a:lnTo>
                    <a:lnTo>
                      <a:pt x="273143" y="0"/>
                    </a:lnTo>
                    <a:close/>
                  </a:path>
                  <a:path w="529589" h="662939">
                    <a:moveTo>
                      <a:pt x="447890" y="623316"/>
                    </a:moveTo>
                    <a:lnTo>
                      <a:pt x="437790" y="623339"/>
                    </a:lnTo>
                    <a:lnTo>
                      <a:pt x="427704" y="623645"/>
                    </a:lnTo>
                    <a:lnTo>
                      <a:pt x="419694" y="624054"/>
                    </a:lnTo>
                    <a:lnTo>
                      <a:pt x="525548" y="624054"/>
                    </a:lnTo>
                    <a:lnTo>
                      <a:pt x="525647" y="623457"/>
                    </a:lnTo>
                    <a:lnTo>
                      <a:pt x="468100" y="623457"/>
                    </a:lnTo>
                    <a:lnTo>
                      <a:pt x="447890" y="623316"/>
                    </a:lnTo>
                    <a:close/>
                  </a:path>
                  <a:path w="529589" h="662939">
                    <a:moveTo>
                      <a:pt x="139608" y="452164"/>
                    </a:moveTo>
                    <a:lnTo>
                      <a:pt x="111163" y="578334"/>
                    </a:lnTo>
                    <a:lnTo>
                      <a:pt x="111311" y="605437"/>
                    </a:lnTo>
                    <a:lnTo>
                      <a:pt x="111431" y="621447"/>
                    </a:lnTo>
                    <a:lnTo>
                      <a:pt x="109535" y="624043"/>
                    </a:lnTo>
                    <a:lnTo>
                      <a:pt x="419684" y="624043"/>
                    </a:lnTo>
                    <a:lnTo>
                      <a:pt x="419557" y="623897"/>
                    </a:lnTo>
                    <a:lnTo>
                      <a:pt x="153136" y="623897"/>
                    </a:lnTo>
                    <a:lnTo>
                      <a:pt x="149943" y="622002"/>
                    </a:lnTo>
                    <a:lnTo>
                      <a:pt x="150110" y="611384"/>
                    </a:lnTo>
                    <a:lnTo>
                      <a:pt x="150434" y="580559"/>
                    </a:lnTo>
                    <a:lnTo>
                      <a:pt x="150498" y="469095"/>
                    </a:lnTo>
                    <a:lnTo>
                      <a:pt x="146026" y="456729"/>
                    </a:lnTo>
                    <a:lnTo>
                      <a:pt x="139608" y="452164"/>
                    </a:lnTo>
                    <a:close/>
                  </a:path>
                  <a:path w="529589" h="662939">
                    <a:moveTo>
                      <a:pt x="213738" y="623348"/>
                    </a:moveTo>
                    <a:lnTo>
                      <a:pt x="188336" y="623401"/>
                    </a:lnTo>
                    <a:lnTo>
                      <a:pt x="153136" y="623897"/>
                    </a:lnTo>
                    <a:lnTo>
                      <a:pt x="419557" y="623897"/>
                    </a:lnTo>
                    <a:lnTo>
                      <a:pt x="376177" y="623813"/>
                    </a:lnTo>
                    <a:lnTo>
                      <a:pt x="346153" y="623467"/>
                    </a:lnTo>
                    <a:lnTo>
                      <a:pt x="264546" y="623467"/>
                    </a:lnTo>
                    <a:lnTo>
                      <a:pt x="213738" y="623348"/>
                    </a:lnTo>
                    <a:close/>
                  </a:path>
                  <a:path w="529589" h="662939">
                    <a:moveTo>
                      <a:pt x="406961" y="451682"/>
                    </a:moveTo>
                    <a:lnTo>
                      <a:pt x="387349" y="452949"/>
                    </a:lnTo>
                    <a:lnTo>
                      <a:pt x="380836" y="458404"/>
                    </a:lnTo>
                    <a:lnTo>
                      <a:pt x="378438" y="473315"/>
                    </a:lnTo>
                    <a:lnTo>
                      <a:pt x="378478" y="474299"/>
                    </a:lnTo>
                    <a:lnTo>
                      <a:pt x="378590" y="580559"/>
                    </a:lnTo>
                    <a:lnTo>
                      <a:pt x="378911" y="613390"/>
                    </a:lnTo>
                    <a:lnTo>
                      <a:pt x="379035" y="622106"/>
                    </a:lnTo>
                    <a:lnTo>
                      <a:pt x="376177" y="623813"/>
                    </a:lnTo>
                    <a:lnTo>
                      <a:pt x="419485" y="623813"/>
                    </a:lnTo>
                    <a:lnTo>
                      <a:pt x="417589" y="621625"/>
                    </a:lnTo>
                    <a:lnTo>
                      <a:pt x="417863" y="580559"/>
                    </a:lnTo>
                    <a:lnTo>
                      <a:pt x="417840" y="471483"/>
                    </a:lnTo>
                    <a:lnTo>
                      <a:pt x="414144" y="456802"/>
                    </a:lnTo>
                    <a:lnTo>
                      <a:pt x="406961" y="451682"/>
                    </a:lnTo>
                    <a:close/>
                  </a:path>
                  <a:path w="529589" h="662939">
                    <a:moveTo>
                      <a:pt x="315968" y="623376"/>
                    </a:moveTo>
                    <a:lnTo>
                      <a:pt x="264546" y="623467"/>
                    </a:lnTo>
                    <a:lnTo>
                      <a:pt x="346153" y="623467"/>
                    </a:lnTo>
                    <a:lnTo>
                      <a:pt x="315968" y="623376"/>
                    </a:lnTo>
                    <a:close/>
                  </a:path>
                  <a:path w="529589" h="662939">
                    <a:moveTo>
                      <a:pt x="465553" y="323661"/>
                    </a:moveTo>
                    <a:lnTo>
                      <a:pt x="285195" y="323661"/>
                    </a:lnTo>
                    <a:lnTo>
                      <a:pt x="330829" y="327382"/>
                    </a:lnTo>
                    <a:lnTo>
                      <a:pt x="376345" y="335099"/>
                    </a:lnTo>
                    <a:lnTo>
                      <a:pt x="421610" y="346816"/>
                    </a:lnTo>
                    <a:lnTo>
                      <a:pt x="457619" y="364564"/>
                    </a:lnTo>
                    <a:lnTo>
                      <a:pt x="488101" y="407643"/>
                    </a:lnTo>
                    <a:lnTo>
                      <a:pt x="490006" y="426604"/>
                    </a:lnTo>
                    <a:lnTo>
                      <a:pt x="489846" y="451682"/>
                    </a:lnTo>
                    <a:lnTo>
                      <a:pt x="489807" y="601678"/>
                    </a:lnTo>
                    <a:lnTo>
                      <a:pt x="488786" y="612219"/>
                    </a:lnTo>
                    <a:lnTo>
                      <a:pt x="485283" y="618897"/>
                    </a:lnTo>
                    <a:lnTo>
                      <a:pt x="478616" y="622410"/>
                    </a:lnTo>
                    <a:lnTo>
                      <a:pt x="468100" y="623457"/>
                    </a:lnTo>
                    <a:lnTo>
                      <a:pt x="525647" y="623457"/>
                    </a:lnTo>
                    <a:lnTo>
                      <a:pt x="528987" y="603259"/>
                    </a:lnTo>
                    <a:lnTo>
                      <a:pt x="528861" y="546830"/>
                    </a:lnTo>
                    <a:lnTo>
                      <a:pt x="528977" y="456729"/>
                    </a:lnTo>
                    <a:lnTo>
                      <a:pt x="525806" y="396784"/>
                    </a:lnTo>
                    <a:lnTo>
                      <a:pt x="494542" y="344294"/>
                    </a:lnTo>
                    <a:lnTo>
                      <a:pt x="467598" y="324649"/>
                    </a:lnTo>
                    <a:lnTo>
                      <a:pt x="465553" y="323661"/>
                    </a:lnTo>
                    <a:close/>
                  </a:path>
                  <a:path w="529589" h="662939">
                    <a:moveTo>
                      <a:pt x="90385" y="623359"/>
                    </a:moveTo>
                    <a:lnTo>
                      <a:pt x="68344" y="623448"/>
                    </a:lnTo>
                    <a:lnTo>
                      <a:pt x="93695" y="623448"/>
                    </a:lnTo>
                    <a:lnTo>
                      <a:pt x="90385" y="623359"/>
                    </a:lnTo>
                    <a:close/>
                  </a:path>
                  <a:path w="529589" h="662939">
                    <a:moveTo>
                      <a:pt x="360345" y="38972"/>
                    </a:moveTo>
                    <a:lnTo>
                      <a:pt x="268127" y="38972"/>
                    </a:lnTo>
                    <a:lnTo>
                      <a:pt x="304596" y="46136"/>
                    </a:lnTo>
                    <a:lnTo>
                      <a:pt x="331482" y="63501"/>
                    </a:lnTo>
                    <a:lnTo>
                      <a:pt x="348386" y="90701"/>
                    </a:lnTo>
                    <a:lnTo>
                      <a:pt x="354910" y="127367"/>
                    </a:lnTo>
                    <a:lnTo>
                      <a:pt x="353851" y="154865"/>
                    </a:lnTo>
                    <a:lnTo>
                      <a:pt x="338701" y="205879"/>
                    </a:lnTo>
                    <a:lnTo>
                      <a:pt x="295706" y="251647"/>
                    </a:lnTo>
                    <a:lnTo>
                      <a:pt x="264548" y="259230"/>
                    </a:lnTo>
                    <a:lnTo>
                      <a:pt x="348157" y="259230"/>
                    </a:lnTo>
                    <a:lnTo>
                      <a:pt x="371010" y="228364"/>
                    </a:lnTo>
                    <a:lnTo>
                      <a:pt x="385780" y="193086"/>
                    </a:lnTo>
                    <a:lnTo>
                      <a:pt x="393234" y="154005"/>
                    </a:lnTo>
                    <a:lnTo>
                      <a:pt x="392306" y="106255"/>
                    </a:lnTo>
                    <a:lnTo>
                      <a:pt x="379593" y="64991"/>
                    </a:lnTo>
                    <a:lnTo>
                      <a:pt x="360345" y="38972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90689" y="1272676"/>
                <a:ext cx="52959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529589" h="662939">
                    <a:moveTo>
                      <a:pt x="268703" y="0"/>
                    </a:moveTo>
                    <a:lnTo>
                      <a:pt x="202115" y="12193"/>
                    </a:lnTo>
                    <a:lnTo>
                      <a:pt x="152874" y="58657"/>
                    </a:lnTo>
                    <a:lnTo>
                      <a:pt x="137295" y="102008"/>
                    </a:lnTo>
                    <a:lnTo>
                      <a:pt x="135044" y="150081"/>
                    </a:lnTo>
                    <a:lnTo>
                      <a:pt x="145081" y="198118"/>
                    </a:lnTo>
                    <a:lnTo>
                      <a:pt x="166363" y="241363"/>
                    </a:lnTo>
                    <a:lnTo>
                      <a:pt x="197847" y="275059"/>
                    </a:lnTo>
                    <a:lnTo>
                      <a:pt x="202213" y="278347"/>
                    </a:lnTo>
                    <a:lnTo>
                      <a:pt x="206789" y="281373"/>
                    </a:lnTo>
                    <a:lnTo>
                      <a:pt x="213480" y="286075"/>
                    </a:lnTo>
                    <a:lnTo>
                      <a:pt x="206360" y="286849"/>
                    </a:lnTo>
                    <a:lnTo>
                      <a:pt x="201962" y="287268"/>
                    </a:lnTo>
                    <a:lnTo>
                      <a:pt x="197596" y="287823"/>
                    </a:lnTo>
                    <a:lnTo>
                      <a:pt x="138567" y="297470"/>
                    </a:lnTo>
                    <a:lnTo>
                      <a:pt x="81369" y="314859"/>
                    </a:lnTo>
                    <a:lnTo>
                      <a:pt x="44288" y="335159"/>
                    </a:lnTo>
                    <a:lnTo>
                      <a:pt x="4591" y="394415"/>
                    </a:lnTo>
                    <a:lnTo>
                      <a:pt x="0" y="436196"/>
                    </a:lnTo>
                    <a:lnTo>
                      <a:pt x="10" y="602704"/>
                    </a:lnTo>
                    <a:lnTo>
                      <a:pt x="4113" y="627947"/>
                    </a:lnTo>
                    <a:lnTo>
                      <a:pt x="15941" y="646760"/>
                    </a:lnTo>
                    <a:lnTo>
                      <a:pt x="34869" y="658513"/>
                    </a:lnTo>
                    <a:lnTo>
                      <a:pt x="60270" y="662576"/>
                    </a:lnTo>
                    <a:lnTo>
                      <a:pt x="469168" y="662576"/>
                    </a:lnTo>
                    <a:lnTo>
                      <a:pt x="494392" y="658479"/>
                    </a:lnTo>
                    <a:lnTo>
                      <a:pt x="513195" y="646633"/>
                    </a:lnTo>
                    <a:lnTo>
                      <a:pt x="524947" y="627686"/>
                    </a:lnTo>
                    <a:lnTo>
                      <a:pt x="525533" y="624033"/>
                    </a:lnTo>
                    <a:lnTo>
                      <a:pt x="377370" y="624033"/>
                    </a:lnTo>
                    <a:lnTo>
                      <a:pt x="371674" y="623876"/>
                    </a:lnTo>
                    <a:lnTo>
                      <a:pt x="109012" y="623876"/>
                    </a:lnTo>
                    <a:lnTo>
                      <a:pt x="101211" y="623551"/>
                    </a:lnTo>
                    <a:lnTo>
                      <a:pt x="93698" y="623379"/>
                    </a:lnTo>
                    <a:lnTo>
                      <a:pt x="68164" y="623379"/>
                    </a:lnTo>
                    <a:lnTo>
                      <a:pt x="57150" y="623321"/>
                    </a:lnTo>
                    <a:lnTo>
                      <a:pt x="49199" y="622136"/>
                    </a:lnTo>
                    <a:lnTo>
                      <a:pt x="43629" y="618808"/>
                    </a:lnTo>
                    <a:lnTo>
                      <a:pt x="40349" y="613202"/>
                    </a:lnTo>
                    <a:lnTo>
                      <a:pt x="39265" y="605185"/>
                    </a:lnTo>
                    <a:lnTo>
                      <a:pt x="39360" y="419086"/>
                    </a:lnTo>
                    <a:lnTo>
                      <a:pt x="55934" y="377813"/>
                    </a:lnTo>
                    <a:lnTo>
                      <a:pt x="105809" y="347197"/>
                    </a:lnTo>
                    <a:lnTo>
                      <a:pt x="147545" y="335874"/>
                    </a:lnTo>
                    <a:lnTo>
                      <a:pt x="193637" y="327903"/>
                    </a:lnTo>
                    <a:lnTo>
                      <a:pt x="239580" y="323794"/>
                    </a:lnTo>
                    <a:lnTo>
                      <a:pt x="465183" y="323588"/>
                    </a:lnTo>
                    <a:lnTo>
                      <a:pt x="458477" y="319617"/>
                    </a:lnTo>
                    <a:lnTo>
                      <a:pt x="413521" y="303148"/>
                    </a:lnTo>
                    <a:lnTo>
                      <a:pt x="372075" y="294073"/>
                    </a:lnTo>
                    <a:lnTo>
                      <a:pt x="315466" y="286096"/>
                    </a:lnTo>
                    <a:lnTo>
                      <a:pt x="347676" y="259674"/>
                    </a:lnTo>
                    <a:lnTo>
                      <a:pt x="347974" y="259274"/>
                    </a:lnTo>
                    <a:lnTo>
                      <a:pt x="264553" y="259274"/>
                    </a:lnTo>
                    <a:lnTo>
                      <a:pt x="233588" y="251999"/>
                    </a:lnTo>
                    <a:lnTo>
                      <a:pt x="206339" y="229574"/>
                    </a:lnTo>
                    <a:lnTo>
                      <a:pt x="186605" y="198257"/>
                    </a:lnTo>
                    <a:lnTo>
                      <a:pt x="175824" y="164925"/>
                    </a:lnTo>
                    <a:lnTo>
                      <a:pt x="173732" y="129918"/>
                    </a:lnTo>
                    <a:lnTo>
                      <a:pt x="180067" y="93578"/>
                    </a:lnTo>
                    <a:lnTo>
                      <a:pt x="192381" y="69011"/>
                    </a:lnTo>
                    <a:lnTo>
                      <a:pt x="212484" y="51317"/>
                    </a:lnTo>
                    <a:lnTo>
                      <a:pt x="238773" y="41108"/>
                    </a:lnTo>
                    <a:lnTo>
                      <a:pt x="269646" y="38993"/>
                    </a:lnTo>
                    <a:lnTo>
                      <a:pt x="360780" y="38993"/>
                    </a:lnTo>
                    <a:lnTo>
                      <a:pt x="355590" y="31864"/>
                    </a:lnTo>
                    <a:lnTo>
                      <a:pt x="318595" y="9100"/>
                    </a:lnTo>
                    <a:lnTo>
                      <a:pt x="268703" y="0"/>
                    </a:lnTo>
                    <a:close/>
                  </a:path>
                  <a:path w="529589" h="662939">
                    <a:moveTo>
                      <a:pt x="407432" y="452007"/>
                    </a:moveTo>
                    <a:lnTo>
                      <a:pt x="387799" y="452426"/>
                    </a:lnTo>
                    <a:lnTo>
                      <a:pt x="381014" y="457954"/>
                    </a:lnTo>
                    <a:lnTo>
                      <a:pt x="378704" y="471242"/>
                    </a:lnTo>
                    <a:lnTo>
                      <a:pt x="378592" y="475734"/>
                    </a:lnTo>
                    <a:lnTo>
                      <a:pt x="378615" y="581222"/>
                    </a:lnTo>
                    <a:lnTo>
                      <a:pt x="378885" y="612225"/>
                    </a:lnTo>
                    <a:lnTo>
                      <a:pt x="378993" y="620284"/>
                    </a:lnTo>
                    <a:lnTo>
                      <a:pt x="377370" y="624033"/>
                    </a:lnTo>
                    <a:lnTo>
                      <a:pt x="525533" y="624033"/>
                    </a:lnTo>
                    <a:lnTo>
                      <a:pt x="525561" y="623855"/>
                    </a:lnTo>
                    <a:lnTo>
                      <a:pt x="419097" y="623855"/>
                    </a:lnTo>
                    <a:lnTo>
                      <a:pt x="417652" y="621321"/>
                    </a:lnTo>
                    <a:lnTo>
                      <a:pt x="417762" y="601772"/>
                    </a:lnTo>
                    <a:lnTo>
                      <a:pt x="417882" y="558205"/>
                    </a:lnTo>
                    <a:lnTo>
                      <a:pt x="417757" y="471116"/>
                    </a:lnTo>
                    <a:lnTo>
                      <a:pt x="414280" y="457085"/>
                    </a:lnTo>
                    <a:lnTo>
                      <a:pt x="407432" y="452007"/>
                    </a:lnTo>
                    <a:close/>
                  </a:path>
                  <a:path w="529589" h="662939">
                    <a:moveTo>
                      <a:pt x="121943" y="451661"/>
                    </a:moveTo>
                    <a:lnTo>
                      <a:pt x="114813" y="456802"/>
                    </a:lnTo>
                    <a:lnTo>
                      <a:pt x="111232" y="471116"/>
                    </a:lnTo>
                    <a:lnTo>
                      <a:pt x="111168" y="581222"/>
                    </a:lnTo>
                    <a:lnTo>
                      <a:pt x="111356" y="610190"/>
                    </a:lnTo>
                    <a:lnTo>
                      <a:pt x="111462" y="621855"/>
                    </a:lnTo>
                    <a:lnTo>
                      <a:pt x="109012" y="623876"/>
                    </a:lnTo>
                    <a:lnTo>
                      <a:pt x="371674" y="623876"/>
                    </a:lnTo>
                    <a:lnTo>
                      <a:pt x="363023" y="623666"/>
                    </a:lnTo>
                    <a:lnTo>
                      <a:pt x="152435" y="623666"/>
                    </a:lnTo>
                    <a:lnTo>
                      <a:pt x="150131" y="621698"/>
                    </a:lnTo>
                    <a:lnTo>
                      <a:pt x="150410" y="581222"/>
                    </a:lnTo>
                    <a:lnTo>
                      <a:pt x="150508" y="472310"/>
                    </a:lnTo>
                    <a:lnTo>
                      <a:pt x="148016" y="458237"/>
                    </a:lnTo>
                    <a:lnTo>
                      <a:pt x="141545" y="452802"/>
                    </a:lnTo>
                    <a:lnTo>
                      <a:pt x="121943" y="451661"/>
                    </a:lnTo>
                    <a:close/>
                  </a:path>
                  <a:path w="529589" h="662939">
                    <a:moveTo>
                      <a:pt x="447109" y="623262"/>
                    </a:moveTo>
                    <a:lnTo>
                      <a:pt x="436706" y="623286"/>
                    </a:lnTo>
                    <a:lnTo>
                      <a:pt x="426311" y="623551"/>
                    </a:lnTo>
                    <a:lnTo>
                      <a:pt x="419097" y="623855"/>
                    </a:lnTo>
                    <a:lnTo>
                      <a:pt x="525561" y="623855"/>
                    </a:lnTo>
                    <a:lnTo>
                      <a:pt x="525639" y="623373"/>
                    </a:lnTo>
                    <a:lnTo>
                      <a:pt x="467922" y="623373"/>
                    </a:lnTo>
                    <a:lnTo>
                      <a:pt x="447109" y="623262"/>
                    </a:lnTo>
                    <a:close/>
                  </a:path>
                  <a:path w="529589" h="662939">
                    <a:moveTo>
                      <a:pt x="212343" y="623316"/>
                    </a:moveTo>
                    <a:lnTo>
                      <a:pt x="152435" y="623666"/>
                    </a:lnTo>
                    <a:lnTo>
                      <a:pt x="363023" y="623666"/>
                    </a:lnTo>
                    <a:lnTo>
                      <a:pt x="347066" y="623384"/>
                    </a:lnTo>
                    <a:lnTo>
                      <a:pt x="264368" y="623384"/>
                    </a:lnTo>
                    <a:lnTo>
                      <a:pt x="212343" y="623316"/>
                    </a:lnTo>
                    <a:close/>
                  </a:path>
                  <a:path w="529589" h="662939">
                    <a:moveTo>
                      <a:pt x="315181" y="623198"/>
                    </a:moveTo>
                    <a:lnTo>
                      <a:pt x="264368" y="623384"/>
                    </a:lnTo>
                    <a:lnTo>
                      <a:pt x="347066" y="623384"/>
                    </a:lnTo>
                    <a:lnTo>
                      <a:pt x="340583" y="623269"/>
                    </a:lnTo>
                    <a:lnTo>
                      <a:pt x="315181" y="623198"/>
                    </a:lnTo>
                    <a:close/>
                  </a:path>
                  <a:path w="529589" h="662939">
                    <a:moveTo>
                      <a:pt x="90202" y="623299"/>
                    </a:moveTo>
                    <a:lnTo>
                      <a:pt x="68164" y="623379"/>
                    </a:lnTo>
                    <a:lnTo>
                      <a:pt x="93698" y="623379"/>
                    </a:lnTo>
                    <a:lnTo>
                      <a:pt x="90202" y="623299"/>
                    </a:lnTo>
                    <a:close/>
                  </a:path>
                  <a:path w="529589" h="662939">
                    <a:moveTo>
                      <a:pt x="465183" y="323588"/>
                    </a:moveTo>
                    <a:lnTo>
                      <a:pt x="285369" y="323588"/>
                    </a:lnTo>
                    <a:lnTo>
                      <a:pt x="331002" y="327323"/>
                    </a:lnTo>
                    <a:lnTo>
                      <a:pt x="376476" y="335039"/>
                    </a:lnTo>
                    <a:lnTo>
                      <a:pt x="421788" y="346774"/>
                    </a:lnTo>
                    <a:lnTo>
                      <a:pt x="469630" y="374491"/>
                    </a:lnTo>
                    <a:lnTo>
                      <a:pt x="489869" y="425976"/>
                    </a:lnTo>
                    <a:lnTo>
                      <a:pt x="489995" y="436196"/>
                    </a:lnTo>
                    <a:lnTo>
                      <a:pt x="489813" y="456802"/>
                    </a:lnTo>
                    <a:lnTo>
                      <a:pt x="489715" y="602704"/>
                    </a:lnTo>
                    <a:lnTo>
                      <a:pt x="488774" y="612225"/>
                    </a:lnTo>
                    <a:lnTo>
                      <a:pt x="485237" y="618851"/>
                    </a:lnTo>
                    <a:lnTo>
                      <a:pt x="478514" y="622338"/>
                    </a:lnTo>
                    <a:lnTo>
                      <a:pt x="467922" y="623373"/>
                    </a:lnTo>
                    <a:lnTo>
                      <a:pt x="525639" y="623373"/>
                    </a:lnTo>
                    <a:lnTo>
                      <a:pt x="528953" y="602704"/>
                    </a:lnTo>
                    <a:lnTo>
                      <a:pt x="529023" y="451661"/>
                    </a:lnTo>
                    <a:lnTo>
                      <a:pt x="529167" y="425976"/>
                    </a:lnTo>
                    <a:lnTo>
                      <a:pt x="526140" y="397334"/>
                    </a:lnTo>
                    <a:lnTo>
                      <a:pt x="516654" y="372275"/>
                    </a:lnTo>
                    <a:lnTo>
                      <a:pt x="500972" y="350567"/>
                    </a:lnTo>
                    <a:lnTo>
                      <a:pt x="479357" y="331979"/>
                    </a:lnTo>
                    <a:lnTo>
                      <a:pt x="465183" y="323588"/>
                    </a:lnTo>
                    <a:close/>
                  </a:path>
                  <a:path w="529589" h="662939">
                    <a:moveTo>
                      <a:pt x="360780" y="38993"/>
                    </a:moveTo>
                    <a:lnTo>
                      <a:pt x="269646" y="38993"/>
                    </a:lnTo>
                    <a:lnTo>
                      <a:pt x="307021" y="47205"/>
                    </a:lnTo>
                    <a:lnTo>
                      <a:pt x="333768" y="66530"/>
                    </a:lnTo>
                    <a:lnTo>
                      <a:pt x="349817" y="97390"/>
                    </a:lnTo>
                    <a:lnTo>
                      <a:pt x="355099" y="140205"/>
                    </a:lnTo>
                    <a:lnTo>
                      <a:pt x="352911" y="162656"/>
                    </a:lnTo>
                    <a:lnTo>
                      <a:pt x="337651" y="207841"/>
                    </a:lnTo>
                    <a:lnTo>
                      <a:pt x="295645" y="251581"/>
                    </a:lnTo>
                    <a:lnTo>
                      <a:pt x="264553" y="259274"/>
                    </a:lnTo>
                    <a:lnTo>
                      <a:pt x="347974" y="259274"/>
                    </a:lnTo>
                    <a:lnTo>
                      <a:pt x="370760" y="228654"/>
                    </a:lnTo>
                    <a:lnTo>
                      <a:pt x="385627" y="193426"/>
                    </a:lnTo>
                    <a:lnTo>
                      <a:pt x="393181" y="154382"/>
                    </a:lnTo>
                    <a:lnTo>
                      <a:pt x="392484" y="107280"/>
                    </a:lnTo>
                    <a:lnTo>
                      <a:pt x="380087" y="65515"/>
                    </a:lnTo>
                    <a:lnTo>
                      <a:pt x="360780" y="38993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790361" y="793726"/>
                <a:ext cx="619125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5615">
                    <a:moveTo>
                      <a:pt x="550032" y="415031"/>
                    </a:moveTo>
                    <a:lnTo>
                      <a:pt x="431926" y="415031"/>
                    </a:lnTo>
                    <a:lnTo>
                      <a:pt x="437706" y="416644"/>
                    </a:lnTo>
                    <a:lnTo>
                      <a:pt x="532373" y="474422"/>
                    </a:lnTo>
                    <a:lnTo>
                      <a:pt x="540331" y="475312"/>
                    </a:lnTo>
                    <a:lnTo>
                      <a:pt x="555199" y="464977"/>
                    </a:lnTo>
                    <a:lnTo>
                      <a:pt x="557472" y="457648"/>
                    </a:lnTo>
                    <a:lnTo>
                      <a:pt x="555754" y="448664"/>
                    </a:lnTo>
                    <a:lnTo>
                      <a:pt x="553638" y="436624"/>
                    </a:lnTo>
                    <a:lnTo>
                      <a:pt x="551682" y="424551"/>
                    </a:lnTo>
                    <a:lnTo>
                      <a:pt x="550032" y="415031"/>
                    </a:lnTo>
                    <a:close/>
                  </a:path>
                  <a:path w="619125" h="475615">
                    <a:moveTo>
                      <a:pt x="249451" y="330065"/>
                    </a:moveTo>
                    <a:lnTo>
                      <a:pt x="193119" y="330065"/>
                    </a:lnTo>
                    <a:lnTo>
                      <a:pt x="199315" y="332322"/>
                    </a:lnTo>
                    <a:lnTo>
                      <a:pt x="204236" y="337348"/>
                    </a:lnTo>
                    <a:lnTo>
                      <a:pt x="232122" y="371026"/>
                    </a:lnTo>
                    <a:lnTo>
                      <a:pt x="265183" y="395230"/>
                    </a:lnTo>
                    <a:lnTo>
                      <a:pt x="303414" y="409945"/>
                    </a:lnTo>
                    <a:lnTo>
                      <a:pt x="346808" y="415157"/>
                    </a:lnTo>
                    <a:lnTo>
                      <a:pt x="385969" y="415310"/>
                    </a:lnTo>
                    <a:lnTo>
                      <a:pt x="550032" y="415031"/>
                    </a:lnTo>
                    <a:lnTo>
                      <a:pt x="549885" y="414183"/>
                    </a:lnTo>
                    <a:lnTo>
                      <a:pt x="509159" y="414183"/>
                    </a:lnTo>
                    <a:lnTo>
                      <a:pt x="470349" y="390870"/>
                    </a:lnTo>
                    <a:lnTo>
                      <a:pt x="437354" y="376139"/>
                    </a:lnTo>
                    <a:lnTo>
                      <a:pt x="388047" y="376139"/>
                    </a:lnTo>
                    <a:lnTo>
                      <a:pt x="344542" y="375839"/>
                    </a:lnTo>
                    <a:lnTo>
                      <a:pt x="299335" y="367407"/>
                    </a:lnTo>
                    <a:lnTo>
                      <a:pt x="261761" y="345221"/>
                    </a:lnTo>
                    <a:lnTo>
                      <a:pt x="249451" y="330065"/>
                    </a:lnTo>
                    <a:close/>
                  </a:path>
                  <a:path w="619125" h="475615">
                    <a:moveTo>
                      <a:pt x="561074" y="124377"/>
                    </a:moveTo>
                    <a:lnTo>
                      <a:pt x="402818" y="124377"/>
                    </a:lnTo>
                    <a:lnTo>
                      <a:pt x="431272" y="124459"/>
                    </a:lnTo>
                    <a:lnTo>
                      <a:pt x="459715" y="124925"/>
                    </a:lnTo>
                    <a:lnTo>
                      <a:pt x="498751" y="132350"/>
                    </a:lnTo>
                    <a:lnTo>
                      <a:pt x="532667" y="151219"/>
                    </a:lnTo>
                    <a:lnTo>
                      <a:pt x="559164" y="179576"/>
                    </a:lnTo>
                    <a:lnTo>
                      <a:pt x="575942" y="215467"/>
                    </a:lnTo>
                    <a:lnTo>
                      <a:pt x="580847" y="254732"/>
                    </a:lnTo>
                    <a:lnTo>
                      <a:pt x="573743" y="292704"/>
                    </a:lnTo>
                    <a:lnTo>
                      <a:pt x="555283" y="326386"/>
                    </a:lnTo>
                    <a:lnTo>
                      <a:pt x="526122" y="352782"/>
                    </a:lnTo>
                    <a:lnTo>
                      <a:pt x="513782" y="362540"/>
                    </a:lnTo>
                    <a:lnTo>
                      <a:pt x="506659" y="373232"/>
                    </a:lnTo>
                    <a:lnTo>
                      <a:pt x="504621" y="385509"/>
                    </a:lnTo>
                    <a:lnTo>
                      <a:pt x="507536" y="400027"/>
                    </a:lnTo>
                    <a:lnTo>
                      <a:pt x="508803" y="403754"/>
                    </a:lnTo>
                    <a:lnTo>
                      <a:pt x="508510" y="408016"/>
                    </a:lnTo>
                    <a:lnTo>
                      <a:pt x="509159" y="414183"/>
                    </a:lnTo>
                    <a:lnTo>
                      <a:pt x="549885" y="414183"/>
                    </a:lnTo>
                    <a:lnTo>
                      <a:pt x="549595" y="412510"/>
                    </a:lnTo>
                    <a:lnTo>
                      <a:pt x="547084" y="400571"/>
                    </a:lnTo>
                    <a:lnTo>
                      <a:pt x="544823" y="391053"/>
                    </a:lnTo>
                    <a:lnTo>
                      <a:pt x="547870" y="386362"/>
                    </a:lnTo>
                    <a:lnTo>
                      <a:pt x="586434" y="349633"/>
                    </a:lnTo>
                    <a:lnTo>
                      <a:pt x="607313" y="313476"/>
                    </a:lnTo>
                    <a:lnTo>
                      <a:pt x="618096" y="274243"/>
                    </a:lnTo>
                    <a:lnTo>
                      <a:pt x="618989" y="233936"/>
                    </a:lnTo>
                    <a:lnTo>
                      <a:pt x="610200" y="194559"/>
                    </a:lnTo>
                    <a:lnTo>
                      <a:pt x="591935" y="158116"/>
                    </a:lnTo>
                    <a:lnTo>
                      <a:pt x="564402" y="126611"/>
                    </a:lnTo>
                    <a:lnTo>
                      <a:pt x="561074" y="124377"/>
                    </a:lnTo>
                    <a:close/>
                  </a:path>
                  <a:path w="619125" h="475615">
                    <a:moveTo>
                      <a:pt x="164410" y="0"/>
                    </a:moveTo>
                    <a:lnTo>
                      <a:pt x="120302" y="6185"/>
                    </a:lnTo>
                    <a:lnTo>
                      <a:pt x="76190" y="25714"/>
                    </a:lnTo>
                    <a:lnTo>
                      <a:pt x="41465" y="53936"/>
                    </a:lnTo>
                    <a:lnTo>
                      <a:pt x="16665" y="90874"/>
                    </a:lnTo>
                    <a:lnTo>
                      <a:pt x="2326" y="136548"/>
                    </a:lnTo>
                    <a:lnTo>
                      <a:pt x="0" y="183398"/>
                    </a:lnTo>
                    <a:lnTo>
                      <a:pt x="10147" y="225894"/>
                    </a:lnTo>
                    <a:lnTo>
                      <a:pt x="32284" y="263850"/>
                    </a:lnTo>
                    <a:lnTo>
                      <a:pt x="65926" y="297077"/>
                    </a:lnTo>
                    <a:lnTo>
                      <a:pt x="71706" y="301611"/>
                    </a:lnTo>
                    <a:lnTo>
                      <a:pt x="74293" y="305276"/>
                    </a:lnTo>
                    <a:lnTo>
                      <a:pt x="72515" y="313476"/>
                    </a:lnTo>
                    <a:lnTo>
                      <a:pt x="70126" y="325590"/>
                    </a:lnTo>
                    <a:lnTo>
                      <a:pt x="67969" y="338235"/>
                    </a:lnTo>
                    <a:lnTo>
                      <a:pt x="65894" y="350900"/>
                    </a:lnTo>
                    <a:lnTo>
                      <a:pt x="63654" y="363536"/>
                    </a:lnTo>
                    <a:lnTo>
                      <a:pt x="62230" y="371001"/>
                    </a:lnTo>
                    <a:lnTo>
                      <a:pt x="63466" y="377493"/>
                    </a:lnTo>
                    <a:lnTo>
                      <a:pt x="68743" y="382687"/>
                    </a:lnTo>
                    <a:lnTo>
                      <a:pt x="75436" y="387322"/>
                    </a:lnTo>
                    <a:lnTo>
                      <a:pt x="82328" y="388663"/>
                    </a:lnTo>
                    <a:lnTo>
                      <a:pt x="89383" y="387275"/>
                    </a:lnTo>
                    <a:lnTo>
                      <a:pt x="96564" y="383723"/>
                    </a:lnTo>
                    <a:lnTo>
                      <a:pt x="117323" y="371001"/>
                    </a:lnTo>
                    <a:lnTo>
                      <a:pt x="177902" y="334186"/>
                    </a:lnTo>
                    <a:lnTo>
                      <a:pt x="185898" y="330660"/>
                    </a:lnTo>
                    <a:lnTo>
                      <a:pt x="193119" y="330065"/>
                    </a:lnTo>
                    <a:lnTo>
                      <a:pt x="249451" y="330065"/>
                    </a:lnTo>
                    <a:lnTo>
                      <a:pt x="247823" y="328060"/>
                    </a:lnTo>
                    <a:lnTo>
                      <a:pt x="111035" y="328060"/>
                    </a:lnTo>
                    <a:lnTo>
                      <a:pt x="109768" y="319704"/>
                    </a:lnTo>
                    <a:lnTo>
                      <a:pt x="112176" y="311966"/>
                    </a:lnTo>
                    <a:lnTo>
                      <a:pt x="113988" y="304490"/>
                    </a:lnTo>
                    <a:lnTo>
                      <a:pt x="115106" y="294272"/>
                    </a:lnTo>
                    <a:lnTo>
                      <a:pt x="113014" y="285783"/>
                    </a:lnTo>
                    <a:lnTo>
                      <a:pt x="107765" y="278603"/>
                    </a:lnTo>
                    <a:lnTo>
                      <a:pt x="76079" y="254591"/>
                    </a:lnTo>
                    <a:lnTo>
                      <a:pt x="58340" y="233105"/>
                    </a:lnTo>
                    <a:lnTo>
                      <a:pt x="46200" y="207952"/>
                    </a:lnTo>
                    <a:lnTo>
                      <a:pt x="39665" y="179227"/>
                    </a:lnTo>
                    <a:lnTo>
                      <a:pt x="41793" y="137387"/>
                    </a:lnTo>
                    <a:lnTo>
                      <a:pt x="57153" y="99692"/>
                    </a:lnTo>
                    <a:lnTo>
                      <a:pt x="83401" y="68964"/>
                    </a:lnTo>
                    <a:lnTo>
                      <a:pt x="118192" y="48024"/>
                    </a:lnTo>
                    <a:lnTo>
                      <a:pt x="159180" y="39692"/>
                    </a:lnTo>
                    <a:lnTo>
                      <a:pt x="380009" y="38904"/>
                    </a:lnTo>
                    <a:lnTo>
                      <a:pt x="369856" y="30136"/>
                    </a:lnTo>
                    <a:lnTo>
                      <a:pt x="342458" y="14709"/>
                    </a:lnTo>
                    <a:lnTo>
                      <a:pt x="311458" y="4363"/>
                    </a:lnTo>
                    <a:lnTo>
                      <a:pt x="288688" y="877"/>
                    </a:lnTo>
                    <a:lnTo>
                      <a:pt x="274900" y="414"/>
                    </a:lnTo>
                    <a:lnTo>
                      <a:pt x="242919" y="414"/>
                    </a:lnTo>
                    <a:lnTo>
                      <a:pt x="220037" y="143"/>
                    </a:lnTo>
                    <a:lnTo>
                      <a:pt x="209021" y="143"/>
                    </a:lnTo>
                    <a:lnTo>
                      <a:pt x="164410" y="0"/>
                    </a:lnTo>
                    <a:close/>
                  </a:path>
                  <a:path w="619125" h="475615">
                    <a:moveTo>
                      <a:pt x="431496" y="375839"/>
                    </a:moveTo>
                    <a:lnTo>
                      <a:pt x="388047" y="376139"/>
                    </a:lnTo>
                    <a:lnTo>
                      <a:pt x="437354" y="376139"/>
                    </a:lnTo>
                    <a:lnTo>
                      <a:pt x="431496" y="375839"/>
                    </a:lnTo>
                    <a:close/>
                  </a:path>
                  <a:path w="619125" h="475615">
                    <a:moveTo>
                      <a:pt x="380009" y="38904"/>
                    </a:moveTo>
                    <a:lnTo>
                      <a:pt x="220330" y="38904"/>
                    </a:lnTo>
                    <a:lnTo>
                      <a:pt x="250944" y="39107"/>
                    </a:lnTo>
                    <a:lnTo>
                      <a:pt x="281480" y="39734"/>
                    </a:lnTo>
                    <a:lnTo>
                      <a:pt x="328006" y="50728"/>
                    </a:lnTo>
                    <a:lnTo>
                      <a:pt x="366797" y="79251"/>
                    </a:lnTo>
                    <a:lnTo>
                      <a:pt x="368095" y="80612"/>
                    </a:lnTo>
                    <a:lnTo>
                      <a:pt x="370022" y="81827"/>
                    </a:lnTo>
                    <a:lnTo>
                      <a:pt x="368901" y="85670"/>
                    </a:lnTo>
                    <a:lnTo>
                      <a:pt x="327732" y="85980"/>
                    </a:lnTo>
                    <a:lnTo>
                      <a:pt x="289302" y="94375"/>
                    </a:lnTo>
                    <a:lnTo>
                      <a:pt x="254099" y="111728"/>
                    </a:lnTo>
                    <a:lnTo>
                      <a:pt x="222613" y="138914"/>
                    </a:lnTo>
                    <a:lnTo>
                      <a:pt x="198296" y="172796"/>
                    </a:lnTo>
                    <a:lnTo>
                      <a:pt x="184017" y="209366"/>
                    </a:lnTo>
                    <a:lnTo>
                      <a:pt x="179272" y="248361"/>
                    </a:lnTo>
                    <a:lnTo>
                      <a:pt x="183556" y="289517"/>
                    </a:lnTo>
                    <a:lnTo>
                      <a:pt x="164301" y="296904"/>
                    </a:lnTo>
                    <a:lnTo>
                      <a:pt x="146577" y="307104"/>
                    </a:lnTo>
                    <a:lnTo>
                      <a:pt x="129212" y="318146"/>
                    </a:lnTo>
                    <a:lnTo>
                      <a:pt x="111035" y="328060"/>
                    </a:lnTo>
                    <a:lnTo>
                      <a:pt x="247823" y="328060"/>
                    </a:lnTo>
                    <a:lnTo>
                      <a:pt x="234375" y="311504"/>
                    </a:lnTo>
                    <a:lnTo>
                      <a:pt x="219681" y="268470"/>
                    </a:lnTo>
                    <a:lnTo>
                      <a:pt x="220763" y="224983"/>
                    </a:lnTo>
                    <a:lnTo>
                      <a:pt x="236640" y="185156"/>
                    </a:lnTo>
                    <a:lnTo>
                      <a:pt x="265076" y="152637"/>
                    </a:lnTo>
                    <a:lnTo>
                      <a:pt x="303835" y="131071"/>
                    </a:lnTo>
                    <a:lnTo>
                      <a:pt x="345897" y="124496"/>
                    </a:lnTo>
                    <a:lnTo>
                      <a:pt x="561074" y="124377"/>
                    </a:lnTo>
                    <a:lnTo>
                      <a:pt x="527808" y="102046"/>
                    </a:lnTo>
                    <a:lnTo>
                      <a:pt x="504496" y="92827"/>
                    </a:lnTo>
                    <a:lnTo>
                      <a:pt x="480597" y="87503"/>
                    </a:lnTo>
                    <a:lnTo>
                      <a:pt x="460287" y="85649"/>
                    </a:lnTo>
                    <a:lnTo>
                      <a:pt x="423444" y="85649"/>
                    </a:lnTo>
                    <a:lnTo>
                      <a:pt x="418502" y="83691"/>
                    </a:lnTo>
                    <a:lnTo>
                      <a:pt x="413685" y="76256"/>
                    </a:lnTo>
                    <a:lnTo>
                      <a:pt x="393612" y="50650"/>
                    </a:lnTo>
                    <a:lnTo>
                      <a:pt x="380009" y="38904"/>
                    </a:lnTo>
                    <a:close/>
                  </a:path>
                  <a:path w="619125" h="475615">
                    <a:moveTo>
                      <a:pt x="456207" y="85276"/>
                    </a:moveTo>
                    <a:lnTo>
                      <a:pt x="431423" y="85345"/>
                    </a:lnTo>
                    <a:lnTo>
                      <a:pt x="423444" y="85649"/>
                    </a:lnTo>
                    <a:lnTo>
                      <a:pt x="460287" y="85649"/>
                    </a:lnTo>
                    <a:lnTo>
                      <a:pt x="456207" y="85276"/>
                    </a:lnTo>
                    <a:close/>
                  </a:path>
                  <a:path w="619125" h="475615">
                    <a:moveTo>
                      <a:pt x="265822" y="109"/>
                    </a:moveTo>
                    <a:lnTo>
                      <a:pt x="242919" y="414"/>
                    </a:lnTo>
                    <a:lnTo>
                      <a:pt x="274900" y="414"/>
                    </a:lnTo>
                    <a:lnTo>
                      <a:pt x="265822" y="109"/>
                    </a:lnTo>
                    <a:close/>
                  </a:path>
                  <a:path w="619125" h="475615">
                    <a:moveTo>
                      <a:pt x="212697" y="70"/>
                    </a:moveTo>
                    <a:lnTo>
                      <a:pt x="209021" y="143"/>
                    </a:lnTo>
                    <a:lnTo>
                      <a:pt x="216372" y="143"/>
                    </a:lnTo>
                    <a:lnTo>
                      <a:pt x="212697" y="7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254041" y="1019524"/>
                <a:ext cx="4826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48894">
                    <a:moveTo>
                      <a:pt x="23810" y="0"/>
                    </a:moveTo>
                    <a:lnTo>
                      <a:pt x="14570" y="1979"/>
                    </a:lnTo>
                    <a:lnTo>
                      <a:pt x="7008" y="7207"/>
                    </a:lnTo>
                    <a:lnTo>
                      <a:pt x="1896" y="14899"/>
                    </a:lnTo>
                    <a:lnTo>
                      <a:pt x="0" y="24271"/>
                    </a:lnTo>
                    <a:lnTo>
                      <a:pt x="1798" y="33733"/>
                    </a:lnTo>
                    <a:lnTo>
                      <a:pt x="6811" y="41452"/>
                    </a:lnTo>
                    <a:lnTo>
                      <a:pt x="14279" y="46661"/>
                    </a:lnTo>
                    <a:lnTo>
                      <a:pt x="23569" y="48679"/>
                    </a:lnTo>
                    <a:lnTo>
                      <a:pt x="33168" y="46811"/>
                    </a:lnTo>
                    <a:lnTo>
                      <a:pt x="41094" y="41438"/>
                    </a:lnTo>
                    <a:lnTo>
                      <a:pt x="46413" y="33508"/>
                    </a:lnTo>
                    <a:lnTo>
                      <a:pt x="48249" y="23884"/>
                    </a:lnTo>
                    <a:lnTo>
                      <a:pt x="46131" y="14642"/>
                    </a:lnTo>
                    <a:lnTo>
                      <a:pt x="40769" y="7010"/>
                    </a:lnTo>
                    <a:lnTo>
                      <a:pt x="33037" y="1844"/>
                    </a:lnTo>
                    <a:lnTo>
                      <a:pt x="23810" y="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077807" y="1019546"/>
                <a:ext cx="48895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8894">
                    <a:moveTo>
                      <a:pt x="23297" y="0"/>
                    </a:moveTo>
                    <a:lnTo>
                      <a:pt x="14057" y="2200"/>
                    </a:lnTo>
                    <a:lnTo>
                      <a:pt x="6618" y="7573"/>
                    </a:lnTo>
                    <a:lnTo>
                      <a:pt x="1695" y="15360"/>
                    </a:lnTo>
                    <a:lnTo>
                      <a:pt x="0" y="24805"/>
                    </a:lnTo>
                    <a:lnTo>
                      <a:pt x="1994" y="34184"/>
                    </a:lnTo>
                    <a:lnTo>
                      <a:pt x="7173" y="41767"/>
                    </a:lnTo>
                    <a:lnTo>
                      <a:pt x="14805" y="46826"/>
                    </a:lnTo>
                    <a:lnTo>
                      <a:pt x="24156" y="48637"/>
                    </a:lnTo>
                    <a:lnTo>
                      <a:pt x="33418" y="46665"/>
                    </a:lnTo>
                    <a:lnTo>
                      <a:pt x="41103" y="41434"/>
                    </a:lnTo>
                    <a:lnTo>
                      <a:pt x="46369" y="33778"/>
                    </a:lnTo>
                    <a:lnTo>
                      <a:pt x="48375" y="24533"/>
                    </a:lnTo>
                    <a:lnTo>
                      <a:pt x="46383" y="14986"/>
                    </a:lnTo>
                    <a:lnTo>
                      <a:pt x="40878" y="7067"/>
                    </a:lnTo>
                    <a:lnTo>
                      <a:pt x="32852" y="1748"/>
                    </a:lnTo>
                    <a:lnTo>
                      <a:pt x="23297" y="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165924" y="1019531"/>
                <a:ext cx="48895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8894">
                    <a:moveTo>
                      <a:pt x="24103" y="0"/>
                    </a:moveTo>
                    <a:lnTo>
                      <a:pt x="14857" y="1869"/>
                    </a:lnTo>
                    <a:lnTo>
                      <a:pt x="7222" y="7024"/>
                    </a:lnTo>
                    <a:lnTo>
                      <a:pt x="2002" y="14667"/>
                    </a:lnTo>
                    <a:lnTo>
                      <a:pt x="0" y="23999"/>
                    </a:lnTo>
                    <a:lnTo>
                      <a:pt x="1702" y="33487"/>
                    </a:lnTo>
                    <a:lnTo>
                      <a:pt x="6608" y="41242"/>
                    </a:lnTo>
                    <a:lnTo>
                      <a:pt x="14037" y="46542"/>
                    </a:lnTo>
                    <a:lnTo>
                      <a:pt x="23308" y="48668"/>
                    </a:lnTo>
                    <a:lnTo>
                      <a:pt x="32931" y="46907"/>
                    </a:lnTo>
                    <a:lnTo>
                      <a:pt x="40924" y="41630"/>
                    </a:lnTo>
                    <a:lnTo>
                      <a:pt x="46362" y="33745"/>
                    </a:lnTo>
                    <a:lnTo>
                      <a:pt x="48323" y="24156"/>
                    </a:lnTo>
                    <a:lnTo>
                      <a:pt x="46314" y="14907"/>
                    </a:lnTo>
                    <a:lnTo>
                      <a:pt x="41035" y="7224"/>
                    </a:lnTo>
                    <a:lnTo>
                      <a:pt x="33345" y="1969"/>
                    </a:lnTo>
                    <a:lnTo>
                      <a:pt x="24103" y="0"/>
                    </a:lnTo>
                    <a:close/>
                  </a:path>
                </a:pathLst>
              </a:custGeom>
              <a:solidFill>
                <a:srgbClr val="081C49"/>
              </a:solidFill>
            </p:spPr>
            <p:txBody>
              <a:bodyPr wrap="square" lIns="0" tIns="0" rIns="0" bIns="0" rtlCol="0"/>
              <a:lstStyle/>
              <a:p>
                <a:endParaRPr sz="1637"/>
              </a:p>
            </p:txBody>
          </p:sp>
        </p:grpSp>
      </p:grpSp>
      <p:sp>
        <p:nvSpPr>
          <p:cNvPr id="22" name="object 22"/>
          <p:cNvSpPr/>
          <p:nvPr/>
        </p:nvSpPr>
        <p:spPr>
          <a:xfrm>
            <a:off x="642" y="2472789"/>
            <a:ext cx="5041843" cy="0"/>
          </a:xfrm>
          <a:custGeom>
            <a:avLst/>
            <a:gdLst/>
            <a:ahLst/>
            <a:cxnLst/>
            <a:rect l="l" t="t" r="r" b="b"/>
            <a:pathLst>
              <a:path w="5542915">
                <a:moveTo>
                  <a:pt x="0" y="0"/>
                </a:moveTo>
                <a:lnTo>
                  <a:pt x="5542407" y="0"/>
                </a:lnTo>
              </a:path>
            </a:pathLst>
          </a:custGeom>
          <a:ln w="80531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61" name="Grupo 60"/>
          <p:cNvGrpSpPr/>
          <p:nvPr/>
        </p:nvGrpSpPr>
        <p:grpSpPr>
          <a:xfrm>
            <a:off x="671154" y="3586885"/>
            <a:ext cx="304971" cy="304971"/>
            <a:chOff x="737150" y="4380892"/>
            <a:chExt cx="335280" cy="335280"/>
          </a:xfrm>
        </p:grpSpPr>
        <p:sp>
          <p:nvSpPr>
            <p:cNvPr id="23" name="object 23"/>
            <p:cNvSpPr/>
            <p:nvPr/>
          </p:nvSpPr>
          <p:spPr>
            <a:xfrm>
              <a:off x="737150" y="438089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4" name="object 24"/>
            <p:cNvSpPr/>
            <p:nvPr/>
          </p:nvSpPr>
          <p:spPr>
            <a:xfrm>
              <a:off x="848052" y="4459537"/>
              <a:ext cx="113232" cy="177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671154" y="4827518"/>
            <a:ext cx="304971" cy="304971"/>
            <a:chOff x="737150" y="7010362"/>
            <a:chExt cx="335280" cy="335280"/>
          </a:xfrm>
        </p:grpSpPr>
        <p:sp>
          <p:nvSpPr>
            <p:cNvPr id="25" name="object 25"/>
            <p:cNvSpPr/>
            <p:nvPr/>
          </p:nvSpPr>
          <p:spPr>
            <a:xfrm>
              <a:off x="737150" y="701036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6" name="object 26"/>
            <p:cNvSpPr/>
            <p:nvPr/>
          </p:nvSpPr>
          <p:spPr>
            <a:xfrm>
              <a:off x="848052" y="7089000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671154" y="6221067"/>
            <a:ext cx="304971" cy="304971"/>
            <a:chOff x="737150" y="8519489"/>
            <a:chExt cx="335280" cy="335280"/>
          </a:xfrm>
        </p:grpSpPr>
        <p:sp>
          <p:nvSpPr>
            <p:cNvPr id="27" name="object 27"/>
            <p:cNvSpPr/>
            <p:nvPr/>
          </p:nvSpPr>
          <p:spPr>
            <a:xfrm>
              <a:off x="737150" y="8519489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8052" y="8598128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sz="half" idx="2"/>
          </p:nvPr>
        </p:nvSpPr>
        <p:spPr>
          <a:xfrm>
            <a:off x="1001305" y="2791734"/>
            <a:ext cx="2102296" cy="399302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/>
          <a:p>
            <a:pPr marL="0" indent="0">
              <a:spcBef>
                <a:spcPts val="114"/>
              </a:spcBef>
              <a:buNone/>
            </a:pPr>
            <a:r>
              <a:rPr sz="2500" spc="18" dirty="0"/>
              <a:t>OPINIONES</a:t>
            </a:r>
            <a:endParaRPr sz="2500" dirty="0"/>
          </a:p>
        </p:txBody>
      </p:sp>
      <p:sp>
        <p:nvSpPr>
          <p:cNvPr id="35" name="object 35"/>
          <p:cNvSpPr txBox="1"/>
          <p:nvPr/>
        </p:nvSpPr>
        <p:spPr>
          <a:xfrm>
            <a:off x="9940054" y="8265757"/>
            <a:ext cx="7408522" cy="1924784"/>
          </a:xfrm>
          <a:prstGeom prst="rect">
            <a:avLst/>
          </a:prstGeom>
        </p:spPr>
        <p:txBody>
          <a:bodyPr vert="horz" wrap="square" lIns="0" tIns="26569" rIns="0" bIns="0" rtlCol="0">
            <a:spAutoFit/>
          </a:bodyPr>
          <a:lstStyle/>
          <a:p>
            <a:r>
              <a:rPr lang="es-MX" sz="2500" b="1" spc="18" dirty="0">
                <a:latin typeface="Trebuchet MS" panose="020B0703020202090204" pitchFamily="34" charset="0"/>
                <a:cs typeface="Trebuchet MS"/>
              </a:rPr>
              <a:t>Como conclusión…</a:t>
            </a:r>
            <a:endParaRPr lang="es-CO" sz="2500" dirty="0">
              <a:latin typeface="Trebuchet MS" panose="020B0703020202090204" pitchFamily="34" charset="0"/>
            </a:endParaRPr>
          </a:p>
          <a:p>
            <a:r>
              <a:rPr lang="es-CO" sz="2500" dirty="0">
                <a:latin typeface="Trebuchet MS" panose="020B0703020202090204" pitchFamily="34" charset="0"/>
              </a:rPr>
              <a:t>Este espacio </a:t>
            </a:r>
            <a:r>
              <a:rPr lang="es-CO" sz="2500" b="1" dirty="0">
                <a:latin typeface="Trebuchet MS" panose="020B0703020202090204" pitchFamily="34" charset="0"/>
              </a:rPr>
              <a:t>conecta, informa y genera valor. D</a:t>
            </a:r>
            <a:r>
              <a:rPr lang="es-CO" sz="2500" dirty="0">
                <a:latin typeface="Trebuchet MS" panose="020B0703020202090204" pitchFamily="34" charset="0"/>
              </a:rPr>
              <a:t>ebe diversificar su contenido para mantener el impacto en los colaboradores.</a:t>
            </a:r>
          </a:p>
          <a:p>
            <a:pPr marL="11552" marR="4621">
              <a:lnSpc>
                <a:spcPts val="2601"/>
              </a:lnSpc>
              <a:spcBef>
                <a:spcPts val="208"/>
              </a:spcBef>
            </a:pPr>
            <a:endParaRPr sz="2183" dirty="0">
              <a:latin typeface="Trebuchet MS"/>
              <a:cs typeface="Trebuchet MS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666502" y="8742419"/>
            <a:ext cx="304971" cy="304971"/>
            <a:chOff x="737150" y="7010362"/>
            <a:chExt cx="335280" cy="335280"/>
          </a:xfrm>
        </p:grpSpPr>
        <p:sp>
          <p:nvSpPr>
            <p:cNvPr id="84" name="object 25"/>
            <p:cNvSpPr/>
            <p:nvPr/>
          </p:nvSpPr>
          <p:spPr>
            <a:xfrm>
              <a:off x="737150" y="701036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5" name="object 26"/>
            <p:cNvSpPr/>
            <p:nvPr/>
          </p:nvSpPr>
          <p:spPr>
            <a:xfrm>
              <a:off x="848052" y="7089000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7" t="31127" r="10627" b="21466"/>
          <a:stretch/>
        </p:blipFill>
        <p:spPr>
          <a:xfrm>
            <a:off x="8481283" y="2658824"/>
            <a:ext cx="5059748" cy="4435945"/>
          </a:xfrm>
          <a:prstGeom prst="rect">
            <a:avLst/>
          </a:prstGeom>
        </p:spPr>
      </p:pic>
      <p:sp>
        <p:nvSpPr>
          <p:cNvPr id="74" name="object 36"/>
          <p:cNvSpPr txBox="1"/>
          <p:nvPr/>
        </p:nvSpPr>
        <p:spPr>
          <a:xfrm>
            <a:off x="11520048" y="5112520"/>
            <a:ext cx="1485356" cy="38297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lnSpc>
                <a:spcPts val="2893"/>
              </a:lnSpc>
              <a:spcBef>
                <a:spcPts val="86"/>
              </a:spcBef>
            </a:pPr>
            <a:r>
              <a:rPr lang="es-CO" sz="2547" b="1" spc="5">
                <a:latin typeface="Trebuchet MS"/>
                <a:cs typeface="Trebuchet MS"/>
              </a:rPr>
              <a:t>+ 28 </a:t>
            </a:r>
            <a:r>
              <a:rPr sz="2547" b="1" spc="5">
                <a:latin typeface="Trebuchet MS"/>
                <a:cs typeface="Trebuchet MS"/>
              </a:rPr>
              <a:t>%</a:t>
            </a:r>
            <a:endParaRPr sz="1774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60195" y="4181346"/>
            <a:ext cx="1249920" cy="38297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lnSpc>
                <a:spcPts val="2893"/>
              </a:lnSpc>
              <a:spcBef>
                <a:spcPts val="86"/>
              </a:spcBef>
            </a:pPr>
            <a:r>
              <a:rPr lang="es-CO" sz="2547" b="1" spc="5">
                <a:latin typeface="Trebuchet MS"/>
                <a:cs typeface="Trebuchet MS"/>
              </a:rPr>
              <a:t>+ 57 </a:t>
            </a:r>
            <a:r>
              <a:rPr sz="2547" b="1" spc="5">
                <a:latin typeface="Trebuchet MS"/>
                <a:cs typeface="Trebuchet MS"/>
              </a:rPr>
              <a:t>%</a:t>
            </a:r>
            <a:endParaRPr sz="2547">
              <a:latin typeface="Trebuchet MS"/>
              <a:cs typeface="Trebuchet MS"/>
            </a:endParaRPr>
          </a:p>
        </p:txBody>
      </p:sp>
      <p:sp>
        <p:nvSpPr>
          <p:cNvPr id="89" name="object 34"/>
          <p:cNvSpPr txBox="1">
            <a:spLocks noGrp="1"/>
          </p:cNvSpPr>
          <p:nvPr>
            <p:ph sz="half" idx="2"/>
          </p:nvPr>
        </p:nvSpPr>
        <p:spPr>
          <a:xfrm>
            <a:off x="13905290" y="2288389"/>
            <a:ext cx="4415605" cy="5786610"/>
          </a:xfrm>
          <a:prstGeom prst="rect">
            <a:avLst/>
          </a:prstGeom>
        </p:spPr>
        <p:txBody>
          <a:bodyPr vert="horz" wrap="square" lIns="0" tIns="14440" rIns="0" bIns="0" rtlCol="0" anchor="t">
            <a:spAutoFit/>
          </a:bodyPr>
          <a:lstStyle/>
          <a:p>
            <a:pPr marL="239894" marR="504241" indent="0">
              <a:lnSpc>
                <a:spcPts val="1819"/>
              </a:lnSpc>
              <a:spcBef>
                <a:spcPts val="5"/>
              </a:spcBef>
              <a:buNone/>
            </a:pPr>
            <a:r>
              <a:rPr lang="es-MX" sz="2001" b="0" spc="14" dirty="0">
                <a:solidFill>
                  <a:srgbClr val="000E49"/>
                </a:solidFill>
              </a:rPr>
              <a:t>Porque fue un espacio cercano en el que conectamos como equipo.</a:t>
            </a:r>
          </a:p>
          <a:p>
            <a:pPr marL="582794" marR="504241">
              <a:lnSpc>
                <a:spcPts val="1819"/>
              </a:lnSpc>
              <a:spcBef>
                <a:spcPts val="5"/>
              </a:spcBef>
            </a:pPr>
            <a:endParaRPr lang="es-MX" sz="1819" b="0" spc="14" dirty="0">
              <a:solidFill>
                <a:srgbClr val="000E49"/>
              </a:solidFill>
            </a:endParaRPr>
          </a:p>
          <a:p>
            <a:pPr marL="239894" marR="504241" indent="0">
              <a:lnSpc>
                <a:spcPts val="1819"/>
              </a:lnSpc>
              <a:spcBef>
                <a:spcPts val="5"/>
              </a:spcBef>
              <a:buNone/>
            </a:pPr>
            <a:r>
              <a:rPr lang="es-MX" sz="2001" b="0" spc="14" dirty="0">
                <a:solidFill>
                  <a:srgbClr val="000E49"/>
                </a:solidFill>
              </a:rPr>
              <a:t>Porque pude conocer más sobre los territorios, sus equipos y particularidades.</a:t>
            </a:r>
          </a:p>
          <a:p>
            <a:pPr marL="582794" marR="504241" algn="just">
              <a:lnSpc>
                <a:spcPts val="1819"/>
              </a:lnSpc>
              <a:spcBef>
                <a:spcPts val="5"/>
              </a:spcBef>
            </a:pPr>
            <a:endParaRPr lang="es-MX" sz="1819" b="0" spc="14" dirty="0">
              <a:solidFill>
                <a:srgbClr val="000E49"/>
              </a:solidFill>
            </a:endParaRPr>
          </a:p>
          <a:p>
            <a:pPr marL="239894" marR="504241" indent="0">
              <a:lnSpc>
                <a:spcPts val="1819"/>
              </a:lnSpc>
              <a:spcBef>
                <a:spcPts val="5"/>
              </a:spcBef>
              <a:buNone/>
            </a:pPr>
            <a:r>
              <a:rPr lang="es-MX" sz="2001" b="0" spc="14" dirty="0">
                <a:solidFill>
                  <a:srgbClr val="000E49"/>
                </a:solidFill>
              </a:rPr>
              <a:t>Siento que no agregó valor porque ya hay mucha información y otros espacios.</a:t>
            </a:r>
          </a:p>
          <a:p>
            <a:pPr marL="582794" marR="504241" algn="just">
              <a:lnSpc>
                <a:spcPts val="1819"/>
              </a:lnSpc>
              <a:spcBef>
                <a:spcPts val="5"/>
              </a:spcBef>
            </a:pPr>
            <a:endParaRPr lang="es-MX" sz="1819" b="0" spc="14" dirty="0">
              <a:solidFill>
                <a:srgbClr val="000E49"/>
              </a:solidFill>
            </a:endParaRPr>
          </a:p>
          <a:p>
            <a:pPr marL="239894" marR="504241" indent="0">
              <a:lnSpc>
                <a:spcPts val="1819"/>
              </a:lnSpc>
              <a:spcBef>
                <a:spcPts val="5"/>
              </a:spcBef>
              <a:buNone/>
            </a:pPr>
            <a:r>
              <a:rPr lang="es-MX" sz="2001" b="0" spc="14" dirty="0">
                <a:solidFill>
                  <a:srgbClr val="000E49"/>
                </a:solidFill>
              </a:rPr>
              <a:t>Siento que agregó valor a personas que no tienen un correo.</a:t>
            </a:r>
          </a:p>
          <a:p>
            <a:pPr marL="582794" marR="504241" algn="just">
              <a:lnSpc>
                <a:spcPts val="1819"/>
              </a:lnSpc>
              <a:spcBef>
                <a:spcPts val="5"/>
              </a:spcBef>
            </a:pPr>
            <a:endParaRPr lang="es-MX" sz="1819" b="0" spc="14" dirty="0">
              <a:solidFill>
                <a:srgbClr val="000E49"/>
              </a:solidFill>
            </a:endParaRPr>
          </a:p>
          <a:p>
            <a:pPr marL="239894" marR="504241" indent="0">
              <a:lnSpc>
                <a:spcPts val="1819"/>
              </a:lnSpc>
              <a:spcBef>
                <a:spcPts val="5"/>
              </a:spcBef>
              <a:buNone/>
            </a:pPr>
            <a:r>
              <a:rPr lang="es-MX" sz="2001" b="0" spc="14" dirty="0">
                <a:solidFill>
                  <a:srgbClr val="000E49"/>
                </a:solidFill>
              </a:rPr>
              <a:t>Siento que no agregó valor porque todo se queda en política.</a:t>
            </a:r>
          </a:p>
          <a:p>
            <a:pPr marL="582794" marR="504241">
              <a:lnSpc>
                <a:spcPts val="1819"/>
              </a:lnSpc>
              <a:spcBef>
                <a:spcPts val="5"/>
              </a:spcBef>
            </a:pPr>
            <a:endParaRPr lang="es-MX" sz="2001" b="0" spc="14" dirty="0">
              <a:solidFill>
                <a:srgbClr val="000E49"/>
              </a:solidFill>
            </a:endParaRPr>
          </a:p>
          <a:p>
            <a:pPr marL="239894" marR="504241" indent="0">
              <a:lnSpc>
                <a:spcPts val="1819"/>
              </a:lnSpc>
              <a:spcBef>
                <a:spcPts val="5"/>
              </a:spcBef>
              <a:buNone/>
            </a:pPr>
            <a:r>
              <a:rPr lang="es-MX" sz="2001" b="0" spc="14" dirty="0">
                <a:solidFill>
                  <a:srgbClr val="000E49"/>
                </a:solidFill>
              </a:rPr>
              <a:t>Siento que no agregó valor y que fue un espacio innecesario</a:t>
            </a:r>
            <a:endParaRPr lang="en-US" sz="2001" b="0" spc="14" dirty="0">
              <a:solidFill>
                <a:srgbClr val="000000"/>
              </a:solidFill>
            </a:endParaRPr>
          </a:p>
          <a:p>
            <a:pPr marL="582794" marR="504241" algn="just">
              <a:lnSpc>
                <a:spcPts val="1819"/>
              </a:lnSpc>
              <a:spcBef>
                <a:spcPts val="5"/>
              </a:spcBef>
            </a:pPr>
            <a:endParaRPr lang="es-MX" sz="1819" b="0" spc="14" dirty="0">
              <a:solidFill>
                <a:srgbClr val="000000"/>
              </a:solidFill>
            </a:endParaRPr>
          </a:p>
          <a:p>
            <a:pPr marL="582794" marR="504241">
              <a:lnSpc>
                <a:spcPts val="1819"/>
              </a:lnSpc>
              <a:spcBef>
                <a:spcPts val="5"/>
              </a:spcBef>
            </a:pPr>
            <a:endParaRPr lang="es-MX" sz="2001" b="0" spc="14" dirty="0">
              <a:solidFill>
                <a:srgbClr val="000E49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6916938" y="9316863"/>
            <a:ext cx="1368905" cy="969785"/>
          </a:xfrm>
          <a:custGeom>
            <a:avLst/>
            <a:gdLst/>
            <a:ahLst/>
            <a:cxnLst/>
            <a:rect l="l" t="t" r="r" b="b"/>
            <a:pathLst>
              <a:path w="1504950" h="1066165">
                <a:moveTo>
                  <a:pt x="0" y="1065758"/>
                </a:moveTo>
                <a:lnTo>
                  <a:pt x="1504927" y="1065758"/>
                </a:lnTo>
                <a:lnTo>
                  <a:pt x="1504927" y="0"/>
                </a:lnTo>
                <a:lnTo>
                  <a:pt x="0" y="0"/>
                </a:lnTo>
                <a:lnTo>
                  <a:pt x="0" y="1065758"/>
                </a:lnTo>
                <a:close/>
              </a:path>
            </a:pathLst>
          </a:custGeom>
          <a:solidFill>
            <a:srgbClr val="00B0C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7" name="object 31">
            <a:extLst>
              <a:ext uri="{FF2B5EF4-FFF2-40B4-BE49-F238E27FC236}">
                <a16:creationId xmlns:a16="http://schemas.microsoft.com/office/drawing/2014/main" id="{C2563DBC-8253-0943-99FD-69D6461A09A3}"/>
              </a:ext>
            </a:extLst>
          </p:cNvPr>
          <p:cNvSpPr/>
          <p:nvPr/>
        </p:nvSpPr>
        <p:spPr>
          <a:xfrm>
            <a:off x="1234550" y="4386865"/>
            <a:ext cx="1131563" cy="157199"/>
          </a:xfrm>
          <a:custGeom>
            <a:avLst/>
            <a:gdLst/>
            <a:ahLst/>
            <a:cxnLst/>
            <a:rect l="l" t="t" r="r" b="b"/>
            <a:pathLst>
              <a:path w="885189" h="167640">
                <a:moveTo>
                  <a:pt x="884716" y="167596"/>
                </a:moveTo>
                <a:lnTo>
                  <a:pt x="0" y="167596"/>
                </a:lnTo>
                <a:lnTo>
                  <a:pt x="0" y="0"/>
                </a:lnTo>
                <a:lnTo>
                  <a:pt x="884716" y="0"/>
                </a:lnTo>
                <a:lnTo>
                  <a:pt x="884716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C08D7D32-42E1-9B44-AB3F-369733F1FF19}"/>
              </a:ext>
            </a:extLst>
          </p:cNvPr>
          <p:cNvSpPr/>
          <p:nvPr/>
        </p:nvSpPr>
        <p:spPr>
          <a:xfrm>
            <a:off x="2542184" y="4382215"/>
            <a:ext cx="1384809" cy="152486"/>
          </a:xfrm>
          <a:custGeom>
            <a:avLst/>
            <a:gdLst/>
            <a:ahLst/>
            <a:cxnLst/>
            <a:rect l="l" t="t" r="r" b="b"/>
            <a:pathLst>
              <a:path w="885189" h="167640">
                <a:moveTo>
                  <a:pt x="884716" y="167596"/>
                </a:moveTo>
                <a:lnTo>
                  <a:pt x="0" y="167596"/>
                </a:lnTo>
                <a:lnTo>
                  <a:pt x="0" y="0"/>
                </a:lnTo>
                <a:lnTo>
                  <a:pt x="884716" y="0"/>
                </a:lnTo>
                <a:lnTo>
                  <a:pt x="884716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1" name="object 30">
            <a:extLst>
              <a:ext uri="{FF2B5EF4-FFF2-40B4-BE49-F238E27FC236}">
                <a16:creationId xmlns:a16="http://schemas.microsoft.com/office/drawing/2014/main" id="{3388E954-0785-5345-A1AD-4D0EE75CB5E9}"/>
              </a:ext>
            </a:extLst>
          </p:cNvPr>
          <p:cNvSpPr/>
          <p:nvPr/>
        </p:nvSpPr>
        <p:spPr>
          <a:xfrm>
            <a:off x="1291448" y="8801100"/>
            <a:ext cx="5984682" cy="174938"/>
          </a:xfrm>
          <a:custGeom>
            <a:avLst/>
            <a:gdLst/>
            <a:ahLst/>
            <a:cxnLst/>
            <a:rect l="l" t="t" r="r" b="b"/>
            <a:pathLst>
              <a:path w="885189" h="167640">
                <a:moveTo>
                  <a:pt x="884716" y="167596"/>
                </a:moveTo>
                <a:lnTo>
                  <a:pt x="0" y="167596"/>
                </a:lnTo>
                <a:lnTo>
                  <a:pt x="0" y="0"/>
                </a:lnTo>
                <a:lnTo>
                  <a:pt x="884716" y="0"/>
                </a:lnTo>
                <a:lnTo>
                  <a:pt x="884716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87" name="object 34"/>
          <p:cNvSpPr txBox="1">
            <a:spLocks noGrp="1"/>
          </p:cNvSpPr>
          <p:nvPr>
            <p:ph sz="half" idx="2"/>
          </p:nvPr>
        </p:nvSpPr>
        <p:spPr>
          <a:xfrm>
            <a:off x="1053546" y="8731502"/>
            <a:ext cx="7858692" cy="707078"/>
          </a:xfrm>
          <a:prstGeom prst="rect">
            <a:avLst/>
          </a:prstGeom>
        </p:spPr>
        <p:txBody>
          <a:bodyPr vert="horz" wrap="square" lIns="0" tIns="14440" rIns="0" bIns="0" rtlCol="0">
            <a:spAutoFit/>
          </a:bodyPr>
          <a:lstStyle/>
          <a:p>
            <a:pPr marL="239894" marR="4621" indent="0">
              <a:lnSpc>
                <a:spcPts val="2702"/>
              </a:lnSpc>
              <a:buNone/>
            </a:pPr>
            <a:r>
              <a:rPr lang="es-MX" sz="2500" spc="14" dirty="0"/>
              <a:t>Nadie calificó el espacio como innecesario,</a:t>
            </a:r>
            <a:r>
              <a:rPr lang="es-MX" sz="2500" b="0" spc="14" dirty="0"/>
              <a:t> esto demuestra su relevancia.</a:t>
            </a:r>
            <a:endParaRPr sz="250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0EAF3B4-E04C-9D41-8A2E-3461CC0953AD}"/>
              </a:ext>
            </a:extLst>
          </p:cNvPr>
          <p:cNvCxnSpPr>
            <a:cxnSpLocks/>
          </p:cNvCxnSpPr>
          <p:nvPr/>
        </p:nvCxnSpPr>
        <p:spPr>
          <a:xfrm>
            <a:off x="11935827" y="3739339"/>
            <a:ext cx="37775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20F4C30B-669E-F942-9B1C-ADC7181DE01A}"/>
              </a:ext>
            </a:extLst>
          </p:cNvPr>
          <p:cNvCxnSpPr>
            <a:cxnSpLocks/>
          </p:cNvCxnSpPr>
          <p:nvPr/>
        </p:nvCxnSpPr>
        <p:spPr>
          <a:xfrm>
            <a:off x="12119194" y="4069911"/>
            <a:ext cx="38037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78DA993F-CF8F-2F4D-A3E0-563CDBAE3522}"/>
              </a:ext>
            </a:extLst>
          </p:cNvPr>
          <p:cNvCxnSpPr>
            <a:cxnSpLocks/>
          </p:cNvCxnSpPr>
          <p:nvPr/>
        </p:nvCxnSpPr>
        <p:spPr>
          <a:xfrm>
            <a:off x="12313579" y="4473187"/>
            <a:ext cx="36531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5F1A3AC-0DDF-054E-B9ED-A30D5601670F}"/>
              </a:ext>
            </a:extLst>
          </p:cNvPr>
          <p:cNvCxnSpPr>
            <a:cxnSpLocks/>
          </p:cNvCxnSpPr>
          <p:nvPr/>
        </p:nvCxnSpPr>
        <p:spPr>
          <a:xfrm flipH="1" flipV="1">
            <a:off x="12309380" y="2522695"/>
            <a:ext cx="4199" cy="12188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1C9FCF39-1EB4-0D44-B749-D7BFE2A21FD1}"/>
              </a:ext>
            </a:extLst>
          </p:cNvPr>
          <p:cNvCxnSpPr>
            <a:cxnSpLocks/>
          </p:cNvCxnSpPr>
          <p:nvPr/>
        </p:nvCxnSpPr>
        <p:spPr>
          <a:xfrm flipV="1">
            <a:off x="12499568" y="2522695"/>
            <a:ext cx="0" cy="154721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36DA14D1-1DFC-3E44-9F4F-E609AC2A9813}"/>
              </a:ext>
            </a:extLst>
          </p:cNvPr>
          <p:cNvCxnSpPr>
            <a:cxnSpLocks/>
          </p:cNvCxnSpPr>
          <p:nvPr/>
        </p:nvCxnSpPr>
        <p:spPr>
          <a:xfrm flipV="1">
            <a:off x="12678893" y="2522695"/>
            <a:ext cx="0" cy="1947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bject 36">
            <a:extLst>
              <a:ext uri="{FF2B5EF4-FFF2-40B4-BE49-F238E27FC236}">
                <a16:creationId xmlns:a16="http://schemas.microsoft.com/office/drawing/2014/main" id="{46C64A96-3373-5243-86FF-D8B12253892B}"/>
              </a:ext>
            </a:extLst>
          </p:cNvPr>
          <p:cNvSpPr txBox="1"/>
          <p:nvPr/>
        </p:nvSpPr>
        <p:spPr>
          <a:xfrm>
            <a:off x="12053933" y="2128881"/>
            <a:ext cx="1249920" cy="382978"/>
          </a:xfrm>
          <a:prstGeom prst="rect">
            <a:avLst/>
          </a:prstGeom>
        </p:spPr>
        <p:txBody>
          <a:bodyPr vert="horz" wrap="square" lIns="0" tIns="10974" rIns="0" bIns="0" rtlCol="0" anchor="t">
            <a:spAutoFit/>
          </a:bodyPr>
          <a:lstStyle/>
          <a:p>
            <a:pPr marL="11552">
              <a:lnSpc>
                <a:spcPts val="2893"/>
              </a:lnSpc>
              <a:spcBef>
                <a:spcPts val="86"/>
              </a:spcBef>
            </a:pPr>
            <a:r>
              <a:rPr lang="es-CO" sz="2547" b="1" spc="5">
                <a:latin typeface="Trebuchet MS"/>
                <a:cs typeface="Trebuchet MS"/>
              </a:rPr>
              <a:t>+ 14 </a:t>
            </a:r>
            <a:r>
              <a:rPr sz="2547" b="1" spc="5">
                <a:latin typeface="Trebuchet MS"/>
                <a:cs typeface="Trebuchet MS"/>
              </a:rPr>
              <a:t>%</a:t>
            </a:r>
            <a:endParaRPr sz="2547">
              <a:latin typeface="Trebuchet MS"/>
              <a:cs typeface="Trebuchet MS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77D09095-3747-AA05-D7D9-5DE6E0E07741}"/>
              </a:ext>
            </a:extLst>
          </p:cNvPr>
          <p:cNvSpPr/>
          <p:nvPr/>
        </p:nvSpPr>
        <p:spPr>
          <a:xfrm>
            <a:off x="1217423" y="3676978"/>
            <a:ext cx="1659690" cy="131144"/>
          </a:xfrm>
          <a:custGeom>
            <a:avLst/>
            <a:gdLst/>
            <a:ahLst/>
            <a:cxnLst/>
            <a:rect l="l" t="t" r="r" b="b"/>
            <a:pathLst>
              <a:path w="885189" h="167640">
                <a:moveTo>
                  <a:pt x="884716" y="167596"/>
                </a:moveTo>
                <a:lnTo>
                  <a:pt x="0" y="167596"/>
                </a:lnTo>
                <a:lnTo>
                  <a:pt x="0" y="0"/>
                </a:lnTo>
                <a:lnTo>
                  <a:pt x="884716" y="0"/>
                </a:lnTo>
                <a:lnTo>
                  <a:pt x="884716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E97A74E6-5928-2EC7-6543-88B0AC965A09}"/>
              </a:ext>
            </a:extLst>
          </p:cNvPr>
          <p:cNvSpPr/>
          <p:nvPr/>
        </p:nvSpPr>
        <p:spPr>
          <a:xfrm>
            <a:off x="1240258" y="4958486"/>
            <a:ext cx="1851956" cy="152486"/>
          </a:xfrm>
          <a:custGeom>
            <a:avLst/>
            <a:gdLst/>
            <a:ahLst/>
            <a:cxnLst/>
            <a:rect l="l" t="t" r="r" b="b"/>
            <a:pathLst>
              <a:path w="885189" h="167640">
                <a:moveTo>
                  <a:pt x="884716" y="167596"/>
                </a:moveTo>
                <a:lnTo>
                  <a:pt x="0" y="167596"/>
                </a:lnTo>
                <a:lnTo>
                  <a:pt x="0" y="0"/>
                </a:lnTo>
                <a:lnTo>
                  <a:pt x="884716" y="0"/>
                </a:lnTo>
                <a:lnTo>
                  <a:pt x="884716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7" name="object 34"/>
          <p:cNvSpPr txBox="1">
            <a:spLocks noGrp="1"/>
          </p:cNvSpPr>
          <p:nvPr>
            <p:ph sz="half" idx="2"/>
          </p:nvPr>
        </p:nvSpPr>
        <p:spPr>
          <a:xfrm>
            <a:off x="629359" y="4827518"/>
            <a:ext cx="7784850" cy="1053327"/>
          </a:xfrm>
          <a:prstGeom prst="rect">
            <a:avLst/>
          </a:prstGeom>
        </p:spPr>
        <p:txBody>
          <a:bodyPr vert="horz" wrap="square" lIns="0" tIns="14440" rIns="0" bIns="0" rtlCol="0" anchor="t">
            <a:spAutoFit/>
          </a:bodyPr>
          <a:lstStyle/>
          <a:p>
            <a:pPr marL="582794" marR="4621">
              <a:lnSpc>
                <a:spcPts val="2702"/>
              </a:lnSpc>
            </a:pPr>
            <a:r>
              <a:rPr lang="es-MX" sz="2500" spc="14" dirty="0"/>
              <a:t>Más del 28 %, </a:t>
            </a:r>
            <a:r>
              <a:rPr lang="es-MX" sz="2500" b="0" spc="14" dirty="0"/>
              <a:t>casi un tercio, destacó </a:t>
            </a:r>
            <a:r>
              <a:rPr lang="es-MX" sz="2500" spc="14" dirty="0"/>
              <a:t>la cercanía y el contenido único </a:t>
            </a:r>
            <a:r>
              <a:rPr lang="es-MX" sz="2500" b="0" spc="14" dirty="0"/>
              <a:t>del evento, diferenciándolo de otros espacios de la compañía.</a:t>
            </a:r>
            <a:endParaRPr sz="2500" dirty="0"/>
          </a:p>
        </p:txBody>
      </p:sp>
      <p:sp>
        <p:nvSpPr>
          <p:cNvPr id="76" name="object 34"/>
          <p:cNvSpPr txBox="1">
            <a:spLocks noGrp="1"/>
          </p:cNvSpPr>
          <p:nvPr>
            <p:ph sz="half" idx="2"/>
          </p:nvPr>
        </p:nvSpPr>
        <p:spPr>
          <a:xfrm>
            <a:off x="639412" y="3576842"/>
            <a:ext cx="7485769" cy="1053327"/>
          </a:xfrm>
          <a:prstGeom prst="rect">
            <a:avLst/>
          </a:prstGeom>
        </p:spPr>
        <p:txBody>
          <a:bodyPr vert="horz" wrap="square" lIns="0" tIns="14440" rIns="0" bIns="0" rtlCol="0" anchor="t">
            <a:spAutoFit/>
          </a:bodyPr>
          <a:lstStyle/>
          <a:p>
            <a:pPr marL="582794" marR="178477">
              <a:lnSpc>
                <a:spcPts val="2702"/>
              </a:lnSpc>
              <a:spcBef>
                <a:spcPts val="2683"/>
              </a:spcBef>
            </a:pPr>
            <a:r>
              <a:rPr lang="es-CO" sz="2500" dirty="0"/>
              <a:t>Más del 57 % </a:t>
            </a:r>
            <a:r>
              <a:rPr lang="es-CO" sz="2500" b="0" dirty="0"/>
              <a:t>de los colaboradores destacó este espacio como una oportunidad única para </a:t>
            </a:r>
            <a:r>
              <a:rPr lang="es-CO" sz="2500" dirty="0"/>
              <a:t>conectar territorios.</a:t>
            </a:r>
            <a:endParaRPr sz="2500" dirty="0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720BA57-4960-4683-9CB9-75C02F19BD59}"/>
              </a:ext>
            </a:extLst>
          </p:cNvPr>
          <p:cNvSpPr/>
          <p:nvPr/>
        </p:nvSpPr>
        <p:spPr>
          <a:xfrm>
            <a:off x="1238935" y="6388019"/>
            <a:ext cx="1851956" cy="152486"/>
          </a:xfrm>
          <a:custGeom>
            <a:avLst/>
            <a:gdLst/>
            <a:ahLst/>
            <a:cxnLst/>
            <a:rect l="l" t="t" r="r" b="b"/>
            <a:pathLst>
              <a:path w="885189" h="167640">
                <a:moveTo>
                  <a:pt x="884716" y="167596"/>
                </a:moveTo>
                <a:lnTo>
                  <a:pt x="0" y="167596"/>
                </a:lnTo>
                <a:lnTo>
                  <a:pt x="0" y="0"/>
                </a:lnTo>
                <a:lnTo>
                  <a:pt x="884716" y="0"/>
                </a:lnTo>
                <a:lnTo>
                  <a:pt x="884716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8" name="object 34"/>
          <p:cNvSpPr txBox="1">
            <a:spLocks noGrp="1"/>
          </p:cNvSpPr>
          <p:nvPr>
            <p:ph sz="half" idx="2"/>
          </p:nvPr>
        </p:nvSpPr>
        <p:spPr>
          <a:xfrm>
            <a:off x="1235165" y="6212916"/>
            <a:ext cx="7784850" cy="2092073"/>
          </a:xfrm>
          <a:prstGeom prst="rect">
            <a:avLst/>
          </a:prstGeom>
        </p:spPr>
        <p:txBody>
          <a:bodyPr vert="horz" wrap="square" lIns="0" tIns="14440" rIns="0" bIns="0" rtlCol="0" anchor="t">
            <a:spAutoFit/>
          </a:bodyPr>
          <a:lstStyle/>
          <a:p>
            <a:pPr marL="0" indent="0">
              <a:buNone/>
            </a:pPr>
            <a:r>
              <a:rPr lang="es-CO" sz="2500" dirty="0"/>
              <a:t>Más del 14 % opinó:</a:t>
            </a:r>
            <a:br>
              <a:rPr lang="es-CO" sz="2500" b="0" dirty="0"/>
            </a:br>
            <a:endParaRPr lang="es-CO" sz="2500" dirty="0"/>
          </a:p>
          <a:p>
            <a:pPr marL="415869" indent="-415869">
              <a:buFont typeface="Arial"/>
              <a:buChar char="•"/>
            </a:pPr>
            <a:r>
              <a:rPr lang="es-CO" sz="2500" b="0" dirty="0"/>
              <a:t>Algunos perciben </a:t>
            </a:r>
            <a:r>
              <a:rPr lang="es-CO" sz="2500" dirty="0"/>
              <a:t>saturación o temas repetitivos.</a:t>
            </a:r>
          </a:p>
          <a:p>
            <a:pPr marL="415869" indent="-415869">
              <a:buFont typeface="Arial"/>
              <a:buChar char="•"/>
            </a:pPr>
            <a:r>
              <a:rPr lang="es-CO" sz="2500" b="0" dirty="0"/>
              <a:t>Otros valoran que</a:t>
            </a:r>
            <a:r>
              <a:rPr lang="es-CO" sz="2500" dirty="0"/>
              <a:t> el espacio beneficia a quienes no tienen correo corporativo.</a:t>
            </a:r>
            <a:endParaRPr lang="es-CO" sz="2500" b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34AA69-A320-AD86-08B2-CD80D7EFCEFB}"/>
              </a:ext>
            </a:extLst>
          </p:cNvPr>
          <p:cNvSpPr/>
          <p:nvPr/>
        </p:nvSpPr>
        <p:spPr>
          <a:xfrm>
            <a:off x="13725409" y="2326951"/>
            <a:ext cx="190850" cy="170127"/>
          </a:xfrm>
          <a:prstGeom prst="rect">
            <a:avLst/>
          </a:prstGeom>
          <a:solidFill>
            <a:srgbClr val="58BF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7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922178-4BA7-C8EE-CCC9-80E7097AC0DB}"/>
              </a:ext>
            </a:extLst>
          </p:cNvPr>
          <p:cNvSpPr/>
          <p:nvPr/>
        </p:nvSpPr>
        <p:spPr>
          <a:xfrm>
            <a:off x="13801778" y="3210552"/>
            <a:ext cx="190850" cy="170127"/>
          </a:xfrm>
          <a:prstGeom prst="rect">
            <a:avLst/>
          </a:prstGeom>
          <a:solidFill>
            <a:srgbClr val="EFA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7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0E53E8-14AE-D3EF-D482-D8D5C3AD1A37}"/>
              </a:ext>
            </a:extLst>
          </p:cNvPr>
          <p:cNvSpPr/>
          <p:nvPr/>
        </p:nvSpPr>
        <p:spPr>
          <a:xfrm>
            <a:off x="13788303" y="4106677"/>
            <a:ext cx="190850" cy="170127"/>
          </a:xfrm>
          <a:prstGeom prst="rect">
            <a:avLst/>
          </a:prstGeom>
          <a:solidFill>
            <a:srgbClr val="009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7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197799-E73B-911B-EB0A-EEC205E5D4E9}"/>
              </a:ext>
            </a:extLst>
          </p:cNvPr>
          <p:cNvSpPr/>
          <p:nvPr/>
        </p:nvSpPr>
        <p:spPr>
          <a:xfrm>
            <a:off x="13796200" y="5024139"/>
            <a:ext cx="190850" cy="170127"/>
          </a:xfrm>
          <a:prstGeom prst="rect">
            <a:avLst/>
          </a:prstGeom>
          <a:solidFill>
            <a:srgbClr val="B40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7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BBAE3B-5028-D518-5C70-E0459F973D2C}"/>
              </a:ext>
            </a:extLst>
          </p:cNvPr>
          <p:cNvSpPr/>
          <p:nvPr/>
        </p:nvSpPr>
        <p:spPr>
          <a:xfrm>
            <a:off x="13796199" y="6141918"/>
            <a:ext cx="190850" cy="170127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7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F58CBD-300E-B90A-3902-1803F7F94467}"/>
              </a:ext>
            </a:extLst>
          </p:cNvPr>
          <p:cNvSpPr/>
          <p:nvPr/>
        </p:nvSpPr>
        <p:spPr>
          <a:xfrm>
            <a:off x="13782602" y="6924642"/>
            <a:ext cx="190850" cy="1701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7"/>
          </a:p>
        </p:txBody>
      </p:sp>
      <p:sp>
        <p:nvSpPr>
          <p:cNvPr id="12" name="object 12"/>
          <p:cNvSpPr/>
          <p:nvPr/>
        </p:nvSpPr>
        <p:spPr>
          <a:xfrm>
            <a:off x="8708472" y="8098147"/>
            <a:ext cx="9338008" cy="1997726"/>
          </a:xfrm>
          <a:custGeom>
            <a:avLst/>
            <a:gdLst/>
            <a:ahLst/>
            <a:cxnLst/>
            <a:rect l="l" t="t" r="r" b="b"/>
            <a:pathLst>
              <a:path w="10266044" h="1931670">
                <a:moveTo>
                  <a:pt x="0" y="0"/>
                </a:moveTo>
                <a:lnTo>
                  <a:pt x="10265928" y="0"/>
                </a:lnTo>
                <a:lnTo>
                  <a:pt x="10265928" y="1931553"/>
                </a:lnTo>
                <a:lnTo>
                  <a:pt x="0" y="1931553"/>
                </a:lnTo>
                <a:lnTo>
                  <a:pt x="0" y="0"/>
                </a:lnTo>
                <a:close/>
              </a:path>
            </a:pathLst>
          </a:custGeom>
          <a:ln w="10512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30863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" y="-67191"/>
            <a:ext cx="18286716" cy="7416344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pPr marL="11552" marR="4621">
              <a:lnSpc>
                <a:spcPct val="100699"/>
              </a:lnSpc>
              <a:spcBef>
                <a:spcPts val="86"/>
              </a:spcBef>
            </a:pPr>
            <a:endParaRPr lang="es-MX" sz="1637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2" y="9700674"/>
            <a:ext cx="18286716" cy="585683"/>
          </a:xfrm>
          <a:custGeom>
            <a:avLst/>
            <a:gdLst/>
            <a:ahLst/>
            <a:cxnLst/>
            <a:rect l="l" t="t" r="r" b="b"/>
            <a:pathLst>
              <a:path w="20104100" h="643890">
                <a:moveTo>
                  <a:pt x="0" y="643802"/>
                </a:moveTo>
                <a:lnTo>
                  <a:pt x="20104099" y="643802"/>
                </a:lnTo>
                <a:lnTo>
                  <a:pt x="20104099" y="0"/>
                </a:lnTo>
                <a:lnTo>
                  <a:pt x="0" y="0"/>
                </a:lnTo>
                <a:lnTo>
                  <a:pt x="0" y="643802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1" name="Grupo 80"/>
          <p:cNvGrpSpPr/>
          <p:nvPr/>
        </p:nvGrpSpPr>
        <p:grpSpPr>
          <a:xfrm>
            <a:off x="1113331" y="2624420"/>
            <a:ext cx="304971" cy="304971"/>
            <a:chOff x="1223271" y="2885242"/>
            <a:chExt cx="335280" cy="335280"/>
          </a:xfrm>
        </p:grpSpPr>
        <p:sp>
          <p:nvSpPr>
            <p:cNvPr id="4" name="object 4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3186" y="1027331"/>
            <a:ext cx="7368403" cy="401052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/>
          <a:p>
            <a:pPr marL="11552" algn="l">
              <a:spcBef>
                <a:spcPts val="127"/>
              </a:spcBef>
            </a:pPr>
            <a:r>
              <a:rPr sz="2500" b="1" spc="27" dirty="0">
                <a:solidFill>
                  <a:srgbClr val="002060"/>
                </a:solidFill>
                <a:latin typeface="Trebuchet MS" panose="020B0703020202090204" pitchFamily="34" charset="0"/>
              </a:rPr>
              <a:t>SOBRE </a:t>
            </a:r>
            <a:r>
              <a:rPr sz="2500" b="1" spc="23" dirty="0">
                <a:solidFill>
                  <a:srgbClr val="002060"/>
                </a:solidFill>
                <a:latin typeface="Trebuchet MS" panose="020B0703020202090204" pitchFamily="34" charset="0"/>
              </a:rPr>
              <a:t>EL </a:t>
            </a:r>
            <a:r>
              <a:rPr sz="2500" b="1" spc="-5" dirty="0">
                <a:solidFill>
                  <a:srgbClr val="002060"/>
                </a:solidFill>
                <a:latin typeface="Trebuchet MS" panose="020B0703020202090204" pitchFamily="34" charset="0"/>
              </a:rPr>
              <a:t>ÚLTIMO </a:t>
            </a:r>
            <a:r>
              <a:rPr sz="25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CONVERSATORIO</a:t>
            </a:r>
            <a:r>
              <a:rPr sz="2500" b="1" spc="-64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sz="2500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CARIBE</a:t>
            </a:r>
          </a:p>
        </p:txBody>
      </p:sp>
      <p:grpSp>
        <p:nvGrpSpPr>
          <p:cNvPr id="80" name="Grupo 79"/>
          <p:cNvGrpSpPr/>
          <p:nvPr/>
        </p:nvGrpSpPr>
        <p:grpSpPr>
          <a:xfrm>
            <a:off x="1113331" y="432376"/>
            <a:ext cx="9774508" cy="1617498"/>
            <a:chOff x="1223271" y="475346"/>
            <a:chExt cx="10745925" cy="1778249"/>
          </a:xfrm>
        </p:grpSpPr>
        <p:sp>
          <p:nvSpPr>
            <p:cNvPr id="8" name="object 8"/>
            <p:cNvSpPr/>
            <p:nvPr/>
          </p:nvSpPr>
          <p:spPr>
            <a:xfrm>
              <a:off x="2978231" y="689626"/>
              <a:ext cx="8990965" cy="1350010"/>
            </a:xfrm>
            <a:custGeom>
              <a:avLst/>
              <a:gdLst/>
              <a:ahLst/>
              <a:cxnLst/>
              <a:rect l="l" t="t" r="r" b="b"/>
              <a:pathLst>
                <a:path w="8990965" h="1350010">
                  <a:moveTo>
                    <a:pt x="0" y="0"/>
                  </a:moveTo>
                  <a:lnTo>
                    <a:pt x="8990385" y="0"/>
                  </a:lnTo>
                  <a:lnTo>
                    <a:pt x="8990385" y="1349686"/>
                  </a:lnTo>
                  <a:lnTo>
                    <a:pt x="0" y="1349686"/>
                  </a:lnTo>
                </a:path>
              </a:pathLst>
            </a:custGeom>
            <a:ln w="20407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9" name="object 9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8" name="object 18"/>
          <p:cNvSpPr/>
          <p:nvPr/>
        </p:nvSpPr>
        <p:spPr>
          <a:xfrm>
            <a:off x="642" y="7397905"/>
            <a:ext cx="5041843" cy="0"/>
          </a:xfrm>
          <a:custGeom>
            <a:avLst/>
            <a:gdLst/>
            <a:ahLst/>
            <a:cxnLst/>
            <a:rect l="l" t="t" r="r" b="b"/>
            <a:pathLst>
              <a:path w="5542915">
                <a:moveTo>
                  <a:pt x="0" y="0"/>
                </a:moveTo>
                <a:lnTo>
                  <a:pt x="5542407" y="0"/>
                </a:lnTo>
              </a:path>
            </a:pathLst>
          </a:custGeom>
          <a:ln w="4026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5" name="Grupo 84"/>
          <p:cNvGrpSpPr/>
          <p:nvPr/>
        </p:nvGrpSpPr>
        <p:grpSpPr>
          <a:xfrm>
            <a:off x="641" y="7160581"/>
            <a:ext cx="18286716" cy="2770433"/>
            <a:chOff x="0" y="7942805"/>
            <a:chExt cx="20104100" cy="3045766"/>
          </a:xfrm>
        </p:grpSpPr>
        <p:sp>
          <p:nvSpPr>
            <p:cNvPr id="19" name="object 19"/>
            <p:cNvSpPr/>
            <p:nvPr/>
          </p:nvSpPr>
          <p:spPr>
            <a:xfrm>
              <a:off x="0" y="7942805"/>
              <a:ext cx="20104099" cy="3045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8153258"/>
              <a:ext cx="20104100" cy="2600125"/>
            </a:xfrm>
            <a:custGeom>
              <a:avLst/>
              <a:gdLst/>
              <a:ahLst/>
              <a:cxnLst/>
              <a:rect l="l" t="t" r="r" b="b"/>
              <a:pathLst>
                <a:path w="20104100" h="2512059">
                  <a:moveTo>
                    <a:pt x="0" y="0"/>
                  </a:moveTo>
                  <a:lnTo>
                    <a:pt x="0" y="2511494"/>
                  </a:lnTo>
                  <a:lnTo>
                    <a:pt x="20104099" y="2511494"/>
                  </a:lnTo>
                  <a:lnTo>
                    <a:pt x="20104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6" name="Grupo 85"/>
          <p:cNvGrpSpPr/>
          <p:nvPr/>
        </p:nvGrpSpPr>
        <p:grpSpPr>
          <a:xfrm flipH="1">
            <a:off x="1670178" y="4112150"/>
            <a:ext cx="120384" cy="3537150"/>
            <a:chOff x="2046245" y="5697955"/>
            <a:chExt cx="78741" cy="2416113"/>
          </a:xfrm>
        </p:grpSpPr>
        <p:sp>
          <p:nvSpPr>
            <p:cNvPr id="21" name="object 21"/>
            <p:cNvSpPr/>
            <p:nvPr/>
          </p:nvSpPr>
          <p:spPr>
            <a:xfrm>
              <a:off x="2085619" y="5735358"/>
              <a:ext cx="0" cy="2378710"/>
            </a:xfrm>
            <a:custGeom>
              <a:avLst/>
              <a:gdLst/>
              <a:ahLst/>
              <a:cxnLst/>
              <a:rect l="l" t="t" r="r" b="b"/>
              <a:pathLst>
                <a:path h="2378709">
                  <a:moveTo>
                    <a:pt x="0" y="2378482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6245" y="5697955"/>
              <a:ext cx="78741" cy="787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3" name="object 23"/>
          <p:cNvSpPr/>
          <p:nvPr/>
        </p:nvSpPr>
        <p:spPr>
          <a:xfrm>
            <a:off x="720545" y="8105282"/>
            <a:ext cx="1406329" cy="174935"/>
          </a:xfrm>
          <a:custGeom>
            <a:avLst/>
            <a:gdLst/>
            <a:ahLst/>
            <a:cxnLst/>
            <a:rect l="l" t="t" r="r" b="b"/>
            <a:pathLst>
              <a:path w="1223645" h="167640">
                <a:moveTo>
                  <a:pt x="1223481" y="167596"/>
                </a:moveTo>
                <a:lnTo>
                  <a:pt x="0" y="167596"/>
                </a:lnTo>
                <a:lnTo>
                  <a:pt x="0" y="0"/>
                </a:lnTo>
                <a:lnTo>
                  <a:pt x="1223481" y="0"/>
                </a:lnTo>
                <a:lnTo>
                  <a:pt x="1223481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4" name="object 24"/>
          <p:cNvSpPr/>
          <p:nvPr/>
        </p:nvSpPr>
        <p:spPr>
          <a:xfrm>
            <a:off x="6537572" y="7759141"/>
            <a:ext cx="2190558" cy="212803"/>
          </a:xfrm>
          <a:custGeom>
            <a:avLst/>
            <a:gdLst/>
            <a:ahLst/>
            <a:cxnLst/>
            <a:rect l="l" t="t" r="r" b="b"/>
            <a:pathLst>
              <a:path w="815975" h="167640">
                <a:moveTo>
                  <a:pt x="815661" y="167596"/>
                </a:moveTo>
                <a:lnTo>
                  <a:pt x="0" y="167596"/>
                </a:lnTo>
                <a:lnTo>
                  <a:pt x="0" y="0"/>
                </a:lnTo>
                <a:lnTo>
                  <a:pt x="815661" y="0"/>
                </a:lnTo>
                <a:lnTo>
                  <a:pt x="815661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2" name="Grupo 81"/>
          <p:cNvGrpSpPr/>
          <p:nvPr/>
        </p:nvGrpSpPr>
        <p:grpSpPr>
          <a:xfrm>
            <a:off x="272112" y="7685497"/>
            <a:ext cx="304971" cy="304971"/>
            <a:chOff x="1151577" y="8908064"/>
            <a:chExt cx="335280" cy="335280"/>
          </a:xfrm>
        </p:grpSpPr>
        <p:sp>
          <p:nvSpPr>
            <p:cNvPr id="26" name="object 26"/>
            <p:cNvSpPr/>
            <p:nvPr/>
          </p:nvSpPr>
          <p:spPr>
            <a:xfrm>
              <a:off x="1151577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2484" y="8986705"/>
              <a:ext cx="113232" cy="17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6072885" y="7688384"/>
            <a:ext cx="304971" cy="304971"/>
            <a:chOff x="7605758" y="8908064"/>
            <a:chExt cx="335280" cy="335280"/>
          </a:xfrm>
        </p:grpSpPr>
        <p:sp>
          <p:nvSpPr>
            <p:cNvPr id="30" name="object 30"/>
            <p:cNvSpPr/>
            <p:nvPr/>
          </p:nvSpPr>
          <p:spPr>
            <a:xfrm>
              <a:off x="7605758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7716664" y="8986705"/>
              <a:ext cx="113232" cy="17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11016071" y="7702609"/>
            <a:ext cx="304971" cy="304971"/>
            <a:chOff x="13817903" y="8908064"/>
            <a:chExt cx="335280" cy="335280"/>
          </a:xfrm>
        </p:grpSpPr>
        <p:sp>
          <p:nvSpPr>
            <p:cNvPr id="33" name="object 33"/>
            <p:cNvSpPr/>
            <p:nvPr/>
          </p:nvSpPr>
          <p:spPr>
            <a:xfrm>
              <a:off x="13817903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28810" y="8986705"/>
              <a:ext cx="113232" cy="1779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36" name="object 36"/>
          <p:cNvSpPr/>
          <p:nvPr/>
        </p:nvSpPr>
        <p:spPr>
          <a:xfrm>
            <a:off x="9416242" y="6252486"/>
            <a:ext cx="7056501" cy="0"/>
          </a:xfrm>
          <a:custGeom>
            <a:avLst/>
            <a:gdLst/>
            <a:ahLst/>
            <a:cxnLst/>
            <a:rect l="l" t="t" r="r" b="b"/>
            <a:pathLst>
              <a:path w="7757794">
                <a:moveTo>
                  <a:pt x="0" y="0"/>
                </a:moveTo>
                <a:lnTo>
                  <a:pt x="7757522" y="0"/>
                </a:lnTo>
              </a:path>
            </a:pathLst>
          </a:custGeom>
          <a:ln w="2325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7" name="object 37"/>
          <p:cNvSpPr/>
          <p:nvPr/>
        </p:nvSpPr>
        <p:spPr>
          <a:xfrm>
            <a:off x="9416242" y="5559370"/>
            <a:ext cx="7056501" cy="0"/>
          </a:xfrm>
          <a:custGeom>
            <a:avLst/>
            <a:gdLst/>
            <a:ahLst/>
            <a:cxnLst/>
            <a:rect l="l" t="t" r="r" b="b"/>
            <a:pathLst>
              <a:path w="7757794">
                <a:moveTo>
                  <a:pt x="0" y="0"/>
                </a:moveTo>
                <a:lnTo>
                  <a:pt x="7757522" y="0"/>
                </a:lnTo>
              </a:path>
            </a:pathLst>
          </a:custGeom>
          <a:ln w="2325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8" name="object 38"/>
          <p:cNvSpPr/>
          <p:nvPr/>
        </p:nvSpPr>
        <p:spPr>
          <a:xfrm>
            <a:off x="9416242" y="4796942"/>
            <a:ext cx="7056501" cy="0"/>
          </a:xfrm>
          <a:custGeom>
            <a:avLst/>
            <a:gdLst/>
            <a:ahLst/>
            <a:cxnLst/>
            <a:rect l="l" t="t" r="r" b="b"/>
            <a:pathLst>
              <a:path w="7757794">
                <a:moveTo>
                  <a:pt x="0" y="0"/>
                </a:moveTo>
                <a:lnTo>
                  <a:pt x="7757522" y="0"/>
                </a:lnTo>
              </a:path>
            </a:pathLst>
          </a:custGeom>
          <a:ln w="2325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9" name="object 39"/>
          <p:cNvSpPr/>
          <p:nvPr/>
        </p:nvSpPr>
        <p:spPr>
          <a:xfrm>
            <a:off x="9416242" y="3965202"/>
            <a:ext cx="7056501" cy="0"/>
          </a:xfrm>
          <a:custGeom>
            <a:avLst/>
            <a:gdLst/>
            <a:ahLst/>
            <a:cxnLst/>
            <a:rect l="l" t="t" r="r" b="b"/>
            <a:pathLst>
              <a:path w="7757794">
                <a:moveTo>
                  <a:pt x="0" y="0"/>
                </a:moveTo>
                <a:lnTo>
                  <a:pt x="7757522" y="0"/>
                </a:lnTo>
              </a:path>
            </a:pathLst>
          </a:custGeom>
          <a:ln w="2325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0" name="object 40"/>
          <p:cNvSpPr/>
          <p:nvPr/>
        </p:nvSpPr>
        <p:spPr>
          <a:xfrm>
            <a:off x="9416242" y="3154472"/>
            <a:ext cx="7056501" cy="0"/>
          </a:xfrm>
          <a:custGeom>
            <a:avLst/>
            <a:gdLst/>
            <a:ahLst/>
            <a:cxnLst/>
            <a:rect l="l" t="t" r="r" b="b"/>
            <a:pathLst>
              <a:path w="7757794">
                <a:moveTo>
                  <a:pt x="0" y="0"/>
                </a:moveTo>
                <a:lnTo>
                  <a:pt x="7757522" y="0"/>
                </a:lnTo>
              </a:path>
            </a:pathLst>
          </a:custGeom>
          <a:ln w="2325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3" name="object 43"/>
          <p:cNvSpPr/>
          <p:nvPr/>
        </p:nvSpPr>
        <p:spPr>
          <a:xfrm>
            <a:off x="9204347" y="6198621"/>
            <a:ext cx="85785" cy="1231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7" name="object 47"/>
          <p:cNvSpPr txBox="1"/>
          <p:nvPr/>
        </p:nvSpPr>
        <p:spPr>
          <a:xfrm>
            <a:off x="10071472" y="6381798"/>
            <a:ext cx="2150039" cy="896544"/>
          </a:xfrm>
          <a:prstGeom prst="rect">
            <a:avLst/>
          </a:prstGeom>
        </p:spPr>
        <p:txBody>
          <a:bodyPr vert="horz" wrap="square" lIns="0" tIns="49673" rIns="0" bIns="0" rtlCol="0">
            <a:spAutoFit/>
          </a:bodyPr>
          <a:lstStyle/>
          <a:p>
            <a:pPr marL="11552" marR="4621">
              <a:lnSpc>
                <a:spcPts val="2201"/>
              </a:lnSpc>
              <a:spcBef>
                <a:spcPts val="528"/>
              </a:spcBef>
            </a:pPr>
            <a:r>
              <a:rPr lang="es-ES" sz="2000" spc="14" dirty="0">
                <a:solidFill>
                  <a:srgbClr val="081C49"/>
                </a:solidFill>
                <a:latin typeface="Trebuchet MS"/>
                <a:cs typeface="Trebuchet MS"/>
              </a:rPr>
              <a:t>Todos los temas de manera general</a:t>
            </a:r>
            <a:endParaRPr lang="es-ES" sz="20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510754" y="6326905"/>
            <a:ext cx="2008304" cy="357935"/>
          </a:xfrm>
          <a:prstGeom prst="rect">
            <a:avLst/>
          </a:prstGeom>
        </p:spPr>
        <p:txBody>
          <a:bodyPr vert="horz" wrap="square" lIns="0" tIns="49673" rIns="0" bIns="0" rtlCol="0">
            <a:spAutoFit/>
          </a:bodyPr>
          <a:lstStyle/>
          <a:p>
            <a:pPr marL="11552" marR="4621">
              <a:lnSpc>
                <a:spcPts val="2374"/>
              </a:lnSpc>
              <a:spcBef>
                <a:spcPts val="391"/>
              </a:spcBef>
            </a:pPr>
            <a:r>
              <a:rPr lang="es-ES" sz="2000" spc="-41" dirty="0">
                <a:solidFill>
                  <a:srgbClr val="081C49"/>
                </a:solidFill>
                <a:latin typeface="Trebuchet MS"/>
                <a:cs typeface="Trebuchet MS"/>
              </a:rPr>
              <a:t>Casos de éxito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620818" y="2838688"/>
            <a:ext cx="505975" cy="3405511"/>
          </a:xfrm>
          <a:custGeom>
            <a:avLst/>
            <a:gdLst/>
            <a:ahLst/>
            <a:cxnLst/>
            <a:rect l="l" t="t" r="r" b="b"/>
            <a:pathLst>
              <a:path w="556259" h="3743959">
                <a:moveTo>
                  <a:pt x="556213" y="0"/>
                </a:moveTo>
                <a:lnTo>
                  <a:pt x="0" y="232704"/>
                </a:lnTo>
                <a:lnTo>
                  <a:pt x="0" y="3512270"/>
                </a:lnTo>
                <a:lnTo>
                  <a:pt x="556213" y="3743749"/>
                </a:lnTo>
                <a:lnTo>
                  <a:pt x="556213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5" name="object 55"/>
          <p:cNvSpPr/>
          <p:nvPr/>
        </p:nvSpPr>
        <p:spPr>
          <a:xfrm>
            <a:off x="13126751" y="2838688"/>
            <a:ext cx="507130" cy="3405511"/>
          </a:xfrm>
          <a:custGeom>
            <a:avLst/>
            <a:gdLst/>
            <a:ahLst/>
            <a:cxnLst/>
            <a:rect l="l" t="t" r="r" b="b"/>
            <a:pathLst>
              <a:path w="557530" h="3743959">
                <a:moveTo>
                  <a:pt x="0" y="0"/>
                </a:moveTo>
                <a:lnTo>
                  <a:pt x="0" y="3743749"/>
                </a:lnTo>
                <a:lnTo>
                  <a:pt x="557407" y="3512270"/>
                </a:lnTo>
                <a:lnTo>
                  <a:pt x="557407" y="232704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6" name="object 56"/>
          <p:cNvSpPr/>
          <p:nvPr/>
        </p:nvSpPr>
        <p:spPr>
          <a:xfrm>
            <a:off x="12620818" y="4444031"/>
            <a:ext cx="1013105" cy="451413"/>
          </a:xfrm>
          <a:custGeom>
            <a:avLst/>
            <a:gdLst/>
            <a:ahLst/>
            <a:cxnLst/>
            <a:rect l="l" t="t" r="r" b="b"/>
            <a:pathLst>
              <a:path w="1113790" h="464185">
                <a:moveTo>
                  <a:pt x="556213" y="0"/>
                </a:moveTo>
                <a:lnTo>
                  <a:pt x="0" y="231511"/>
                </a:lnTo>
                <a:lnTo>
                  <a:pt x="556213" y="464184"/>
                </a:lnTo>
                <a:lnTo>
                  <a:pt x="1113620" y="231511"/>
                </a:lnTo>
                <a:lnTo>
                  <a:pt x="556213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7" name="object 57"/>
          <p:cNvSpPr/>
          <p:nvPr/>
        </p:nvSpPr>
        <p:spPr>
          <a:xfrm>
            <a:off x="12620818" y="4667782"/>
            <a:ext cx="505975" cy="1618908"/>
          </a:xfrm>
          <a:custGeom>
            <a:avLst/>
            <a:gdLst/>
            <a:ahLst/>
            <a:cxnLst/>
            <a:rect l="l" t="t" r="r" b="b"/>
            <a:pathLst>
              <a:path w="556259" h="1393190">
                <a:moveTo>
                  <a:pt x="0" y="0"/>
                </a:moveTo>
                <a:lnTo>
                  <a:pt x="0" y="1161106"/>
                </a:lnTo>
                <a:lnTo>
                  <a:pt x="556213" y="1392585"/>
                </a:lnTo>
                <a:lnTo>
                  <a:pt x="556213" y="232673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8" name="object 58"/>
          <p:cNvSpPr/>
          <p:nvPr/>
        </p:nvSpPr>
        <p:spPr>
          <a:xfrm>
            <a:off x="13126751" y="4658319"/>
            <a:ext cx="507130" cy="1628372"/>
          </a:xfrm>
          <a:custGeom>
            <a:avLst/>
            <a:gdLst/>
            <a:ahLst/>
            <a:cxnLst/>
            <a:rect l="l" t="t" r="r" b="b"/>
            <a:pathLst>
              <a:path w="557530" h="1393190">
                <a:moveTo>
                  <a:pt x="557407" y="0"/>
                </a:moveTo>
                <a:lnTo>
                  <a:pt x="0" y="232673"/>
                </a:lnTo>
                <a:lnTo>
                  <a:pt x="0" y="1392585"/>
                </a:lnTo>
                <a:lnTo>
                  <a:pt x="557407" y="1161106"/>
                </a:lnTo>
                <a:lnTo>
                  <a:pt x="557407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59" name="object 59"/>
          <p:cNvSpPr/>
          <p:nvPr/>
        </p:nvSpPr>
        <p:spPr>
          <a:xfrm>
            <a:off x="13126751" y="4450384"/>
            <a:ext cx="507130" cy="473911"/>
          </a:xfrm>
          <a:custGeom>
            <a:avLst/>
            <a:gdLst/>
            <a:ahLst/>
            <a:cxnLst/>
            <a:rect l="l" t="t" r="r" b="b"/>
            <a:pathLst>
              <a:path w="557530" h="464185">
                <a:moveTo>
                  <a:pt x="0" y="0"/>
                </a:moveTo>
                <a:lnTo>
                  <a:pt x="0" y="464184"/>
                </a:lnTo>
                <a:lnTo>
                  <a:pt x="557407" y="231511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0" name="object 60"/>
          <p:cNvSpPr/>
          <p:nvPr/>
        </p:nvSpPr>
        <p:spPr>
          <a:xfrm>
            <a:off x="12620818" y="2838690"/>
            <a:ext cx="1013105" cy="422222"/>
          </a:xfrm>
          <a:custGeom>
            <a:avLst/>
            <a:gdLst/>
            <a:ahLst/>
            <a:cxnLst/>
            <a:rect l="l" t="t" r="r" b="b"/>
            <a:pathLst>
              <a:path w="1113790" h="464185">
                <a:moveTo>
                  <a:pt x="556213" y="0"/>
                </a:moveTo>
                <a:lnTo>
                  <a:pt x="0" y="232704"/>
                </a:lnTo>
                <a:lnTo>
                  <a:pt x="556213" y="464184"/>
                </a:lnTo>
                <a:lnTo>
                  <a:pt x="1113620" y="232704"/>
                </a:lnTo>
                <a:lnTo>
                  <a:pt x="556213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1" name="object 61"/>
          <p:cNvSpPr/>
          <p:nvPr/>
        </p:nvSpPr>
        <p:spPr>
          <a:xfrm>
            <a:off x="10231920" y="2838688"/>
            <a:ext cx="505975" cy="3405511"/>
          </a:xfrm>
          <a:custGeom>
            <a:avLst/>
            <a:gdLst/>
            <a:ahLst/>
            <a:cxnLst/>
            <a:rect l="l" t="t" r="r" b="b"/>
            <a:pathLst>
              <a:path w="556259" h="3743959">
                <a:moveTo>
                  <a:pt x="556213" y="0"/>
                </a:moveTo>
                <a:lnTo>
                  <a:pt x="0" y="232704"/>
                </a:lnTo>
                <a:lnTo>
                  <a:pt x="0" y="3512270"/>
                </a:lnTo>
                <a:lnTo>
                  <a:pt x="556213" y="3743749"/>
                </a:lnTo>
                <a:lnTo>
                  <a:pt x="556213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2" name="object 62"/>
          <p:cNvSpPr/>
          <p:nvPr/>
        </p:nvSpPr>
        <p:spPr>
          <a:xfrm>
            <a:off x="10737852" y="2838688"/>
            <a:ext cx="507130" cy="3405511"/>
          </a:xfrm>
          <a:custGeom>
            <a:avLst/>
            <a:gdLst/>
            <a:ahLst/>
            <a:cxnLst/>
            <a:rect l="l" t="t" r="r" b="b"/>
            <a:pathLst>
              <a:path w="557529" h="3743959">
                <a:moveTo>
                  <a:pt x="0" y="0"/>
                </a:moveTo>
                <a:lnTo>
                  <a:pt x="0" y="3743749"/>
                </a:lnTo>
                <a:lnTo>
                  <a:pt x="557407" y="3512270"/>
                </a:lnTo>
                <a:lnTo>
                  <a:pt x="557407" y="232704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3" name="object 63"/>
          <p:cNvSpPr/>
          <p:nvPr/>
        </p:nvSpPr>
        <p:spPr>
          <a:xfrm>
            <a:off x="10231920" y="3958850"/>
            <a:ext cx="1013105" cy="422222"/>
          </a:xfrm>
          <a:custGeom>
            <a:avLst/>
            <a:gdLst/>
            <a:ahLst/>
            <a:cxnLst/>
            <a:rect l="l" t="t" r="r" b="b"/>
            <a:pathLst>
              <a:path w="1113790" h="464185">
                <a:moveTo>
                  <a:pt x="556213" y="0"/>
                </a:moveTo>
                <a:lnTo>
                  <a:pt x="0" y="231511"/>
                </a:lnTo>
                <a:lnTo>
                  <a:pt x="556213" y="464184"/>
                </a:lnTo>
                <a:lnTo>
                  <a:pt x="1113620" y="231511"/>
                </a:lnTo>
                <a:lnTo>
                  <a:pt x="556213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4" name="object 64"/>
          <p:cNvSpPr/>
          <p:nvPr/>
        </p:nvSpPr>
        <p:spPr>
          <a:xfrm>
            <a:off x="10231920" y="4173138"/>
            <a:ext cx="505975" cy="2076524"/>
          </a:xfrm>
          <a:custGeom>
            <a:avLst/>
            <a:gdLst/>
            <a:ahLst/>
            <a:cxnLst/>
            <a:rect l="l" t="t" r="r" b="b"/>
            <a:pathLst>
              <a:path w="556259" h="3004820">
                <a:moveTo>
                  <a:pt x="0" y="0"/>
                </a:moveTo>
                <a:lnTo>
                  <a:pt x="0" y="2772941"/>
                </a:lnTo>
                <a:lnTo>
                  <a:pt x="556213" y="3004421"/>
                </a:lnTo>
                <a:lnTo>
                  <a:pt x="556213" y="232684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5" name="object 65"/>
          <p:cNvSpPr/>
          <p:nvPr/>
        </p:nvSpPr>
        <p:spPr>
          <a:xfrm>
            <a:off x="10737852" y="4173138"/>
            <a:ext cx="507130" cy="2084536"/>
          </a:xfrm>
          <a:custGeom>
            <a:avLst/>
            <a:gdLst/>
            <a:ahLst/>
            <a:cxnLst/>
            <a:rect l="l" t="t" r="r" b="b"/>
            <a:pathLst>
              <a:path w="557529" h="3002279">
                <a:moveTo>
                  <a:pt x="557407" y="0"/>
                </a:moveTo>
                <a:lnTo>
                  <a:pt x="0" y="232684"/>
                </a:lnTo>
                <a:lnTo>
                  <a:pt x="0" y="3001803"/>
                </a:lnTo>
                <a:lnTo>
                  <a:pt x="557407" y="2770324"/>
                </a:lnTo>
                <a:lnTo>
                  <a:pt x="557407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6" name="object 66"/>
          <p:cNvSpPr/>
          <p:nvPr/>
        </p:nvSpPr>
        <p:spPr>
          <a:xfrm>
            <a:off x="10737852" y="3958850"/>
            <a:ext cx="507130" cy="422222"/>
          </a:xfrm>
          <a:custGeom>
            <a:avLst/>
            <a:gdLst/>
            <a:ahLst/>
            <a:cxnLst/>
            <a:rect l="l" t="t" r="r" b="b"/>
            <a:pathLst>
              <a:path w="557529" h="464185">
                <a:moveTo>
                  <a:pt x="0" y="0"/>
                </a:moveTo>
                <a:lnTo>
                  <a:pt x="0" y="464184"/>
                </a:lnTo>
                <a:lnTo>
                  <a:pt x="557407" y="231511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7" name="object 67"/>
          <p:cNvSpPr/>
          <p:nvPr/>
        </p:nvSpPr>
        <p:spPr>
          <a:xfrm>
            <a:off x="10231920" y="2838690"/>
            <a:ext cx="1013105" cy="422222"/>
          </a:xfrm>
          <a:custGeom>
            <a:avLst/>
            <a:gdLst/>
            <a:ahLst/>
            <a:cxnLst/>
            <a:rect l="l" t="t" r="r" b="b"/>
            <a:pathLst>
              <a:path w="1113790" h="464185">
                <a:moveTo>
                  <a:pt x="556213" y="0"/>
                </a:moveTo>
                <a:lnTo>
                  <a:pt x="0" y="232704"/>
                </a:lnTo>
                <a:lnTo>
                  <a:pt x="556213" y="464184"/>
                </a:lnTo>
                <a:lnTo>
                  <a:pt x="1113620" y="232704"/>
                </a:lnTo>
                <a:lnTo>
                  <a:pt x="556213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8" name="object 68"/>
          <p:cNvSpPr/>
          <p:nvPr/>
        </p:nvSpPr>
        <p:spPr>
          <a:xfrm>
            <a:off x="15262702" y="2838688"/>
            <a:ext cx="505975" cy="3405511"/>
          </a:xfrm>
          <a:custGeom>
            <a:avLst/>
            <a:gdLst/>
            <a:ahLst/>
            <a:cxnLst/>
            <a:rect l="l" t="t" r="r" b="b"/>
            <a:pathLst>
              <a:path w="556259" h="3743959">
                <a:moveTo>
                  <a:pt x="556213" y="0"/>
                </a:moveTo>
                <a:lnTo>
                  <a:pt x="0" y="232704"/>
                </a:lnTo>
                <a:lnTo>
                  <a:pt x="0" y="3512270"/>
                </a:lnTo>
                <a:lnTo>
                  <a:pt x="556213" y="3743749"/>
                </a:lnTo>
                <a:lnTo>
                  <a:pt x="556213" y="0"/>
                </a:lnTo>
                <a:close/>
              </a:path>
            </a:pathLst>
          </a:custGeom>
          <a:solidFill>
            <a:srgbClr val="CDDCE4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69" name="object 69"/>
          <p:cNvSpPr/>
          <p:nvPr/>
        </p:nvSpPr>
        <p:spPr>
          <a:xfrm>
            <a:off x="15768635" y="2838688"/>
            <a:ext cx="507130" cy="3405511"/>
          </a:xfrm>
          <a:custGeom>
            <a:avLst/>
            <a:gdLst/>
            <a:ahLst/>
            <a:cxnLst/>
            <a:rect l="l" t="t" r="r" b="b"/>
            <a:pathLst>
              <a:path w="557530" h="3743959">
                <a:moveTo>
                  <a:pt x="0" y="0"/>
                </a:moveTo>
                <a:lnTo>
                  <a:pt x="0" y="3743749"/>
                </a:lnTo>
                <a:lnTo>
                  <a:pt x="557407" y="3512270"/>
                </a:lnTo>
                <a:lnTo>
                  <a:pt x="557407" y="232704"/>
                </a:lnTo>
                <a:lnTo>
                  <a:pt x="0" y="0"/>
                </a:lnTo>
                <a:close/>
              </a:path>
            </a:pathLst>
          </a:custGeom>
          <a:solidFill>
            <a:srgbClr val="ABC1C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0" name="object 70"/>
          <p:cNvSpPr/>
          <p:nvPr/>
        </p:nvSpPr>
        <p:spPr>
          <a:xfrm>
            <a:off x="15262702" y="5206459"/>
            <a:ext cx="1013105" cy="422221"/>
          </a:xfrm>
          <a:custGeom>
            <a:avLst/>
            <a:gdLst/>
            <a:ahLst/>
            <a:cxnLst/>
            <a:rect l="l" t="t" r="r" b="b"/>
            <a:pathLst>
              <a:path w="1113790" h="464185">
                <a:moveTo>
                  <a:pt x="556213" y="0"/>
                </a:moveTo>
                <a:lnTo>
                  <a:pt x="0" y="231511"/>
                </a:lnTo>
                <a:lnTo>
                  <a:pt x="556213" y="464184"/>
                </a:lnTo>
                <a:lnTo>
                  <a:pt x="1113620" y="231511"/>
                </a:lnTo>
                <a:lnTo>
                  <a:pt x="556213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1" name="object 71"/>
          <p:cNvSpPr/>
          <p:nvPr/>
        </p:nvSpPr>
        <p:spPr>
          <a:xfrm>
            <a:off x="15262702" y="5420746"/>
            <a:ext cx="505891" cy="873800"/>
          </a:xfrm>
          <a:custGeom>
            <a:avLst/>
            <a:gdLst/>
            <a:ahLst/>
            <a:cxnLst/>
            <a:rect l="l" t="t" r="r" b="b"/>
            <a:pathLst>
              <a:path w="556259" h="1524634">
                <a:moveTo>
                  <a:pt x="0" y="0"/>
                </a:moveTo>
                <a:lnTo>
                  <a:pt x="0" y="1292986"/>
                </a:lnTo>
                <a:lnTo>
                  <a:pt x="556213" y="1524466"/>
                </a:lnTo>
                <a:lnTo>
                  <a:pt x="556213" y="232684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2" name="object 72"/>
          <p:cNvSpPr/>
          <p:nvPr/>
        </p:nvSpPr>
        <p:spPr>
          <a:xfrm>
            <a:off x="15768635" y="5420748"/>
            <a:ext cx="507130" cy="870590"/>
          </a:xfrm>
          <a:custGeom>
            <a:avLst/>
            <a:gdLst/>
            <a:ahLst/>
            <a:cxnLst/>
            <a:rect l="l" t="t" r="r" b="b"/>
            <a:pathLst>
              <a:path w="557530" h="1524634">
                <a:moveTo>
                  <a:pt x="557407" y="0"/>
                </a:moveTo>
                <a:lnTo>
                  <a:pt x="0" y="232684"/>
                </a:lnTo>
                <a:lnTo>
                  <a:pt x="0" y="1524466"/>
                </a:lnTo>
                <a:lnTo>
                  <a:pt x="557407" y="1292986"/>
                </a:lnTo>
                <a:lnTo>
                  <a:pt x="557407" y="0"/>
                </a:lnTo>
                <a:close/>
              </a:path>
            </a:pathLst>
          </a:custGeom>
          <a:solidFill>
            <a:srgbClr val="EFAD4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3" name="object 73"/>
          <p:cNvSpPr/>
          <p:nvPr/>
        </p:nvSpPr>
        <p:spPr>
          <a:xfrm>
            <a:off x="15768593" y="5206459"/>
            <a:ext cx="507172" cy="399568"/>
          </a:xfrm>
          <a:custGeom>
            <a:avLst/>
            <a:gdLst/>
            <a:ahLst/>
            <a:cxnLst/>
            <a:rect l="l" t="t" r="r" b="b"/>
            <a:pathLst>
              <a:path w="557530" h="464185">
                <a:moveTo>
                  <a:pt x="0" y="0"/>
                </a:moveTo>
                <a:lnTo>
                  <a:pt x="0" y="464184"/>
                </a:lnTo>
                <a:lnTo>
                  <a:pt x="557407" y="231511"/>
                </a:lnTo>
                <a:lnTo>
                  <a:pt x="0" y="0"/>
                </a:lnTo>
                <a:close/>
              </a:path>
            </a:pathLst>
          </a:custGeom>
          <a:solidFill>
            <a:srgbClr val="FF7E25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4" name="object 74"/>
          <p:cNvSpPr/>
          <p:nvPr/>
        </p:nvSpPr>
        <p:spPr>
          <a:xfrm>
            <a:off x="15262702" y="2838690"/>
            <a:ext cx="1013105" cy="422222"/>
          </a:xfrm>
          <a:custGeom>
            <a:avLst/>
            <a:gdLst/>
            <a:ahLst/>
            <a:cxnLst/>
            <a:rect l="l" t="t" r="r" b="b"/>
            <a:pathLst>
              <a:path w="1113790" h="464185">
                <a:moveTo>
                  <a:pt x="556213" y="0"/>
                </a:moveTo>
                <a:lnTo>
                  <a:pt x="0" y="232704"/>
                </a:lnTo>
                <a:lnTo>
                  <a:pt x="556213" y="464184"/>
                </a:lnTo>
                <a:lnTo>
                  <a:pt x="1113620" y="232704"/>
                </a:lnTo>
                <a:lnTo>
                  <a:pt x="556213" y="0"/>
                </a:lnTo>
                <a:close/>
              </a:path>
            </a:pathLst>
          </a:custGeom>
          <a:solidFill>
            <a:srgbClr val="EAF2F6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75" name="object 75"/>
          <p:cNvSpPr txBox="1"/>
          <p:nvPr/>
        </p:nvSpPr>
        <p:spPr>
          <a:xfrm>
            <a:off x="10435273" y="2093789"/>
            <a:ext cx="808554" cy="69517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2183" b="1">
                <a:solidFill>
                  <a:srgbClr val="000E49"/>
                </a:solidFill>
                <a:latin typeface="Trebuchet MS"/>
                <a:cs typeface="Trebuchet MS"/>
              </a:rPr>
              <a:t>9 </a:t>
            </a:r>
          </a:p>
          <a:p>
            <a:pPr marL="11552">
              <a:spcBef>
                <a:spcPts val="82"/>
              </a:spcBef>
            </a:pPr>
            <a:r>
              <a:rPr lang="es-ES" sz="2183" b="1">
                <a:solidFill>
                  <a:srgbClr val="000E49"/>
                </a:solidFill>
                <a:latin typeface="Trebuchet MS"/>
                <a:cs typeface="Trebuchet MS"/>
              </a:rPr>
              <a:t>votos</a:t>
            </a:r>
            <a:endParaRPr sz="2183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445938" y="2094289"/>
            <a:ext cx="983581" cy="69517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2183" b="1">
                <a:solidFill>
                  <a:srgbClr val="000E49"/>
                </a:solidFill>
                <a:latin typeface="Trebuchet MS"/>
                <a:cs typeface="Trebuchet MS"/>
              </a:rPr>
              <a:t>4 </a:t>
            </a:r>
          </a:p>
          <a:p>
            <a:pPr marL="11552">
              <a:spcBef>
                <a:spcPts val="82"/>
              </a:spcBef>
            </a:pPr>
            <a:r>
              <a:rPr lang="es-ES" sz="2183" b="1">
                <a:solidFill>
                  <a:srgbClr val="000E49"/>
                </a:solidFill>
                <a:latin typeface="Trebuchet MS"/>
                <a:cs typeface="Trebuchet MS"/>
              </a:rPr>
              <a:t>votos</a:t>
            </a:r>
            <a:endParaRPr sz="2183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773302" y="2073596"/>
            <a:ext cx="808554" cy="68234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2183" b="1">
                <a:solidFill>
                  <a:srgbClr val="000E49"/>
                </a:solidFill>
                <a:latin typeface="Trebuchet MS"/>
                <a:cs typeface="Trebuchet MS"/>
              </a:rPr>
              <a:t>7 votos</a:t>
            </a:r>
            <a:endParaRPr sz="2183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A1B032B9-5E7D-BD4A-802F-90A847037476}"/>
              </a:ext>
            </a:extLst>
          </p:cNvPr>
          <p:cNvSpPr/>
          <p:nvPr/>
        </p:nvSpPr>
        <p:spPr>
          <a:xfrm>
            <a:off x="3181289" y="2631777"/>
            <a:ext cx="884895" cy="24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7"/>
          </a:p>
        </p:txBody>
      </p:sp>
      <p:sp>
        <p:nvSpPr>
          <p:cNvPr id="7" name="object 7"/>
          <p:cNvSpPr txBox="1"/>
          <p:nvPr/>
        </p:nvSpPr>
        <p:spPr>
          <a:xfrm>
            <a:off x="1690203" y="2473527"/>
            <a:ext cx="7617933" cy="791050"/>
          </a:xfrm>
          <a:prstGeom prst="rect">
            <a:avLst/>
          </a:prstGeom>
        </p:spPr>
        <p:txBody>
          <a:bodyPr vert="horz" wrap="square" lIns="0" tIns="72200" rIns="0" bIns="0" rtlCol="0">
            <a:spAutoFit/>
          </a:bodyPr>
          <a:lstStyle/>
          <a:p>
            <a:pPr marL="11552" marR="4621">
              <a:lnSpc>
                <a:spcPts val="2774"/>
              </a:lnSpc>
              <a:spcBef>
                <a:spcPts val="569"/>
              </a:spcBef>
            </a:pPr>
            <a:r>
              <a:rPr sz="2500" b="1" spc="18" dirty="0">
                <a:latin typeface="Trebuchet MS"/>
                <a:cs typeface="Trebuchet MS"/>
              </a:rPr>
              <a:t>Este </a:t>
            </a:r>
            <a:r>
              <a:rPr sz="2500" b="1" spc="14" dirty="0">
                <a:latin typeface="Trebuchet MS"/>
                <a:cs typeface="Trebuchet MS"/>
              </a:rPr>
              <a:t>es el </a:t>
            </a:r>
            <a:r>
              <a:rPr lang="es-ES" sz="2500" b="1" spc="14" dirty="0">
                <a:latin typeface="Trebuchet MS"/>
                <a:cs typeface="Trebuchet MS"/>
              </a:rPr>
              <a:t>TOP 3 </a:t>
            </a:r>
            <a:r>
              <a:rPr sz="2500" b="1" spc="14" dirty="0">
                <a:latin typeface="Trebuchet MS"/>
                <a:cs typeface="Trebuchet MS"/>
              </a:rPr>
              <a:t>de </a:t>
            </a:r>
            <a:r>
              <a:rPr sz="2500" b="1" spc="14" dirty="0" err="1">
                <a:latin typeface="Trebuchet MS"/>
                <a:cs typeface="Trebuchet MS"/>
              </a:rPr>
              <a:t>temas</a:t>
            </a:r>
            <a:r>
              <a:rPr sz="2500" b="1" spc="14" dirty="0">
                <a:latin typeface="Trebuchet MS"/>
                <a:cs typeface="Trebuchet MS"/>
              </a:rPr>
              <a:t> </a:t>
            </a:r>
            <a:r>
              <a:rPr sz="2500" b="1" spc="18" dirty="0" err="1">
                <a:latin typeface="Trebuchet MS"/>
                <a:cs typeface="Trebuchet MS"/>
              </a:rPr>
              <a:t>sugeridos</a:t>
            </a:r>
            <a:r>
              <a:rPr sz="2500" b="1" spc="18" dirty="0">
                <a:latin typeface="Trebuchet MS"/>
                <a:cs typeface="Trebuchet MS"/>
              </a:rPr>
              <a:t>  </a:t>
            </a:r>
            <a:r>
              <a:rPr sz="2500" b="1" spc="14" dirty="0">
                <a:latin typeface="Trebuchet MS"/>
                <a:cs typeface="Trebuchet MS"/>
              </a:rPr>
              <a:t>por </a:t>
            </a:r>
            <a:r>
              <a:rPr lang="es-ES" sz="2500" b="1" spc="14" dirty="0">
                <a:latin typeface="Trebuchet MS"/>
                <a:cs typeface="Trebuchet MS"/>
              </a:rPr>
              <a:t>los</a:t>
            </a:r>
            <a:r>
              <a:rPr sz="2500" b="1" spc="14" dirty="0">
                <a:latin typeface="Trebuchet MS"/>
                <a:cs typeface="Trebuchet MS"/>
              </a:rPr>
              <a:t> </a:t>
            </a:r>
            <a:r>
              <a:rPr sz="2500" b="1" spc="14" dirty="0" err="1">
                <a:latin typeface="Trebuchet MS"/>
                <a:cs typeface="Trebuchet MS"/>
              </a:rPr>
              <a:t>colaboradores</a:t>
            </a:r>
            <a:r>
              <a:rPr sz="2500" b="1" spc="14" dirty="0">
                <a:latin typeface="Trebuchet MS"/>
                <a:cs typeface="Trebuchet MS"/>
              </a:rPr>
              <a:t> </a:t>
            </a:r>
            <a:r>
              <a:rPr sz="2500" b="1" spc="-5" dirty="0">
                <a:latin typeface="Trebuchet MS"/>
                <a:cs typeface="Trebuchet MS"/>
              </a:rPr>
              <a:t>para  </a:t>
            </a:r>
            <a:r>
              <a:rPr sz="2500" b="1" spc="14" dirty="0" err="1">
                <a:latin typeface="Trebuchet MS"/>
                <a:cs typeface="Trebuchet MS"/>
              </a:rPr>
              <a:t>próximos</a:t>
            </a:r>
            <a:r>
              <a:rPr sz="2500" b="1" spc="23" dirty="0">
                <a:latin typeface="Trebuchet MS"/>
                <a:cs typeface="Trebuchet MS"/>
              </a:rPr>
              <a:t> </a:t>
            </a:r>
            <a:r>
              <a:rPr sz="2500" b="1" spc="18" dirty="0" err="1">
                <a:latin typeface="Trebuchet MS"/>
                <a:cs typeface="Trebuchet MS"/>
              </a:rPr>
              <a:t>conversatorios</a:t>
            </a:r>
            <a:r>
              <a:rPr lang="es-ES" sz="2500" b="1" spc="18" dirty="0">
                <a:latin typeface="Trebuchet MS"/>
                <a:cs typeface="Trebuchet MS"/>
              </a:rPr>
              <a:t>…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89" name="object 25">
            <a:extLst>
              <a:ext uri="{FF2B5EF4-FFF2-40B4-BE49-F238E27FC236}">
                <a16:creationId xmlns:a16="http://schemas.microsoft.com/office/drawing/2014/main" id="{D629604C-A407-A343-B813-441C8E8E7752}"/>
              </a:ext>
            </a:extLst>
          </p:cNvPr>
          <p:cNvSpPr/>
          <p:nvPr/>
        </p:nvSpPr>
        <p:spPr>
          <a:xfrm>
            <a:off x="8934742" y="8190296"/>
            <a:ext cx="1132474" cy="104930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1" name="object 25">
            <a:extLst>
              <a:ext uri="{FF2B5EF4-FFF2-40B4-BE49-F238E27FC236}">
                <a16:creationId xmlns:a16="http://schemas.microsoft.com/office/drawing/2014/main" id="{3DFBA97E-DE2A-5A45-BB47-E40D965FD0CE}"/>
              </a:ext>
            </a:extLst>
          </p:cNvPr>
          <p:cNvSpPr/>
          <p:nvPr/>
        </p:nvSpPr>
        <p:spPr>
          <a:xfrm>
            <a:off x="12873806" y="8163042"/>
            <a:ext cx="2706024" cy="200044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2" name="object 25">
            <a:extLst>
              <a:ext uri="{FF2B5EF4-FFF2-40B4-BE49-F238E27FC236}">
                <a16:creationId xmlns:a16="http://schemas.microsoft.com/office/drawing/2014/main" id="{21BB9039-2C95-4A48-929C-2A01267E5561}"/>
              </a:ext>
            </a:extLst>
          </p:cNvPr>
          <p:cNvSpPr/>
          <p:nvPr/>
        </p:nvSpPr>
        <p:spPr>
          <a:xfrm>
            <a:off x="728763" y="7752549"/>
            <a:ext cx="4457199" cy="200430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93" name="object 75">
            <a:extLst>
              <a:ext uri="{FF2B5EF4-FFF2-40B4-BE49-F238E27FC236}">
                <a16:creationId xmlns:a16="http://schemas.microsoft.com/office/drawing/2014/main" id="{E3CED230-CEF9-1A4B-998F-41C43C14B39F}"/>
              </a:ext>
            </a:extLst>
          </p:cNvPr>
          <p:cNvSpPr txBox="1"/>
          <p:nvPr/>
        </p:nvSpPr>
        <p:spPr>
          <a:xfrm>
            <a:off x="9204347" y="5386560"/>
            <a:ext cx="242705" cy="22042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1364">
                <a:solidFill>
                  <a:srgbClr val="000E49"/>
                </a:solidFill>
                <a:latin typeface="Trebuchet MS"/>
                <a:cs typeface="Trebuchet MS"/>
              </a:rPr>
              <a:t>3</a:t>
            </a:r>
            <a:endParaRPr sz="1364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94" name="object 75">
            <a:extLst>
              <a:ext uri="{FF2B5EF4-FFF2-40B4-BE49-F238E27FC236}">
                <a16:creationId xmlns:a16="http://schemas.microsoft.com/office/drawing/2014/main" id="{E879FF14-295B-9340-B17A-ACCBE45F8BA0}"/>
              </a:ext>
            </a:extLst>
          </p:cNvPr>
          <p:cNvSpPr txBox="1"/>
          <p:nvPr/>
        </p:nvSpPr>
        <p:spPr>
          <a:xfrm>
            <a:off x="9203215" y="4645791"/>
            <a:ext cx="242705" cy="22042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1364">
                <a:solidFill>
                  <a:srgbClr val="000E49"/>
                </a:solidFill>
                <a:latin typeface="Trebuchet MS"/>
                <a:cs typeface="Trebuchet MS"/>
              </a:rPr>
              <a:t>6</a:t>
            </a:r>
            <a:endParaRPr sz="1364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96" name="object 75">
            <a:extLst>
              <a:ext uri="{FF2B5EF4-FFF2-40B4-BE49-F238E27FC236}">
                <a16:creationId xmlns:a16="http://schemas.microsoft.com/office/drawing/2014/main" id="{658D45CD-7754-5E4F-88B5-9A3F9C536945}"/>
              </a:ext>
            </a:extLst>
          </p:cNvPr>
          <p:cNvSpPr txBox="1"/>
          <p:nvPr/>
        </p:nvSpPr>
        <p:spPr>
          <a:xfrm>
            <a:off x="9217148" y="3878813"/>
            <a:ext cx="242705" cy="22042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1364">
                <a:solidFill>
                  <a:srgbClr val="000E49"/>
                </a:solidFill>
                <a:latin typeface="Trebuchet MS"/>
                <a:cs typeface="Trebuchet MS"/>
              </a:rPr>
              <a:t>9</a:t>
            </a:r>
            <a:endParaRPr sz="1364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98" name="object 75">
            <a:extLst>
              <a:ext uri="{FF2B5EF4-FFF2-40B4-BE49-F238E27FC236}">
                <a16:creationId xmlns:a16="http://schemas.microsoft.com/office/drawing/2014/main" id="{EF9DAC8A-98CD-7542-A7D4-8079EA251CC0}"/>
              </a:ext>
            </a:extLst>
          </p:cNvPr>
          <p:cNvSpPr txBox="1"/>
          <p:nvPr/>
        </p:nvSpPr>
        <p:spPr>
          <a:xfrm>
            <a:off x="9186784" y="3026584"/>
            <a:ext cx="242705" cy="22042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1552">
              <a:spcBef>
                <a:spcPts val="82"/>
              </a:spcBef>
            </a:pPr>
            <a:r>
              <a:rPr lang="es-ES" sz="1364">
                <a:solidFill>
                  <a:srgbClr val="000E49"/>
                </a:solidFill>
                <a:latin typeface="Trebuchet MS"/>
                <a:cs typeface="Trebuchet MS"/>
              </a:rPr>
              <a:t>12</a:t>
            </a:r>
            <a:endParaRPr sz="1364">
              <a:solidFill>
                <a:srgbClr val="000E49"/>
              </a:solidFill>
              <a:latin typeface="Trebuchet MS"/>
              <a:cs typeface="Trebuchet MS"/>
            </a:endParaRPr>
          </a:p>
        </p:txBody>
      </p:sp>
      <p:sp>
        <p:nvSpPr>
          <p:cNvPr id="99" name="object 49">
            <a:extLst>
              <a:ext uri="{FF2B5EF4-FFF2-40B4-BE49-F238E27FC236}">
                <a16:creationId xmlns:a16="http://schemas.microsoft.com/office/drawing/2014/main" id="{4AB86BF1-2E9A-2440-ABDF-1100E47F8693}"/>
              </a:ext>
            </a:extLst>
          </p:cNvPr>
          <p:cNvSpPr txBox="1"/>
          <p:nvPr/>
        </p:nvSpPr>
        <p:spPr>
          <a:xfrm>
            <a:off x="15024423" y="6338581"/>
            <a:ext cx="2008304" cy="665711"/>
          </a:xfrm>
          <a:prstGeom prst="rect">
            <a:avLst/>
          </a:prstGeom>
        </p:spPr>
        <p:txBody>
          <a:bodyPr vert="horz" wrap="square" lIns="0" tIns="49673" rIns="0" bIns="0" rtlCol="0">
            <a:spAutoFit/>
          </a:bodyPr>
          <a:lstStyle/>
          <a:p>
            <a:pPr marL="11552" marR="4621">
              <a:lnSpc>
                <a:spcPts val="2374"/>
              </a:lnSpc>
              <a:spcBef>
                <a:spcPts val="391"/>
              </a:spcBef>
            </a:pPr>
            <a:r>
              <a:rPr lang="es-ES" sz="2000" spc="-41" dirty="0">
                <a:solidFill>
                  <a:srgbClr val="081C49"/>
                </a:solidFill>
                <a:latin typeface="Trebuchet MS"/>
                <a:cs typeface="Trebuchet MS"/>
              </a:rPr>
              <a:t>Temas estratégicos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1" name="object 25">
            <a:extLst>
              <a:ext uri="{FF2B5EF4-FFF2-40B4-BE49-F238E27FC236}">
                <a16:creationId xmlns:a16="http://schemas.microsoft.com/office/drawing/2014/main" id="{49FAEC47-6E2F-3242-A261-33F1CA1D16C8}"/>
              </a:ext>
            </a:extLst>
          </p:cNvPr>
          <p:cNvSpPr/>
          <p:nvPr/>
        </p:nvSpPr>
        <p:spPr>
          <a:xfrm>
            <a:off x="11869461" y="8484879"/>
            <a:ext cx="691257" cy="206117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5" name="object 35"/>
          <p:cNvSpPr txBox="1"/>
          <p:nvPr/>
        </p:nvSpPr>
        <p:spPr>
          <a:xfrm>
            <a:off x="11459830" y="7607855"/>
            <a:ext cx="5518815" cy="1194016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11552" marR="4621">
              <a:lnSpc>
                <a:spcPct val="100699"/>
              </a:lnSpc>
              <a:spcBef>
                <a:spcPts val="86"/>
              </a:spcBef>
            </a:pP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Por último, los colaboradores quieren hablar de 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temas estratégicos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con un 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19 %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del total de participación. </a:t>
            </a:r>
            <a:endParaRPr lang="es-MX" sz="2500" dirty="0">
              <a:latin typeface="Trebuchet MS"/>
              <a:cs typeface="Trebuchet MS"/>
            </a:endParaRPr>
          </a:p>
        </p:txBody>
      </p:sp>
      <p:sp>
        <p:nvSpPr>
          <p:cNvPr id="102" name="object 25">
            <a:extLst>
              <a:ext uri="{FF2B5EF4-FFF2-40B4-BE49-F238E27FC236}">
                <a16:creationId xmlns:a16="http://schemas.microsoft.com/office/drawing/2014/main" id="{975421E4-5A96-E54C-AC88-CA637709DF96}"/>
              </a:ext>
            </a:extLst>
          </p:cNvPr>
          <p:cNvSpPr/>
          <p:nvPr/>
        </p:nvSpPr>
        <p:spPr>
          <a:xfrm flipV="1">
            <a:off x="6536093" y="8528965"/>
            <a:ext cx="713467" cy="125874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32" name="object 32"/>
          <p:cNvSpPr txBox="1"/>
          <p:nvPr/>
        </p:nvSpPr>
        <p:spPr>
          <a:xfrm>
            <a:off x="6537227" y="7603611"/>
            <a:ext cx="4029893" cy="1194016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11552" marR="4621">
              <a:lnSpc>
                <a:spcPct val="100699"/>
              </a:lnSpc>
              <a:spcBef>
                <a:spcPts val="86"/>
              </a:spcBef>
            </a:pPr>
            <a:r>
              <a:rPr lang="es-MX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Casos de éxito: </a:t>
            </a:r>
            <a:r>
              <a:rPr lang="es-MX" sz="2500" spc="9" dirty="0">
                <a:solidFill>
                  <a:srgbClr val="081C49"/>
                </a:solidFill>
                <a:latin typeface="Trebuchet MS"/>
                <a:cs typeface="Trebuchet MS"/>
              </a:rPr>
              <a:t>mencionados por </a:t>
            </a:r>
            <a:r>
              <a:rPr lang="es-MX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más del</a:t>
            </a:r>
            <a:r>
              <a:rPr lang="es-MX" sz="2500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33 % </a:t>
            </a:r>
            <a:r>
              <a:rPr lang="es-MX" sz="2500" spc="9" dirty="0">
                <a:solidFill>
                  <a:srgbClr val="081C49"/>
                </a:solidFill>
                <a:latin typeface="Trebuchet MS"/>
                <a:cs typeface="Trebuchet MS"/>
              </a:rPr>
              <a:t>de los participantes.</a:t>
            </a:r>
            <a:endParaRPr lang="es-MX" sz="2500" dirty="0">
              <a:latin typeface="Trebuchet MS"/>
              <a:cs typeface="Trebuchet MS"/>
            </a:endParaRPr>
          </a:p>
        </p:txBody>
      </p:sp>
      <p:sp>
        <p:nvSpPr>
          <p:cNvPr id="103" name="object 25">
            <a:extLst>
              <a:ext uri="{FF2B5EF4-FFF2-40B4-BE49-F238E27FC236}">
                <a16:creationId xmlns:a16="http://schemas.microsoft.com/office/drawing/2014/main" id="{BC572D63-DB74-D146-9240-E56A69A7F7FE}"/>
              </a:ext>
            </a:extLst>
          </p:cNvPr>
          <p:cNvSpPr/>
          <p:nvPr/>
        </p:nvSpPr>
        <p:spPr>
          <a:xfrm>
            <a:off x="723384" y="8523223"/>
            <a:ext cx="1410692" cy="134022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04" name="object 25">
            <a:extLst>
              <a:ext uri="{FF2B5EF4-FFF2-40B4-BE49-F238E27FC236}">
                <a16:creationId xmlns:a16="http://schemas.microsoft.com/office/drawing/2014/main" id="{4DFEF27F-4F95-0F49-9272-6CC18EDDD67B}"/>
              </a:ext>
            </a:extLst>
          </p:cNvPr>
          <p:cNvSpPr/>
          <p:nvPr/>
        </p:nvSpPr>
        <p:spPr>
          <a:xfrm>
            <a:off x="5006857" y="8107983"/>
            <a:ext cx="482505" cy="160236"/>
          </a:xfrm>
          <a:custGeom>
            <a:avLst/>
            <a:gdLst/>
            <a:ahLst/>
            <a:cxnLst/>
            <a:rect l="l" t="t" r="r" b="b"/>
            <a:pathLst>
              <a:path w="1311909" h="167640">
                <a:moveTo>
                  <a:pt x="1311750" y="167596"/>
                </a:moveTo>
                <a:lnTo>
                  <a:pt x="0" y="167596"/>
                </a:lnTo>
                <a:lnTo>
                  <a:pt x="0" y="0"/>
                </a:lnTo>
                <a:lnTo>
                  <a:pt x="1311750" y="0"/>
                </a:lnTo>
                <a:lnTo>
                  <a:pt x="1311750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41" name="object 23">
            <a:extLst>
              <a:ext uri="{FF2B5EF4-FFF2-40B4-BE49-F238E27FC236}">
                <a16:creationId xmlns:a16="http://schemas.microsoft.com/office/drawing/2014/main" id="{655F2C31-A5D4-C77B-97FC-9FFBD8361549}"/>
              </a:ext>
            </a:extLst>
          </p:cNvPr>
          <p:cNvSpPr/>
          <p:nvPr/>
        </p:nvSpPr>
        <p:spPr>
          <a:xfrm>
            <a:off x="4175452" y="4444531"/>
            <a:ext cx="2204041" cy="238260"/>
          </a:xfrm>
          <a:custGeom>
            <a:avLst/>
            <a:gdLst/>
            <a:ahLst/>
            <a:cxnLst/>
            <a:rect l="l" t="t" r="r" b="b"/>
            <a:pathLst>
              <a:path w="1223645" h="167640">
                <a:moveTo>
                  <a:pt x="1223481" y="167596"/>
                </a:moveTo>
                <a:lnTo>
                  <a:pt x="0" y="167596"/>
                </a:lnTo>
                <a:lnTo>
                  <a:pt x="0" y="0"/>
                </a:lnTo>
                <a:lnTo>
                  <a:pt x="1223481" y="0"/>
                </a:lnTo>
                <a:lnTo>
                  <a:pt x="1223481" y="1675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8" name="object 28"/>
          <p:cNvSpPr txBox="1"/>
          <p:nvPr/>
        </p:nvSpPr>
        <p:spPr>
          <a:xfrm>
            <a:off x="726229" y="7610424"/>
            <a:ext cx="5080934" cy="1590791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11552">
              <a:spcBef>
                <a:spcPts val="104"/>
              </a:spcBef>
            </a:pPr>
            <a:r>
              <a:rPr lang="es-MX" sz="2500" b="1" spc="5" dirty="0">
                <a:solidFill>
                  <a:srgbClr val="081C49"/>
                </a:solidFill>
                <a:latin typeface="Trebuchet MS"/>
                <a:cs typeface="Trebuchet MS"/>
              </a:rPr>
              <a:t>Incluir de manera general todos los temas </a:t>
            </a:r>
            <a:r>
              <a:rPr lang="es-MX" sz="2500" spc="5" dirty="0">
                <a:solidFill>
                  <a:srgbClr val="081C49"/>
                </a:solidFill>
                <a:latin typeface="Trebuchet MS"/>
                <a:cs typeface="Trebuchet MS"/>
              </a:rPr>
              <a:t>es importante para </a:t>
            </a:r>
            <a:r>
              <a:rPr lang="es-MX" sz="2500" b="1" spc="5" dirty="0">
                <a:solidFill>
                  <a:srgbClr val="081C49"/>
                </a:solidFill>
                <a:latin typeface="Trebuchet MS"/>
                <a:cs typeface="Trebuchet MS"/>
              </a:rPr>
              <a:t>más del</a:t>
            </a:r>
            <a:r>
              <a:rPr lang="es-MX" sz="2500" spc="5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b="1" spc="5" dirty="0">
                <a:solidFill>
                  <a:srgbClr val="081C49"/>
                </a:solidFill>
                <a:latin typeface="Trebuchet MS"/>
                <a:cs typeface="Trebuchet MS"/>
              </a:rPr>
              <a:t>43 %</a:t>
            </a:r>
            <a:r>
              <a:rPr lang="es-MX" sz="2500" spc="5" dirty="0">
                <a:solidFill>
                  <a:srgbClr val="081C49"/>
                </a:solidFill>
                <a:latin typeface="Trebuchet MS"/>
                <a:cs typeface="Trebuchet MS"/>
              </a:rPr>
              <a:t> del total de participación.</a:t>
            </a:r>
            <a:endParaRPr lang="es-MX" sz="2500" dirty="0">
              <a:latin typeface="Trebuchet MS"/>
              <a:cs typeface="Trebuchet MS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9B3DA1E4-CE38-F20F-6EEE-1F367735FB96}"/>
              </a:ext>
            </a:extLst>
          </p:cNvPr>
          <p:cNvSpPr/>
          <p:nvPr/>
        </p:nvSpPr>
        <p:spPr>
          <a:xfrm>
            <a:off x="4326573" y="5213253"/>
            <a:ext cx="1742786" cy="255073"/>
          </a:xfrm>
          <a:custGeom>
            <a:avLst/>
            <a:gdLst/>
            <a:ahLst/>
            <a:cxnLst/>
            <a:rect l="l" t="t" r="r" b="b"/>
            <a:pathLst>
              <a:path w="1223645" h="167640">
                <a:moveTo>
                  <a:pt x="1223481" y="167596"/>
                </a:moveTo>
                <a:lnTo>
                  <a:pt x="0" y="167596"/>
                </a:lnTo>
                <a:lnTo>
                  <a:pt x="0" y="0"/>
                </a:lnTo>
                <a:lnTo>
                  <a:pt x="1223481" y="0"/>
                </a:lnTo>
                <a:lnTo>
                  <a:pt x="1223481" y="1675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483CEE4E-530B-95A8-4F60-1FF2A22CB60E}"/>
              </a:ext>
            </a:extLst>
          </p:cNvPr>
          <p:cNvSpPr/>
          <p:nvPr/>
        </p:nvSpPr>
        <p:spPr>
          <a:xfrm>
            <a:off x="5205373" y="5614801"/>
            <a:ext cx="863477" cy="253095"/>
          </a:xfrm>
          <a:custGeom>
            <a:avLst/>
            <a:gdLst/>
            <a:ahLst/>
            <a:cxnLst/>
            <a:rect l="l" t="t" r="r" b="b"/>
            <a:pathLst>
              <a:path w="1223645" h="167640">
                <a:moveTo>
                  <a:pt x="1223481" y="167596"/>
                </a:moveTo>
                <a:lnTo>
                  <a:pt x="0" y="167596"/>
                </a:lnTo>
                <a:lnTo>
                  <a:pt x="0" y="0"/>
                </a:lnTo>
                <a:lnTo>
                  <a:pt x="1223481" y="0"/>
                </a:lnTo>
                <a:lnTo>
                  <a:pt x="1223481" y="1675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7" name="object 17"/>
          <p:cNvSpPr txBox="1"/>
          <p:nvPr/>
        </p:nvSpPr>
        <p:spPr>
          <a:xfrm>
            <a:off x="2126874" y="4312097"/>
            <a:ext cx="5745056" cy="2020975"/>
          </a:xfrm>
          <a:prstGeom prst="rect">
            <a:avLst/>
          </a:prstGeom>
        </p:spPr>
        <p:txBody>
          <a:bodyPr vert="horz" wrap="square" lIns="0" tIns="45630" rIns="0" bIns="0" rtlCol="0" anchor="t">
            <a:spAutoFit/>
          </a:bodyPr>
          <a:lstStyle/>
          <a:p>
            <a:pPr marL="11552" marR="4621">
              <a:lnSpc>
                <a:spcPts val="3038"/>
              </a:lnSpc>
              <a:spcBef>
                <a:spcPts val="359"/>
              </a:spcBef>
            </a:pPr>
            <a:r>
              <a:rPr lang="es-ES" sz="2500" b="1" spc="18" dirty="0">
                <a:solidFill>
                  <a:srgbClr val="FFFFFF"/>
                </a:solidFill>
                <a:latin typeface="Trebuchet MS"/>
                <a:cs typeface="Trebuchet MS"/>
              </a:rPr>
              <a:t>Interesante… </a:t>
            </a:r>
            <a:r>
              <a:rPr lang="es-ES" sz="2500" b="1" spc="18" dirty="0">
                <a:latin typeface="Trebuchet MS"/>
              </a:rPr>
              <a:t>Cerca del 43 %</a:t>
            </a:r>
            <a:r>
              <a:rPr lang="es-CO" sz="2500" b="1" dirty="0">
                <a:latin typeface="Trebuchet MS"/>
              </a:rPr>
              <a:t> </a:t>
            </a:r>
            <a:r>
              <a:rPr lang="es-CO" sz="2500" dirty="0">
                <a:latin typeface="Trebuchet MS"/>
              </a:rPr>
              <a:t>prefiere una visión general, mientras que los </a:t>
            </a:r>
            <a:r>
              <a:rPr lang="es-CO" sz="2500" b="1" dirty="0">
                <a:latin typeface="Trebuchet MS"/>
              </a:rPr>
              <a:t>casos de éxito (+ del 33 %) </a:t>
            </a:r>
            <a:r>
              <a:rPr lang="es-CO" sz="2500" dirty="0">
                <a:latin typeface="Trebuchet MS"/>
              </a:rPr>
              <a:t>superan al </a:t>
            </a:r>
            <a:r>
              <a:rPr lang="es-CO" sz="2500" b="1" dirty="0">
                <a:latin typeface="Trebuchet MS"/>
              </a:rPr>
              <a:t>enfoque estratégico (19 %)</a:t>
            </a:r>
            <a:endParaRPr lang="es-CO" sz="2500" b="1" dirty="0">
              <a:latin typeface="Trebuchet MS"/>
              <a:cs typeface="Trebuchet MS"/>
            </a:endParaRPr>
          </a:p>
          <a:p>
            <a:pPr marL="11552" marR="4621">
              <a:lnSpc>
                <a:spcPts val="3038"/>
              </a:lnSpc>
              <a:spcBef>
                <a:spcPts val="359"/>
              </a:spcBef>
            </a:pPr>
            <a:endParaRPr sz="2683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1120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" y="591"/>
            <a:ext cx="18299611" cy="10614928"/>
          </a:xfrm>
          <a:custGeom>
            <a:avLst/>
            <a:gdLst/>
            <a:ahLst/>
            <a:cxnLst/>
            <a:rect l="l" t="t" r="r" b="b"/>
            <a:pathLst>
              <a:path w="20104100" h="8153400">
                <a:moveTo>
                  <a:pt x="0" y="8153259"/>
                </a:moveTo>
                <a:lnTo>
                  <a:pt x="20104099" y="8153259"/>
                </a:lnTo>
                <a:lnTo>
                  <a:pt x="20104099" y="0"/>
                </a:lnTo>
                <a:lnTo>
                  <a:pt x="0" y="0"/>
                </a:lnTo>
                <a:lnTo>
                  <a:pt x="0" y="8153259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1" name="Grupo 80"/>
          <p:cNvGrpSpPr/>
          <p:nvPr/>
        </p:nvGrpSpPr>
        <p:grpSpPr>
          <a:xfrm>
            <a:off x="1113331" y="2321233"/>
            <a:ext cx="304971" cy="304971"/>
            <a:chOff x="1223271" y="2885242"/>
            <a:chExt cx="335280" cy="335280"/>
          </a:xfrm>
        </p:grpSpPr>
        <p:sp>
          <p:nvSpPr>
            <p:cNvPr id="4" name="object 4"/>
            <p:cNvSpPr/>
            <p:nvPr/>
          </p:nvSpPr>
          <p:spPr>
            <a:xfrm>
              <a:off x="1223271" y="2885242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80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1334177" y="2963885"/>
              <a:ext cx="113232" cy="177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1113331" y="432376"/>
            <a:ext cx="9774508" cy="1617498"/>
            <a:chOff x="1223271" y="475346"/>
            <a:chExt cx="10745925" cy="1778249"/>
          </a:xfrm>
        </p:grpSpPr>
        <p:sp>
          <p:nvSpPr>
            <p:cNvPr id="8" name="object 8"/>
            <p:cNvSpPr/>
            <p:nvPr/>
          </p:nvSpPr>
          <p:spPr>
            <a:xfrm>
              <a:off x="2978231" y="689626"/>
              <a:ext cx="8990965" cy="1350010"/>
            </a:xfrm>
            <a:custGeom>
              <a:avLst/>
              <a:gdLst/>
              <a:ahLst/>
              <a:cxnLst/>
              <a:rect l="l" t="t" r="r" b="b"/>
              <a:pathLst>
                <a:path w="8990965" h="1350010">
                  <a:moveTo>
                    <a:pt x="0" y="0"/>
                  </a:moveTo>
                  <a:lnTo>
                    <a:pt x="8990385" y="0"/>
                  </a:lnTo>
                  <a:lnTo>
                    <a:pt x="8990385" y="1349686"/>
                  </a:lnTo>
                  <a:lnTo>
                    <a:pt x="0" y="1349686"/>
                  </a:lnTo>
                </a:path>
              </a:pathLst>
            </a:custGeom>
            <a:ln w="20407">
              <a:solidFill>
                <a:srgbClr val="000E49"/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271" y="475346"/>
              <a:ext cx="1778249" cy="17782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5345325" y="421413"/>
            <a:ext cx="2183460" cy="959388"/>
            <a:chOff x="16869680" y="463294"/>
            <a:chExt cx="2400458" cy="1054735"/>
          </a:xfrm>
        </p:grpSpPr>
        <p:sp>
          <p:nvSpPr>
            <p:cNvPr id="9" name="object 9"/>
            <p:cNvSpPr/>
            <p:nvPr/>
          </p:nvSpPr>
          <p:spPr>
            <a:xfrm>
              <a:off x="18083198" y="1029464"/>
              <a:ext cx="246379" cy="288290"/>
            </a:xfrm>
            <a:custGeom>
              <a:avLst/>
              <a:gdLst/>
              <a:ahLst/>
              <a:cxnLst/>
              <a:rect l="l" t="t" r="r" b="b"/>
              <a:pathLst>
                <a:path w="246380" h="288290">
                  <a:moveTo>
                    <a:pt x="56898" y="0"/>
                  </a:moveTo>
                  <a:lnTo>
                    <a:pt x="0" y="0"/>
                  </a:lnTo>
                  <a:lnTo>
                    <a:pt x="0" y="287855"/>
                  </a:lnTo>
                  <a:lnTo>
                    <a:pt x="56364" y="287855"/>
                  </a:lnTo>
                  <a:lnTo>
                    <a:pt x="56364" y="162508"/>
                  </a:lnTo>
                  <a:lnTo>
                    <a:pt x="125545" y="162508"/>
                  </a:lnTo>
                  <a:lnTo>
                    <a:pt x="120687" y="156927"/>
                  </a:lnTo>
                  <a:lnTo>
                    <a:pt x="152880" y="146565"/>
                  </a:lnTo>
                  <a:lnTo>
                    <a:pt x="163592" y="138718"/>
                  </a:lnTo>
                  <a:lnTo>
                    <a:pt x="58626" y="138718"/>
                  </a:lnTo>
                  <a:lnTo>
                    <a:pt x="56364" y="138508"/>
                  </a:lnTo>
                  <a:lnTo>
                    <a:pt x="56364" y="32815"/>
                  </a:lnTo>
                  <a:lnTo>
                    <a:pt x="58354" y="32742"/>
                  </a:lnTo>
                  <a:lnTo>
                    <a:pt x="63432" y="32637"/>
                  </a:lnTo>
                  <a:lnTo>
                    <a:pt x="181075" y="32637"/>
                  </a:lnTo>
                  <a:lnTo>
                    <a:pt x="180507" y="31747"/>
                  </a:lnTo>
                  <a:lnTo>
                    <a:pt x="132571" y="5245"/>
                  </a:lnTo>
                  <a:lnTo>
                    <a:pt x="82558" y="270"/>
                  </a:lnTo>
                  <a:lnTo>
                    <a:pt x="56898" y="0"/>
                  </a:lnTo>
                  <a:close/>
                </a:path>
                <a:path w="246380" h="288290">
                  <a:moveTo>
                    <a:pt x="125545" y="162508"/>
                  </a:moveTo>
                  <a:lnTo>
                    <a:pt x="56364" y="162508"/>
                  </a:lnTo>
                  <a:lnTo>
                    <a:pt x="131731" y="251677"/>
                  </a:lnTo>
                  <a:lnTo>
                    <a:pt x="166204" y="280933"/>
                  </a:lnTo>
                  <a:lnTo>
                    <a:pt x="209805" y="287855"/>
                  </a:lnTo>
                  <a:lnTo>
                    <a:pt x="245950" y="287855"/>
                  </a:lnTo>
                  <a:lnTo>
                    <a:pt x="239510" y="282813"/>
                  </a:lnTo>
                  <a:lnTo>
                    <a:pt x="233988" y="278225"/>
                  </a:lnTo>
                  <a:lnTo>
                    <a:pt x="205433" y="249632"/>
                  </a:lnTo>
                  <a:lnTo>
                    <a:pt x="175806" y="218243"/>
                  </a:lnTo>
                  <a:lnTo>
                    <a:pt x="144152" y="183883"/>
                  </a:lnTo>
                  <a:lnTo>
                    <a:pt x="125545" y="162508"/>
                  </a:lnTo>
                  <a:close/>
                </a:path>
                <a:path w="246380" h="288290">
                  <a:moveTo>
                    <a:pt x="181075" y="32637"/>
                  </a:moveTo>
                  <a:lnTo>
                    <a:pt x="66196" y="32637"/>
                  </a:lnTo>
                  <a:lnTo>
                    <a:pt x="97659" y="35794"/>
                  </a:lnTo>
                  <a:lnTo>
                    <a:pt x="120170" y="45228"/>
                  </a:lnTo>
                  <a:lnTo>
                    <a:pt x="133699" y="60891"/>
                  </a:lnTo>
                  <a:lnTo>
                    <a:pt x="138215" y="82730"/>
                  </a:lnTo>
                  <a:lnTo>
                    <a:pt x="132943" y="104739"/>
                  </a:lnTo>
                  <a:lnTo>
                    <a:pt x="117944" y="122511"/>
                  </a:lnTo>
                  <a:lnTo>
                    <a:pt x="94439" y="134390"/>
                  </a:lnTo>
                  <a:lnTo>
                    <a:pt x="63652" y="138718"/>
                  </a:lnTo>
                  <a:lnTo>
                    <a:pt x="163592" y="138718"/>
                  </a:lnTo>
                  <a:lnTo>
                    <a:pt x="177518" y="128517"/>
                  </a:lnTo>
                  <a:lnTo>
                    <a:pt x="193274" y="104881"/>
                  </a:lnTo>
                  <a:lnTo>
                    <a:pt x="198821" y="77756"/>
                  </a:lnTo>
                  <a:lnTo>
                    <a:pt x="194023" y="52939"/>
                  </a:lnTo>
                  <a:lnTo>
                    <a:pt x="181075" y="3263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60124" y="1022011"/>
              <a:ext cx="263525" cy="303530"/>
            </a:xfrm>
            <a:custGeom>
              <a:avLst/>
              <a:gdLst/>
              <a:ahLst/>
              <a:cxnLst/>
              <a:rect l="l" t="t" r="r" b="b"/>
              <a:pathLst>
                <a:path w="263525" h="303530">
                  <a:moveTo>
                    <a:pt x="174329" y="0"/>
                  </a:moveTo>
                  <a:lnTo>
                    <a:pt x="125939" y="5219"/>
                  </a:lnTo>
                  <a:lnTo>
                    <a:pt x="83722" y="20164"/>
                  </a:lnTo>
                  <a:lnTo>
                    <a:pt x="48849" y="43765"/>
                  </a:lnTo>
                  <a:lnTo>
                    <a:pt x="22491" y="74952"/>
                  </a:lnTo>
                  <a:lnTo>
                    <a:pt x="5817" y="112656"/>
                  </a:lnTo>
                  <a:lnTo>
                    <a:pt x="0" y="155806"/>
                  </a:lnTo>
                  <a:lnTo>
                    <a:pt x="7661" y="204804"/>
                  </a:lnTo>
                  <a:lnTo>
                    <a:pt x="29514" y="245525"/>
                  </a:lnTo>
                  <a:lnTo>
                    <a:pt x="63863" y="276470"/>
                  </a:lnTo>
                  <a:lnTo>
                    <a:pt x="109015" y="296138"/>
                  </a:lnTo>
                  <a:lnTo>
                    <a:pt x="163272" y="303027"/>
                  </a:lnTo>
                  <a:lnTo>
                    <a:pt x="188713" y="301668"/>
                  </a:lnTo>
                  <a:lnTo>
                    <a:pt x="214481" y="297709"/>
                  </a:lnTo>
                  <a:lnTo>
                    <a:pt x="239568" y="291325"/>
                  </a:lnTo>
                  <a:lnTo>
                    <a:pt x="262965" y="282692"/>
                  </a:lnTo>
                  <a:lnTo>
                    <a:pt x="262965" y="263698"/>
                  </a:lnTo>
                  <a:lnTo>
                    <a:pt x="165335" y="263698"/>
                  </a:lnTo>
                  <a:lnTo>
                    <a:pt x="123082" y="255770"/>
                  </a:lnTo>
                  <a:lnTo>
                    <a:pt x="90718" y="233368"/>
                  </a:lnTo>
                  <a:lnTo>
                    <a:pt x="70006" y="198564"/>
                  </a:lnTo>
                  <a:lnTo>
                    <a:pt x="62710" y="153429"/>
                  </a:lnTo>
                  <a:lnTo>
                    <a:pt x="70422" y="106959"/>
                  </a:lnTo>
                  <a:lnTo>
                    <a:pt x="92269" y="71195"/>
                  </a:lnTo>
                  <a:lnTo>
                    <a:pt x="126311" y="48214"/>
                  </a:lnTo>
                  <a:lnTo>
                    <a:pt x="170612" y="40093"/>
                  </a:lnTo>
                  <a:lnTo>
                    <a:pt x="246149" y="40093"/>
                  </a:lnTo>
                  <a:lnTo>
                    <a:pt x="246149" y="9235"/>
                  </a:lnTo>
                  <a:lnTo>
                    <a:pt x="227318" y="5027"/>
                  </a:lnTo>
                  <a:lnTo>
                    <a:pt x="209234" y="2159"/>
                  </a:lnTo>
                  <a:lnTo>
                    <a:pt x="191653" y="521"/>
                  </a:lnTo>
                  <a:lnTo>
                    <a:pt x="174329" y="0"/>
                  </a:lnTo>
                  <a:close/>
                </a:path>
                <a:path w="263525" h="303530">
                  <a:moveTo>
                    <a:pt x="262965" y="147335"/>
                  </a:moveTo>
                  <a:lnTo>
                    <a:pt x="207334" y="147335"/>
                  </a:lnTo>
                  <a:lnTo>
                    <a:pt x="207334" y="255866"/>
                  </a:lnTo>
                  <a:lnTo>
                    <a:pt x="198118" y="259352"/>
                  </a:lnTo>
                  <a:lnTo>
                    <a:pt x="188140" y="261793"/>
                  </a:lnTo>
                  <a:lnTo>
                    <a:pt x="177260" y="263228"/>
                  </a:lnTo>
                  <a:lnTo>
                    <a:pt x="165335" y="263698"/>
                  </a:lnTo>
                  <a:lnTo>
                    <a:pt x="262965" y="263698"/>
                  </a:lnTo>
                  <a:lnTo>
                    <a:pt x="262965" y="147335"/>
                  </a:lnTo>
                  <a:close/>
                </a:path>
                <a:path w="263525" h="303530">
                  <a:moveTo>
                    <a:pt x="246149" y="40093"/>
                  </a:moveTo>
                  <a:lnTo>
                    <a:pt x="170612" y="40093"/>
                  </a:lnTo>
                  <a:lnTo>
                    <a:pt x="190122" y="41531"/>
                  </a:lnTo>
                  <a:lnTo>
                    <a:pt x="209496" y="45842"/>
                  </a:lnTo>
                  <a:lnTo>
                    <a:pt x="228312" y="53022"/>
                  </a:lnTo>
                  <a:lnTo>
                    <a:pt x="246149" y="63066"/>
                  </a:lnTo>
                  <a:lnTo>
                    <a:pt x="246149" y="40093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72018" y="1021375"/>
              <a:ext cx="198120" cy="304165"/>
            </a:xfrm>
            <a:custGeom>
              <a:avLst/>
              <a:gdLst/>
              <a:ahLst/>
              <a:cxnLst/>
              <a:rect l="l" t="t" r="r" b="b"/>
              <a:pathLst>
                <a:path w="198119" h="304165">
                  <a:moveTo>
                    <a:pt x="3685" y="240055"/>
                  </a:moveTo>
                  <a:lnTo>
                    <a:pt x="3685" y="292608"/>
                  </a:lnTo>
                  <a:lnTo>
                    <a:pt x="23449" y="297374"/>
                  </a:lnTo>
                  <a:lnTo>
                    <a:pt x="43403" y="300833"/>
                  </a:lnTo>
                  <a:lnTo>
                    <a:pt x="63342" y="302942"/>
                  </a:lnTo>
                  <a:lnTo>
                    <a:pt x="83065" y="303655"/>
                  </a:lnTo>
                  <a:lnTo>
                    <a:pt x="131194" y="297486"/>
                  </a:lnTo>
                  <a:lnTo>
                    <a:pt x="167426" y="279652"/>
                  </a:lnTo>
                  <a:lnTo>
                    <a:pt x="179841" y="264107"/>
                  </a:lnTo>
                  <a:lnTo>
                    <a:pt x="88353" y="264107"/>
                  </a:lnTo>
                  <a:lnTo>
                    <a:pt x="68539" y="262470"/>
                  </a:lnTo>
                  <a:lnTo>
                    <a:pt x="47472" y="257739"/>
                  </a:lnTo>
                  <a:lnTo>
                    <a:pt x="25679" y="250179"/>
                  </a:lnTo>
                  <a:lnTo>
                    <a:pt x="3685" y="240055"/>
                  </a:lnTo>
                  <a:close/>
                </a:path>
                <a:path w="198119" h="304165">
                  <a:moveTo>
                    <a:pt x="104509" y="0"/>
                  </a:moveTo>
                  <a:lnTo>
                    <a:pt x="61454" y="5658"/>
                  </a:lnTo>
                  <a:lnTo>
                    <a:pt x="28373" y="21842"/>
                  </a:lnTo>
                  <a:lnTo>
                    <a:pt x="7232" y="47363"/>
                  </a:lnTo>
                  <a:lnTo>
                    <a:pt x="0" y="81034"/>
                  </a:lnTo>
                  <a:lnTo>
                    <a:pt x="1673" y="97014"/>
                  </a:lnTo>
                  <a:lnTo>
                    <a:pt x="24805" y="136016"/>
                  </a:lnTo>
                  <a:lnTo>
                    <a:pt x="60135" y="157695"/>
                  </a:lnTo>
                  <a:lnTo>
                    <a:pt x="80646" y="166864"/>
                  </a:lnTo>
                  <a:lnTo>
                    <a:pt x="108898" y="179938"/>
                  </a:lnTo>
                  <a:lnTo>
                    <a:pt x="128003" y="192033"/>
                  </a:lnTo>
                  <a:lnTo>
                    <a:pt x="138859" y="205003"/>
                  </a:lnTo>
                  <a:lnTo>
                    <a:pt x="142362" y="220705"/>
                  </a:lnTo>
                  <a:lnTo>
                    <a:pt x="138443" y="238455"/>
                  </a:lnTo>
                  <a:lnTo>
                    <a:pt x="127200" y="252155"/>
                  </a:lnTo>
                  <a:lnTo>
                    <a:pt x="110035" y="260981"/>
                  </a:lnTo>
                  <a:lnTo>
                    <a:pt x="88353" y="264107"/>
                  </a:lnTo>
                  <a:lnTo>
                    <a:pt x="179841" y="264107"/>
                  </a:lnTo>
                  <a:lnTo>
                    <a:pt x="190178" y="251163"/>
                  </a:lnTo>
                  <a:lnTo>
                    <a:pt x="197868" y="213030"/>
                  </a:lnTo>
                  <a:lnTo>
                    <a:pt x="192838" y="183482"/>
                  </a:lnTo>
                  <a:lnTo>
                    <a:pt x="178112" y="160034"/>
                  </a:lnTo>
                  <a:lnTo>
                    <a:pt x="152772" y="140304"/>
                  </a:lnTo>
                  <a:lnTo>
                    <a:pt x="115902" y="121912"/>
                  </a:lnTo>
                  <a:lnTo>
                    <a:pt x="90779" y="110921"/>
                  </a:lnTo>
                  <a:lnTo>
                    <a:pt x="72273" y="100832"/>
                  </a:lnTo>
                  <a:lnTo>
                    <a:pt x="60795" y="89191"/>
                  </a:lnTo>
                  <a:lnTo>
                    <a:pt x="56752" y="73547"/>
                  </a:lnTo>
                  <a:lnTo>
                    <a:pt x="59850" y="59224"/>
                  </a:lnTo>
                  <a:lnTo>
                    <a:pt x="69166" y="48152"/>
                  </a:lnTo>
                  <a:lnTo>
                    <a:pt x="83794" y="41011"/>
                  </a:lnTo>
                  <a:lnTo>
                    <a:pt x="102824" y="38480"/>
                  </a:lnTo>
                  <a:lnTo>
                    <a:pt x="177680" y="38480"/>
                  </a:lnTo>
                  <a:lnTo>
                    <a:pt x="177680" y="12795"/>
                  </a:lnTo>
                  <a:lnTo>
                    <a:pt x="159920" y="7377"/>
                  </a:lnTo>
                  <a:lnTo>
                    <a:pt x="141405" y="3358"/>
                  </a:lnTo>
                  <a:lnTo>
                    <a:pt x="122735" y="859"/>
                  </a:lnTo>
                  <a:lnTo>
                    <a:pt x="104509" y="0"/>
                  </a:lnTo>
                  <a:close/>
                </a:path>
                <a:path w="198119" h="304165">
                  <a:moveTo>
                    <a:pt x="177680" y="38480"/>
                  </a:moveTo>
                  <a:lnTo>
                    <a:pt x="102824" y="38480"/>
                  </a:lnTo>
                  <a:lnTo>
                    <a:pt x="122169" y="39923"/>
                  </a:lnTo>
                  <a:lnTo>
                    <a:pt x="141583" y="44410"/>
                  </a:lnTo>
                  <a:lnTo>
                    <a:pt x="160331" y="52178"/>
                  </a:lnTo>
                  <a:lnTo>
                    <a:pt x="177680" y="63464"/>
                  </a:lnTo>
                  <a:lnTo>
                    <a:pt x="177680" y="3848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96582" y="1019620"/>
              <a:ext cx="311150" cy="306705"/>
            </a:xfrm>
            <a:custGeom>
              <a:avLst/>
              <a:gdLst/>
              <a:ahLst/>
              <a:cxnLst/>
              <a:rect l="l" t="t" r="r" b="b"/>
              <a:pathLst>
                <a:path w="311150" h="306705">
                  <a:moveTo>
                    <a:pt x="158078" y="0"/>
                  </a:moveTo>
                  <a:lnTo>
                    <a:pt x="105949" y="7134"/>
                  </a:lnTo>
                  <a:lnTo>
                    <a:pt x="62285" y="27428"/>
                  </a:lnTo>
                  <a:lnTo>
                    <a:pt x="28877" y="59216"/>
                  </a:lnTo>
                  <a:lnTo>
                    <a:pt x="7518" y="100832"/>
                  </a:lnTo>
                  <a:lnTo>
                    <a:pt x="0" y="150613"/>
                  </a:lnTo>
                  <a:lnTo>
                    <a:pt x="7478" y="201874"/>
                  </a:lnTo>
                  <a:lnTo>
                    <a:pt x="28682" y="244869"/>
                  </a:lnTo>
                  <a:lnTo>
                    <a:pt x="61765" y="277803"/>
                  </a:lnTo>
                  <a:lnTo>
                    <a:pt x="104877" y="298880"/>
                  </a:lnTo>
                  <a:lnTo>
                    <a:pt x="156173" y="306304"/>
                  </a:lnTo>
                  <a:lnTo>
                    <a:pt x="206911" y="299005"/>
                  </a:lnTo>
                  <a:lnTo>
                    <a:pt x="249632" y="278334"/>
                  </a:lnTo>
                  <a:lnTo>
                    <a:pt x="263467" y="264766"/>
                  </a:lnTo>
                  <a:lnTo>
                    <a:pt x="157345" y="264766"/>
                  </a:lnTo>
                  <a:lnTo>
                    <a:pt x="119574" y="256024"/>
                  </a:lnTo>
                  <a:lnTo>
                    <a:pt x="89850" y="231695"/>
                  </a:lnTo>
                  <a:lnTo>
                    <a:pt x="70390" y="194631"/>
                  </a:lnTo>
                  <a:lnTo>
                    <a:pt x="63411" y="147681"/>
                  </a:lnTo>
                  <a:lnTo>
                    <a:pt x="70353" y="104508"/>
                  </a:lnTo>
                  <a:lnTo>
                    <a:pt x="89653" y="70548"/>
                  </a:lnTo>
                  <a:lnTo>
                    <a:pt x="119022" y="48323"/>
                  </a:lnTo>
                  <a:lnTo>
                    <a:pt x="156173" y="40354"/>
                  </a:lnTo>
                  <a:lnTo>
                    <a:pt x="262596" y="40354"/>
                  </a:lnTo>
                  <a:lnTo>
                    <a:pt x="250659" y="28288"/>
                  </a:lnTo>
                  <a:lnTo>
                    <a:pt x="208434" y="7368"/>
                  </a:lnTo>
                  <a:lnTo>
                    <a:pt x="158078" y="0"/>
                  </a:lnTo>
                  <a:close/>
                </a:path>
                <a:path w="311150" h="306705">
                  <a:moveTo>
                    <a:pt x="262596" y="40354"/>
                  </a:moveTo>
                  <a:lnTo>
                    <a:pt x="156173" y="40354"/>
                  </a:lnTo>
                  <a:lnTo>
                    <a:pt x="192605" y="49108"/>
                  </a:lnTo>
                  <a:lnTo>
                    <a:pt x="221404" y="73433"/>
                  </a:lnTo>
                  <a:lnTo>
                    <a:pt x="240327" y="110428"/>
                  </a:lnTo>
                  <a:lnTo>
                    <a:pt x="247133" y="157188"/>
                  </a:lnTo>
                  <a:lnTo>
                    <a:pt x="240346" y="199764"/>
                  </a:lnTo>
                  <a:lnTo>
                    <a:pt x="221550" y="233881"/>
                  </a:lnTo>
                  <a:lnTo>
                    <a:pt x="193100" y="256546"/>
                  </a:lnTo>
                  <a:lnTo>
                    <a:pt x="157345" y="264766"/>
                  </a:lnTo>
                  <a:lnTo>
                    <a:pt x="263467" y="264766"/>
                  </a:lnTo>
                  <a:lnTo>
                    <a:pt x="282464" y="246136"/>
                  </a:lnTo>
                  <a:lnTo>
                    <a:pt x="303535" y="204253"/>
                  </a:lnTo>
                  <a:lnTo>
                    <a:pt x="310974" y="154529"/>
                  </a:lnTo>
                  <a:lnTo>
                    <a:pt x="303687" y="103650"/>
                  </a:lnTo>
                  <a:lnTo>
                    <a:pt x="282996" y="60975"/>
                  </a:lnTo>
                  <a:lnTo>
                    <a:pt x="262596" y="4035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31466" y="1020131"/>
              <a:ext cx="289560" cy="297180"/>
            </a:xfrm>
            <a:custGeom>
              <a:avLst/>
              <a:gdLst/>
              <a:ahLst/>
              <a:cxnLst/>
              <a:rect l="l" t="t" r="r" b="b"/>
              <a:pathLst>
                <a:path w="289559" h="297180">
                  <a:moveTo>
                    <a:pt x="146267" y="0"/>
                  </a:moveTo>
                  <a:lnTo>
                    <a:pt x="143262" y="0"/>
                  </a:lnTo>
                  <a:lnTo>
                    <a:pt x="0" y="297184"/>
                  </a:lnTo>
                  <a:lnTo>
                    <a:pt x="55150" y="297184"/>
                  </a:lnTo>
                  <a:lnTo>
                    <a:pt x="85777" y="228422"/>
                  </a:lnTo>
                  <a:lnTo>
                    <a:pt x="256326" y="228422"/>
                  </a:lnTo>
                  <a:lnTo>
                    <a:pt x="239500" y="193501"/>
                  </a:lnTo>
                  <a:lnTo>
                    <a:pt x="101284" y="193501"/>
                  </a:lnTo>
                  <a:lnTo>
                    <a:pt x="140927" y="103714"/>
                  </a:lnTo>
                  <a:lnTo>
                    <a:pt x="196239" y="103714"/>
                  </a:lnTo>
                  <a:lnTo>
                    <a:pt x="146267" y="0"/>
                  </a:lnTo>
                  <a:close/>
                </a:path>
                <a:path w="289559" h="297180">
                  <a:moveTo>
                    <a:pt x="256326" y="228422"/>
                  </a:moveTo>
                  <a:lnTo>
                    <a:pt x="196800" y="228422"/>
                  </a:lnTo>
                  <a:lnTo>
                    <a:pt x="227448" y="297184"/>
                  </a:lnTo>
                  <a:lnTo>
                    <a:pt x="289457" y="297184"/>
                  </a:lnTo>
                  <a:lnTo>
                    <a:pt x="256326" y="228422"/>
                  </a:lnTo>
                  <a:close/>
                </a:path>
                <a:path w="289559" h="297180">
                  <a:moveTo>
                    <a:pt x="196239" y="103714"/>
                  </a:moveTo>
                  <a:lnTo>
                    <a:pt x="140927" y="103714"/>
                  </a:lnTo>
                  <a:lnTo>
                    <a:pt x="181010" y="193501"/>
                  </a:lnTo>
                  <a:lnTo>
                    <a:pt x="239500" y="193501"/>
                  </a:lnTo>
                  <a:lnTo>
                    <a:pt x="196239" y="103714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69680" y="876814"/>
              <a:ext cx="257810" cy="598170"/>
            </a:xfrm>
            <a:custGeom>
              <a:avLst/>
              <a:gdLst/>
              <a:ahLst/>
              <a:cxnLst/>
              <a:rect l="l" t="t" r="r" b="b"/>
              <a:pathLst>
                <a:path w="257809" h="598169">
                  <a:moveTo>
                    <a:pt x="257594" y="0"/>
                  </a:moveTo>
                  <a:lnTo>
                    <a:pt x="210024" y="13751"/>
                  </a:lnTo>
                  <a:lnTo>
                    <a:pt x="165771" y="34296"/>
                  </a:lnTo>
                  <a:lnTo>
                    <a:pt x="125444" y="61026"/>
                  </a:lnTo>
                  <a:lnTo>
                    <a:pt x="89650" y="93327"/>
                  </a:lnTo>
                  <a:lnTo>
                    <a:pt x="58999" y="130588"/>
                  </a:lnTo>
                  <a:lnTo>
                    <a:pt x="34100" y="172198"/>
                  </a:lnTo>
                  <a:lnTo>
                    <a:pt x="15561" y="217546"/>
                  </a:lnTo>
                  <a:lnTo>
                    <a:pt x="3991" y="266018"/>
                  </a:lnTo>
                  <a:lnTo>
                    <a:pt x="0" y="317006"/>
                  </a:lnTo>
                  <a:lnTo>
                    <a:pt x="3916" y="367523"/>
                  </a:lnTo>
                  <a:lnTo>
                    <a:pt x="15271" y="415561"/>
                  </a:lnTo>
                  <a:lnTo>
                    <a:pt x="33473" y="460536"/>
                  </a:lnTo>
                  <a:lnTo>
                    <a:pt x="57932" y="501862"/>
                  </a:lnTo>
                  <a:lnTo>
                    <a:pt x="88054" y="538954"/>
                  </a:lnTo>
                  <a:lnTo>
                    <a:pt x="123250" y="571227"/>
                  </a:lnTo>
                  <a:lnTo>
                    <a:pt x="162926" y="598096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93065" y="463294"/>
              <a:ext cx="324485" cy="1054735"/>
            </a:xfrm>
            <a:custGeom>
              <a:avLst/>
              <a:gdLst/>
              <a:ahLst/>
              <a:cxnLst/>
              <a:rect l="l" t="t" r="r" b="b"/>
              <a:pathLst>
                <a:path w="324484" h="1054735">
                  <a:moveTo>
                    <a:pt x="418" y="0"/>
                  </a:moveTo>
                  <a:lnTo>
                    <a:pt x="0" y="0"/>
                  </a:lnTo>
                  <a:lnTo>
                    <a:pt x="178" y="1054145"/>
                  </a:lnTo>
                  <a:lnTo>
                    <a:pt x="51254" y="1050251"/>
                  </a:lnTo>
                  <a:lnTo>
                    <a:pt x="98921" y="1039057"/>
                  </a:lnTo>
                  <a:lnTo>
                    <a:pt x="142872" y="1021293"/>
                  </a:lnTo>
                  <a:lnTo>
                    <a:pt x="182801" y="997693"/>
                  </a:lnTo>
                  <a:lnTo>
                    <a:pt x="218400" y="968987"/>
                  </a:lnTo>
                  <a:lnTo>
                    <a:pt x="249364" y="935908"/>
                  </a:lnTo>
                  <a:lnTo>
                    <a:pt x="275385" y="899187"/>
                  </a:lnTo>
                  <a:lnTo>
                    <a:pt x="296158" y="859556"/>
                  </a:lnTo>
                  <a:lnTo>
                    <a:pt x="311375" y="817747"/>
                  </a:lnTo>
                  <a:lnTo>
                    <a:pt x="320730" y="774492"/>
                  </a:lnTo>
                  <a:lnTo>
                    <a:pt x="323916" y="730522"/>
                  </a:lnTo>
                  <a:lnTo>
                    <a:pt x="319915" y="679535"/>
                  </a:lnTo>
                  <a:lnTo>
                    <a:pt x="308321" y="631062"/>
                  </a:lnTo>
                  <a:lnTo>
                    <a:pt x="289749" y="585714"/>
                  </a:lnTo>
                  <a:lnTo>
                    <a:pt x="264811" y="544104"/>
                  </a:lnTo>
                  <a:lnTo>
                    <a:pt x="234123" y="506843"/>
                  </a:lnTo>
                  <a:lnTo>
                    <a:pt x="198298" y="474542"/>
                  </a:lnTo>
                  <a:lnTo>
                    <a:pt x="157951" y="447813"/>
                  </a:lnTo>
                  <a:lnTo>
                    <a:pt x="113695" y="427267"/>
                  </a:lnTo>
                  <a:lnTo>
                    <a:pt x="66144" y="41351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24" name="object 24"/>
          <p:cNvSpPr/>
          <p:nvPr/>
        </p:nvSpPr>
        <p:spPr>
          <a:xfrm>
            <a:off x="8402073" y="8894457"/>
            <a:ext cx="742212" cy="152486"/>
          </a:xfrm>
          <a:custGeom>
            <a:avLst/>
            <a:gdLst/>
            <a:ahLst/>
            <a:cxnLst/>
            <a:rect l="l" t="t" r="r" b="b"/>
            <a:pathLst>
              <a:path w="815975" h="167640">
                <a:moveTo>
                  <a:pt x="815661" y="167596"/>
                </a:moveTo>
                <a:lnTo>
                  <a:pt x="0" y="167596"/>
                </a:lnTo>
                <a:lnTo>
                  <a:pt x="0" y="0"/>
                </a:lnTo>
                <a:lnTo>
                  <a:pt x="815661" y="0"/>
                </a:lnTo>
                <a:lnTo>
                  <a:pt x="815661" y="167596"/>
                </a:lnTo>
                <a:close/>
              </a:path>
            </a:pathLst>
          </a:custGeom>
          <a:solidFill>
            <a:srgbClr val="ADCC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82" name="Grupo 81"/>
          <p:cNvGrpSpPr/>
          <p:nvPr/>
        </p:nvGrpSpPr>
        <p:grpSpPr>
          <a:xfrm>
            <a:off x="10776057" y="5458269"/>
            <a:ext cx="304971" cy="304971"/>
            <a:chOff x="1151577" y="8908064"/>
            <a:chExt cx="335280" cy="335280"/>
          </a:xfrm>
        </p:grpSpPr>
        <p:sp>
          <p:nvSpPr>
            <p:cNvPr id="26" name="object 26"/>
            <p:cNvSpPr/>
            <p:nvPr/>
          </p:nvSpPr>
          <p:spPr>
            <a:xfrm>
              <a:off x="1151577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2484" y="8986705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10776057" y="2910047"/>
            <a:ext cx="304971" cy="304971"/>
            <a:chOff x="7605758" y="8908064"/>
            <a:chExt cx="335280" cy="335280"/>
          </a:xfrm>
        </p:grpSpPr>
        <p:sp>
          <p:nvSpPr>
            <p:cNvPr id="30" name="object 30"/>
            <p:cNvSpPr/>
            <p:nvPr/>
          </p:nvSpPr>
          <p:spPr>
            <a:xfrm>
              <a:off x="7605758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1" name="object 31"/>
            <p:cNvSpPr/>
            <p:nvPr/>
          </p:nvSpPr>
          <p:spPr>
            <a:xfrm>
              <a:off x="7716664" y="8986705"/>
              <a:ext cx="113232" cy="177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10776057" y="7852327"/>
            <a:ext cx="304971" cy="304971"/>
            <a:chOff x="13817903" y="8908064"/>
            <a:chExt cx="335280" cy="335280"/>
          </a:xfrm>
        </p:grpSpPr>
        <p:sp>
          <p:nvSpPr>
            <p:cNvPr id="33" name="object 33"/>
            <p:cNvSpPr/>
            <p:nvPr/>
          </p:nvSpPr>
          <p:spPr>
            <a:xfrm>
              <a:off x="13817903" y="890806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80" h="335279">
                  <a:moveTo>
                    <a:pt x="335204" y="335204"/>
                  </a:moveTo>
                  <a:lnTo>
                    <a:pt x="0" y="335204"/>
                  </a:lnTo>
                  <a:lnTo>
                    <a:pt x="0" y="0"/>
                  </a:lnTo>
                  <a:lnTo>
                    <a:pt x="335204" y="0"/>
                  </a:lnTo>
                  <a:lnTo>
                    <a:pt x="335204" y="33520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28810" y="8986705"/>
              <a:ext cx="113232" cy="177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8" name="object 18"/>
          <p:cNvSpPr/>
          <p:nvPr/>
        </p:nvSpPr>
        <p:spPr>
          <a:xfrm>
            <a:off x="13248137" y="9274777"/>
            <a:ext cx="5041843" cy="0"/>
          </a:xfrm>
          <a:custGeom>
            <a:avLst/>
            <a:gdLst/>
            <a:ahLst/>
            <a:cxnLst/>
            <a:rect l="l" t="t" r="r" b="b"/>
            <a:pathLst>
              <a:path w="5542915">
                <a:moveTo>
                  <a:pt x="0" y="0"/>
                </a:moveTo>
                <a:lnTo>
                  <a:pt x="5542407" y="0"/>
                </a:lnTo>
              </a:path>
            </a:pathLst>
          </a:custGeom>
          <a:ln w="40260">
            <a:solidFill>
              <a:srgbClr val="000E49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42" name="object 6"/>
          <p:cNvSpPr txBox="1"/>
          <p:nvPr/>
        </p:nvSpPr>
        <p:spPr>
          <a:xfrm>
            <a:off x="8145613" y="4103489"/>
            <a:ext cx="117770" cy="214669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11552">
              <a:spcBef>
                <a:spcPts val="91"/>
              </a:spcBef>
            </a:pPr>
            <a:endParaRPr sz="1319">
              <a:latin typeface="Trebuchet MS"/>
              <a:cs typeface="Trebuchet MS"/>
            </a:endParaRPr>
          </a:p>
        </p:txBody>
      </p:sp>
      <p:sp>
        <p:nvSpPr>
          <p:cNvPr id="145" name="object 6"/>
          <p:cNvSpPr txBox="1"/>
          <p:nvPr/>
        </p:nvSpPr>
        <p:spPr>
          <a:xfrm>
            <a:off x="9547893" y="4103489"/>
            <a:ext cx="117770" cy="214669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11552">
              <a:spcBef>
                <a:spcPts val="91"/>
              </a:spcBef>
            </a:pPr>
            <a:endParaRPr sz="1319">
              <a:latin typeface="Trebuchet MS"/>
              <a:cs typeface="Trebuchet MS"/>
            </a:endParaRPr>
          </a:p>
        </p:txBody>
      </p:sp>
      <p:sp>
        <p:nvSpPr>
          <p:cNvPr id="108" name="object 19">
            <a:extLst>
              <a:ext uri="{FF2B5EF4-FFF2-40B4-BE49-F238E27FC236}">
                <a16:creationId xmlns:a16="http://schemas.microsoft.com/office/drawing/2014/main" id="{6BA7896E-89B4-824E-A96A-CD3F8DE6FD80}"/>
              </a:ext>
            </a:extLst>
          </p:cNvPr>
          <p:cNvSpPr/>
          <p:nvPr/>
        </p:nvSpPr>
        <p:spPr>
          <a:xfrm>
            <a:off x="4939200" y="7500096"/>
            <a:ext cx="3568071" cy="861468"/>
          </a:xfrm>
          <a:custGeom>
            <a:avLst/>
            <a:gdLst/>
            <a:ahLst/>
            <a:cxnLst/>
            <a:rect l="l" t="t" r="r" b="b"/>
            <a:pathLst>
              <a:path w="4639309" h="1016634">
                <a:moveTo>
                  <a:pt x="4639052" y="1016513"/>
                </a:moveTo>
                <a:lnTo>
                  <a:pt x="0" y="1016513"/>
                </a:lnTo>
                <a:lnTo>
                  <a:pt x="0" y="0"/>
                </a:lnTo>
                <a:lnTo>
                  <a:pt x="4639052" y="0"/>
                </a:lnTo>
                <a:lnTo>
                  <a:pt x="4639052" y="101651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2" name="object 34">
            <a:extLst>
              <a:ext uri="{FF2B5EF4-FFF2-40B4-BE49-F238E27FC236}">
                <a16:creationId xmlns:a16="http://schemas.microsoft.com/office/drawing/2014/main" id="{5A7906DB-82D3-374E-A769-6D0F61AB3D11}"/>
              </a:ext>
            </a:extLst>
          </p:cNvPr>
          <p:cNvSpPr/>
          <p:nvPr/>
        </p:nvSpPr>
        <p:spPr>
          <a:xfrm>
            <a:off x="8780484" y="9523199"/>
            <a:ext cx="89680" cy="123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3" name="object 35">
            <a:extLst>
              <a:ext uri="{FF2B5EF4-FFF2-40B4-BE49-F238E27FC236}">
                <a16:creationId xmlns:a16="http://schemas.microsoft.com/office/drawing/2014/main" id="{9CCB3876-3B7E-1E48-8DEB-B5E70DD6BDA9}"/>
              </a:ext>
            </a:extLst>
          </p:cNvPr>
          <p:cNvSpPr/>
          <p:nvPr/>
        </p:nvSpPr>
        <p:spPr>
          <a:xfrm>
            <a:off x="7815160" y="9521511"/>
            <a:ext cx="75794" cy="1272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4" name="object 36">
            <a:extLst>
              <a:ext uri="{FF2B5EF4-FFF2-40B4-BE49-F238E27FC236}">
                <a16:creationId xmlns:a16="http://schemas.microsoft.com/office/drawing/2014/main" id="{F31814A9-098D-BC41-8139-B6DD7E4A734B}"/>
              </a:ext>
            </a:extLst>
          </p:cNvPr>
          <p:cNvSpPr/>
          <p:nvPr/>
        </p:nvSpPr>
        <p:spPr>
          <a:xfrm>
            <a:off x="5882499" y="9523197"/>
            <a:ext cx="47362" cy="124183"/>
          </a:xfrm>
          <a:custGeom>
            <a:avLst/>
            <a:gdLst/>
            <a:ahLst/>
            <a:cxnLst/>
            <a:rect l="l" t="t" r="r" b="b"/>
            <a:pathLst>
              <a:path w="52070" h="136525">
                <a:moveTo>
                  <a:pt x="51663" y="38428"/>
                </a:moveTo>
                <a:lnTo>
                  <a:pt x="27590" y="38428"/>
                </a:lnTo>
                <a:lnTo>
                  <a:pt x="27590" y="136184"/>
                </a:lnTo>
                <a:lnTo>
                  <a:pt x="51663" y="136184"/>
                </a:lnTo>
                <a:lnTo>
                  <a:pt x="51663" y="38428"/>
                </a:lnTo>
                <a:close/>
              </a:path>
              <a:path w="52070" h="136525">
                <a:moveTo>
                  <a:pt x="51663" y="0"/>
                </a:moveTo>
                <a:lnTo>
                  <a:pt x="42030" y="0"/>
                </a:lnTo>
                <a:lnTo>
                  <a:pt x="33607" y="9111"/>
                </a:lnTo>
                <a:lnTo>
                  <a:pt x="23795" y="17457"/>
                </a:lnTo>
                <a:lnTo>
                  <a:pt x="12592" y="25037"/>
                </a:lnTo>
                <a:lnTo>
                  <a:pt x="0" y="31852"/>
                </a:lnTo>
                <a:lnTo>
                  <a:pt x="0" y="54993"/>
                </a:lnTo>
                <a:lnTo>
                  <a:pt x="27590" y="38428"/>
                </a:lnTo>
                <a:lnTo>
                  <a:pt x="51663" y="38428"/>
                </a:lnTo>
                <a:lnTo>
                  <a:pt x="51663" y="0"/>
                </a:lnTo>
                <a:close/>
              </a:path>
            </a:pathLst>
          </a:custGeom>
          <a:solidFill>
            <a:srgbClr val="081C49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5" name="object 37">
            <a:extLst>
              <a:ext uri="{FF2B5EF4-FFF2-40B4-BE49-F238E27FC236}">
                <a16:creationId xmlns:a16="http://schemas.microsoft.com/office/drawing/2014/main" id="{2BFCF859-6553-784B-ACB1-68EF3C7FB019}"/>
              </a:ext>
            </a:extLst>
          </p:cNvPr>
          <p:cNvSpPr/>
          <p:nvPr/>
        </p:nvSpPr>
        <p:spPr>
          <a:xfrm>
            <a:off x="9760452" y="9523201"/>
            <a:ext cx="75613" cy="125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16" name="object 38">
            <a:extLst>
              <a:ext uri="{FF2B5EF4-FFF2-40B4-BE49-F238E27FC236}">
                <a16:creationId xmlns:a16="http://schemas.microsoft.com/office/drawing/2014/main" id="{1C979EFD-D444-4A43-B0C0-57C193E2BE09}"/>
              </a:ext>
            </a:extLst>
          </p:cNvPr>
          <p:cNvSpPr/>
          <p:nvPr/>
        </p:nvSpPr>
        <p:spPr>
          <a:xfrm>
            <a:off x="6843102" y="9521510"/>
            <a:ext cx="82185" cy="1255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EFC3A45F-A505-0F4D-AAA8-8E10CEDA8529}"/>
              </a:ext>
            </a:extLst>
          </p:cNvPr>
          <p:cNvGrpSpPr/>
          <p:nvPr/>
        </p:nvGrpSpPr>
        <p:grpSpPr>
          <a:xfrm>
            <a:off x="1034540" y="2648282"/>
            <a:ext cx="4263090" cy="7311097"/>
            <a:chOff x="1160310" y="4256163"/>
            <a:chExt cx="4686767" cy="5729667"/>
          </a:xfrm>
        </p:grpSpPr>
        <p:sp>
          <p:nvSpPr>
            <p:cNvPr id="146" name="object 22">
              <a:extLst>
                <a:ext uri="{FF2B5EF4-FFF2-40B4-BE49-F238E27FC236}">
                  <a16:creationId xmlns:a16="http://schemas.microsoft.com/office/drawing/2014/main" id="{D7071C1B-869B-A248-893E-BC21B9FBF521}"/>
                </a:ext>
              </a:extLst>
            </p:cNvPr>
            <p:cNvSpPr/>
            <p:nvPr/>
          </p:nvSpPr>
          <p:spPr>
            <a:xfrm>
              <a:off x="1160310" y="4256163"/>
              <a:ext cx="4686767" cy="57296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47" name="object 23">
              <a:extLst>
                <a:ext uri="{FF2B5EF4-FFF2-40B4-BE49-F238E27FC236}">
                  <a16:creationId xmlns:a16="http://schemas.microsoft.com/office/drawing/2014/main" id="{2FB66A2C-9C59-334E-8C57-D3EE1F9BCFF2}"/>
                </a:ext>
              </a:extLst>
            </p:cNvPr>
            <p:cNvSpPr/>
            <p:nvPr/>
          </p:nvSpPr>
          <p:spPr>
            <a:xfrm>
              <a:off x="1568507" y="4665162"/>
              <a:ext cx="3870960" cy="4912995"/>
            </a:xfrm>
            <a:custGeom>
              <a:avLst/>
              <a:gdLst/>
              <a:ahLst/>
              <a:cxnLst/>
              <a:rect l="l" t="t" r="r" b="b"/>
              <a:pathLst>
                <a:path w="3870960" h="4912995">
                  <a:moveTo>
                    <a:pt x="0" y="0"/>
                  </a:moveTo>
                  <a:lnTo>
                    <a:pt x="3870897" y="0"/>
                  </a:lnTo>
                  <a:lnTo>
                    <a:pt x="3870897" y="4912845"/>
                  </a:lnTo>
                  <a:lnTo>
                    <a:pt x="0" y="491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48" name="object 51">
            <a:extLst>
              <a:ext uri="{FF2B5EF4-FFF2-40B4-BE49-F238E27FC236}">
                <a16:creationId xmlns:a16="http://schemas.microsoft.com/office/drawing/2014/main" id="{C98DFC80-B2B0-254B-B9B9-4E9EB88DC8BF}"/>
              </a:ext>
            </a:extLst>
          </p:cNvPr>
          <p:cNvSpPr/>
          <p:nvPr/>
        </p:nvSpPr>
        <p:spPr>
          <a:xfrm>
            <a:off x="4638745" y="9920979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80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008778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49" name="object 52">
            <a:extLst>
              <a:ext uri="{FF2B5EF4-FFF2-40B4-BE49-F238E27FC236}">
                <a16:creationId xmlns:a16="http://schemas.microsoft.com/office/drawing/2014/main" id="{AA14710B-FEC2-6644-92A4-219B2E928E45}"/>
              </a:ext>
            </a:extLst>
          </p:cNvPr>
          <p:cNvSpPr txBox="1"/>
          <p:nvPr/>
        </p:nvSpPr>
        <p:spPr>
          <a:xfrm>
            <a:off x="1782984" y="9868279"/>
            <a:ext cx="2315586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sz="1910" spc="23">
                <a:solidFill>
                  <a:srgbClr val="081C49"/>
                </a:solidFill>
                <a:latin typeface="Trebuchet MS"/>
                <a:cs typeface="Trebuchet MS"/>
              </a:rPr>
              <a:t>Aspectos</a:t>
            </a:r>
            <a:r>
              <a:rPr sz="191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1910" spc="23">
                <a:solidFill>
                  <a:srgbClr val="081C49"/>
                </a:solidFill>
                <a:latin typeface="Trebuchet MS"/>
                <a:cs typeface="Trebuchet MS"/>
              </a:rPr>
              <a:t>destacados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150" name="object 53">
            <a:extLst>
              <a:ext uri="{FF2B5EF4-FFF2-40B4-BE49-F238E27FC236}">
                <a16:creationId xmlns:a16="http://schemas.microsoft.com/office/drawing/2014/main" id="{030B74AC-453A-284A-B2FA-93E04853C49A}"/>
              </a:ext>
            </a:extLst>
          </p:cNvPr>
          <p:cNvSpPr/>
          <p:nvPr/>
        </p:nvSpPr>
        <p:spPr>
          <a:xfrm>
            <a:off x="1480218" y="9926002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51" name="object 54">
            <a:extLst>
              <a:ext uri="{FF2B5EF4-FFF2-40B4-BE49-F238E27FC236}">
                <a16:creationId xmlns:a16="http://schemas.microsoft.com/office/drawing/2014/main" id="{ED04CD03-B417-BC47-9713-01F2FF2E3C5B}"/>
              </a:ext>
            </a:extLst>
          </p:cNvPr>
          <p:cNvSpPr txBox="1"/>
          <p:nvPr/>
        </p:nvSpPr>
        <p:spPr>
          <a:xfrm>
            <a:off x="7977359" y="9868279"/>
            <a:ext cx="1858707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sz="1910" spc="23">
                <a:solidFill>
                  <a:srgbClr val="081C49"/>
                </a:solidFill>
                <a:latin typeface="Trebuchet MS"/>
                <a:cs typeface="Trebuchet MS"/>
              </a:rPr>
              <a:t>Áreas de</a:t>
            </a:r>
            <a:r>
              <a:rPr sz="1910" spc="-36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1910" spc="27">
                <a:solidFill>
                  <a:srgbClr val="081C49"/>
                </a:solidFill>
                <a:latin typeface="Trebuchet MS"/>
                <a:cs typeface="Trebuchet MS"/>
              </a:rPr>
              <a:t>mejora</a:t>
            </a:r>
            <a:endParaRPr sz="1910">
              <a:latin typeface="Trebuchet MS"/>
              <a:cs typeface="Trebuchet MS"/>
            </a:endParaRPr>
          </a:p>
        </p:txBody>
      </p:sp>
      <p:sp>
        <p:nvSpPr>
          <p:cNvPr id="152" name="object 33">
            <a:extLst>
              <a:ext uri="{FF2B5EF4-FFF2-40B4-BE49-F238E27FC236}">
                <a16:creationId xmlns:a16="http://schemas.microsoft.com/office/drawing/2014/main" id="{F65692BC-18E3-074D-A263-3C02FEA04414}"/>
              </a:ext>
            </a:extLst>
          </p:cNvPr>
          <p:cNvSpPr/>
          <p:nvPr/>
        </p:nvSpPr>
        <p:spPr>
          <a:xfrm>
            <a:off x="4907625" y="9511078"/>
            <a:ext cx="88328" cy="1272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53" name="object 53">
            <a:extLst>
              <a:ext uri="{FF2B5EF4-FFF2-40B4-BE49-F238E27FC236}">
                <a16:creationId xmlns:a16="http://schemas.microsoft.com/office/drawing/2014/main" id="{021B0932-E3C5-C84C-A307-B0DBFA14F76E}"/>
              </a:ext>
            </a:extLst>
          </p:cNvPr>
          <p:cNvSpPr/>
          <p:nvPr/>
        </p:nvSpPr>
        <p:spPr>
          <a:xfrm>
            <a:off x="7678400" y="9920978"/>
            <a:ext cx="212555" cy="212555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233081" y="233081"/>
                </a:moveTo>
                <a:lnTo>
                  <a:pt x="0" y="233081"/>
                </a:lnTo>
                <a:lnTo>
                  <a:pt x="0" y="0"/>
                </a:lnTo>
                <a:lnTo>
                  <a:pt x="233081" y="0"/>
                </a:lnTo>
                <a:lnTo>
                  <a:pt x="233081" y="23308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10CE9974-446C-634D-9868-BBF2280CEF55}"/>
              </a:ext>
            </a:extLst>
          </p:cNvPr>
          <p:cNvSpPr/>
          <p:nvPr/>
        </p:nvSpPr>
        <p:spPr>
          <a:xfrm>
            <a:off x="4562169" y="7897005"/>
            <a:ext cx="4074078" cy="17989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54" name="object 52">
            <a:extLst>
              <a:ext uri="{FF2B5EF4-FFF2-40B4-BE49-F238E27FC236}">
                <a16:creationId xmlns:a16="http://schemas.microsoft.com/office/drawing/2014/main" id="{B87DD9A5-72D8-9443-B7E7-AA7536794B07}"/>
              </a:ext>
            </a:extLst>
          </p:cNvPr>
          <p:cNvSpPr txBox="1"/>
          <p:nvPr/>
        </p:nvSpPr>
        <p:spPr>
          <a:xfrm>
            <a:off x="4935039" y="9884266"/>
            <a:ext cx="2315586" cy="31025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1552">
              <a:spcBef>
                <a:spcPts val="127"/>
              </a:spcBef>
            </a:pPr>
            <a:r>
              <a:rPr lang="es-ES" sz="1910" spc="23">
                <a:solidFill>
                  <a:srgbClr val="081C49"/>
                </a:solidFill>
                <a:latin typeface="Trebuchet MS"/>
                <a:cs typeface="Trebuchet MS"/>
              </a:rPr>
              <a:t>Aspectos neutros</a:t>
            </a:r>
            <a:endParaRPr sz="1910">
              <a:latin typeface="Trebuchet MS"/>
              <a:cs typeface="Trebuchet MS"/>
            </a:endParaRPr>
          </a:p>
        </p:txBody>
      </p:sp>
      <p:grpSp>
        <p:nvGrpSpPr>
          <p:cNvPr id="158" name="Grupo 157">
            <a:extLst>
              <a:ext uri="{FF2B5EF4-FFF2-40B4-BE49-F238E27FC236}">
                <a16:creationId xmlns:a16="http://schemas.microsoft.com/office/drawing/2014/main" id="{F1FAD77D-3889-F145-831C-13E6AE80792F}"/>
              </a:ext>
            </a:extLst>
          </p:cNvPr>
          <p:cNvGrpSpPr/>
          <p:nvPr/>
        </p:nvGrpSpPr>
        <p:grpSpPr>
          <a:xfrm>
            <a:off x="4573986" y="3934782"/>
            <a:ext cx="4127019" cy="1835379"/>
            <a:chOff x="4859004" y="4549726"/>
            <a:chExt cx="6174311" cy="2186320"/>
          </a:xfrm>
        </p:grpSpPr>
        <p:sp>
          <p:nvSpPr>
            <p:cNvPr id="159" name="object 14">
              <a:extLst>
                <a:ext uri="{FF2B5EF4-FFF2-40B4-BE49-F238E27FC236}">
                  <a16:creationId xmlns:a16="http://schemas.microsoft.com/office/drawing/2014/main" id="{9E198601-AF0C-4B40-9B1A-D4F606ED70BB}"/>
                </a:ext>
              </a:extLst>
            </p:cNvPr>
            <p:cNvSpPr/>
            <p:nvPr/>
          </p:nvSpPr>
          <p:spPr>
            <a:xfrm>
              <a:off x="4859004" y="4549726"/>
              <a:ext cx="5598991" cy="2186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60" name="object 15">
              <a:extLst>
                <a:ext uri="{FF2B5EF4-FFF2-40B4-BE49-F238E27FC236}">
                  <a16:creationId xmlns:a16="http://schemas.microsoft.com/office/drawing/2014/main" id="{F13E5B4E-ABE9-004A-B9C6-D52E47921EB8}"/>
                </a:ext>
              </a:extLst>
            </p:cNvPr>
            <p:cNvSpPr/>
            <p:nvPr/>
          </p:nvSpPr>
          <p:spPr>
            <a:xfrm>
              <a:off x="5398891" y="5133655"/>
              <a:ext cx="5634424" cy="1016635"/>
            </a:xfrm>
            <a:custGeom>
              <a:avLst/>
              <a:gdLst/>
              <a:ahLst/>
              <a:cxnLst/>
              <a:rect l="l" t="t" r="r" b="b"/>
              <a:pathLst>
                <a:path w="4429759" h="1016635">
                  <a:moveTo>
                    <a:pt x="4429456" y="1016513"/>
                  </a:moveTo>
                  <a:lnTo>
                    <a:pt x="0" y="1016513"/>
                  </a:lnTo>
                  <a:lnTo>
                    <a:pt x="0" y="0"/>
                  </a:lnTo>
                  <a:lnTo>
                    <a:pt x="4429456" y="0"/>
                  </a:lnTo>
                  <a:lnTo>
                    <a:pt x="4429456" y="1016513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11" name="object 21">
            <a:extLst>
              <a:ext uri="{FF2B5EF4-FFF2-40B4-BE49-F238E27FC236}">
                <a16:creationId xmlns:a16="http://schemas.microsoft.com/office/drawing/2014/main" id="{372D39C4-7718-0343-8CF2-D7BDE09AEEBD}"/>
              </a:ext>
            </a:extLst>
          </p:cNvPr>
          <p:cNvSpPr/>
          <p:nvPr/>
        </p:nvSpPr>
        <p:spPr>
          <a:xfrm>
            <a:off x="4934855" y="8420736"/>
            <a:ext cx="3478043" cy="853447"/>
          </a:xfrm>
          <a:custGeom>
            <a:avLst/>
            <a:gdLst/>
            <a:ahLst/>
            <a:cxnLst/>
            <a:rect l="l" t="t" r="r" b="b"/>
            <a:pathLst>
              <a:path w="4770120" h="1016634">
                <a:moveTo>
                  <a:pt x="4770106" y="1016513"/>
                </a:moveTo>
                <a:lnTo>
                  <a:pt x="0" y="1016513"/>
                </a:lnTo>
                <a:lnTo>
                  <a:pt x="0" y="0"/>
                </a:lnTo>
                <a:lnTo>
                  <a:pt x="4770106" y="0"/>
                </a:lnTo>
                <a:lnTo>
                  <a:pt x="4770106" y="101651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E6A85C06-1A3A-3742-9944-E24282814241}"/>
              </a:ext>
            </a:extLst>
          </p:cNvPr>
          <p:cNvSpPr/>
          <p:nvPr/>
        </p:nvSpPr>
        <p:spPr>
          <a:xfrm>
            <a:off x="4536663" y="5510913"/>
            <a:ext cx="4468710" cy="17989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3C0D5F26-8823-CD48-9974-D6DA05D847A2}"/>
              </a:ext>
            </a:extLst>
          </p:cNvPr>
          <p:cNvGrpSpPr/>
          <p:nvPr/>
        </p:nvGrpSpPr>
        <p:grpSpPr>
          <a:xfrm>
            <a:off x="4548675" y="6055801"/>
            <a:ext cx="4223959" cy="1737617"/>
            <a:chOff x="4946931" y="5657936"/>
            <a:chExt cx="5317530" cy="2002866"/>
          </a:xfrm>
        </p:grpSpPr>
        <p:sp>
          <p:nvSpPr>
            <p:cNvPr id="104" name="object 16">
              <a:extLst>
                <a:ext uri="{FF2B5EF4-FFF2-40B4-BE49-F238E27FC236}">
                  <a16:creationId xmlns:a16="http://schemas.microsoft.com/office/drawing/2014/main" id="{FE249A27-B30A-7E45-93E7-2E1CBA1B1FAE}"/>
                </a:ext>
              </a:extLst>
            </p:cNvPr>
            <p:cNvSpPr/>
            <p:nvPr/>
          </p:nvSpPr>
          <p:spPr>
            <a:xfrm>
              <a:off x="4946931" y="5657936"/>
              <a:ext cx="5317530" cy="200286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5" name="object 17">
              <a:extLst>
                <a:ext uri="{FF2B5EF4-FFF2-40B4-BE49-F238E27FC236}">
                  <a16:creationId xmlns:a16="http://schemas.microsoft.com/office/drawing/2014/main" id="{B74D6E1B-46DC-0C4E-958B-8BAF8242D221}"/>
                </a:ext>
              </a:extLst>
            </p:cNvPr>
            <p:cNvSpPr/>
            <p:nvPr/>
          </p:nvSpPr>
          <p:spPr>
            <a:xfrm>
              <a:off x="5426405" y="6052598"/>
              <a:ext cx="4666362" cy="1016635"/>
            </a:xfrm>
            <a:custGeom>
              <a:avLst/>
              <a:gdLst/>
              <a:ahLst/>
              <a:cxnLst/>
              <a:rect l="l" t="t" r="r" b="b"/>
              <a:pathLst>
                <a:path w="4333240" h="1016634">
                  <a:moveTo>
                    <a:pt x="4332716" y="1016513"/>
                  </a:moveTo>
                  <a:lnTo>
                    <a:pt x="0" y="1016513"/>
                  </a:lnTo>
                  <a:lnTo>
                    <a:pt x="0" y="0"/>
                  </a:lnTo>
                  <a:lnTo>
                    <a:pt x="4332716" y="0"/>
                  </a:lnTo>
                  <a:lnTo>
                    <a:pt x="4332716" y="1016513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02" name="object 15">
            <a:extLst>
              <a:ext uri="{FF2B5EF4-FFF2-40B4-BE49-F238E27FC236}">
                <a16:creationId xmlns:a16="http://schemas.microsoft.com/office/drawing/2014/main" id="{AFF91AFF-E5F4-474E-A013-1A0BFED6EEA1}"/>
              </a:ext>
            </a:extLst>
          </p:cNvPr>
          <p:cNvSpPr/>
          <p:nvPr/>
        </p:nvSpPr>
        <p:spPr>
          <a:xfrm>
            <a:off x="4943413" y="3426343"/>
            <a:ext cx="3829222" cy="924909"/>
          </a:xfrm>
          <a:custGeom>
            <a:avLst/>
            <a:gdLst/>
            <a:ahLst/>
            <a:cxnLst/>
            <a:rect l="l" t="t" r="r" b="b"/>
            <a:pathLst>
              <a:path w="4429759" h="1016635">
                <a:moveTo>
                  <a:pt x="4429456" y="1016513"/>
                </a:moveTo>
                <a:lnTo>
                  <a:pt x="0" y="1016513"/>
                </a:lnTo>
                <a:lnTo>
                  <a:pt x="0" y="0"/>
                </a:lnTo>
                <a:lnTo>
                  <a:pt x="4429456" y="0"/>
                </a:lnTo>
                <a:lnTo>
                  <a:pt x="4429456" y="1016513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51BA31CD-D886-DE41-9589-FE7D6E0288A8}"/>
              </a:ext>
            </a:extLst>
          </p:cNvPr>
          <p:cNvGrpSpPr/>
          <p:nvPr/>
        </p:nvGrpSpPr>
        <p:grpSpPr>
          <a:xfrm>
            <a:off x="2741315" y="3215018"/>
            <a:ext cx="7056501" cy="6270454"/>
            <a:chOff x="3041650" y="4665167"/>
            <a:chExt cx="7757795" cy="4912995"/>
          </a:xfrm>
        </p:grpSpPr>
        <p:sp>
          <p:nvSpPr>
            <p:cNvPr id="118" name="object 24">
              <a:extLst>
                <a:ext uri="{FF2B5EF4-FFF2-40B4-BE49-F238E27FC236}">
                  <a16:creationId xmlns:a16="http://schemas.microsoft.com/office/drawing/2014/main" id="{19B4E423-1E78-DE4C-B793-3DE5474370C6}"/>
                </a:ext>
              </a:extLst>
            </p:cNvPr>
            <p:cNvSpPr/>
            <p:nvPr/>
          </p:nvSpPr>
          <p:spPr>
            <a:xfrm>
              <a:off x="3041650" y="6658430"/>
              <a:ext cx="7757795" cy="0"/>
            </a:xfrm>
            <a:custGeom>
              <a:avLst/>
              <a:gdLst/>
              <a:ahLst/>
              <a:cxnLst/>
              <a:rect l="l" t="t" r="r" b="b"/>
              <a:pathLst>
                <a:path w="7757795">
                  <a:moveTo>
                    <a:pt x="0" y="0"/>
                  </a:moveTo>
                  <a:lnTo>
                    <a:pt x="7757522" y="0"/>
                  </a:lnTo>
                </a:path>
              </a:pathLst>
            </a:custGeom>
            <a:ln w="23255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19" name="object 25">
              <a:extLst>
                <a:ext uri="{FF2B5EF4-FFF2-40B4-BE49-F238E27FC236}">
                  <a16:creationId xmlns:a16="http://schemas.microsoft.com/office/drawing/2014/main" id="{30553BBD-4D75-2640-A421-637BB5645235}"/>
                </a:ext>
              </a:extLst>
            </p:cNvPr>
            <p:cNvSpPr/>
            <p:nvPr/>
          </p:nvSpPr>
          <p:spPr>
            <a:xfrm>
              <a:off x="3041650" y="5641914"/>
              <a:ext cx="7757795" cy="0"/>
            </a:xfrm>
            <a:custGeom>
              <a:avLst/>
              <a:gdLst/>
              <a:ahLst/>
              <a:cxnLst/>
              <a:rect l="l" t="t" r="r" b="b"/>
              <a:pathLst>
                <a:path w="7757795">
                  <a:moveTo>
                    <a:pt x="0" y="0"/>
                  </a:moveTo>
                  <a:lnTo>
                    <a:pt x="7757522" y="0"/>
                  </a:lnTo>
                </a:path>
              </a:pathLst>
            </a:custGeom>
            <a:ln w="23255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0" name="object 39">
              <a:extLst>
                <a:ext uri="{FF2B5EF4-FFF2-40B4-BE49-F238E27FC236}">
                  <a16:creationId xmlns:a16="http://schemas.microsoft.com/office/drawing/2014/main" id="{9DB2F8FB-AF77-C74D-8B0C-ADD96FE01B0C}"/>
                </a:ext>
              </a:extLst>
            </p:cNvPr>
            <p:cNvSpPr/>
            <p:nvPr/>
          </p:nvSpPr>
          <p:spPr>
            <a:xfrm>
              <a:off x="3041650" y="9578012"/>
              <a:ext cx="7757795" cy="0"/>
            </a:xfrm>
            <a:custGeom>
              <a:avLst/>
              <a:gdLst/>
              <a:ahLst/>
              <a:cxnLst/>
              <a:rect l="l" t="t" r="r" b="b"/>
              <a:pathLst>
                <a:path w="7757795">
                  <a:moveTo>
                    <a:pt x="0" y="0"/>
                  </a:moveTo>
                  <a:lnTo>
                    <a:pt x="7757522" y="0"/>
                  </a:lnTo>
                </a:path>
              </a:pathLst>
            </a:custGeom>
            <a:ln w="23255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1" name="object 40">
              <a:extLst>
                <a:ext uri="{FF2B5EF4-FFF2-40B4-BE49-F238E27FC236}">
                  <a16:creationId xmlns:a16="http://schemas.microsoft.com/office/drawing/2014/main" id="{D9F8180A-7567-434D-BA7F-7E0A1F8C1227}"/>
                </a:ext>
              </a:extLst>
            </p:cNvPr>
            <p:cNvSpPr/>
            <p:nvPr/>
          </p:nvSpPr>
          <p:spPr>
            <a:xfrm>
              <a:off x="3041650" y="8691461"/>
              <a:ext cx="7757795" cy="0"/>
            </a:xfrm>
            <a:custGeom>
              <a:avLst/>
              <a:gdLst/>
              <a:ahLst/>
              <a:cxnLst/>
              <a:rect l="l" t="t" r="r" b="b"/>
              <a:pathLst>
                <a:path w="7757795">
                  <a:moveTo>
                    <a:pt x="0" y="0"/>
                  </a:moveTo>
                  <a:lnTo>
                    <a:pt x="7757522" y="0"/>
                  </a:lnTo>
                </a:path>
              </a:pathLst>
            </a:custGeom>
            <a:ln w="23255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2" name="object 41">
              <a:extLst>
                <a:ext uri="{FF2B5EF4-FFF2-40B4-BE49-F238E27FC236}">
                  <a16:creationId xmlns:a16="http://schemas.microsoft.com/office/drawing/2014/main" id="{4D8059AA-0F53-4447-B354-21B8147AD731}"/>
                </a:ext>
              </a:extLst>
            </p:cNvPr>
            <p:cNvSpPr/>
            <p:nvPr/>
          </p:nvSpPr>
          <p:spPr>
            <a:xfrm>
              <a:off x="6504281" y="4665167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4912845"/>
                  </a:moveTo>
                  <a:lnTo>
                    <a:pt x="0" y="0"/>
                  </a:lnTo>
                </a:path>
              </a:pathLst>
            </a:custGeom>
            <a:ln w="18512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3" name="object 42">
              <a:extLst>
                <a:ext uri="{FF2B5EF4-FFF2-40B4-BE49-F238E27FC236}">
                  <a16:creationId xmlns:a16="http://schemas.microsoft.com/office/drawing/2014/main" id="{26B01D40-DD25-7C47-B93E-C118BC7D4D59}"/>
                </a:ext>
              </a:extLst>
            </p:cNvPr>
            <p:cNvSpPr/>
            <p:nvPr/>
          </p:nvSpPr>
          <p:spPr>
            <a:xfrm>
              <a:off x="7572572" y="4665167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4912845"/>
                  </a:moveTo>
                  <a:lnTo>
                    <a:pt x="0" y="0"/>
                  </a:lnTo>
                </a:path>
              </a:pathLst>
            </a:custGeom>
            <a:ln w="18512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4" name="object 43">
              <a:extLst>
                <a:ext uri="{FF2B5EF4-FFF2-40B4-BE49-F238E27FC236}">
                  <a16:creationId xmlns:a16="http://schemas.microsoft.com/office/drawing/2014/main" id="{7D6E4FC4-F586-7045-9A25-047C88669CBA}"/>
                </a:ext>
              </a:extLst>
            </p:cNvPr>
            <p:cNvSpPr/>
            <p:nvPr/>
          </p:nvSpPr>
          <p:spPr>
            <a:xfrm>
              <a:off x="8640864" y="4665167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4912845"/>
                  </a:moveTo>
                  <a:lnTo>
                    <a:pt x="0" y="0"/>
                  </a:lnTo>
                </a:path>
              </a:pathLst>
            </a:custGeom>
            <a:ln w="18512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5" name="object 44">
              <a:extLst>
                <a:ext uri="{FF2B5EF4-FFF2-40B4-BE49-F238E27FC236}">
                  <a16:creationId xmlns:a16="http://schemas.microsoft.com/office/drawing/2014/main" id="{323FE766-C65B-8045-B9A1-712F89CF94C3}"/>
                </a:ext>
              </a:extLst>
            </p:cNvPr>
            <p:cNvSpPr/>
            <p:nvPr/>
          </p:nvSpPr>
          <p:spPr>
            <a:xfrm>
              <a:off x="10777446" y="4665167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4912845"/>
                  </a:moveTo>
                  <a:lnTo>
                    <a:pt x="0" y="0"/>
                  </a:lnTo>
                </a:path>
              </a:pathLst>
            </a:custGeom>
            <a:ln w="18512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6" name="object 45">
              <a:extLst>
                <a:ext uri="{FF2B5EF4-FFF2-40B4-BE49-F238E27FC236}">
                  <a16:creationId xmlns:a16="http://schemas.microsoft.com/office/drawing/2014/main" id="{814CD065-37AB-9F4A-BBAA-815FF251C961}"/>
                </a:ext>
              </a:extLst>
            </p:cNvPr>
            <p:cNvSpPr/>
            <p:nvPr/>
          </p:nvSpPr>
          <p:spPr>
            <a:xfrm>
              <a:off x="9715041" y="4665167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4912845"/>
                  </a:moveTo>
                  <a:lnTo>
                    <a:pt x="0" y="0"/>
                  </a:lnTo>
                </a:path>
              </a:pathLst>
            </a:custGeom>
            <a:ln w="18512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27" name="object 46">
              <a:extLst>
                <a:ext uri="{FF2B5EF4-FFF2-40B4-BE49-F238E27FC236}">
                  <a16:creationId xmlns:a16="http://schemas.microsoft.com/office/drawing/2014/main" id="{D50AEB40-EF9B-8D4A-9260-4476AD2A5618}"/>
                </a:ext>
              </a:extLst>
            </p:cNvPr>
            <p:cNvSpPr/>
            <p:nvPr/>
          </p:nvSpPr>
          <p:spPr>
            <a:xfrm>
              <a:off x="3041650" y="7674945"/>
              <a:ext cx="7757795" cy="0"/>
            </a:xfrm>
            <a:custGeom>
              <a:avLst/>
              <a:gdLst/>
              <a:ahLst/>
              <a:cxnLst/>
              <a:rect l="l" t="t" r="r" b="b"/>
              <a:pathLst>
                <a:path w="7757795">
                  <a:moveTo>
                    <a:pt x="0" y="0"/>
                  </a:moveTo>
                  <a:lnTo>
                    <a:pt x="7757522" y="0"/>
                  </a:lnTo>
                </a:path>
              </a:pathLst>
            </a:custGeom>
            <a:ln w="23255">
              <a:solidFill>
                <a:srgbClr val="D4D4D4">
                  <a:alpha val="2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637"/>
            </a:p>
          </p:txBody>
        </p:sp>
      </p:grpSp>
      <p:sp>
        <p:nvSpPr>
          <p:cNvPr id="157" name="object 15">
            <a:extLst>
              <a:ext uri="{FF2B5EF4-FFF2-40B4-BE49-F238E27FC236}">
                <a16:creationId xmlns:a16="http://schemas.microsoft.com/office/drawing/2014/main" id="{2BDF6CEC-A117-4B45-B3EF-0EF37D3F863E}"/>
              </a:ext>
            </a:extLst>
          </p:cNvPr>
          <p:cNvSpPr/>
          <p:nvPr/>
        </p:nvSpPr>
        <p:spPr>
          <a:xfrm>
            <a:off x="4941884" y="5458269"/>
            <a:ext cx="3706706" cy="872160"/>
          </a:xfrm>
          <a:custGeom>
            <a:avLst/>
            <a:gdLst/>
            <a:ahLst/>
            <a:cxnLst/>
            <a:rect l="l" t="t" r="r" b="b"/>
            <a:pathLst>
              <a:path w="4429759" h="1016635">
                <a:moveTo>
                  <a:pt x="4429456" y="1016513"/>
                </a:moveTo>
                <a:lnTo>
                  <a:pt x="0" y="1016513"/>
                </a:lnTo>
                <a:lnTo>
                  <a:pt x="0" y="0"/>
                </a:lnTo>
                <a:lnTo>
                  <a:pt x="4429456" y="0"/>
                </a:lnTo>
                <a:lnTo>
                  <a:pt x="4429456" y="1016513"/>
                </a:lnTo>
                <a:close/>
              </a:path>
            </a:pathLst>
          </a:custGeom>
          <a:solidFill>
            <a:srgbClr val="008778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2C384DFA-6C7E-DD4F-AD0B-712BA33CFB2D}"/>
              </a:ext>
            </a:extLst>
          </p:cNvPr>
          <p:cNvSpPr txBox="1"/>
          <p:nvPr/>
        </p:nvSpPr>
        <p:spPr>
          <a:xfrm>
            <a:off x="1527034" y="3519326"/>
            <a:ext cx="3278100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83" spc="14">
                <a:solidFill>
                  <a:srgbClr val="081C49"/>
                </a:solidFill>
                <a:latin typeface="Trebuchet MS"/>
                <a:cs typeface="Trebuchet MS"/>
              </a:rPr>
              <a:t>Facilidad de acceso a la plataforma </a:t>
            </a:r>
            <a:endParaRPr lang="es-CO" sz="2183"/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25B02352-BCF6-BA4E-B4E1-082CF3C5BB9C}"/>
              </a:ext>
            </a:extLst>
          </p:cNvPr>
          <p:cNvSpPr txBox="1"/>
          <p:nvPr/>
        </p:nvSpPr>
        <p:spPr>
          <a:xfrm>
            <a:off x="1551547" y="4477152"/>
            <a:ext cx="3278100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83" spc="14">
                <a:solidFill>
                  <a:srgbClr val="081C49"/>
                </a:solidFill>
                <a:latin typeface="Trebuchet MS"/>
                <a:cs typeface="Trebuchet MS"/>
              </a:rPr>
              <a:t>Facilidad para activar la interpretación</a:t>
            </a:r>
            <a:endParaRPr lang="es-CO" sz="2183"/>
          </a:p>
        </p:txBody>
      </p:sp>
      <p:sp>
        <p:nvSpPr>
          <p:cNvPr id="167" name="object 47">
            <a:extLst>
              <a:ext uri="{FF2B5EF4-FFF2-40B4-BE49-F238E27FC236}">
                <a16:creationId xmlns:a16="http://schemas.microsoft.com/office/drawing/2014/main" id="{99B350AF-EC52-AE49-8EF3-1AA70BD9E02D}"/>
              </a:ext>
            </a:extLst>
          </p:cNvPr>
          <p:cNvSpPr txBox="1"/>
          <p:nvPr/>
        </p:nvSpPr>
        <p:spPr>
          <a:xfrm>
            <a:off x="7512788" y="3651678"/>
            <a:ext cx="960544" cy="46980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58763" rIns="0" bIns="0" rtlCol="0" anchor="t">
            <a:spAutoFit/>
          </a:bodyPr>
          <a:lstStyle/>
          <a:p>
            <a:pPr marL="261073">
              <a:lnSpc>
                <a:spcPts val="1519"/>
              </a:lnSpc>
              <a:spcBef>
                <a:spcPts val="2038"/>
              </a:spcBef>
            </a:pPr>
            <a:r>
              <a:rPr lang="es-ES" sz="2183" b="1" spc="14">
                <a:solidFill>
                  <a:srgbClr val="FFFFFF"/>
                </a:solidFill>
                <a:latin typeface="Trebuchet MS"/>
                <a:cs typeface="Trebuchet MS"/>
              </a:rPr>
              <a:t>3,90</a:t>
            </a:r>
            <a:endParaRPr lang="en-US" sz="2183">
              <a:latin typeface="Trebuchet MS"/>
              <a:cs typeface="Trebuchet MS"/>
            </a:endParaRPr>
          </a:p>
        </p:txBody>
      </p:sp>
      <p:sp>
        <p:nvSpPr>
          <p:cNvPr id="168" name="object 47">
            <a:extLst>
              <a:ext uri="{FF2B5EF4-FFF2-40B4-BE49-F238E27FC236}">
                <a16:creationId xmlns:a16="http://schemas.microsoft.com/office/drawing/2014/main" id="{566D1BA7-9799-D44F-87E2-0BF19705EAC1}"/>
              </a:ext>
            </a:extLst>
          </p:cNvPr>
          <p:cNvSpPr txBox="1"/>
          <p:nvPr/>
        </p:nvSpPr>
        <p:spPr>
          <a:xfrm>
            <a:off x="7333577" y="4650466"/>
            <a:ext cx="960544" cy="46980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58763" rIns="0" bIns="0" rtlCol="0">
            <a:spAutoFit/>
          </a:bodyPr>
          <a:lstStyle/>
          <a:p>
            <a:pPr marL="261073">
              <a:lnSpc>
                <a:spcPts val="1519"/>
              </a:lnSpc>
              <a:spcBef>
                <a:spcPts val="2038"/>
              </a:spcBef>
            </a:pPr>
            <a:r>
              <a:rPr lang="es-ES" sz="2183" b="1" spc="14">
                <a:solidFill>
                  <a:srgbClr val="FFFFFF"/>
                </a:solidFill>
                <a:latin typeface="Trebuchet MS"/>
                <a:cs typeface="Trebuchet MS"/>
              </a:rPr>
              <a:t>3,80</a:t>
            </a:r>
            <a:endParaRPr sz="2183">
              <a:latin typeface="Trebuchet MS"/>
              <a:cs typeface="Trebuchet MS"/>
            </a:endParaRP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760D9088-8A77-4841-AA77-76BD5E8C18BA}"/>
              </a:ext>
            </a:extLst>
          </p:cNvPr>
          <p:cNvSpPr txBox="1"/>
          <p:nvPr/>
        </p:nvSpPr>
        <p:spPr>
          <a:xfrm>
            <a:off x="1563001" y="5575554"/>
            <a:ext cx="3278100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83" spc="14">
                <a:solidFill>
                  <a:srgbClr val="081C49"/>
                </a:solidFill>
                <a:latin typeface="Trebuchet MS"/>
                <a:cs typeface="Trebuchet MS"/>
              </a:rPr>
              <a:t>Participación de los panelistas</a:t>
            </a:r>
            <a:endParaRPr lang="es-CO" sz="2183"/>
          </a:p>
        </p:txBody>
      </p:sp>
      <p:sp>
        <p:nvSpPr>
          <p:cNvPr id="170" name="object 47">
            <a:extLst>
              <a:ext uri="{FF2B5EF4-FFF2-40B4-BE49-F238E27FC236}">
                <a16:creationId xmlns:a16="http://schemas.microsoft.com/office/drawing/2014/main" id="{EBC7E2A8-1309-8345-B6EF-E207DC195F0C}"/>
              </a:ext>
            </a:extLst>
          </p:cNvPr>
          <p:cNvSpPr txBox="1"/>
          <p:nvPr/>
        </p:nvSpPr>
        <p:spPr>
          <a:xfrm>
            <a:off x="7113625" y="5598128"/>
            <a:ext cx="960544" cy="469809"/>
          </a:xfrm>
          <a:prstGeom prst="rect">
            <a:avLst/>
          </a:prstGeom>
          <a:solidFill>
            <a:srgbClr val="008878"/>
          </a:solidFill>
        </p:spPr>
        <p:txBody>
          <a:bodyPr vert="horz" wrap="square" lIns="0" tIns="258763" rIns="0" bIns="0" rtlCol="0">
            <a:spAutoFit/>
          </a:bodyPr>
          <a:lstStyle/>
          <a:p>
            <a:pPr marL="261073">
              <a:lnSpc>
                <a:spcPts val="1519"/>
              </a:lnSpc>
              <a:spcBef>
                <a:spcPts val="2038"/>
              </a:spcBef>
            </a:pPr>
            <a:r>
              <a:rPr lang="es-ES" sz="2183" b="1" spc="14">
                <a:solidFill>
                  <a:srgbClr val="FFFFFF"/>
                </a:solidFill>
                <a:latin typeface="Trebuchet MS"/>
                <a:cs typeface="Trebuchet MS"/>
              </a:rPr>
              <a:t>3,76</a:t>
            </a:r>
            <a:endParaRPr sz="2183">
              <a:latin typeface="Trebuchet MS"/>
              <a:cs typeface="Trebuchet MS"/>
            </a:endParaRPr>
          </a:p>
        </p:txBody>
      </p:sp>
      <p:sp>
        <p:nvSpPr>
          <p:cNvPr id="171" name="object 47">
            <a:extLst>
              <a:ext uri="{FF2B5EF4-FFF2-40B4-BE49-F238E27FC236}">
                <a16:creationId xmlns:a16="http://schemas.microsoft.com/office/drawing/2014/main" id="{ACA43829-23B5-FE4E-AFA0-B07B265ABBF1}"/>
              </a:ext>
            </a:extLst>
          </p:cNvPr>
          <p:cNvSpPr txBox="1"/>
          <p:nvPr/>
        </p:nvSpPr>
        <p:spPr>
          <a:xfrm>
            <a:off x="7148406" y="6593737"/>
            <a:ext cx="960544" cy="469809"/>
          </a:xfrm>
          <a:prstGeom prst="rect">
            <a:avLst/>
          </a:prstGeom>
          <a:solidFill>
            <a:srgbClr val="008878"/>
          </a:solidFill>
        </p:spPr>
        <p:txBody>
          <a:bodyPr vert="horz" wrap="square" lIns="0" tIns="258763" rIns="0" bIns="0" rtlCol="0">
            <a:spAutoFit/>
          </a:bodyPr>
          <a:lstStyle/>
          <a:p>
            <a:pPr marL="261073">
              <a:lnSpc>
                <a:spcPts val="1519"/>
              </a:lnSpc>
              <a:spcBef>
                <a:spcPts val="2038"/>
              </a:spcBef>
            </a:pPr>
            <a:r>
              <a:rPr lang="es-ES" sz="2183" b="1" spc="14">
                <a:solidFill>
                  <a:srgbClr val="FFFFFF"/>
                </a:solidFill>
                <a:latin typeface="Trebuchet MS"/>
                <a:cs typeface="Trebuchet MS"/>
              </a:rPr>
              <a:t>3,76</a:t>
            </a:r>
            <a:endParaRPr sz="2183">
              <a:latin typeface="Trebuchet MS"/>
              <a:cs typeface="Trebuchet MS"/>
            </a:endParaRPr>
          </a:p>
        </p:txBody>
      </p:sp>
      <p:sp>
        <p:nvSpPr>
          <p:cNvPr id="172" name="object 47">
            <a:extLst>
              <a:ext uri="{FF2B5EF4-FFF2-40B4-BE49-F238E27FC236}">
                <a16:creationId xmlns:a16="http://schemas.microsoft.com/office/drawing/2014/main" id="{F6BFF996-2378-4143-9091-60F4D2FB0BF9}"/>
              </a:ext>
            </a:extLst>
          </p:cNvPr>
          <p:cNvSpPr txBox="1"/>
          <p:nvPr/>
        </p:nvSpPr>
        <p:spPr>
          <a:xfrm>
            <a:off x="7207545" y="7767670"/>
            <a:ext cx="960544" cy="4698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58763" rIns="0" bIns="0" rtlCol="0">
            <a:spAutoFit/>
          </a:bodyPr>
          <a:lstStyle/>
          <a:p>
            <a:pPr marL="261073">
              <a:lnSpc>
                <a:spcPts val="1519"/>
              </a:lnSpc>
              <a:spcBef>
                <a:spcPts val="2038"/>
              </a:spcBef>
            </a:pPr>
            <a:r>
              <a:rPr lang="es-ES" sz="2183" b="1" spc="14">
                <a:solidFill>
                  <a:srgbClr val="FFFFFF"/>
                </a:solidFill>
                <a:latin typeface="Trebuchet MS"/>
                <a:cs typeface="Trebuchet MS"/>
              </a:rPr>
              <a:t>3,66</a:t>
            </a:r>
            <a:endParaRPr sz="2183">
              <a:latin typeface="Trebuchet MS"/>
              <a:cs typeface="Trebuchet MS"/>
            </a:endParaRPr>
          </a:p>
        </p:txBody>
      </p:sp>
      <p:sp>
        <p:nvSpPr>
          <p:cNvPr id="174" name="object 47">
            <a:extLst>
              <a:ext uri="{FF2B5EF4-FFF2-40B4-BE49-F238E27FC236}">
                <a16:creationId xmlns:a16="http://schemas.microsoft.com/office/drawing/2014/main" id="{542D480A-A9DF-F44E-A9A7-8DC10FED1037}"/>
              </a:ext>
            </a:extLst>
          </p:cNvPr>
          <p:cNvSpPr txBox="1"/>
          <p:nvPr/>
        </p:nvSpPr>
        <p:spPr>
          <a:xfrm>
            <a:off x="7140188" y="8646701"/>
            <a:ext cx="960544" cy="4698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58763" rIns="0" bIns="0" rtlCol="0">
            <a:spAutoFit/>
          </a:bodyPr>
          <a:lstStyle/>
          <a:p>
            <a:pPr marL="261073">
              <a:lnSpc>
                <a:spcPts val="1519"/>
              </a:lnSpc>
              <a:spcBef>
                <a:spcPts val="2038"/>
              </a:spcBef>
            </a:pPr>
            <a:r>
              <a:rPr lang="es-ES" sz="2183" b="1" spc="14">
                <a:solidFill>
                  <a:srgbClr val="FFFFFF"/>
                </a:solidFill>
                <a:latin typeface="Trebuchet MS"/>
                <a:cs typeface="Trebuchet MS"/>
              </a:rPr>
              <a:t>3,57</a:t>
            </a:r>
            <a:endParaRPr sz="2183">
              <a:latin typeface="Trebuchet MS"/>
              <a:cs typeface="Trebuchet MS"/>
            </a:endParaRP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2671828E-1A00-3A46-A429-A8DF98C097BF}"/>
              </a:ext>
            </a:extLst>
          </p:cNvPr>
          <p:cNvSpPr txBox="1"/>
          <p:nvPr/>
        </p:nvSpPr>
        <p:spPr>
          <a:xfrm>
            <a:off x="1586494" y="6651335"/>
            <a:ext cx="3278100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83" spc="14">
                <a:solidFill>
                  <a:srgbClr val="081C49"/>
                </a:solidFill>
                <a:latin typeface="Trebuchet MS"/>
                <a:cs typeface="Trebuchet MS"/>
              </a:rPr>
              <a:t>Calidad de la traducción</a:t>
            </a:r>
            <a:endParaRPr lang="es-CO" sz="2183"/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3DFA75DB-367E-6A45-BAB5-6EA33F121ADB}"/>
              </a:ext>
            </a:extLst>
          </p:cNvPr>
          <p:cNvSpPr txBox="1"/>
          <p:nvPr/>
        </p:nvSpPr>
        <p:spPr>
          <a:xfrm>
            <a:off x="1586494" y="7552883"/>
            <a:ext cx="3278100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83" spc="14">
                <a:solidFill>
                  <a:srgbClr val="081C49"/>
                </a:solidFill>
                <a:latin typeface="Trebuchet MS"/>
                <a:cs typeface="Trebuchet MS"/>
              </a:rPr>
              <a:t>Relevancia del contenido</a:t>
            </a:r>
            <a:endParaRPr lang="es-CO" sz="2183"/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BD17012E-A95F-AB41-A2F9-67A08620C662}"/>
              </a:ext>
            </a:extLst>
          </p:cNvPr>
          <p:cNvSpPr txBox="1"/>
          <p:nvPr/>
        </p:nvSpPr>
        <p:spPr>
          <a:xfrm>
            <a:off x="1586494" y="8449577"/>
            <a:ext cx="3278100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83" spc="14">
                <a:solidFill>
                  <a:srgbClr val="081C49"/>
                </a:solidFill>
                <a:latin typeface="Trebuchet MS"/>
                <a:cs typeface="Trebuchet MS"/>
              </a:rPr>
              <a:t>Espacios y salas de proyección</a:t>
            </a:r>
            <a:endParaRPr lang="es-CO" sz="2183"/>
          </a:p>
        </p:txBody>
      </p:sp>
      <p:sp>
        <p:nvSpPr>
          <p:cNvPr id="35" name="object 35"/>
          <p:cNvSpPr txBox="1"/>
          <p:nvPr/>
        </p:nvSpPr>
        <p:spPr>
          <a:xfrm>
            <a:off x="11329155" y="7780313"/>
            <a:ext cx="6019417" cy="1090654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Relevancia del contenido  y habilitación de salas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tuvieron las calificaciones más bajas.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95" name="object 26">
            <a:extLst>
              <a:ext uri="{FF2B5EF4-FFF2-40B4-BE49-F238E27FC236}">
                <a16:creationId xmlns:a16="http://schemas.microsoft.com/office/drawing/2014/main" id="{F1C81702-CADE-754D-AF0E-60CCD1EC0102}"/>
              </a:ext>
            </a:extLst>
          </p:cNvPr>
          <p:cNvSpPr txBox="1"/>
          <p:nvPr/>
        </p:nvSpPr>
        <p:spPr>
          <a:xfrm>
            <a:off x="1589221" y="2132942"/>
            <a:ext cx="8297549" cy="539862"/>
          </a:xfrm>
          <a:prstGeom prst="rect">
            <a:avLst/>
          </a:prstGeom>
        </p:spPr>
        <p:txBody>
          <a:bodyPr vert="horz" wrap="square" lIns="0" tIns="153641" rIns="0" bIns="0" rtlCol="0">
            <a:spAutoFit/>
          </a:bodyPr>
          <a:lstStyle/>
          <a:p>
            <a:pPr marL="11552">
              <a:spcBef>
                <a:spcPts val="1210"/>
              </a:spcBef>
            </a:pPr>
            <a:r>
              <a:rPr sz="25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Así</a:t>
            </a:r>
            <a:r>
              <a:rPr sz="25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nos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8" dirty="0" err="1">
                <a:solidFill>
                  <a:srgbClr val="081C49"/>
                </a:solidFill>
                <a:latin typeface="Trebuchet MS"/>
                <a:cs typeface="Trebuchet MS"/>
              </a:rPr>
              <a:t>calificaron</a:t>
            </a:r>
            <a:r>
              <a:rPr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los</a:t>
            </a:r>
            <a:r>
              <a:rPr sz="2500" b="1" spc="41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sz="2500" b="1" spc="14" dirty="0" err="1">
                <a:solidFill>
                  <a:srgbClr val="081C49"/>
                </a:solidFill>
                <a:latin typeface="Trebuchet MS"/>
                <a:cs typeface="Trebuchet MS"/>
              </a:rPr>
              <a:t>colaboradores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97" name="object 27">
            <a:extLst>
              <a:ext uri="{FF2B5EF4-FFF2-40B4-BE49-F238E27FC236}">
                <a16:creationId xmlns:a16="http://schemas.microsoft.com/office/drawing/2014/main" id="{81718DBF-B71A-594D-A2F2-11C2C02CDA2A}"/>
              </a:ext>
            </a:extLst>
          </p:cNvPr>
          <p:cNvSpPr txBox="1"/>
          <p:nvPr/>
        </p:nvSpPr>
        <p:spPr>
          <a:xfrm>
            <a:off x="1564983" y="2730531"/>
            <a:ext cx="4948272" cy="276498"/>
          </a:xfrm>
          <a:prstGeom prst="rect">
            <a:avLst/>
          </a:prstGeom>
          <a:solidFill>
            <a:srgbClr val="00B0C5"/>
          </a:solidFill>
        </p:spPr>
        <p:txBody>
          <a:bodyPr vert="horz" wrap="square" lIns="0" tIns="31190" rIns="0" bIns="0" rtlCol="0">
            <a:spAutoFit/>
          </a:bodyPr>
          <a:lstStyle/>
          <a:p>
            <a:pPr marL="155373">
              <a:spcBef>
                <a:spcPts val="246"/>
              </a:spcBef>
            </a:pP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*La </a:t>
            </a:r>
            <a:r>
              <a:rPr sz="1592" dirty="0" err="1">
                <a:solidFill>
                  <a:srgbClr val="FFFFFF"/>
                </a:solidFill>
                <a:latin typeface="Trebuchet MS"/>
                <a:cs typeface="Trebuchet MS"/>
              </a:rPr>
              <a:t>calificación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92" dirty="0" err="1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92" dirty="0" err="1">
                <a:solidFill>
                  <a:srgbClr val="FFFFFF"/>
                </a:solidFill>
                <a:latin typeface="Trebuchet MS"/>
                <a:cs typeface="Trebuchet MS"/>
              </a:rPr>
              <a:t>alta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 era </a:t>
            </a:r>
            <a:r>
              <a:rPr sz="1592" spc="-5" dirty="0">
                <a:solidFill>
                  <a:srgbClr val="FFFFFF"/>
                </a:solidFill>
                <a:latin typeface="Trebuchet MS"/>
                <a:cs typeface="Trebuchet MS"/>
              </a:rPr>
              <a:t>5 y 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592" dirty="0" err="1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92" dirty="0" err="1">
                <a:solidFill>
                  <a:srgbClr val="FFFFFF"/>
                </a:solidFill>
                <a:latin typeface="Trebuchet MS"/>
                <a:cs typeface="Trebuchet MS"/>
              </a:rPr>
              <a:t>baja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 era</a:t>
            </a:r>
            <a:r>
              <a:rPr sz="1592" spc="11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92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92" dirty="0">
              <a:latin typeface="Trebuchet MS"/>
              <a:cs typeface="Trebuchet MS"/>
            </a:endParaRPr>
          </a:p>
        </p:txBody>
      </p:sp>
      <p:sp>
        <p:nvSpPr>
          <p:cNvPr id="3" name="object 32">
            <a:extLst>
              <a:ext uri="{FF2B5EF4-FFF2-40B4-BE49-F238E27FC236}">
                <a16:creationId xmlns:a16="http://schemas.microsoft.com/office/drawing/2014/main" id="{34F03E8A-D905-8D92-FFC9-0873942101EC}"/>
              </a:ext>
            </a:extLst>
          </p:cNvPr>
          <p:cNvSpPr txBox="1"/>
          <p:nvPr/>
        </p:nvSpPr>
        <p:spPr>
          <a:xfrm>
            <a:off x="11267105" y="2846607"/>
            <a:ext cx="5762250" cy="1783151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Con un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95 %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y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</a:rPr>
              <a:t>81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de respuestas positivas, la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facilidad de acceso a la plataforma y facilidad para activar la interpretación fueron los aspectos mejor calificados.</a:t>
            </a:r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id="{03922A8C-65A9-7BE1-5A6D-69BCE7FD3972}"/>
              </a:ext>
            </a:extLst>
          </p:cNvPr>
          <p:cNvSpPr txBox="1"/>
          <p:nvPr/>
        </p:nvSpPr>
        <p:spPr>
          <a:xfrm>
            <a:off x="11267106" y="5388269"/>
            <a:ext cx="5762250" cy="1436903"/>
          </a:xfrm>
          <a:prstGeom prst="rect">
            <a:avLst/>
          </a:prstGeom>
        </p:spPr>
        <p:txBody>
          <a:bodyPr vert="horz" wrap="square" lIns="0" tIns="51406" rIns="0" bIns="0" rtlCol="0" anchor="t">
            <a:spAutoFit/>
          </a:bodyPr>
          <a:lstStyle/>
          <a:p>
            <a:pPr marL="11552" marR="4621">
              <a:lnSpc>
                <a:spcPts val="2702"/>
              </a:lnSpc>
              <a:spcBef>
                <a:spcPts val="405"/>
              </a:spcBef>
            </a:pP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Con un </a:t>
            </a:r>
            <a:r>
              <a:rPr lang="es-MX" sz="2500" b="1" spc="14" dirty="0">
                <a:solidFill>
                  <a:schemeClr val="bg1"/>
                </a:solidFill>
                <a:highlight>
                  <a:srgbClr val="000080"/>
                </a:highlight>
                <a:latin typeface="Trebuchet MS"/>
                <a:cs typeface="Trebuchet MS"/>
              </a:rPr>
              <a:t>81 %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de respuestas positivas,</a:t>
            </a:r>
            <a:r>
              <a:rPr lang="es-MX" sz="2500" b="1" spc="14" dirty="0">
                <a:solidFill>
                  <a:srgbClr val="081C49"/>
                </a:solidFill>
                <a:latin typeface="Trebuchet MS"/>
                <a:cs typeface="Trebuchet MS"/>
              </a:rPr>
              <a:t> la participación de los panelistas y calidad de la traducción </a:t>
            </a:r>
            <a:r>
              <a:rPr lang="es-MX" sz="2500" spc="14" dirty="0">
                <a:solidFill>
                  <a:srgbClr val="081C49"/>
                </a:solidFill>
                <a:latin typeface="Trebuchet MS"/>
                <a:cs typeface="Trebuchet MS"/>
              </a:rPr>
              <a:t>refleja una experiencia mayormente satisfactoria</a:t>
            </a:r>
          </a:p>
        </p:txBody>
      </p:sp>
      <p:sp>
        <p:nvSpPr>
          <p:cNvPr id="93" name="object 6">
            <a:extLst>
              <a:ext uri="{FF2B5EF4-FFF2-40B4-BE49-F238E27FC236}">
                <a16:creationId xmlns:a16="http://schemas.microsoft.com/office/drawing/2014/main" id="{101D4E9F-1E43-3348-BD91-635606A1D825}"/>
              </a:ext>
            </a:extLst>
          </p:cNvPr>
          <p:cNvSpPr txBox="1">
            <a:spLocks/>
          </p:cNvSpPr>
          <p:nvPr/>
        </p:nvSpPr>
        <p:spPr>
          <a:xfrm>
            <a:off x="2993186" y="1027331"/>
            <a:ext cx="7368403" cy="401052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s-CO" sz="2500" b="1" spc="27" dirty="0">
                <a:solidFill>
                  <a:srgbClr val="002060"/>
                </a:solidFill>
                <a:latin typeface="Trebuchet MS" panose="020B0703020202090204" pitchFamily="34" charset="0"/>
              </a:rPr>
              <a:t>SOBRE </a:t>
            </a:r>
            <a:r>
              <a:rPr lang="es-CO" sz="2500" b="1" spc="23" dirty="0">
                <a:solidFill>
                  <a:srgbClr val="002060"/>
                </a:solidFill>
                <a:latin typeface="Trebuchet MS" panose="020B0703020202090204" pitchFamily="34" charset="0"/>
              </a:rPr>
              <a:t>EL </a:t>
            </a:r>
            <a:r>
              <a:rPr lang="es-CO" sz="2500" b="1" spc="-5" dirty="0">
                <a:solidFill>
                  <a:srgbClr val="002060"/>
                </a:solidFill>
                <a:latin typeface="Trebuchet MS" panose="020B0703020202090204" pitchFamily="34" charset="0"/>
              </a:rPr>
              <a:t>ÚLTIMO </a:t>
            </a:r>
            <a:r>
              <a:rPr lang="es-CO" sz="25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CONVERSATORIO</a:t>
            </a:r>
            <a:r>
              <a:rPr lang="es-CO" sz="2500" b="1" spc="-64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es-CO" sz="2500" b="1" spc="32" dirty="0">
                <a:solidFill>
                  <a:schemeClr val="bg1"/>
                </a:solidFill>
                <a:latin typeface="Trebuchet MS" panose="020B0703020202090204" pitchFamily="34" charset="0"/>
              </a:rPr>
              <a:t>CARIBE</a:t>
            </a:r>
          </a:p>
        </p:txBody>
      </p:sp>
    </p:spTree>
    <p:extLst>
      <p:ext uri="{BB962C8B-B14F-4D97-AF65-F5344CB8AC3E}">
        <p14:creationId xmlns:p14="http://schemas.microsoft.com/office/powerpoint/2010/main" val="420057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2292</Words>
  <Application>Microsoft Office PowerPoint</Application>
  <PresentationFormat>Personalizado</PresentationFormat>
  <Paragraphs>548</Paragraphs>
  <Slides>25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Trebuchet MS</vt:lpstr>
      <vt:lpstr>Trade Gothic</vt:lpstr>
      <vt:lpstr>Arial</vt:lpstr>
      <vt:lpstr>Roboto</vt:lpstr>
      <vt:lpstr>Integral CF</vt:lpstr>
      <vt:lpstr>Calibri</vt:lpstr>
      <vt:lpstr>Integral CF Bold</vt:lpstr>
      <vt:lpstr>Trade Gothic Bold</vt:lpstr>
      <vt:lpstr>Office Theme</vt:lpstr>
      <vt:lpstr>RESULTADOS DE ENCUESTA DE MEDIOS</vt:lpstr>
      <vt:lpstr>¿QUIÉNES OPINARON?</vt:lpstr>
      <vt:lpstr>Presentación de PowerPoint</vt:lpstr>
      <vt:lpstr>Presentación de PowerPoint</vt:lpstr>
      <vt:lpstr>Presentación de PowerPoint</vt:lpstr>
      <vt:lpstr>Presentación de PowerPoint</vt:lpstr>
      <vt:lpstr>SOBRE EL ÚLTIMO CONVERSATORIO CARIBE</vt:lpstr>
      <vt:lpstr>SOBRE EL ÚLTIMO CONVERSATORIO CARIBE</vt:lpstr>
      <vt:lpstr>Presentación de PowerPoint</vt:lpstr>
      <vt:lpstr>Presentación de PowerPoint</vt:lpstr>
      <vt:lpstr>SOBRE EL BOLETÍN REGIONAL POR GARY DE LA ROSA</vt:lpstr>
      <vt:lpstr>SOBRE EL BUZÓN DE COMUNICACIONES ARGOS CARIBE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Puerto Rico y propuesta de matriz de medios</dc:title>
  <cp:lastModifiedBy>Carolina Valencia Sanchez</cp:lastModifiedBy>
  <cp:revision>5</cp:revision>
  <dcterms:created xsi:type="dcterms:W3CDTF">2006-08-16T00:00:00Z</dcterms:created>
  <dcterms:modified xsi:type="dcterms:W3CDTF">2025-06-13T20:22:47Z</dcterms:modified>
  <dc:identifier>DAGohKNc8dU</dc:identifier>
</cp:coreProperties>
</file>