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2" r:id="rId2"/>
    <p:sldId id="263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6"/>
    <p:restoredTop sz="94654"/>
  </p:normalViewPr>
  <p:slideViewPr>
    <p:cSldViewPr snapToGrid="0">
      <p:cViewPr varScale="1">
        <p:scale>
          <a:sx n="151" d="100"/>
          <a:sy n="151" d="100"/>
        </p:scale>
        <p:origin x="10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38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72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1CAC0C-C862-4889-38C8-6FFD5366E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41"/>
          <a:stretch/>
        </p:blipFill>
        <p:spPr>
          <a:xfrm>
            <a:off x="2551251" y="567647"/>
            <a:ext cx="1581231" cy="49867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370F4C3B-4373-27E0-95CA-7449E27F8E16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EA8A18-5D2B-4DAF-BF74-C31F1A5D3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6" y="640296"/>
            <a:ext cx="553039" cy="3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8396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FE9BA4-886D-51B0-9E09-ED58FEF00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062"/>
          <a:stretch/>
        </p:blipFill>
        <p:spPr>
          <a:xfrm>
            <a:off x="2551251" y="567647"/>
            <a:ext cx="1562601" cy="4986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F1F03AC-54EC-622B-270E-5EF0E80443AC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EB5BF30F-0B25-4936-BB06-77BE65CA5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576" y="640296"/>
            <a:ext cx="553039" cy="3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6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5019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Adm6</cp:lastModifiedBy>
  <cp:revision>30</cp:revision>
  <dcterms:created xsi:type="dcterms:W3CDTF">2024-05-10T16:49:04Z</dcterms:created>
  <dcterms:modified xsi:type="dcterms:W3CDTF">2025-10-07T20:35:24Z</dcterms:modified>
</cp:coreProperties>
</file>