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2" r:id="rId2"/>
    <p:sldId id="263" r:id="rId3"/>
  </p:sldIdLst>
  <p:sldSz cx="7905750" cy="2655888"/>
  <p:notesSz cx="6858000" cy="9144000"/>
  <p:defaultTextStyle>
    <a:defPPr>
      <a:defRPr lang="en-US"/>
    </a:defPPr>
    <a:lvl1pPr marL="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305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6108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9156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12212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526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8319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2137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2442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806AD-B537-3DD7-A556-0C29C4CB49CC}" name="Natalia Ospina" initials="NO" userId="S::nospinaos@argos.com.co::3f2be364-211f-4b9e-a0b0-5db236205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9F9F9"/>
    <a:srgbClr val="0072CE"/>
    <a:srgbClr val="00C389"/>
    <a:srgbClr val="071D49"/>
    <a:srgbClr val="0D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6"/>
    <p:restoredTop sz="94654"/>
  </p:normalViewPr>
  <p:slideViewPr>
    <p:cSldViewPr snapToGrid="0">
      <p:cViewPr varScale="1">
        <p:scale>
          <a:sx n="151" d="100"/>
          <a:sy n="151" d="100"/>
        </p:scale>
        <p:origin x="106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36EA-B488-6740-A8CA-80518EA8F0D7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163638" y="1143000"/>
            <a:ext cx="91852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D3F3-5B6C-9448-9B58-261E4310A0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6D3F3-5B6C-9448-9B58-261E4310A0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38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27" y="434698"/>
            <a:ext cx="5929315" cy="924642"/>
          </a:xfrm>
        </p:spPr>
        <p:txBody>
          <a:bodyPr anchor="b"/>
          <a:lstStyle>
            <a:lvl1pPr algn="ctr"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27" y="1394983"/>
            <a:ext cx="5929315" cy="641227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43" indent="0" algn="ctr">
              <a:buNone/>
              <a:defRPr sz="986"/>
            </a:lvl2pPr>
            <a:lvl3pPr marL="452693" indent="0" algn="ctr">
              <a:buNone/>
              <a:defRPr sz="888"/>
            </a:lvl3pPr>
            <a:lvl4pPr marL="679040" indent="0" algn="ctr">
              <a:buNone/>
              <a:defRPr sz="794"/>
            </a:lvl4pPr>
            <a:lvl5pPr marL="905383" indent="0" algn="ctr">
              <a:buNone/>
              <a:defRPr sz="794"/>
            </a:lvl5pPr>
            <a:lvl6pPr marL="1131733" indent="0" algn="ctr">
              <a:buNone/>
              <a:defRPr sz="794"/>
            </a:lvl6pPr>
            <a:lvl7pPr marL="1358080" indent="0" algn="ctr">
              <a:buNone/>
              <a:defRPr sz="794"/>
            </a:lvl7pPr>
            <a:lvl8pPr marL="1584420" indent="0" algn="ctr">
              <a:buNone/>
              <a:defRPr sz="794"/>
            </a:lvl8pPr>
            <a:lvl9pPr marL="1810774" indent="0" algn="ctr">
              <a:buNone/>
              <a:defRPr sz="79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3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57581" y="141420"/>
            <a:ext cx="1704677" cy="225074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541" y="141420"/>
            <a:ext cx="5015208" cy="225074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9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0B829A-9BCE-40CE-A7C7-05E9DEED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4281"/>
            <a:ext cx="2290871" cy="1271607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C2956-0BFA-4F0D-969A-2D3E605AE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2" y="0"/>
            <a:ext cx="3440798" cy="1327944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0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662148"/>
            <a:ext cx="6818715" cy="1104779"/>
          </a:xfrm>
        </p:spPr>
        <p:txBody>
          <a:bodyPr anchor="b"/>
          <a:lstStyle>
            <a:lvl1pPr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3" y="1777386"/>
            <a:ext cx="6818715" cy="58097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82000"/>
                  </a:schemeClr>
                </a:solidFill>
              </a:defRPr>
            </a:lvl1pPr>
            <a:lvl2pPr marL="226343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2pPr>
            <a:lvl3pPr marL="452693" indent="0">
              <a:buNone/>
              <a:defRPr sz="888">
                <a:solidFill>
                  <a:schemeClr val="tx1">
                    <a:tint val="82000"/>
                  </a:schemeClr>
                </a:solidFill>
              </a:defRPr>
            </a:lvl3pPr>
            <a:lvl4pPr marL="67904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4pPr>
            <a:lvl5pPr marL="90538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5pPr>
            <a:lvl6pPr marL="113173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6pPr>
            <a:lvl7pPr marL="135808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7pPr>
            <a:lvl8pPr marL="158442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8pPr>
            <a:lvl9pPr marL="1810774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2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42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04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2" y="141419"/>
            <a:ext cx="6818715" cy="513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72" y="651083"/>
            <a:ext cx="3344499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2" y="970148"/>
            <a:ext cx="3344499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2303" y="651083"/>
            <a:ext cx="3360970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2303" y="970148"/>
            <a:ext cx="3360970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7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3" y="382436"/>
            <a:ext cx="4002292" cy="1887403"/>
          </a:xfrm>
        </p:spPr>
        <p:txBody>
          <a:bodyPr/>
          <a:lstStyle>
            <a:lvl1pPr>
              <a:defRPr sz="1584"/>
            </a:lvl1pPr>
            <a:lvl2pPr>
              <a:defRPr sz="1388"/>
            </a:lvl2pPr>
            <a:lvl3pPr>
              <a:defRPr sz="1189"/>
            </a:lvl3pPr>
            <a:lvl4pPr>
              <a:defRPr sz="986"/>
            </a:lvl4pPr>
            <a:lvl5pPr>
              <a:defRPr sz="986"/>
            </a:lvl5pPr>
            <a:lvl6pPr>
              <a:defRPr sz="986"/>
            </a:lvl6pPr>
            <a:lvl7pPr>
              <a:defRPr sz="986"/>
            </a:lvl7pPr>
            <a:lvl8pPr>
              <a:defRPr sz="986"/>
            </a:lvl8pPr>
            <a:lvl9pPr>
              <a:defRPr sz="9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983" y="382436"/>
            <a:ext cx="4002292" cy="1887403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43" indent="0">
              <a:buNone/>
              <a:defRPr sz="1388"/>
            </a:lvl2pPr>
            <a:lvl3pPr marL="452693" indent="0">
              <a:buNone/>
              <a:defRPr sz="1189"/>
            </a:lvl3pPr>
            <a:lvl4pPr marL="679040" indent="0">
              <a:buNone/>
              <a:defRPr sz="986"/>
            </a:lvl4pPr>
            <a:lvl5pPr marL="905383" indent="0">
              <a:buNone/>
              <a:defRPr sz="986"/>
            </a:lvl5pPr>
            <a:lvl6pPr marL="1131733" indent="0">
              <a:buNone/>
              <a:defRPr sz="986"/>
            </a:lvl6pPr>
            <a:lvl7pPr marL="1358080" indent="0">
              <a:buNone/>
              <a:defRPr sz="986"/>
            </a:lvl7pPr>
            <a:lvl8pPr marL="1584420" indent="0">
              <a:buNone/>
              <a:defRPr sz="986"/>
            </a:lvl8pPr>
            <a:lvl9pPr marL="1810774" indent="0">
              <a:buNone/>
              <a:defRPr sz="9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1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24" y="141419"/>
            <a:ext cx="6818715" cy="5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24" y="707015"/>
            <a:ext cx="6818715" cy="168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533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784" y="2461637"/>
            <a:ext cx="26681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49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2693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73" indent="-113173" algn="l" defTabSz="452693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52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56586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9221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856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4903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712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760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239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634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269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904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538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3173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808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8442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10774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56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032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72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5" name="Forma libre 54">
            <a:extLst>
              <a:ext uri="{FF2B5EF4-FFF2-40B4-BE49-F238E27FC236}">
                <a16:creationId xmlns:a16="http://schemas.microsoft.com/office/drawing/2014/main" id="{5625D0FB-9A9E-FB4C-AAC2-69836D48AF36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0072CE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D23C0A-AB67-9243-85B0-51314AE8FAC9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C4D600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96E88F6-A2A3-A844-94F4-F64009C3CDCA}"/>
              </a:ext>
            </a:extLst>
          </p:cNvPr>
          <p:cNvSpPr/>
          <p:nvPr/>
        </p:nvSpPr>
        <p:spPr>
          <a:xfrm>
            <a:off x="2513898" y="1511707"/>
            <a:ext cx="272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Caribbean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Region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>
                <a:solidFill>
                  <a:srgbClr val="071D49"/>
                </a:solidFill>
                <a:latin typeface="Trebuchet MS" panose="020B0603020202020204" pitchFamily="34" charset="0"/>
              </a:rPr>
              <a:t>Communications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7D3F2B-71CD-F162-97E8-2A8434045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828"/>
          <a:stretch/>
        </p:blipFill>
        <p:spPr>
          <a:xfrm>
            <a:off x="2538428" y="537909"/>
            <a:ext cx="1644967" cy="5274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C648201-44AF-6E71-2465-FC8BF60E0615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FOTO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11F87B-4448-448E-925B-CBD23150D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593" y="595934"/>
            <a:ext cx="623834" cy="3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96A8258C-9188-2544-961D-A309C5299E48}"/>
              </a:ext>
            </a:extLst>
          </p:cNvPr>
          <p:cNvSpPr/>
          <p:nvPr/>
        </p:nvSpPr>
        <p:spPr>
          <a:xfrm>
            <a:off x="7803" y="7799"/>
            <a:ext cx="7875666" cy="2647185"/>
          </a:xfrm>
          <a:custGeom>
            <a:avLst/>
            <a:gdLst>
              <a:gd name="connsiteX0" fmla="*/ 0 w 7875666"/>
              <a:gd name="connsiteY0" fmla="*/ 0 h 2647185"/>
              <a:gd name="connsiteX1" fmla="*/ 7875666 w 7875666"/>
              <a:gd name="connsiteY1" fmla="*/ 0 h 2647185"/>
              <a:gd name="connsiteX2" fmla="*/ 7875666 w 7875666"/>
              <a:gd name="connsiteY2" fmla="*/ 2647186 h 2647185"/>
              <a:gd name="connsiteX3" fmla="*/ 0 w 7875666"/>
              <a:gd name="connsiteY3" fmla="*/ 2647186 h 26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6" h="2647185">
                <a:moveTo>
                  <a:pt x="0" y="0"/>
                </a:moveTo>
                <a:lnTo>
                  <a:pt x="7875666" y="0"/>
                </a:lnTo>
                <a:lnTo>
                  <a:pt x="7875666" y="2647186"/>
                </a:lnTo>
                <a:lnTo>
                  <a:pt x="0" y="26471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0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16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C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9" name="Forma libre 48">
            <a:extLst>
              <a:ext uri="{FF2B5EF4-FFF2-40B4-BE49-F238E27FC236}">
                <a16:creationId xmlns:a16="http://schemas.microsoft.com/office/drawing/2014/main" id="{E54C7F6B-985C-C54D-A54C-99BE0E7F853E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C4D600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1D94649-05C6-5D4F-9866-E7107C3E02C8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71D49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F4E74A2-FA28-864E-B922-12CCC20A5A84}"/>
              </a:ext>
            </a:extLst>
          </p:cNvPr>
          <p:cNvSpPr/>
          <p:nvPr/>
        </p:nvSpPr>
        <p:spPr>
          <a:xfrm>
            <a:off x="2513898" y="1511707"/>
            <a:ext cx="28396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Caribbean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Region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Communications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12DC34-11C1-DF94-21F1-82FFD2E21B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828"/>
          <a:stretch/>
        </p:blipFill>
        <p:spPr>
          <a:xfrm>
            <a:off x="2538428" y="537909"/>
            <a:ext cx="1644967" cy="52744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CC9603C-11D8-536E-00FA-2F84D1FB0105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FOTO</a:t>
            </a:r>
            <a:endParaRPr lang="en-US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5145535C-5126-4223-A4AC-E510ED79E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593" y="595934"/>
            <a:ext cx="623834" cy="3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65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5026</TotalTime>
  <Words>47</Words>
  <Application>Microsoft Office PowerPoint</Application>
  <PresentationFormat>Personalizado</PresentationFormat>
  <Paragraphs>15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Abad</dc:creator>
  <cp:lastModifiedBy>Adm6</cp:lastModifiedBy>
  <cp:revision>31</cp:revision>
  <dcterms:created xsi:type="dcterms:W3CDTF">2024-05-10T16:49:04Z</dcterms:created>
  <dcterms:modified xsi:type="dcterms:W3CDTF">2025-10-07T20:41:09Z</dcterms:modified>
</cp:coreProperties>
</file>