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5087600" cy="5029200"/>
  <p:notesSz cx="15087600" cy="502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" y="54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7325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8545513" y="0"/>
            <a:ext cx="6538912" cy="252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81BB-641B-42C2-AE36-CC5078F941DF}" type="datetimeFigureOut">
              <a:rPr lang="es-CO" smtClean="0"/>
              <a:t>5/03/2026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997450" y="628650"/>
            <a:ext cx="5092700" cy="1697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508125" y="2420938"/>
            <a:ext cx="12071350" cy="1979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4776788"/>
            <a:ext cx="6537325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8545513" y="4776788"/>
            <a:ext cx="6538912" cy="252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79AB9-DDC2-44ED-B642-4E2D3D69E8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715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380" y="1156716"/>
            <a:ext cx="13578840" cy="33192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380" y="1156716"/>
            <a:ext cx="6563106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70114" y="1156716"/>
            <a:ext cx="6563106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6419" y="1576192"/>
            <a:ext cx="4514761" cy="102044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rgbClr val="314A93"/>
                </a:solidFill>
                <a:latin typeface="Integral CF Bold"/>
                <a:cs typeface="Integral CF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29784" y="4677156"/>
            <a:ext cx="4828032" cy="2514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54380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863072" y="4677156"/>
            <a:ext cx="3470148" cy="2514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n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2" y="0"/>
            <a:ext cx="15049596" cy="5029200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2" y="0"/>
            <a:ext cx="15049596" cy="50292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768926" y="1205852"/>
            <a:ext cx="4641274" cy="1025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765"/>
              </a:lnSpc>
              <a:spcBef>
                <a:spcPts val="100"/>
              </a:spcBef>
            </a:pPr>
            <a:r>
              <a:rPr lang="es-CO" sz="3200" b="1" dirty="0"/>
              <a:t>NOM ET PRÉNOM</a:t>
            </a:r>
            <a:br>
              <a:rPr lang="es-CO" sz="3200" b="1" dirty="0"/>
            </a:br>
            <a:r>
              <a:rPr lang="es-CO" sz="3450" b="1" spc="110" dirty="0">
                <a:solidFill>
                  <a:srgbClr val="011D49"/>
                </a:solidFill>
                <a:latin typeface="Trade Gothic LT Std Bold"/>
              </a:rPr>
              <a:t>Poste</a:t>
            </a:r>
            <a:endParaRPr sz="3450" b="1" dirty="0">
              <a:latin typeface="Trade Gothic LT Std Bold"/>
              <a:cs typeface="Trade Gothic LT Std Bold"/>
            </a:endParaRPr>
          </a:p>
        </p:txBody>
      </p:sp>
      <p:grpSp>
        <p:nvGrpSpPr>
          <p:cNvPr id="43" name="Grupo 42"/>
          <p:cNvGrpSpPr/>
          <p:nvPr/>
        </p:nvGrpSpPr>
        <p:grpSpPr>
          <a:xfrm>
            <a:off x="781626" y="2831513"/>
            <a:ext cx="1833023" cy="892659"/>
            <a:chOff x="781626" y="2831513"/>
            <a:chExt cx="1833023" cy="892659"/>
          </a:xfrm>
        </p:grpSpPr>
        <p:sp>
          <p:nvSpPr>
            <p:cNvPr id="3" name="object 3"/>
            <p:cNvSpPr/>
            <p:nvPr/>
          </p:nvSpPr>
          <p:spPr>
            <a:xfrm>
              <a:off x="1320076" y="3654943"/>
              <a:ext cx="46990" cy="69215"/>
            </a:xfrm>
            <a:custGeom>
              <a:avLst/>
              <a:gdLst/>
              <a:ahLst/>
              <a:cxnLst/>
              <a:rect l="l" t="t" r="r" b="b"/>
              <a:pathLst>
                <a:path w="46990" h="69214">
                  <a:moveTo>
                    <a:pt x="15036" y="0"/>
                  </a:moveTo>
                  <a:lnTo>
                    <a:pt x="0" y="0"/>
                  </a:lnTo>
                  <a:lnTo>
                    <a:pt x="0" y="68833"/>
                  </a:lnTo>
                  <a:lnTo>
                    <a:pt x="15036" y="68833"/>
                  </a:lnTo>
                  <a:lnTo>
                    <a:pt x="15036" y="40678"/>
                  </a:lnTo>
                  <a:lnTo>
                    <a:pt x="46710" y="40678"/>
                  </a:lnTo>
                  <a:lnTo>
                    <a:pt x="46710" y="27812"/>
                  </a:lnTo>
                  <a:lnTo>
                    <a:pt x="15036" y="27812"/>
                  </a:lnTo>
                  <a:lnTo>
                    <a:pt x="15036" y="0"/>
                  </a:lnTo>
                  <a:close/>
                </a:path>
                <a:path w="46990" h="69214">
                  <a:moveTo>
                    <a:pt x="46710" y="40678"/>
                  </a:moveTo>
                  <a:lnTo>
                    <a:pt x="31686" y="40678"/>
                  </a:lnTo>
                  <a:lnTo>
                    <a:pt x="31686" y="68833"/>
                  </a:lnTo>
                  <a:lnTo>
                    <a:pt x="46710" y="68833"/>
                  </a:lnTo>
                  <a:lnTo>
                    <a:pt x="46710" y="40678"/>
                  </a:lnTo>
                  <a:close/>
                </a:path>
                <a:path w="46990" h="69214">
                  <a:moveTo>
                    <a:pt x="46710" y="0"/>
                  </a:moveTo>
                  <a:lnTo>
                    <a:pt x="31686" y="0"/>
                  </a:lnTo>
                  <a:lnTo>
                    <a:pt x="31686" y="27812"/>
                  </a:lnTo>
                  <a:lnTo>
                    <a:pt x="46710" y="27812"/>
                  </a:lnTo>
                  <a:lnTo>
                    <a:pt x="46710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04876" y="3654957"/>
              <a:ext cx="55880" cy="69215"/>
            </a:xfrm>
            <a:custGeom>
              <a:avLst/>
              <a:gdLst/>
              <a:ahLst/>
              <a:cxnLst/>
              <a:rect l="l" t="t" r="r" b="b"/>
              <a:pathLst>
                <a:path w="55880" h="69214">
                  <a:moveTo>
                    <a:pt x="35902" y="0"/>
                  </a:moveTo>
                  <a:lnTo>
                    <a:pt x="20624" y="0"/>
                  </a:lnTo>
                  <a:lnTo>
                    <a:pt x="0" y="68821"/>
                  </a:lnTo>
                  <a:lnTo>
                    <a:pt x="13931" y="68821"/>
                  </a:lnTo>
                  <a:lnTo>
                    <a:pt x="17335" y="54660"/>
                  </a:lnTo>
                  <a:lnTo>
                    <a:pt x="51446" y="54660"/>
                  </a:lnTo>
                  <a:lnTo>
                    <a:pt x="48080" y="42824"/>
                  </a:lnTo>
                  <a:lnTo>
                    <a:pt x="20231" y="42824"/>
                  </a:lnTo>
                  <a:lnTo>
                    <a:pt x="26923" y="14795"/>
                  </a:lnTo>
                  <a:lnTo>
                    <a:pt x="40110" y="14795"/>
                  </a:lnTo>
                  <a:lnTo>
                    <a:pt x="35902" y="0"/>
                  </a:lnTo>
                  <a:close/>
                </a:path>
                <a:path w="55880" h="69214">
                  <a:moveTo>
                    <a:pt x="51446" y="54660"/>
                  </a:moveTo>
                  <a:lnTo>
                    <a:pt x="36652" y="54660"/>
                  </a:lnTo>
                  <a:lnTo>
                    <a:pt x="40119" y="68821"/>
                  </a:lnTo>
                  <a:lnTo>
                    <a:pt x="55473" y="68821"/>
                  </a:lnTo>
                  <a:lnTo>
                    <a:pt x="51446" y="54660"/>
                  </a:lnTo>
                  <a:close/>
                </a:path>
                <a:path w="55880" h="69214">
                  <a:moveTo>
                    <a:pt x="40110" y="14795"/>
                  </a:moveTo>
                  <a:lnTo>
                    <a:pt x="26923" y="14795"/>
                  </a:lnTo>
                  <a:lnTo>
                    <a:pt x="33820" y="42824"/>
                  </a:lnTo>
                  <a:lnTo>
                    <a:pt x="48080" y="42824"/>
                  </a:lnTo>
                  <a:lnTo>
                    <a:pt x="40110" y="14795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99844" y="3654933"/>
              <a:ext cx="15240" cy="69215"/>
            </a:xfrm>
            <a:custGeom>
              <a:avLst/>
              <a:gdLst/>
              <a:ahLst/>
              <a:cxnLst/>
              <a:rect l="l" t="t" r="r" b="b"/>
              <a:pathLst>
                <a:path w="15239" h="69214">
                  <a:moveTo>
                    <a:pt x="15062" y="68846"/>
                  </a:moveTo>
                  <a:lnTo>
                    <a:pt x="0" y="68846"/>
                  </a:lnTo>
                  <a:lnTo>
                    <a:pt x="0" y="0"/>
                  </a:lnTo>
                  <a:lnTo>
                    <a:pt x="15062" y="0"/>
                  </a:lnTo>
                  <a:lnTo>
                    <a:pt x="15062" y="68846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53877" y="3654944"/>
              <a:ext cx="43180" cy="69215"/>
            </a:xfrm>
            <a:custGeom>
              <a:avLst/>
              <a:gdLst/>
              <a:ahLst/>
              <a:cxnLst/>
              <a:rect l="l" t="t" r="r" b="b"/>
              <a:pathLst>
                <a:path w="43180" h="69214">
                  <a:moveTo>
                    <a:pt x="28828" y="12903"/>
                  </a:moveTo>
                  <a:lnTo>
                    <a:pt x="13741" y="12903"/>
                  </a:lnTo>
                  <a:lnTo>
                    <a:pt x="13741" y="68846"/>
                  </a:lnTo>
                  <a:lnTo>
                    <a:pt x="28828" y="68846"/>
                  </a:lnTo>
                  <a:lnTo>
                    <a:pt x="28828" y="12903"/>
                  </a:lnTo>
                  <a:close/>
                </a:path>
                <a:path w="43180" h="69214">
                  <a:moveTo>
                    <a:pt x="42824" y="0"/>
                  </a:moveTo>
                  <a:lnTo>
                    <a:pt x="0" y="0"/>
                  </a:lnTo>
                  <a:lnTo>
                    <a:pt x="0" y="12903"/>
                  </a:lnTo>
                  <a:lnTo>
                    <a:pt x="42824" y="12903"/>
                  </a:lnTo>
                  <a:lnTo>
                    <a:pt x="42824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35784" y="3654933"/>
              <a:ext cx="15240" cy="69215"/>
            </a:xfrm>
            <a:custGeom>
              <a:avLst/>
              <a:gdLst/>
              <a:ahLst/>
              <a:cxnLst/>
              <a:rect l="l" t="t" r="r" b="b"/>
              <a:pathLst>
                <a:path w="15239" h="69214">
                  <a:moveTo>
                    <a:pt x="14998" y="68846"/>
                  </a:moveTo>
                  <a:lnTo>
                    <a:pt x="0" y="68846"/>
                  </a:lnTo>
                  <a:lnTo>
                    <a:pt x="0" y="0"/>
                  </a:lnTo>
                  <a:lnTo>
                    <a:pt x="14998" y="0"/>
                  </a:lnTo>
                  <a:lnTo>
                    <a:pt x="14998" y="68846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76119" y="3131467"/>
              <a:ext cx="432434" cy="414020"/>
            </a:xfrm>
            <a:custGeom>
              <a:avLst/>
              <a:gdLst/>
              <a:ahLst/>
              <a:cxnLst/>
              <a:rect l="l" t="t" r="r" b="b"/>
              <a:pathLst>
                <a:path w="432435" h="414020">
                  <a:moveTo>
                    <a:pt x="129565" y="0"/>
                  </a:moveTo>
                  <a:lnTo>
                    <a:pt x="0" y="0"/>
                  </a:lnTo>
                  <a:lnTo>
                    <a:pt x="0" y="413435"/>
                  </a:lnTo>
                  <a:lnTo>
                    <a:pt x="142468" y="413435"/>
                  </a:lnTo>
                  <a:lnTo>
                    <a:pt x="138899" y="201764"/>
                  </a:lnTo>
                  <a:lnTo>
                    <a:pt x="283958" y="201764"/>
                  </a:lnTo>
                  <a:lnTo>
                    <a:pt x="129565" y="0"/>
                  </a:lnTo>
                  <a:close/>
                </a:path>
                <a:path w="432435" h="414020">
                  <a:moveTo>
                    <a:pt x="283958" y="201764"/>
                  </a:moveTo>
                  <a:lnTo>
                    <a:pt x="138899" y="201764"/>
                  </a:lnTo>
                  <a:lnTo>
                    <a:pt x="315861" y="413435"/>
                  </a:lnTo>
                  <a:lnTo>
                    <a:pt x="432422" y="413435"/>
                  </a:lnTo>
                  <a:lnTo>
                    <a:pt x="432422" y="209981"/>
                  </a:lnTo>
                  <a:lnTo>
                    <a:pt x="290245" y="209981"/>
                  </a:lnTo>
                  <a:lnTo>
                    <a:pt x="283958" y="201764"/>
                  </a:lnTo>
                  <a:close/>
                </a:path>
                <a:path w="432435" h="414020">
                  <a:moveTo>
                    <a:pt x="432422" y="0"/>
                  </a:moveTo>
                  <a:lnTo>
                    <a:pt x="290588" y="0"/>
                  </a:lnTo>
                  <a:lnTo>
                    <a:pt x="290245" y="209981"/>
                  </a:lnTo>
                  <a:lnTo>
                    <a:pt x="432422" y="209981"/>
                  </a:lnTo>
                  <a:lnTo>
                    <a:pt x="432422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57884" y="3131451"/>
              <a:ext cx="141605" cy="100330"/>
            </a:xfrm>
            <a:custGeom>
              <a:avLst/>
              <a:gdLst/>
              <a:ahLst/>
              <a:cxnLst/>
              <a:rect l="l" t="t" r="r" b="b"/>
              <a:pathLst>
                <a:path w="141605" h="100330">
                  <a:moveTo>
                    <a:pt x="141058" y="0"/>
                  </a:moveTo>
                  <a:lnTo>
                    <a:pt x="0" y="0"/>
                  </a:lnTo>
                  <a:lnTo>
                    <a:pt x="0" y="100291"/>
                  </a:lnTo>
                  <a:lnTo>
                    <a:pt x="141058" y="100291"/>
                  </a:lnTo>
                  <a:lnTo>
                    <a:pt x="141058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57884" y="3273069"/>
              <a:ext cx="141605" cy="272415"/>
            </a:xfrm>
            <a:custGeom>
              <a:avLst/>
              <a:gdLst/>
              <a:ahLst/>
              <a:cxnLst/>
              <a:rect l="l" t="t" r="r" b="b"/>
              <a:pathLst>
                <a:path w="141605" h="272414">
                  <a:moveTo>
                    <a:pt x="0" y="271830"/>
                  </a:moveTo>
                  <a:lnTo>
                    <a:pt x="141058" y="271830"/>
                  </a:lnTo>
                  <a:lnTo>
                    <a:pt x="141058" y="0"/>
                  </a:lnTo>
                  <a:lnTo>
                    <a:pt x="0" y="0"/>
                  </a:lnTo>
                  <a:lnTo>
                    <a:pt x="0" y="27183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86142" y="3131460"/>
              <a:ext cx="312420" cy="414020"/>
            </a:xfrm>
            <a:custGeom>
              <a:avLst/>
              <a:gdLst/>
              <a:ahLst/>
              <a:cxnLst/>
              <a:rect l="l" t="t" r="r" b="b"/>
              <a:pathLst>
                <a:path w="312419" h="414020">
                  <a:moveTo>
                    <a:pt x="141160" y="0"/>
                  </a:moveTo>
                  <a:lnTo>
                    <a:pt x="0" y="0"/>
                  </a:lnTo>
                  <a:lnTo>
                    <a:pt x="0" y="413435"/>
                  </a:lnTo>
                  <a:lnTo>
                    <a:pt x="141160" y="413435"/>
                  </a:lnTo>
                  <a:lnTo>
                    <a:pt x="141160" y="196888"/>
                  </a:lnTo>
                  <a:lnTo>
                    <a:pt x="288506" y="196888"/>
                  </a:lnTo>
                  <a:lnTo>
                    <a:pt x="141160" y="0"/>
                  </a:lnTo>
                  <a:close/>
                </a:path>
                <a:path w="312419" h="414020">
                  <a:moveTo>
                    <a:pt x="288506" y="196888"/>
                  </a:moveTo>
                  <a:lnTo>
                    <a:pt x="141160" y="196888"/>
                  </a:lnTo>
                  <a:lnTo>
                    <a:pt x="164033" y="228841"/>
                  </a:lnTo>
                  <a:lnTo>
                    <a:pt x="312419" y="228841"/>
                  </a:lnTo>
                  <a:lnTo>
                    <a:pt x="288506" y="196888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58442" y="3511486"/>
              <a:ext cx="178435" cy="33655"/>
            </a:xfrm>
            <a:custGeom>
              <a:avLst/>
              <a:gdLst/>
              <a:ahLst/>
              <a:cxnLst/>
              <a:rect l="l" t="t" r="r" b="b"/>
              <a:pathLst>
                <a:path w="178435" h="33654">
                  <a:moveTo>
                    <a:pt x="153149" y="0"/>
                  </a:moveTo>
                  <a:lnTo>
                    <a:pt x="0" y="0"/>
                  </a:lnTo>
                  <a:lnTo>
                    <a:pt x="24053" y="33413"/>
                  </a:lnTo>
                  <a:lnTo>
                    <a:pt x="178219" y="33413"/>
                  </a:lnTo>
                  <a:lnTo>
                    <a:pt x="153149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49673" y="3383129"/>
              <a:ext cx="248285" cy="48260"/>
            </a:xfrm>
            <a:custGeom>
              <a:avLst/>
              <a:gdLst/>
              <a:ahLst/>
              <a:cxnLst/>
              <a:rect l="l" t="t" r="r" b="b"/>
              <a:pathLst>
                <a:path w="248285" h="48260">
                  <a:moveTo>
                    <a:pt x="208673" y="0"/>
                  </a:moveTo>
                  <a:lnTo>
                    <a:pt x="0" y="0"/>
                  </a:lnTo>
                  <a:lnTo>
                    <a:pt x="0" y="47891"/>
                  </a:lnTo>
                  <a:lnTo>
                    <a:pt x="247865" y="47891"/>
                  </a:lnTo>
                  <a:lnTo>
                    <a:pt x="208673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9671" y="3448441"/>
              <a:ext cx="300355" cy="48260"/>
            </a:xfrm>
            <a:custGeom>
              <a:avLst/>
              <a:gdLst/>
              <a:ahLst/>
              <a:cxnLst/>
              <a:rect l="l" t="t" r="r" b="b"/>
              <a:pathLst>
                <a:path w="300355" h="48260">
                  <a:moveTo>
                    <a:pt x="260921" y="0"/>
                  </a:moveTo>
                  <a:lnTo>
                    <a:pt x="0" y="0"/>
                  </a:lnTo>
                  <a:lnTo>
                    <a:pt x="0" y="47802"/>
                  </a:lnTo>
                  <a:lnTo>
                    <a:pt x="300062" y="47802"/>
                  </a:lnTo>
                  <a:lnTo>
                    <a:pt x="260921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59284" y="2917116"/>
              <a:ext cx="853440" cy="626745"/>
            </a:xfrm>
            <a:custGeom>
              <a:avLst/>
              <a:gdLst/>
              <a:ahLst/>
              <a:cxnLst/>
              <a:rect l="l" t="t" r="r" b="b"/>
              <a:pathLst>
                <a:path w="853439" h="626745">
                  <a:moveTo>
                    <a:pt x="390753" y="0"/>
                  </a:moveTo>
                  <a:lnTo>
                    <a:pt x="339345" y="2591"/>
                  </a:lnTo>
                  <a:lnTo>
                    <a:pt x="288680" y="10227"/>
                  </a:lnTo>
                  <a:lnTo>
                    <a:pt x="239296" y="22705"/>
                  </a:lnTo>
                  <a:lnTo>
                    <a:pt x="191730" y="39819"/>
                  </a:lnTo>
                  <a:lnTo>
                    <a:pt x="146520" y="61364"/>
                  </a:lnTo>
                  <a:lnTo>
                    <a:pt x="104204" y="87137"/>
                  </a:lnTo>
                  <a:lnTo>
                    <a:pt x="65321" y="116931"/>
                  </a:lnTo>
                  <a:lnTo>
                    <a:pt x="30406" y="150544"/>
                  </a:lnTo>
                  <a:lnTo>
                    <a:pt x="0" y="187769"/>
                  </a:lnTo>
                  <a:lnTo>
                    <a:pt x="481164" y="188175"/>
                  </a:lnTo>
                  <a:lnTo>
                    <a:pt x="677760" y="442607"/>
                  </a:lnTo>
                  <a:lnTo>
                    <a:pt x="709472" y="442912"/>
                  </a:lnTo>
                  <a:lnTo>
                    <a:pt x="826706" y="590130"/>
                  </a:lnTo>
                  <a:lnTo>
                    <a:pt x="795934" y="590130"/>
                  </a:lnTo>
                  <a:lnTo>
                    <a:pt x="822896" y="626275"/>
                  </a:lnTo>
                  <a:lnTo>
                    <a:pt x="835774" y="587283"/>
                  </a:lnTo>
                  <a:lnTo>
                    <a:pt x="845199" y="546820"/>
                  </a:lnTo>
                  <a:lnTo>
                    <a:pt x="850987" y="505067"/>
                  </a:lnTo>
                  <a:lnTo>
                    <a:pt x="852957" y="462203"/>
                  </a:lnTo>
                  <a:lnTo>
                    <a:pt x="850571" y="414945"/>
                  </a:lnTo>
                  <a:lnTo>
                    <a:pt x="843569" y="369053"/>
                  </a:lnTo>
                  <a:lnTo>
                    <a:pt x="832182" y="324757"/>
                  </a:lnTo>
                  <a:lnTo>
                    <a:pt x="816642" y="282292"/>
                  </a:lnTo>
                  <a:lnTo>
                    <a:pt x="797182" y="241889"/>
                  </a:lnTo>
                  <a:lnTo>
                    <a:pt x="774034" y="203780"/>
                  </a:lnTo>
                  <a:lnTo>
                    <a:pt x="747429" y="168198"/>
                  </a:lnTo>
                  <a:lnTo>
                    <a:pt x="717600" y="135375"/>
                  </a:lnTo>
                  <a:lnTo>
                    <a:pt x="684780" y="105544"/>
                  </a:lnTo>
                  <a:lnTo>
                    <a:pt x="649199" y="78936"/>
                  </a:lnTo>
                  <a:lnTo>
                    <a:pt x="611090" y="55785"/>
                  </a:lnTo>
                  <a:lnTo>
                    <a:pt x="570686" y="36321"/>
                  </a:lnTo>
                  <a:lnTo>
                    <a:pt x="528218" y="20779"/>
                  </a:lnTo>
                  <a:lnTo>
                    <a:pt x="483918" y="9390"/>
                  </a:lnTo>
                  <a:lnTo>
                    <a:pt x="438019" y="2386"/>
                  </a:lnTo>
                  <a:lnTo>
                    <a:pt x="390753" y="0"/>
                  </a:lnTo>
                  <a:close/>
                </a:path>
              </a:pathLst>
            </a:custGeom>
            <a:solidFill>
              <a:srgbClr val="C501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66939" y="2869937"/>
              <a:ext cx="80645" cy="88265"/>
            </a:xfrm>
            <a:custGeom>
              <a:avLst/>
              <a:gdLst/>
              <a:ahLst/>
              <a:cxnLst/>
              <a:rect l="l" t="t" r="r" b="b"/>
              <a:pathLst>
                <a:path w="80644" h="88264">
                  <a:moveTo>
                    <a:pt x="42175" y="0"/>
                  </a:moveTo>
                  <a:lnTo>
                    <a:pt x="4671" y="24650"/>
                  </a:lnTo>
                  <a:lnTo>
                    <a:pt x="0" y="41175"/>
                  </a:lnTo>
                  <a:lnTo>
                    <a:pt x="209" y="49552"/>
                  </a:lnTo>
                  <a:lnTo>
                    <a:pt x="23744" y="83782"/>
                  </a:lnTo>
                  <a:lnTo>
                    <a:pt x="40745" y="88082"/>
                  </a:lnTo>
                  <a:lnTo>
                    <a:pt x="49284" y="87806"/>
                  </a:lnTo>
                  <a:lnTo>
                    <a:pt x="57608" y="85955"/>
                  </a:lnTo>
                  <a:lnTo>
                    <a:pt x="65530" y="82537"/>
                  </a:lnTo>
                  <a:lnTo>
                    <a:pt x="71423" y="79286"/>
                  </a:lnTo>
                  <a:lnTo>
                    <a:pt x="75182" y="75310"/>
                  </a:lnTo>
                  <a:lnTo>
                    <a:pt x="80465" y="69900"/>
                  </a:lnTo>
                  <a:lnTo>
                    <a:pt x="78772" y="66814"/>
                  </a:lnTo>
                  <a:lnTo>
                    <a:pt x="46944" y="66814"/>
                  </a:lnTo>
                  <a:lnTo>
                    <a:pt x="38441" y="66106"/>
                  </a:lnTo>
                  <a:lnTo>
                    <a:pt x="30976" y="62012"/>
                  </a:lnTo>
                  <a:lnTo>
                    <a:pt x="25195" y="54813"/>
                  </a:lnTo>
                  <a:lnTo>
                    <a:pt x="22241" y="46076"/>
                  </a:lnTo>
                  <a:lnTo>
                    <a:pt x="22693" y="37463"/>
                  </a:lnTo>
                  <a:lnTo>
                    <a:pt x="26488" y="29790"/>
                  </a:lnTo>
                  <a:lnTo>
                    <a:pt x="33564" y="23875"/>
                  </a:lnTo>
                  <a:lnTo>
                    <a:pt x="40105" y="20294"/>
                  </a:lnTo>
                  <a:lnTo>
                    <a:pt x="47953" y="19672"/>
                  </a:lnTo>
                  <a:lnTo>
                    <a:pt x="52958" y="19672"/>
                  </a:lnTo>
                  <a:lnTo>
                    <a:pt x="42175" y="0"/>
                  </a:lnTo>
                  <a:close/>
                </a:path>
                <a:path w="80644" h="88264">
                  <a:moveTo>
                    <a:pt x="67994" y="47167"/>
                  </a:moveTo>
                  <a:lnTo>
                    <a:pt x="66610" y="54101"/>
                  </a:lnTo>
                  <a:lnTo>
                    <a:pt x="62025" y="60540"/>
                  </a:lnTo>
                  <a:lnTo>
                    <a:pt x="55840" y="63855"/>
                  </a:lnTo>
                  <a:lnTo>
                    <a:pt x="46944" y="66814"/>
                  </a:lnTo>
                  <a:lnTo>
                    <a:pt x="78772" y="66814"/>
                  </a:lnTo>
                  <a:lnTo>
                    <a:pt x="67994" y="47167"/>
                  </a:lnTo>
                  <a:close/>
                </a:path>
                <a:path w="80644" h="88264">
                  <a:moveTo>
                    <a:pt x="52958" y="19672"/>
                  </a:moveTo>
                  <a:lnTo>
                    <a:pt x="47953" y="19672"/>
                  </a:lnTo>
                  <a:lnTo>
                    <a:pt x="54684" y="22821"/>
                  </a:lnTo>
                  <a:lnTo>
                    <a:pt x="52958" y="19672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38144" y="2876981"/>
              <a:ext cx="40640" cy="60325"/>
            </a:xfrm>
            <a:custGeom>
              <a:avLst/>
              <a:gdLst/>
              <a:ahLst/>
              <a:cxnLst/>
              <a:rect l="l" t="t" r="r" b="b"/>
              <a:pathLst>
                <a:path w="40639" h="60325">
                  <a:moveTo>
                    <a:pt x="18630" y="0"/>
                  </a:moveTo>
                  <a:lnTo>
                    <a:pt x="0" y="7556"/>
                  </a:lnTo>
                  <a:lnTo>
                    <a:pt x="21589" y="60083"/>
                  </a:lnTo>
                  <a:lnTo>
                    <a:pt x="40195" y="52412"/>
                  </a:lnTo>
                  <a:lnTo>
                    <a:pt x="18630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874815" y="2847048"/>
              <a:ext cx="107314" cy="76200"/>
            </a:xfrm>
            <a:custGeom>
              <a:avLst/>
              <a:gdLst/>
              <a:ahLst/>
              <a:cxnLst/>
              <a:rect l="l" t="t" r="r" b="b"/>
              <a:pathLst>
                <a:path w="107314" h="76200">
                  <a:moveTo>
                    <a:pt x="19570" y="16118"/>
                  </a:moveTo>
                  <a:lnTo>
                    <a:pt x="0" y="21008"/>
                  </a:lnTo>
                  <a:lnTo>
                    <a:pt x="13741" y="76012"/>
                  </a:lnTo>
                  <a:lnTo>
                    <a:pt x="33286" y="71173"/>
                  </a:lnTo>
                  <a:lnTo>
                    <a:pt x="26720" y="44858"/>
                  </a:lnTo>
                  <a:lnTo>
                    <a:pt x="25158" y="38788"/>
                  </a:lnTo>
                  <a:lnTo>
                    <a:pt x="22847" y="29441"/>
                  </a:lnTo>
                  <a:lnTo>
                    <a:pt x="40246" y="25059"/>
                  </a:lnTo>
                  <a:lnTo>
                    <a:pt x="61122" y="25059"/>
                  </a:lnTo>
                  <a:lnTo>
                    <a:pt x="60681" y="22989"/>
                  </a:lnTo>
                  <a:lnTo>
                    <a:pt x="21247" y="22989"/>
                  </a:lnTo>
                  <a:lnTo>
                    <a:pt x="19570" y="16118"/>
                  </a:lnTo>
                  <a:close/>
                </a:path>
                <a:path w="107314" h="76200">
                  <a:moveTo>
                    <a:pt x="61122" y="25059"/>
                  </a:moveTo>
                  <a:lnTo>
                    <a:pt x="40246" y="25059"/>
                  </a:lnTo>
                  <a:lnTo>
                    <a:pt x="42595" y="34432"/>
                  </a:lnTo>
                  <a:lnTo>
                    <a:pt x="44081" y="40515"/>
                  </a:lnTo>
                  <a:lnTo>
                    <a:pt x="50647" y="66829"/>
                  </a:lnTo>
                  <a:lnTo>
                    <a:pt x="70192" y="61940"/>
                  </a:lnTo>
                  <a:lnTo>
                    <a:pt x="63639" y="35613"/>
                  </a:lnTo>
                  <a:lnTo>
                    <a:pt x="61988" y="29123"/>
                  </a:lnTo>
                  <a:lnTo>
                    <a:pt x="61122" y="25059"/>
                  </a:lnTo>
                  <a:close/>
                </a:path>
                <a:path w="107314" h="76200">
                  <a:moveTo>
                    <a:pt x="97775" y="16220"/>
                  </a:moveTo>
                  <a:lnTo>
                    <a:pt x="77444" y="16220"/>
                  </a:lnTo>
                  <a:lnTo>
                    <a:pt x="79552" y="25656"/>
                  </a:lnTo>
                  <a:lnTo>
                    <a:pt x="80987" y="31320"/>
                  </a:lnTo>
                  <a:lnTo>
                    <a:pt x="87528" y="57635"/>
                  </a:lnTo>
                  <a:lnTo>
                    <a:pt x="107073" y="52758"/>
                  </a:lnTo>
                  <a:lnTo>
                    <a:pt x="98310" y="17668"/>
                  </a:lnTo>
                  <a:lnTo>
                    <a:pt x="97775" y="16220"/>
                  </a:lnTo>
                  <a:close/>
                </a:path>
                <a:path w="107314" h="76200">
                  <a:moveTo>
                    <a:pt x="44602" y="7914"/>
                  </a:moveTo>
                  <a:lnTo>
                    <a:pt x="29591" y="11661"/>
                  </a:lnTo>
                  <a:lnTo>
                    <a:pt x="24549" y="15687"/>
                  </a:lnTo>
                  <a:lnTo>
                    <a:pt x="21463" y="22938"/>
                  </a:lnTo>
                  <a:lnTo>
                    <a:pt x="21247" y="22989"/>
                  </a:lnTo>
                  <a:lnTo>
                    <a:pt x="60681" y="22989"/>
                  </a:lnTo>
                  <a:lnTo>
                    <a:pt x="60172" y="20601"/>
                  </a:lnTo>
                  <a:lnTo>
                    <a:pt x="77444" y="16220"/>
                  </a:lnTo>
                  <a:lnTo>
                    <a:pt x="97775" y="16220"/>
                  </a:lnTo>
                  <a:lnTo>
                    <a:pt x="97611" y="15775"/>
                  </a:lnTo>
                  <a:lnTo>
                    <a:pt x="58064" y="15775"/>
                  </a:lnTo>
                  <a:lnTo>
                    <a:pt x="52285" y="9476"/>
                  </a:lnTo>
                  <a:lnTo>
                    <a:pt x="44602" y="7914"/>
                  </a:lnTo>
                  <a:close/>
                </a:path>
                <a:path w="107314" h="76200">
                  <a:moveTo>
                    <a:pt x="83346" y="0"/>
                  </a:moveTo>
                  <a:lnTo>
                    <a:pt x="74129" y="574"/>
                  </a:lnTo>
                  <a:lnTo>
                    <a:pt x="66560" y="2415"/>
                  </a:lnTo>
                  <a:lnTo>
                    <a:pt x="60109" y="7952"/>
                  </a:lnTo>
                  <a:lnTo>
                    <a:pt x="58064" y="15775"/>
                  </a:lnTo>
                  <a:lnTo>
                    <a:pt x="97611" y="15775"/>
                  </a:lnTo>
                  <a:lnTo>
                    <a:pt x="95173" y="9176"/>
                  </a:lnTo>
                  <a:lnTo>
                    <a:pt x="90273" y="3077"/>
                  </a:lnTo>
                  <a:lnTo>
                    <a:pt x="83346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986734" y="2839812"/>
              <a:ext cx="62865" cy="60325"/>
            </a:xfrm>
            <a:custGeom>
              <a:avLst/>
              <a:gdLst/>
              <a:ahLst/>
              <a:cxnLst/>
              <a:rect l="l" t="t" r="r" b="b"/>
              <a:pathLst>
                <a:path w="62864" h="60325">
                  <a:moveTo>
                    <a:pt x="29400" y="0"/>
                  </a:moveTo>
                  <a:lnTo>
                    <a:pt x="16868" y="2884"/>
                  </a:lnTo>
                  <a:lnTo>
                    <a:pt x="7342" y="9502"/>
                  </a:lnTo>
                  <a:lnTo>
                    <a:pt x="1495" y="19431"/>
                  </a:lnTo>
                  <a:lnTo>
                    <a:pt x="0" y="32245"/>
                  </a:lnTo>
                  <a:lnTo>
                    <a:pt x="3318" y="45061"/>
                  </a:lnTo>
                  <a:lnTo>
                    <a:pt x="10801" y="54068"/>
                  </a:lnTo>
                  <a:lnTo>
                    <a:pt x="21570" y="59168"/>
                  </a:lnTo>
                  <a:lnTo>
                    <a:pt x="34747" y="60261"/>
                  </a:lnTo>
                  <a:lnTo>
                    <a:pt x="44147" y="58514"/>
                  </a:lnTo>
                  <a:lnTo>
                    <a:pt x="52458" y="54427"/>
                  </a:lnTo>
                  <a:lnTo>
                    <a:pt x="58791" y="47933"/>
                  </a:lnTo>
                  <a:lnTo>
                    <a:pt x="59312" y="46583"/>
                  </a:lnTo>
                  <a:lnTo>
                    <a:pt x="25412" y="46583"/>
                  </a:lnTo>
                  <a:lnTo>
                    <a:pt x="20828" y="42456"/>
                  </a:lnTo>
                  <a:lnTo>
                    <a:pt x="20307" y="34277"/>
                  </a:lnTo>
                  <a:lnTo>
                    <a:pt x="62598" y="31559"/>
                  </a:lnTo>
                  <a:lnTo>
                    <a:pt x="62445" y="29502"/>
                  </a:lnTo>
                  <a:lnTo>
                    <a:pt x="60907" y="22682"/>
                  </a:lnTo>
                  <a:lnTo>
                    <a:pt x="19875" y="22682"/>
                  </a:lnTo>
                  <a:lnTo>
                    <a:pt x="20764" y="16776"/>
                  </a:lnTo>
                  <a:lnTo>
                    <a:pt x="25374" y="13360"/>
                  </a:lnTo>
                  <a:lnTo>
                    <a:pt x="36652" y="12611"/>
                  </a:lnTo>
                  <a:lnTo>
                    <a:pt x="56761" y="12611"/>
                  </a:lnTo>
                  <a:lnTo>
                    <a:pt x="52833" y="7016"/>
                  </a:lnTo>
                  <a:lnTo>
                    <a:pt x="42688" y="1355"/>
                  </a:lnTo>
                  <a:lnTo>
                    <a:pt x="29400" y="0"/>
                  </a:lnTo>
                  <a:close/>
                </a:path>
                <a:path w="62864" h="60325">
                  <a:moveTo>
                    <a:pt x="62255" y="38963"/>
                  </a:moveTo>
                  <a:lnTo>
                    <a:pt x="42976" y="40208"/>
                  </a:lnTo>
                  <a:lnTo>
                    <a:pt x="41008" y="44157"/>
                  </a:lnTo>
                  <a:lnTo>
                    <a:pt x="38011" y="45834"/>
                  </a:lnTo>
                  <a:lnTo>
                    <a:pt x="25412" y="46583"/>
                  </a:lnTo>
                  <a:lnTo>
                    <a:pt x="59312" y="46583"/>
                  </a:lnTo>
                  <a:lnTo>
                    <a:pt x="62255" y="38963"/>
                  </a:lnTo>
                  <a:close/>
                </a:path>
                <a:path w="62864" h="60325">
                  <a:moveTo>
                    <a:pt x="56761" y="12611"/>
                  </a:moveTo>
                  <a:lnTo>
                    <a:pt x="36652" y="12611"/>
                  </a:lnTo>
                  <a:lnTo>
                    <a:pt x="41833" y="15773"/>
                  </a:lnTo>
                  <a:lnTo>
                    <a:pt x="43180" y="21196"/>
                  </a:lnTo>
                  <a:lnTo>
                    <a:pt x="19875" y="22682"/>
                  </a:lnTo>
                  <a:lnTo>
                    <a:pt x="60907" y="22682"/>
                  </a:lnTo>
                  <a:lnTo>
                    <a:pt x="59523" y="16544"/>
                  </a:lnTo>
                  <a:lnTo>
                    <a:pt x="56761" y="12611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058730" y="2839829"/>
              <a:ext cx="62865" cy="61594"/>
            </a:xfrm>
            <a:custGeom>
              <a:avLst/>
              <a:gdLst/>
              <a:ahLst/>
              <a:cxnLst/>
              <a:rect l="l" t="t" r="r" b="b"/>
              <a:pathLst>
                <a:path w="62864" h="61594">
                  <a:moveTo>
                    <a:pt x="61595" y="15874"/>
                  </a:moveTo>
                  <a:lnTo>
                    <a:pt x="25679" y="15874"/>
                  </a:lnTo>
                  <a:lnTo>
                    <a:pt x="43751" y="17221"/>
                  </a:lnTo>
                  <a:lnTo>
                    <a:pt x="42125" y="26619"/>
                  </a:lnTo>
                  <a:lnTo>
                    <a:pt x="41732" y="32042"/>
                  </a:lnTo>
                  <a:lnTo>
                    <a:pt x="39598" y="59613"/>
                  </a:lnTo>
                  <a:lnTo>
                    <a:pt x="59664" y="61137"/>
                  </a:lnTo>
                  <a:lnTo>
                    <a:pt x="62318" y="26174"/>
                  </a:lnTo>
                  <a:lnTo>
                    <a:pt x="61909" y="17221"/>
                  </a:lnTo>
                  <a:lnTo>
                    <a:pt x="61836" y="16459"/>
                  </a:lnTo>
                  <a:lnTo>
                    <a:pt x="61595" y="15874"/>
                  </a:lnTo>
                  <a:close/>
                </a:path>
                <a:path w="62864" h="61594">
                  <a:moveTo>
                    <a:pt x="4330" y="0"/>
                  </a:moveTo>
                  <a:lnTo>
                    <a:pt x="0" y="56654"/>
                  </a:lnTo>
                  <a:lnTo>
                    <a:pt x="20091" y="58165"/>
                  </a:lnTo>
                  <a:lnTo>
                    <a:pt x="22872" y="21742"/>
                  </a:lnTo>
                  <a:lnTo>
                    <a:pt x="25679" y="15874"/>
                  </a:lnTo>
                  <a:lnTo>
                    <a:pt x="61595" y="15874"/>
                  </a:lnTo>
                  <a:lnTo>
                    <a:pt x="58704" y="8863"/>
                  </a:lnTo>
                  <a:lnTo>
                    <a:pt x="23863" y="8826"/>
                  </a:lnTo>
                  <a:lnTo>
                    <a:pt x="24409" y="1523"/>
                  </a:lnTo>
                  <a:lnTo>
                    <a:pt x="4330" y="0"/>
                  </a:lnTo>
                  <a:close/>
                </a:path>
                <a:path w="62864" h="61594">
                  <a:moveTo>
                    <a:pt x="35013" y="495"/>
                  </a:moveTo>
                  <a:lnTo>
                    <a:pt x="29235" y="2425"/>
                  </a:lnTo>
                  <a:lnTo>
                    <a:pt x="24066" y="8826"/>
                  </a:lnTo>
                  <a:lnTo>
                    <a:pt x="58661" y="8826"/>
                  </a:lnTo>
                  <a:lnTo>
                    <a:pt x="52469" y="3541"/>
                  </a:lnTo>
                  <a:lnTo>
                    <a:pt x="42849" y="1066"/>
                  </a:lnTo>
                  <a:lnTo>
                    <a:pt x="35013" y="495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132329" y="2831513"/>
              <a:ext cx="41910" cy="76835"/>
            </a:xfrm>
            <a:custGeom>
              <a:avLst/>
              <a:gdLst/>
              <a:ahLst/>
              <a:cxnLst/>
              <a:rect l="l" t="t" r="r" b="b"/>
              <a:pathLst>
                <a:path w="41910" h="76835">
                  <a:moveTo>
                    <a:pt x="4381" y="15519"/>
                  </a:moveTo>
                  <a:lnTo>
                    <a:pt x="1231" y="31749"/>
                  </a:lnTo>
                  <a:lnTo>
                    <a:pt x="7607" y="33058"/>
                  </a:lnTo>
                  <a:lnTo>
                    <a:pt x="0" y="72428"/>
                  </a:lnTo>
                  <a:lnTo>
                    <a:pt x="19735" y="76326"/>
                  </a:lnTo>
                  <a:lnTo>
                    <a:pt x="27406" y="36893"/>
                  </a:lnTo>
                  <a:lnTo>
                    <a:pt x="39002" y="36893"/>
                  </a:lnTo>
                  <a:lnTo>
                    <a:pt x="41757" y="22732"/>
                  </a:lnTo>
                  <a:lnTo>
                    <a:pt x="30568" y="20561"/>
                  </a:lnTo>
                  <a:lnTo>
                    <a:pt x="31296" y="16802"/>
                  </a:lnTo>
                  <a:lnTo>
                    <a:pt x="10795" y="16802"/>
                  </a:lnTo>
                  <a:lnTo>
                    <a:pt x="4381" y="15519"/>
                  </a:lnTo>
                  <a:close/>
                </a:path>
                <a:path w="41910" h="76835">
                  <a:moveTo>
                    <a:pt x="39002" y="36893"/>
                  </a:moveTo>
                  <a:lnTo>
                    <a:pt x="27406" y="36893"/>
                  </a:lnTo>
                  <a:lnTo>
                    <a:pt x="38582" y="39052"/>
                  </a:lnTo>
                  <a:lnTo>
                    <a:pt x="39002" y="36893"/>
                  </a:lnTo>
                  <a:close/>
                </a:path>
                <a:path w="41910" h="76835">
                  <a:moveTo>
                    <a:pt x="14033" y="0"/>
                  </a:moveTo>
                  <a:lnTo>
                    <a:pt x="10795" y="16802"/>
                  </a:lnTo>
                  <a:lnTo>
                    <a:pt x="31296" y="16802"/>
                  </a:lnTo>
                  <a:lnTo>
                    <a:pt x="33794" y="3886"/>
                  </a:lnTo>
                  <a:lnTo>
                    <a:pt x="14033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171734" y="2861374"/>
              <a:ext cx="62865" cy="62230"/>
            </a:xfrm>
            <a:custGeom>
              <a:avLst/>
              <a:gdLst/>
              <a:ahLst/>
              <a:cxnLst/>
              <a:rect l="l" t="t" r="r" b="b"/>
              <a:pathLst>
                <a:path w="62864" h="62230">
                  <a:moveTo>
                    <a:pt x="27818" y="0"/>
                  </a:moveTo>
                  <a:lnTo>
                    <a:pt x="16536" y="2751"/>
                  </a:lnTo>
                  <a:lnTo>
                    <a:pt x="7502" y="9898"/>
                  </a:lnTo>
                  <a:lnTo>
                    <a:pt x="1493" y="21277"/>
                  </a:lnTo>
                  <a:lnTo>
                    <a:pt x="0" y="34448"/>
                  </a:lnTo>
                  <a:lnTo>
                    <a:pt x="3747" y="45566"/>
                  </a:lnTo>
                  <a:lnTo>
                    <a:pt x="11962" y="54217"/>
                  </a:lnTo>
                  <a:lnTo>
                    <a:pt x="23870" y="59987"/>
                  </a:lnTo>
                  <a:lnTo>
                    <a:pt x="33282" y="61722"/>
                  </a:lnTo>
                  <a:lnTo>
                    <a:pt x="42509" y="60881"/>
                  </a:lnTo>
                  <a:lnTo>
                    <a:pt x="50758" y="57102"/>
                  </a:lnTo>
                  <a:lnTo>
                    <a:pt x="57233" y="50030"/>
                  </a:lnTo>
                  <a:lnTo>
                    <a:pt x="49613" y="47630"/>
                  </a:lnTo>
                  <a:lnTo>
                    <a:pt x="32138" y="47630"/>
                  </a:lnTo>
                  <a:lnTo>
                    <a:pt x="28011" y="46283"/>
                  </a:lnTo>
                  <a:lnTo>
                    <a:pt x="20098" y="43832"/>
                  </a:lnTo>
                  <a:lnTo>
                    <a:pt x="17292" y="38346"/>
                  </a:lnTo>
                  <a:lnTo>
                    <a:pt x="19743" y="30535"/>
                  </a:lnTo>
                  <a:lnTo>
                    <a:pt x="62338" y="30535"/>
                  </a:lnTo>
                  <a:lnTo>
                    <a:pt x="62700" y="28052"/>
                  </a:lnTo>
                  <a:lnTo>
                    <a:pt x="62314" y="26510"/>
                  </a:lnTo>
                  <a:lnTo>
                    <a:pt x="45803" y="26510"/>
                  </a:lnTo>
                  <a:lnTo>
                    <a:pt x="23553" y="19525"/>
                  </a:lnTo>
                  <a:lnTo>
                    <a:pt x="26474" y="14343"/>
                  </a:lnTo>
                  <a:lnTo>
                    <a:pt x="31998" y="12794"/>
                  </a:lnTo>
                  <a:lnTo>
                    <a:pt x="56578" y="12794"/>
                  </a:lnTo>
                  <a:lnTo>
                    <a:pt x="52454" y="7830"/>
                  </a:lnTo>
                  <a:lnTo>
                    <a:pt x="40571" y="1808"/>
                  </a:lnTo>
                  <a:lnTo>
                    <a:pt x="27818" y="0"/>
                  </a:lnTo>
                  <a:close/>
                </a:path>
                <a:path w="62864" h="62230">
                  <a:moveTo>
                    <a:pt x="38767" y="44213"/>
                  </a:moveTo>
                  <a:lnTo>
                    <a:pt x="35516" y="47185"/>
                  </a:lnTo>
                  <a:lnTo>
                    <a:pt x="32138" y="47630"/>
                  </a:lnTo>
                  <a:lnTo>
                    <a:pt x="49613" y="47630"/>
                  </a:lnTo>
                  <a:lnTo>
                    <a:pt x="38767" y="44213"/>
                  </a:lnTo>
                  <a:close/>
                </a:path>
                <a:path w="62864" h="62230">
                  <a:moveTo>
                    <a:pt x="62338" y="30535"/>
                  </a:moveTo>
                  <a:lnTo>
                    <a:pt x="19743" y="30535"/>
                  </a:lnTo>
                  <a:lnTo>
                    <a:pt x="60180" y="43223"/>
                  </a:lnTo>
                  <a:lnTo>
                    <a:pt x="60789" y="41140"/>
                  </a:lnTo>
                  <a:lnTo>
                    <a:pt x="62338" y="30535"/>
                  </a:lnTo>
                  <a:close/>
                </a:path>
                <a:path w="62864" h="62230">
                  <a:moveTo>
                    <a:pt x="56578" y="12794"/>
                  </a:moveTo>
                  <a:lnTo>
                    <a:pt x="31998" y="12794"/>
                  </a:lnTo>
                  <a:lnTo>
                    <a:pt x="42768" y="16159"/>
                  </a:lnTo>
                  <a:lnTo>
                    <a:pt x="46489" y="21061"/>
                  </a:lnTo>
                  <a:lnTo>
                    <a:pt x="45803" y="26510"/>
                  </a:lnTo>
                  <a:lnTo>
                    <a:pt x="62314" y="26510"/>
                  </a:lnTo>
                  <a:lnTo>
                    <a:pt x="59876" y="16764"/>
                  </a:lnTo>
                  <a:lnTo>
                    <a:pt x="56578" y="12794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31873" y="2880435"/>
              <a:ext cx="62865" cy="60325"/>
            </a:xfrm>
            <a:custGeom>
              <a:avLst/>
              <a:gdLst/>
              <a:ahLst/>
              <a:cxnLst/>
              <a:rect l="l" t="t" r="r" b="b"/>
              <a:pathLst>
                <a:path w="62864" h="60325">
                  <a:moveTo>
                    <a:pt x="23355" y="0"/>
                  </a:moveTo>
                  <a:lnTo>
                    <a:pt x="0" y="51663"/>
                  </a:lnTo>
                  <a:lnTo>
                    <a:pt x="18326" y="59956"/>
                  </a:lnTo>
                  <a:lnTo>
                    <a:pt x="27749" y="39128"/>
                  </a:lnTo>
                  <a:lnTo>
                    <a:pt x="31109" y="33165"/>
                  </a:lnTo>
                  <a:lnTo>
                    <a:pt x="35328" y="29094"/>
                  </a:lnTo>
                  <a:lnTo>
                    <a:pt x="40704" y="27554"/>
                  </a:lnTo>
                  <a:lnTo>
                    <a:pt x="57637" y="27554"/>
                  </a:lnTo>
                  <a:lnTo>
                    <a:pt x="62458" y="16852"/>
                  </a:lnTo>
                  <a:lnTo>
                    <a:pt x="38112" y="16852"/>
                  </a:lnTo>
                  <a:lnTo>
                    <a:pt x="37896" y="16751"/>
                  </a:lnTo>
                  <a:lnTo>
                    <a:pt x="41732" y="8280"/>
                  </a:lnTo>
                  <a:lnTo>
                    <a:pt x="23355" y="0"/>
                  </a:lnTo>
                  <a:close/>
                </a:path>
                <a:path w="62864" h="60325">
                  <a:moveTo>
                    <a:pt x="57637" y="27554"/>
                  </a:moveTo>
                  <a:lnTo>
                    <a:pt x="40704" y="27554"/>
                  </a:lnTo>
                  <a:lnTo>
                    <a:pt x="47536" y="29184"/>
                  </a:lnTo>
                  <a:lnTo>
                    <a:pt x="50342" y="30518"/>
                  </a:lnTo>
                  <a:lnTo>
                    <a:pt x="52590" y="31889"/>
                  </a:lnTo>
                  <a:lnTo>
                    <a:pt x="54533" y="34442"/>
                  </a:lnTo>
                  <a:lnTo>
                    <a:pt x="57637" y="27554"/>
                  </a:lnTo>
                  <a:close/>
                </a:path>
                <a:path w="62864" h="60325">
                  <a:moveTo>
                    <a:pt x="51803" y="11963"/>
                  </a:moveTo>
                  <a:lnTo>
                    <a:pt x="44475" y="12052"/>
                  </a:lnTo>
                  <a:lnTo>
                    <a:pt x="38112" y="16852"/>
                  </a:lnTo>
                  <a:lnTo>
                    <a:pt x="62458" y="16852"/>
                  </a:lnTo>
                  <a:lnTo>
                    <a:pt x="51803" y="11963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76911" y="2904030"/>
              <a:ext cx="45720" cy="59690"/>
            </a:xfrm>
            <a:custGeom>
              <a:avLst/>
              <a:gdLst/>
              <a:ahLst/>
              <a:cxnLst/>
              <a:rect l="l" t="t" r="r" b="b"/>
              <a:pathLst>
                <a:path w="45719" h="59689">
                  <a:moveTo>
                    <a:pt x="27851" y="0"/>
                  </a:moveTo>
                  <a:lnTo>
                    <a:pt x="0" y="49441"/>
                  </a:lnTo>
                  <a:lnTo>
                    <a:pt x="17564" y="59359"/>
                  </a:lnTo>
                  <a:lnTo>
                    <a:pt x="45377" y="9880"/>
                  </a:lnTo>
                  <a:lnTo>
                    <a:pt x="27851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313090" y="2930764"/>
              <a:ext cx="62865" cy="63500"/>
            </a:xfrm>
            <a:custGeom>
              <a:avLst/>
              <a:gdLst/>
              <a:ahLst/>
              <a:cxnLst/>
              <a:rect l="l" t="t" r="r" b="b"/>
              <a:pathLst>
                <a:path w="62864" h="63500">
                  <a:moveTo>
                    <a:pt x="25486" y="0"/>
                  </a:moveTo>
                  <a:lnTo>
                    <a:pt x="14698" y="4029"/>
                  </a:lnTo>
                  <a:lnTo>
                    <a:pt x="5468" y="13039"/>
                  </a:lnTo>
                  <a:lnTo>
                    <a:pt x="0" y="25120"/>
                  </a:lnTo>
                  <a:lnTo>
                    <a:pt x="156" y="36836"/>
                  </a:lnTo>
                  <a:lnTo>
                    <a:pt x="5318" y="47576"/>
                  </a:lnTo>
                  <a:lnTo>
                    <a:pt x="14866" y="56727"/>
                  </a:lnTo>
                  <a:lnTo>
                    <a:pt x="23292" y="61276"/>
                  </a:lnTo>
                  <a:lnTo>
                    <a:pt x="32331" y="63312"/>
                  </a:lnTo>
                  <a:lnTo>
                    <a:pt x="41337" y="62253"/>
                  </a:lnTo>
                  <a:lnTo>
                    <a:pt x="49664" y="57515"/>
                  </a:lnTo>
                  <a:lnTo>
                    <a:pt x="36419" y="48142"/>
                  </a:lnTo>
                  <a:lnTo>
                    <a:pt x="29877" y="48142"/>
                  </a:lnTo>
                  <a:lnTo>
                    <a:pt x="26499" y="47532"/>
                  </a:lnTo>
                  <a:lnTo>
                    <a:pt x="23032" y="44992"/>
                  </a:lnTo>
                  <a:lnTo>
                    <a:pt x="16237" y="40217"/>
                  </a:lnTo>
                  <a:lnTo>
                    <a:pt x="15247" y="34147"/>
                  </a:lnTo>
                  <a:lnTo>
                    <a:pt x="20009" y="27441"/>
                  </a:lnTo>
                  <a:lnTo>
                    <a:pt x="40061" y="27441"/>
                  </a:lnTo>
                  <a:lnTo>
                    <a:pt x="26956" y="18195"/>
                  </a:lnTo>
                  <a:lnTo>
                    <a:pt x="31338" y="14030"/>
                  </a:lnTo>
                  <a:lnTo>
                    <a:pt x="56192" y="14030"/>
                  </a:lnTo>
                  <a:lnTo>
                    <a:pt x="48610" y="6486"/>
                  </a:lnTo>
                  <a:lnTo>
                    <a:pt x="37050" y="852"/>
                  </a:lnTo>
                  <a:lnTo>
                    <a:pt x="25486" y="0"/>
                  </a:lnTo>
                  <a:close/>
                </a:path>
                <a:path w="62864" h="63500">
                  <a:moveTo>
                    <a:pt x="40061" y="27441"/>
                  </a:moveTo>
                  <a:lnTo>
                    <a:pt x="20009" y="27441"/>
                  </a:lnTo>
                  <a:lnTo>
                    <a:pt x="54579" y="51889"/>
                  </a:lnTo>
                  <a:lnTo>
                    <a:pt x="55785" y="50238"/>
                  </a:lnTo>
                  <a:lnTo>
                    <a:pt x="61631" y="38322"/>
                  </a:lnTo>
                  <a:lnTo>
                    <a:pt x="62074" y="31645"/>
                  </a:lnTo>
                  <a:lnTo>
                    <a:pt x="46019" y="31645"/>
                  </a:lnTo>
                  <a:lnTo>
                    <a:pt x="40061" y="27441"/>
                  </a:lnTo>
                  <a:close/>
                </a:path>
                <a:path w="62864" h="63500">
                  <a:moveTo>
                    <a:pt x="33852" y="46326"/>
                  </a:moveTo>
                  <a:lnTo>
                    <a:pt x="29877" y="48142"/>
                  </a:lnTo>
                  <a:lnTo>
                    <a:pt x="36419" y="48142"/>
                  </a:lnTo>
                  <a:lnTo>
                    <a:pt x="33852" y="46326"/>
                  </a:lnTo>
                  <a:close/>
                </a:path>
                <a:path w="62864" h="63500">
                  <a:moveTo>
                    <a:pt x="56192" y="14030"/>
                  </a:moveTo>
                  <a:lnTo>
                    <a:pt x="31338" y="14030"/>
                  </a:lnTo>
                  <a:lnTo>
                    <a:pt x="37091" y="14360"/>
                  </a:lnTo>
                  <a:lnTo>
                    <a:pt x="41891" y="17751"/>
                  </a:lnTo>
                  <a:lnTo>
                    <a:pt x="46298" y="20913"/>
                  </a:lnTo>
                  <a:lnTo>
                    <a:pt x="48330" y="26616"/>
                  </a:lnTo>
                  <a:lnTo>
                    <a:pt x="46019" y="31645"/>
                  </a:lnTo>
                  <a:lnTo>
                    <a:pt x="62074" y="31645"/>
                  </a:lnTo>
                  <a:lnTo>
                    <a:pt x="62354" y="27441"/>
                  </a:lnTo>
                  <a:lnTo>
                    <a:pt x="62371" y="26616"/>
                  </a:lnTo>
                  <a:lnTo>
                    <a:pt x="58073" y="15901"/>
                  </a:lnTo>
                  <a:lnTo>
                    <a:pt x="56192" y="1403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387889" y="2978557"/>
              <a:ext cx="118110" cy="118110"/>
            </a:xfrm>
            <a:custGeom>
              <a:avLst/>
              <a:gdLst/>
              <a:ahLst/>
              <a:cxnLst/>
              <a:rect l="l" t="t" r="r" b="b"/>
              <a:pathLst>
                <a:path w="118110" h="118110">
                  <a:moveTo>
                    <a:pt x="73105" y="37490"/>
                  </a:moveTo>
                  <a:lnTo>
                    <a:pt x="52870" y="37490"/>
                  </a:lnTo>
                  <a:lnTo>
                    <a:pt x="52997" y="37680"/>
                  </a:lnTo>
                  <a:lnTo>
                    <a:pt x="40131" y="101079"/>
                  </a:lnTo>
                  <a:lnTo>
                    <a:pt x="54241" y="117551"/>
                  </a:lnTo>
                  <a:lnTo>
                    <a:pt x="98054" y="79921"/>
                  </a:lnTo>
                  <a:lnTo>
                    <a:pt x="64706" y="79921"/>
                  </a:lnTo>
                  <a:lnTo>
                    <a:pt x="64566" y="79819"/>
                  </a:lnTo>
                  <a:lnTo>
                    <a:pt x="73105" y="37490"/>
                  </a:lnTo>
                  <a:close/>
                </a:path>
                <a:path w="118110" h="118110">
                  <a:moveTo>
                    <a:pt x="103352" y="46736"/>
                  </a:moveTo>
                  <a:lnTo>
                    <a:pt x="64706" y="79921"/>
                  </a:lnTo>
                  <a:lnTo>
                    <a:pt x="98054" y="79921"/>
                  </a:lnTo>
                  <a:lnTo>
                    <a:pt x="117513" y="63207"/>
                  </a:lnTo>
                  <a:lnTo>
                    <a:pt x="103352" y="46736"/>
                  </a:lnTo>
                  <a:close/>
                </a:path>
                <a:path w="118110" h="118110">
                  <a:moveTo>
                    <a:pt x="63245" y="0"/>
                  </a:moveTo>
                  <a:lnTo>
                    <a:pt x="0" y="54394"/>
                  </a:lnTo>
                  <a:lnTo>
                    <a:pt x="14109" y="70815"/>
                  </a:lnTo>
                  <a:lnTo>
                    <a:pt x="52870" y="37490"/>
                  </a:lnTo>
                  <a:lnTo>
                    <a:pt x="73105" y="37490"/>
                  </a:lnTo>
                  <a:lnTo>
                    <a:pt x="77355" y="16421"/>
                  </a:lnTo>
                  <a:lnTo>
                    <a:pt x="6324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455109" y="3083763"/>
              <a:ext cx="73660" cy="75565"/>
            </a:xfrm>
            <a:custGeom>
              <a:avLst/>
              <a:gdLst/>
              <a:ahLst/>
              <a:cxnLst/>
              <a:rect l="l" t="t" r="r" b="b"/>
              <a:pathLst>
                <a:path w="73660" h="75564">
                  <a:moveTo>
                    <a:pt x="26256" y="0"/>
                  </a:moveTo>
                  <a:lnTo>
                    <a:pt x="15246" y="4134"/>
                  </a:lnTo>
                  <a:lnTo>
                    <a:pt x="6355" y="11854"/>
                  </a:lnTo>
                  <a:lnTo>
                    <a:pt x="1062" y="21844"/>
                  </a:lnTo>
                  <a:lnTo>
                    <a:pt x="0" y="32988"/>
                  </a:lnTo>
                  <a:lnTo>
                    <a:pt x="3803" y="44165"/>
                  </a:lnTo>
                  <a:lnTo>
                    <a:pt x="7220" y="49854"/>
                  </a:lnTo>
                  <a:lnTo>
                    <a:pt x="12909" y="54655"/>
                  </a:lnTo>
                  <a:lnTo>
                    <a:pt x="19589" y="54731"/>
                  </a:lnTo>
                  <a:lnTo>
                    <a:pt x="19666" y="54947"/>
                  </a:lnTo>
                  <a:lnTo>
                    <a:pt x="14255" y="58160"/>
                  </a:lnTo>
                  <a:lnTo>
                    <a:pt x="24517" y="75470"/>
                  </a:lnTo>
                  <a:lnTo>
                    <a:pt x="70915" y="47962"/>
                  </a:lnTo>
                  <a:lnTo>
                    <a:pt x="32785" y="47962"/>
                  </a:lnTo>
                  <a:lnTo>
                    <a:pt x="25584" y="46705"/>
                  </a:lnTo>
                  <a:lnTo>
                    <a:pt x="21444" y="39656"/>
                  </a:lnTo>
                  <a:lnTo>
                    <a:pt x="17253" y="32595"/>
                  </a:lnTo>
                  <a:lnTo>
                    <a:pt x="19589" y="25674"/>
                  </a:lnTo>
                  <a:lnTo>
                    <a:pt x="25736" y="22079"/>
                  </a:lnTo>
                  <a:lnTo>
                    <a:pt x="31731" y="18447"/>
                  </a:lnTo>
                  <a:lnTo>
                    <a:pt x="58855" y="18447"/>
                  </a:lnTo>
                  <a:lnTo>
                    <a:pt x="55670" y="13139"/>
                  </a:lnTo>
                  <a:lnTo>
                    <a:pt x="47718" y="4465"/>
                  </a:lnTo>
                  <a:lnTo>
                    <a:pt x="37496" y="97"/>
                  </a:lnTo>
                  <a:lnTo>
                    <a:pt x="26256" y="0"/>
                  </a:lnTo>
                  <a:close/>
                </a:path>
                <a:path w="73660" h="75564">
                  <a:moveTo>
                    <a:pt x="58855" y="18447"/>
                  </a:moveTo>
                  <a:lnTo>
                    <a:pt x="31731" y="18447"/>
                  </a:lnTo>
                  <a:lnTo>
                    <a:pt x="39211" y="19539"/>
                  </a:lnTo>
                  <a:lnTo>
                    <a:pt x="43402" y="26575"/>
                  </a:lnTo>
                  <a:lnTo>
                    <a:pt x="47555" y="33675"/>
                  </a:lnTo>
                  <a:lnTo>
                    <a:pt x="44964" y="40723"/>
                  </a:lnTo>
                  <a:lnTo>
                    <a:pt x="38932" y="44241"/>
                  </a:lnTo>
                  <a:lnTo>
                    <a:pt x="32785" y="47962"/>
                  </a:lnTo>
                  <a:lnTo>
                    <a:pt x="70915" y="47962"/>
                  </a:lnTo>
                  <a:lnTo>
                    <a:pt x="73336" y="46527"/>
                  </a:lnTo>
                  <a:lnTo>
                    <a:pt x="64764" y="32036"/>
                  </a:lnTo>
                  <a:lnTo>
                    <a:pt x="58299" y="32036"/>
                  </a:lnTo>
                  <a:lnTo>
                    <a:pt x="60420" y="25851"/>
                  </a:lnTo>
                  <a:lnTo>
                    <a:pt x="59023" y="18727"/>
                  </a:lnTo>
                  <a:lnTo>
                    <a:pt x="58855" y="18447"/>
                  </a:lnTo>
                  <a:close/>
                </a:path>
                <a:path w="73660" h="75564">
                  <a:moveTo>
                    <a:pt x="63074" y="29179"/>
                  </a:moveTo>
                  <a:lnTo>
                    <a:pt x="58299" y="32036"/>
                  </a:lnTo>
                  <a:lnTo>
                    <a:pt x="64764" y="32036"/>
                  </a:lnTo>
                  <a:lnTo>
                    <a:pt x="63074" y="29179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85100" y="3142639"/>
              <a:ext cx="76200" cy="48260"/>
            </a:xfrm>
            <a:custGeom>
              <a:avLst/>
              <a:gdLst/>
              <a:ahLst/>
              <a:cxnLst/>
              <a:rect l="l" t="t" r="r" b="b"/>
              <a:pathLst>
                <a:path w="76200" h="48260">
                  <a:moveTo>
                    <a:pt x="49237" y="901"/>
                  </a:moveTo>
                  <a:lnTo>
                    <a:pt x="34086" y="7619"/>
                  </a:lnTo>
                  <a:lnTo>
                    <a:pt x="36728" y="13601"/>
                  </a:lnTo>
                  <a:lnTo>
                    <a:pt x="0" y="29832"/>
                  </a:lnTo>
                  <a:lnTo>
                    <a:pt x="8153" y="48221"/>
                  </a:lnTo>
                  <a:lnTo>
                    <a:pt x="44843" y="32029"/>
                  </a:lnTo>
                  <a:lnTo>
                    <a:pt x="62985" y="32029"/>
                  </a:lnTo>
                  <a:lnTo>
                    <a:pt x="60007" y="25311"/>
                  </a:lnTo>
                  <a:lnTo>
                    <a:pt x="75577" y="18414"/>
                  </a:lnTo>
                  <a:lnTo>
                    <a:pt x="70499" y="6908"/>
                  </a:lnTo>
                  <a:lnTo>
                    <a:pt x="51892" y="6908"/>
                  </a:lnTo>
                  <a:lnTo>
                    <a:pt x="49237" y="901"/>
                  </a:lnTo>
                  <a:close/>
                </a:path>
                <a:path w="76200" h="48260">
                  <a:moveTo>
                    <a:pt x="62985" y="32029"/>
                  </a:moveTo>
                  <a:lnTo>
                    <a:pt x="44843" y="32029"/>
                  </a:lnTo>
                  <a:lnTo>
                    <a:pt x="49428" y="42405"/>
                  </a:lnTo>
                  <a:lnTo>
                    <a:pt x="64617" y="35712"/>
                  </a:lnTo>
                  <a:lnTo>
                    <a:pt x="62985" y="32029"/>
                  </a:lnTo>
                  <a:close/>
                </a:path>
                <a:path w="76200" h="48260">
                  <a:moveTo>
                    <a:pt x="67449" y="0"/>
                  </a:moveTo>
                  <a:lnTo>
                    <a:pt x="51892" y="6908"/>
                  </a:lnTo>
                  <a:lnTo>
                    <a:pt x="70499" y="6908"/>
                  </a:lnTo>
                  <a:lnTo>
                    <a:pt x="67449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499949" y="3188820"/>
              <a:ext cx="60325" cy="38100"/>
            </a:xfrm>
            <a:custGeom>
              <a:avLst/>
              <a:gdLst/>
              <a:ahLst/>
              <a:cxnLst/>
              <a:rect l="l" t="t" r="r" b="b"/>
              <a:pathLst>
                <a:path w="60325" h="38100">
                  <a:moveTo>
                    <a:pt x="53505" y="0"/>
                  </a:moveTo>
                  <a:lnTo>
                    <a:pt x="0" y="18859"/>
                  </a:lnTo>
                  <a:lnTo>
                    <a:pt x="6692" y="37884"/>
                  </a:lnTo>
                  <a:lnTo>
                    <a:pt x="60159" y="18935"/>
                  </a:lnTo>
                  <a:lnTo>
                    <a:pt x="5350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15236" y="3227542"/>
              <a:ext cx="60960" cy="67310"/>
            </a:xfrm>
            <a:custGeom>
              <a:avLst/>
              <a:gdLst/>
              <a:ahLst/>
              <a:cxnLst/>
              <a:rect l="l" t="t" r="r" b="b"/>
              <a:pathLst>
                <a:path w="60960" h="67310">
                  <a:moveTo>
                    <a:pt x="35765" y="0"/>
                  </a:moveTo>
                  <a:lnTo>
                    <a:pt x="70" y="26681"/>
                  </a:lnTo>
                  <a:lnTo>
                    <a:pt x="0" y="28459"/>
                  </a:lnTo>
                  <a:lnTo>
                    <a:pt x="924" y="40397"/>
                  </a:lnTo>
                  <a:lnTo>
                    <a:pt x="5817" y="52635"/>
                  </a:lnTo>
                  <a:lnTo>
                    <a:pt x="13992" y="61906"/>
                  </a:lnTo>
                  <a:lnTo>
                    <a:pt x="24920" y="67028"/>
                  </a:lnTo>
                  <a:lnTo>
                    <a:pt x="38071" y="66813"/>
                  </a:lnTo>
                  <a:lnTo>
                    <a:pt x="49997" y="61200"/>
                  </a:lnTo>
                  <a:lnTo>
                    <a:pt x="57570" y="51777"/>
                  </a:lnTo>
                  <a:lnTo>
                    <a:pt x="58654" y="47814"/>
                  </a:lnTo>
                  <a:lnTo>
                    <a:pt x="26260" y="47814"/>
                  </a:lnTo>
                  <a:lnTo>
                    <a:pt x="19796" y="44411"/>
                  </a:lnTo>
                  <a:lnTo>
                    <a:pt x="16062" y="28459"/>
                  </a:lnTo>
                  <a:lnTo>
                    <a:pt x="20355" y="22541"/>
                  </a:lnTo>
                  <a:lnTo>
                    <a:pt x="34172" y="19328"/>
                  </a:lnTo>
                  <a:lnTo>
                    <a:pt x="56894" y="19328"/>
                  </a:lnTo>
                  <a:lnTo>
                    <a:pt x="54924" y="14408"/>
                  </a:lnTo>
                  <a:lnTo>
                    <a:pt x="46723" y="5120"/>
                  </a:lnTo>
                  <a:lnTo>
                    <a:pt x="35765" y="0"/>
                  </a:lnTo>
                  <a:close/>
                </a:path>
                <a:path w="60960" h="67310">
                  <a:moveTo>
                    <a:pt x="56894" y="19328"/>
                  </a:moveTo>
                  <a:lnTo>
                    <a:pt x="34172" y="19328"/>
                  </a:lnTo>
                  <a:lnTo>
                    <a:pt x="40967" y="22630"/>
                  </a:lnTo>
                  <a:lnTo>
                    <a:pt x="44662" y="38581"/>
                  </a:lnTo>
                  <a:lnTo>
                    <a:pt x="40040" y="44538"/>
                  </a:lnTo>
                  <a:lnTo>
                    <a:pt x="26260" y="47814"/>
                  </a:lnTo>
                  <a:lnTo>
                    <a:pt x="58654" y="47814"/>
                  </a:lnTo>
                  <a:lnTo>
                    <a:pt x="60837" y="39839"/>
                  </a:lnTo>
                  <a:lnTo>
                    <a:pt x="59839" y="26681"/>
                  </a:lnTo>
                  <a:lnTo>
                    <a:pt x="56894" y="19328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526534" y="3303722"/>
              <a:ext cx="61594" cy="64769"/>
            </a:xfrm>
            <a:custGeom>
              <a:avLst/>
              <a:gdLst/>
              <a:ahLst/>
              <a:cxnLst/>
              <a:rect l="l" t="t" r="r" b="b"/>
              <a:pathLst>
                <a:path w="61594" h="64770">
                  <a:moveTo>
                    <a:pt x="36080" y="41490"/>
                  </a:moveTo>
                  <a:lnTo>
                    <a:pt x="3098" y="44157"/>
                  </a:lnTo>
                  <a:lnTo>
                    <a:pt x="4648" y="64160"/>
                  </a:lnTo>
                  <a:lnTo>
                    <a:pt x="39611" y="61455"/>
                  </a:lnTo>
                  <a:lnTo>
                    <a:pt x="49068" y="59523"/>
                  </a:lnTo>
                  <a:lnTo>
                    <a:pt x="56200" y="55170"/>
                  </a:lnTo>
                  <a:lnTo>
                    <a:pt x="60499" y="48162"/>
                  </a:lnTo>
                  <a:lnTo>
                    <a:pt x="61122" y="41706"/>
                  </a:lnTo>
                  <a:lnTo>
                    <a:pt x="45580" y="41706"/>
                  </a:lnTo>
                  <a:lnTo>
                    <a:pt x="36080" y="41490"/>
                  </a:lnTo>
                  <a:close/>
                </a:path>
                <a:path w="61594" h="64770">
                  <a:moveTo>
                    <a:pt x="52190" y="21691"/>
                  </a:moveTo>
                  <a:lnTo>
                    <a:pt x="37934" y="21691"/>
                  </a:lnTo>
                  <a:lnTo>
                    <a:pt x="44183" y="23571"/>
                  </a:lnTo>
                  <a:lnTo>
                    <a:pt x="44843" y="31724"/>
                  </a:lnTo>
                  <a:lnTo>
                    <a:pt x="45580" y="41706"/>
                  </a:lnTo>
                  <a:lnTo>
                    <a:pt x="61122" y="41706"/>
                  </a:lnTo>
                  <a:lnTo>
                    <a:pt x="61455" y="38265"/>
                  </a:lnTo>
                  <a:lnTo>
                    <a:pt x="60832" y="30467"/>
                  </a:lnTo>
                  <a:lnTo>
                    <a:pt x="58051" y="25031"/>
                  </a:lnTo>
                  <a:lnTo>
                    <a:pt x="52190" y="21691"/>
                  </a:lnTo>
                  <a:close/>
                </a:path>
                <a:path w="61594" h="64770">
                  <a:moveTo>
                    <a:pt x="56540" y="0"/>
                  </a:moveTo>
                  <a:lnTo>
                    <a:pt x="0" y="4521"/>
                  </a:lnTo>
                  <a:lnTo>
                    <a:pt x="1549" y="24561"/>
                  </a:lnTo>
                  <a:lnTo>
                    <a:pt x="37934" y="21691"/>
                  </a:lnTo>
                  <a:lnTo>
                    <a:pt x="52190" y="21691"/>
                  </a:lnTo>
                  <a:lnTo>
                    <a:pt x="50876" y="20942"/>
                  </a:lnTo>
                  <a:lnTo>
                    <a:pt x="50863" y="20662"/>
                  </a:lnTo>
                  <a:lnTo>
                    <a:pt x="58115" y="20167"/>
                  </a:lnTo>
                  <a:lnTo>
                    <a:pt x="56540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527028" y="3377391"/>
              <a:ext cx="61594" cy="67945"/>
            </a:xfrm>
            <a:custGeom>
              <a:avLst/>
              <a:gdLst/>
              <a:ahLst/>
              <a:cxnLst/>
              <a:rect l="l" t="t" r="r" b="b"/>
              <a:pathLst>
                <a:path w="61594" h="67945">
                  <a:moveTo>
                    <a:pt x="1435" y="43891"/>
                  </a:moveTo>
                  <a:lnTo>
                    <a:pt x="0" y="63906"/>
                  </a:lnTo>
                  <a:lnTo>
                    <a:pt x="56591" y="67881"/>
                  </a:lnTo>
                  <a:lnTo>
                    <a:pt x="58000" y="47802"/>
                  </a:lnTo>
                  <a:lnTo>
                    <a:pt x="52489" y="47459"/>
                  </a:lnTo>
                  <a:lnTo>
                    <a:pt x="53046" y="47053"/>
                  </a:lnTo>
                  <a:lnTo>
                    <a:pt x="36563" y="47053"/>
                  </a:lnTo>
                  <a:lnTo>
                    <a:pt x="22428" y="46037"/>
                  </a:lnTo>
                  <a:lnTo>
                    <a:pt x="20726" y="44322"/>
                  </a:lnTo>
                  <a:lnTo>
                    <a:pt x="7721" y="44322"/>
                  </a:lnTo>
                  <a:lnTo>
                    <a:pt x="1435" y="43891"/>
                  </a:lnTo>
                  <a:close/>
                </a:path>
                <a:path w="61594" h="67945">
                  <a:moveTo>
                    <a:pt x="59670" y="20154"/>
                  </a:moveTo>
                  <a:lnTo>
                    <a:pt x="24257" y="20154"/>
                  </a:lnTo>
                  <a:lnTo>
                    <a:pt x="38341" y="21170"/>
                  </a:lnTo>
                  <a:lnTo>
                    <a:pt x="43891" y="26339"/>
                  </a:lnTo>
                  <a:lnTo>
                    <a:pt x="42722" y="42659"/>
                  </a:lnTo>
                  <a:lnTo>
                    <a:pt x="36563" y="47053"/>
                  </a:lnTo>
                  <a:lnTo>
                    <a:pt x="53046" y="47053"/>
                  </a:lnTo>
                  <a:lnTo>
                    <a:pt x="57746" y="43624"/>
                  </a:lnTo>
                  <a:lnTo>
                    <a:pt x="60655" y="36931"/>
                  </a:lnTo>
                  <a:lnTo>
                    <a:pt x="61112" y="30467"/>
                  </a:lnTo>
                  <a:lnTo>
                    <a:pt x="59670" y="20154"/>
                  </a:lnTo>
                  <a:close/>
                </a:path>
                <a:path w="61594" h="67945">
                  <a:moveTo>
                    <a:pt x="32969" y="0"/>
                  </a:moveTo>
                  <a:lnTo>
                    <a:pt x="749" y="26441"/>
                  </a:lnTo>
                  <a:lnTo>
                    <a:pt x="292" y="33045"/>
                  </a:lnTo>
                  <a:lnTo>
                    <a:pt x="2324" y="40144"/>
                  </a:lnTo>
                  <a:lnTo>
                    <a:pt x="7734" y="44132"/>
                  </a:lnTo>
                  <a:lnTo>
                    <a:pt x="7721" y="44322"/>
                  </a:lnTo>
                  <a:lnTo>
                    <a:pt x="20726" y="44322"/>
                  </a:lnTo>
                  <a:lnTo>
                    <a:pt x="17284" y="40855"/>
                  </a:lnTo>
                  <a:lnTo>
                    <a:pt x="17830" y="32689"/>
                  </a:lnTo>
                  <a:lnTo>
                    <a:pt x="18415" y="24574"/>
                  </a:lnTo>
                  <a:lnTo>
                    <a:pt x="24257" y="20154"/>
                  </a:lnTo>
                  <a:lnTo>
                    <a:pt x="59670" y="20154"/>
                  </a:lnTo>
                  <a:lnTo>
                    <a:pt x="59477" y="18779"/>
                  </a:lnTo>
                  <a:lnTo>
                    <a:pt x="53551" y="9361"/>
                  </a:lnTo>
                  <a:lnTo>
                    <a:pt x="44369" y="2879"/>
                  </a:lnTo>
                  <a:lnTo>
                    <a:pt x="32969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520669" y="3453560"/>
              <a:ext cx="93980" cy="36830"/>
            </a:xfrm>
            <a:custGeom>
              <a:avLst/>
              <a:gdLst/>
              <a:ahLst/>
              <a:cxnLst/>
              <a:rect l="l" t="t" r="r" b="b"/>
              <a:pathLst>
                <a:path w="93980" h="36829">
                  <a:moveTo>
                    <a:pt x="3632" y="0"/>
                  </a:moveTo>
                  <a:lnTo>
                    <a:pt x="0" y="19862"/>
                  </a:lnTo>
                  <a:lnTo>
                    <a:pt x="90258" y="36474"/>
                  </a:lnTo>
                  <a:lnTo>
                    <a:pt x="93878" y="16624"/>
                  </a:lnTo>
                  <a:lnTo>
                    <a:pt x="3632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507139" y="3488759"/>
              <a:ext cx="61594" cy="62865"/>
            </a:xfrm>
            <a:custGeom>
              <a:avLst/>
              <a:gdLst/>
              <a:ahLst/>
              <a:cxnLst/>
              <a:rect l="l" t="t" r="r" b="b"/>
              <a:pathLst>
                <a:path w="61594" h="62864">
                  <a:moveTo>
                    <a:pt x="58990" y="17325"/>
                  </a:moveTo>
                  <a:lnTo>
                    <a:pt x="23076" y="17325"/>
                  </a:lnTo>
                  <a:lnTo>
                    <a:pt x="30912" y="19637"/>
                  </a:lnTo>
                  <a:lnTo>
                    <a:pt x="18962" y="60264"/>
                  </a:lnTo>
                  <a:lnTo>
                    <a:pt x="20981" y="60836"/>
                  </a:lnTo>
                  <a:lnTo>
                    <a:pt x="34137" y="62533"/>
                  </a:lnTo>
                  <a:lnTo>
                    <a:pt x="45370" y="59516"/>
                  </a:lnTo>
                  <a:lnTo>
                    <a:pt x="54162" y="51940"/>
                  </a:lnTo>
                  <a:lnTo>
                    <a:pt x="56972" y="46167"/>
                  </a:lnTo>
                  <a:lnTo>
                    <a:pt x="40869" y="46167"/>
                  </a:lnTo>
                  <a:lnTo>
                    <a:pt x="35395" y="45634"/>
                  </a:lnTo>
                  <a:lnTo>
                    <a:pt x="41936" y="23256"/>
                  </a:lnTo>
                  <a:lnTo>
                    <a:pt x="60544" y="23256"/>
                  </a:lnTo>
                  <a:lnTo>
                    <a:pt x="58990" y="17325"/>
                  </a:lnTo>
                  <a:close/>
                </a:path>
                <a:path w="61594" h="62864">
                  <a:moveTo>
                    <a:pt x="26639" y="0"/>
                  </a:moveTo>
                  <a:lnTo>
                    <a:pt x="15625" y="3940"/>
                  </a:lnTo>
                  <a:lnTo>
                    <a:pt x="7139" y="12290"/>
                  </a:lnTo>
                  <a:lnTo>
                    <a:pt x="1575" y="24260"/>
                  </a:lnTo>
                  <a:lnTo>
                    <a:pt x="0" y="33695"/>
                  </a:lnTo>
                  <a:lnTo>
                    <a:pt x="980" y="42903"/>
                  </a:lnTo>
                  <a:lnTo>
                    <a:pt x="4877" y="51074"/>
                  </a:lnTo>
                  <a:lnTo>
                    <a:pt x="12053" y="57394"/>
                  </a:lnTo>
                  <a:lnTo>
                    <a:pt x="17552" y="38890"/>
                  </a:lnTo>
                  <a:lnTo>
                    <a:pt x="14555" y="35664"/>
                  </a:lnTo>
                  <a:lnTo>
                    <a:pt x="14085" y="32299"/>
                  </a:lnTo>
                  <a:lnTo>
                    <a:pt x="17603" y="20196"/>
                  </a:lnTo>
                  <a:lnTo>
                    <a:pt x="23076" y="17325"/>
                  </a:lnTo>
                  <a:lnTo>
                    <a:pt x="58990" y="17325"/>
                  </a:lnTo>
                  <a:lnTo>
                    <a:pt x="58636" y="15975"/>
                  </a:lnTo>
                  <a:lnTo>
                    <a:pt x="51323" y="7065"/>
                  </a:lnTo>
                  <a:lnTo>
                    <a:pt x="39790" y="1260"/>
                  </a:lnTo>
                  <a:lnTo>
                    <a:pt x="26639" y="0"/>
                  </a:lnTo>
                  <a:close/>
                </a:path>
                <a:path w="61594" h="62864">
                  <a:moveTo>
                    <a:pt x="60544" y="23256"/>
                  </a:moveTo>
                  <a:lnTo>
                    <a:pt x="41936" y="23256"/>
                  </a:lnTo>
                  <a:lnTo>
                    <a:pt x="47257" y="26076"/>
                  </a:lnTo>
                  <a:lnTo>
                    <a:pt x="48819" y="31588"/>
                  </a:lnTo>
                  <a:lnTo>
                    <a:pt x="47194" y="37252"/>
                  </a:lnTo>
                  <a:lnTo>
                    <a:pt x="45657" y="42395"/>
                  </a:lnTo>
                  <a:lnTo>
                    <a:pt x="40869" y="46167"/>
                  </a:lnTo>
                  <a:lnTo>
                    <a:pt x="56972" y="46167"/>
                  </a:lnTo>
                  <a:lnTo>
                    <a:pt x="59995" y="39957"/>
                  </a:lnTo>
                  <a:lnTo>
                    <a:pt x="61578" y="27201"/>
                  </a:lnTo>
                  <a:lnTo>
                    <a:pt x="60544" y="23256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06703" y="2889866"/>
              <a:ext cx="24130" cy="21590"/>
            </a:xfrm>
            <a:custGeom>
              <a:avLst/>
              <a:gdLst/>
              <a:ahLst/>
              <a:cxnLst/>
              <a:rect l="l" t="t" r="r" b="b"/>
              <a:pathLst>
                <a:path w="24130" h="21589">
                  <a:moveTo>
                    <a:pt x="6515" y="0"/>
                  </a:moveTo>
                  <a:lnTo>
                    <a:pt x="0" y="11633"/>
                  </a:lnTo>
                  <a:lnTo>
                    <a:pt x="17233" y="21297"/>
                  </a:lnTo>
                  <a:lnTo>
                    <a:pt x="23761" y="9702"/>
                  </a:lnTo>
                  <a:lnTo>
                    <a:pt x="6515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832455" y="2862628"/>
              <a:ext cx="23495" cy="20320"/>
            </a:xfrm>
            <a:custGeom>
              <a:avLst/>
              <a:gdLst/>
              <a:ahLst/>
              <a:cxnLst/>
              <a:rect l="l" t="t" r="r" b="b"/>
              <a:pathLst>
                <a:path w="23494" h="20319">
                  <a:moveTo>
                    <a:pt x="18313" y="0"/>
                  </a:moveTo>
                  <a:lnTo>
                    <a:pt x="0" y="7581"/>
                  </a:lnTo>
                  <a:lnTo>
                    <a:pt x="5080" y="19850"/>
                  </a:lnTo>
                  <a:lnTo>
                    <a:pt x="23368" y="12369"/>
                  </a:lnTo>
                  <a:lnTo>
                    <a:pt x="18313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555805" y="3183187"/>
              <a:ext cx="19685" cy="23495"/>
            </a:xfrm>
            <a:custGeom>
              <a:avLst/>
              <a:gdLst/>
              <a:ahLst/>
              <a:cxnLst/>
              <a:rect l="l" t="t" r="r" b="b"/>
              <a:pathLst>
                <a:path w="19685" h="23494">
                  <a:moveTo>
                    <a:pt x="12572" y="0"/>
                  </a:moveTo>
                  <a:lnTo>
                    <a:pt x="0" y="4508"/>
                  </a:lnTo>
                  <a:lnTo>
                    <a:pt x="6629" y="23139"/>
                  </a:lnTo>
                  <a:lnTo>
                    <a:pt x="19215" y="18669"/>
                  </a:lnTo>
                  <a:lnTo>
                    <a:pt x="12572" y="0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81626" y="3128026"/>
              <a:ext cx="412750" cy="418465"/>
            </a:xfrm>
            <a:custGeom>
              <a:avLst/>
              <a:gdLst/>
              <a:ahLst/>
              <a:cxnLst/>
              <a:rect l="l" t="t" r="r" b="b"/>
              <a:pathLst>
                <a:path w="412750" h="418464">
                  <a:moveTo>
                    <a:pt x="209105" y="0"/>
                  </a:moveTo>
                  <a:lnTo>
                    <a:pt x="161161" y="5522"/>
                  </a:lnTo>
                  <a:lnTo>
                    <a:pt x="117148" y="21254"/>
                  </a:lnTo>
                  <a:lnTo>
                    <a:pt x="78322" y="45940"/>
                  </a:lnTo>
                  <a:lnTo>
                    <a:pt x="45939" y="78325"/>
                  </a:lnTo>
                  <a:lnTo>
                    <a:pt x="21254" y="117152"/>
                  </a:lnTo>
                  <a:lnTo>
                    <a:pt x="5522" y="161168"/>
                  </a:lnTo>
                  <a:lnTo>
                    <a:pt x="0" y="209118"/>
                  </a:lnTo>
                  <a:lnTo>
                    <a:pt x="5522" y="257071"/>
                  </a:lnTo>
                  <a:lnTo>
                    <a:pt x="21254" y="301089"/>
                  </a:lnTo>
                  <a:lnTo>
                    <a:pt x="45939" y="339916"/>
                  </a:lnTo>
                  <a:lnTo>
                    <a:pt x="78322" y="372299"/>
                  </a:lnTo>
                  <a:lnTo>
                    <a:pt x="117148" y="396983"/>
                  </a:lnTo>
                  <a:lnTo>
                    <a:pt x="161161" y="412714"/>
                  </a:lnTo>
                  <a:lnTo>
                    <a:pt x="209105" y="418236"/>
                  </a:lnTo>
                  <a:lnTo>
                    <a:pt x="256526" y="412837"/>
                  </a:lnTo>
                  <a:lnTo>
                    <a:pt x="300116" y="397450"/>
                  </a:lnTo>
                  <a:lnTo>
                    <a:pt x="338662" y="373286"/>
                  </a:lnTo>
                  <a:lnTo>
                    <a:pt x="370956" y="341558"/>
                  </a:lnTo>
                  <a:lnTo>
                    <a:pt x="395784" y="303479"/>
                  </a:lnTo>
                  <a:lnTo>
                    <a:pt x="396733" y="300939"/>
                  </a:lnTo>
                  <a:lnTo>
                    <a:pt x="209105" y="300939"/>
                  </a:lnTo>
                  <a:lnTo>
                    <a:pt x="173372" y="293723"/>
                  </a:lnTo>
                  <a:lnTo>
                    <a:pt x="144189" y="274045"/>
                  </a:lnTo>
                  <a:lnTo>
                    <a:pt x="124512" y="244858"/>
                  </a:lnTo>
                  <a:lnTo>
                    <a:pt x="117297" y="209118"/>
                  </a:lnTo>
                  <a:lnTo>
                    <a:pt x="124512" y="173377"/>
                  </a:lnTo>
                  <a:lnTo>
                    <a:pt x="144189" y="144191"/>
                  </a:lnTo>
                  <a:lnTo>
                    <a:pt x="173372" y="124512"/>
                  </a:lnTo>
                  <a:lnTo>
                    <a:pt x="209105" y="117297"/>
                  </a:lnTo>
                  <a:lnTo>
                    <a:pt x="396905" y="117297"/>
                  </a:lnTo>
                  <a:lnTo>
                    <a:pt x="396558" y="116343"/>
                  </a:lnTo>
                  <a:lnTo>
                    <a:pt x="371825" y="77771"/>
                  </a:lnTo>
                  <a:lnTo>
                    <a:pt x="339472" y="45608"/>
                  </a:lnTo>
                  <a:lnTo>
                    <a:pt x="300741" y="21098"/>
                  </a:lnTo>
                  <a:lnTo>
                    <a:pt x="256871" y="5481"/>
                  </a:lnTo>
                  <a:lnTo>
                    <a:pt x="209105" y="0"/>
                  </a:lnTo>
                  <a:close/>
                </a:path>
                <a:path w="412750" h="418464">
                  <a:moveTo>
                    <a:pt x="286232" y="258978"/>
                  </a:moveTo>
                  <a:lnTo>
                    <a:pt x="271827" y="276191"/>
                  </a:lnTo>
                  <a:lnTo>
                    <a:pt x="253660" y="289431"/>
                  </a:lnTo>
                  <a:lnTo>
                    <a:pt x="232497" y="297935"/>
                  </a:lnTo>
                  <a:lnTo>
                    <a:pt x="209105" y="300939"/>
                  </a:lnTo>
                  <a:lnTo>
                    <a:pt x="396733" y="300939"/>
                  </a:lnTo>
                  <a:lnTo>
                    <a:pt x="411937" y="260261"/>
                  </a:lnTo>
                  <a:lnTo>
                    <a:pt x="286232" y="258978"/>
                  </a:lnTo>
                  <a:close/>
                </a:path>
                <a:path w="412750" h="418464">
                  <a:moveTo>
                    <a:pt x="396905" y="117297"/>
                  </a:moveTo>
                  <a:lnTo>
                    <a:pt x="209105" y="117297"/>
                  </a:lnTo>
                  <a:lnTo>
                    <a:pt x="232881" y="120402"/>
                  </a:lnTo>
                  <a:lnTo>
                    <a:pt x="254336" y="129182"/>
                  </a:lnTo>
                  <a:lnTo>
                    <a:pt x="272667" y="142837"/>
                  </a:lnTo>
                  <a:lnTo>
                    <a:pt x="287070" y="160566"/>
                  </a:lnTo>
                  <a:lnTo>
                    <a:pt x="412432" y="160083"/>
                  </a:lnTo>
                  <a:lnTo>
                    <a:pt x="396905" y="117297"/>
                  </a:lnTo>
                  <a:close/>
                </a:path>
              </a:pathLst>
            </a:custGeom>
            <a:solidFill>
              <a:srgbClr val="002A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11068945" y="2037746"/>
            <a:ext cx="1778635" cy="297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50" b="0" spc="-45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+57</a:t>
            </a:r>
            <a:r>
              <a:rPr sz="1750" b="0" spc="-90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 </a:t>
            </a:r>
            <a:r>
              <a:rPr sz="1750" b="0" spc="-40" dirty="0">
                <a:solidFill>
                  <a:srgbClr val="011D49"/>
                </a:solidFill>
                <a:latin typeface="Trade Gothic LT Pro Light"/>
                <a:cs typeface="Trade Gothic LT Pro Light"/>
              </a:rPr>
              <a:t>000-000-0000</a:t>
            </a:r>
            <a:endParaRPr sz="1750" dirty="0">
              <a:latin typeface="Trade Gothic LT Pro Light"/>
              <a:cs typeface="Trade Gothic LT Pro Ligh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068951" y="2568312"/>
            <a:ext cx="878840" cy="54758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O" sz="1750" spc="-35" dirty="0" err="1">
                <a:solidFill>
                  <a:srgbClr val="011D49"/>
                </a:solidFill>
                <a:latin typeface="Trade Gothic LT Pro Light"/>
                <a:cs typeface="Trade Gothic LT Pro Light"/>
              </a:rPr>
              <a:t>Adresse</a:t>
            </a:r>
            <a:endParaRPr sz="1750" dirty="0">
              <a:latin typeface="Trade Gothic LT Pro Light"/>
              <a:cs typeface="Trade Gothic LT Pro Ligh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00" dirty="0">
              <a:latin typeface="Trade Gothic LT Pro Light"/>
              <a:cs typeface="Trade Gothic LT Pro Ligh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068951" y="1534583"/>
            <a:ext cx="87884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CO" sz="1750" spc="-35" dirty="0" err="1">
                <a:solidFill>
                  <a:srgbClr val="011D49"/>
                </a:solidFill>
                <a:latin typeface="Trade Gothic LT Pro Light"/>
              </a:rPr>
              <a:t>Courriel</a:t>
            </a:r>
            <a:endParaRPr sz="1750" spc="-35" dirty="0">
              <a:solidFill>
                <a:srgbClr val="011D49"/>
              </a:solidFill>
              <a:latin typeface="Trade Gothic LT Pro Light"/>
            </a:endParaRPr>
          </a:p>
        </p:txBody>
      </p:sp>
      <p:grpSp>
        <p:nvGrpSpPr>
          <p:cNvPr id="49" name="Grupo 48"/>
          <p:cNvGrpSpPr/>
          <p:nvPr/>
        </p:nvGrpSpPr>
        <p:grpSpPr>
          <a:xfrm>
            <a:off x="6138805" y="1054725"/>
            <a:ext cx="2831470" cy="2831475"/>
            <a:chOff x="5331560" y="1004936"/>
            <a:chExt cx="3653154" cy="3653160"/>
          </a:xfrm>
        </p:grpSpPr>
        <p:sp>
          <p:nvSpPr>
            <p:cNvPr id="46" name="object 66"/>
            <p:cNvSpPr/>
            <p:nvPr/>
          </p:nvSpPr>
          <p:spPr>
            <a:xfrm>
              <a:off x="5331560" y="1004936"/>
              <a:ext cx="3653154" cy="3653154"/>
            </a:xfrm>
            <a:custGeom>
              <a:avLst/>
              <a:gdLst/>
              <a:ahLst/>
              <a:cxnLst/>
              <a:rect l="l" t="t" r="r" b="b"/>
              <a:pathLst>
                <a:path w="3653154" h="3653154">
                  <a:moveTo>
                    <a:pt x="1826399" y="0"/>
                  </a:moveTo>
                  <a:lnTo>
                    <a:pt x="1777743" y="635"/>
                  </a:lnTo>
                  <a:lnTo>
                    <a:pt x="1729401" y="2531"/>
                  </a:lnTo>
                  <a:lnTo>
                    <a:pt x="1681388" y="5672"/>
                  </a:lnTo>
                  <a:lnTo>
                    <a:pt x="1633721" y="10042"/>
                  </a:lnTo>
                  <a:lnTo>
                    <a:pt x="1586415" y="15625"/>
                  </a:lnTo>
                  <a:lnTo>
                    <a:pt x="1539486" y="22405"/>
                  </a:lnTo>
                  <a:lnTo>
                    <a:pt x="1492949" y="30368"/>
                  </a:lnTo>
                  <a:lnTo>
                    <a:pt x="1446822" y="39496"/>
                  </a:lnTo>
                  <a:lnTo>
                    <a:pt x="1401119" y="49774"/>
                  </a:lnTo>
                  <a:lnTo>
                    <a:pt x="1355855" y="61186"/>
                  </a:lnTo>
                  <a:lnTo>
                    <a:pt x="1311048" y="73717"/>
                  </a:lnTo>
                  <a:lnTo>
                    <a:pt x="1266712" y="87351"/>
                  </a:lnTo>
                  <a:lnTo>
                    <a:pt x="1222864" y="102072"/>
                  </a:lnTo>
                  <a:lnTo>
                    <a:pt x="1179519" y="117864"/>
                  </a:lnTo>
                  <a:lnTo>
                    <a:pt x="1136693" y="134712"/>
                  </a:lnTo>
                  <a:lnTo>
                    <a:pt x="1094402" y="152599"/>
                  </a:lnTo>
                  <a:lnTo>
                    <a:pt x="1052662" y="171510"/>
                  </a:lnTo>
                  <a:lnTo>
                    <a:pt x="1011487" y="191429"/>
                  </a:lnTo>
                  <a:lnTo>
                    <a:pt x="970895" y="212341"/>
                  </a:lnTo>
                  <a:lnTo>
                    <a:pt x="930901" y="234229"/>
                  </a:lnTo>
                  <a:lnTo>
                    <a:pt x="891520" y="257078"/>
                  </a:lnTo>
                  <a:lnTo>
                    <a:pt x="852769" y="280871"/>
                  </a:lnTo>
                  <a:lnTo>
                    <a:pt x="814663" y="305595"/>
                  </a:lnTo>
                  <a:lnTo>
                    <a:pt x="777219" y="331231"/>
                  </a:lnTo>
                  <a:lnTo>
                    <a:pt x="740450" y="357765"/>
                  </a:lnTo>
                  <a:lnTo>
                    <a:pt x="704375" y="385181"/>
                  </a:lnTo>
                  <a:lnTo>
                    <a:pt x="669008" y="413463"/>
                  </a:lnTo>
                  <a:lnTo>
                    <a:pt x="634365" y="442596"/>
                  </a:lnTo>
                  <a:lnTo>
                    <a:pt x="600461" y="472563"/>
                  </a:lnTo>
                  <a:lnTo>
                    <a:pt x="567314" y="503349"/>
                  </a:lnTo>
                  <a:lnTo>
                    <a:pt x="534938" y="534938"/>
                  </a:lnTo>
                  <a:lnTo>
                    <a:pt x="503349" y="567314"/>
                  </a:lnTo>
                  <a:lnTo>
                    <a:pt x="472563" y="600461"/>
                  </a:lnTo>
                  <a:lnTo>
                    <a:pt x="442596" y="634365"/>
                  </a:lnTo>
                  <a:lnTo>
                    <a:pt x="413463" y="669008"/>
                  </a:lnTo>
                  <a:lnTo>
                    <a:pt x="385181" y="704375"/>
                  </a:lnTo>
                  <a:lnTo>
                    <a:pt x="357765" y="740450"/>
                  </a:lnTo>
                  <a:lnTo>
                    <a:pt x="331231" y="777219"/>
                  </a:lnTo>
                  <a:lnTo>
                    <a:pt x="305595" y="814663"/>
                  </a:lnTo>
                  <a:lnTo>
                    <a:pt x="280871" y="852769"/>
                  </a:lnTo>
                  <a:lnTo>
                    <a:pt x="257078" y="891520"/>
                  </a:lnTo>
                  <a:lnTo>
                    <a:pt x="234229" y="930901"/>
                  </a:lnTo>
                  <a:lnTo>
                    <a:pt x="212341" y="970895"/>
                  </a:lnTo>
                  <a:lnTo>
                    <a:pt x="191429" y="1011487"/>
                  </a:lnTo>
                  <a:lnTo>
                    <a:pt x="171510" y="1052662"/>
                  </a:lnTo>
                  <a:lnTo>
                    <a:pt x="152599" y="1094402"/>
                  </a:lnTo>
                  <a:lnTo>
                    <a:pt x="134712" y="1136693"/>
                  </a:lnTo>
                  <a:lnTo>
                    <a:pt x="117864" y="1179519"/>
                  </a:lnTo>
                  <a:lnTo>
                    <a:pt x="102072" y="1222864"/>
                  </a:lnTo>
                  <a:lnTo>
                    <a:pt x="87351" y="1266712"/>
                  </a:lnTo>
                  <a:lnTo>
                    <a:pt x="73717" y="1311048"/>
                  </a:lnTo>
                  <a:lnTo>
                    <a:pt x="61186" y="1355855"/>
                  </a:lnTo>
                  <a:lnTo>
                    <a:pt x="49774" y="1401119"/>
                  </a:lnTo>
                  <a:lnTo>
                    <a:pt x="39496" y="1446822"/>
                  </a:lnTo>
                  <a:lnTo>
                    <a:pt x="30368" y="1492949"/>
                  </a:lnTo>
                  <a:lnTo>
                    <a:pt x="22405" y="1539486"/>
                  </a:lnTo>
                  <a:lnTo>
                    <a:pt x="15625" y="1586415"/>
                  </a:lnTo>
                  <a:lnTo>
                    <a:pt x="10042" y="1633721"/>
                  </a:lnTo>
                  <a:lnTo>
                    <a:pt x="5672" y="1681388"/>
                  </a:lnTo>
                  <a:lnTo>
                    <a:pt x="2531" y="1729401"/>
                  </a:lnTo>
                  <a:lnTo>
                    <a:pt x="635" y="1777743"/>
                  </a:lnTo>
                  <a:lnTo>
                    <a:pt x="0" y="1826399"/>
                  </a:lnTo>
                  <a:lnTo>
                    <a:pt x="635" y="1875055"/>
                  </a:lnTo>
                  <a:lnTo>
                    <a:pt x="2531" y="1923397"/>
                  </a:lnTo>
                  <a:lnTo>
                    <a:pt x="5672" y="1971409"/>
                  </a:lnTo>
                  <a:lnTo>
                    <a:pt x="10042" y="2019076"/>
                  </a:lnTo>
                  <a:lnTo>
                    <a:pt x="15625" y="2066381"/>
                  </a:lnTo>
                  <a:lnTo>
                    <a:pt x="22405" y="2113310"/>
                  </a:lnTo>
                  <a:lnTo>
                    <a:pt x="30368" y="2159846"/>
                  </a:lnTo>
                  <a:lnTo>
                    <a:pt x="39496" y="2205973"/>
                  </a:lnTo>
                  <a:lnTo>
                    <a:pt x="49774" y="2251676"/>
                  </a:lnTo>
                  <a:lnTo>
                    <a:pt x="61186" y="2296939"/>
                  </a:lnTo>
                  <a:lnTo>
                    <a:pt x="73717" y="2341746"/>
                  </a:lnTo>
                  <a:lnTo>
                    <a:pt x="87351" y="2386081"/>
                  </a:lnTo>
                  <a:lnTo>
                    <a:pt x="102072" y="2429929"/>
                  </a:lnTo>
                  <a:lnTo>
                    <a:pt x="117864" y="2473274"/>
                  </a:lnTo>
                  <a:lnTo>
                    <a:pt x="134712" y="2516100"/>
                  </a:lnTo>
                  <a:lnTo>
                    <a:pt x="152599" y="2558391"/>
                  </a:lnTo>
                  <a:lnTo>
                    <a:pt x="171510" y="2600131"/>
                  </a:lnTo>
                  <a:lnTo>
                    <a:pt x="191429" y="2641305"/>
                  </a:lnTo>
                  <a:lnTo>
                    <a:pt x="212341" y="2681898"/>
                  </a:lnTo>
                  <a:lnTo>
                    <a:pt x="234229" y="2721892"/>
                  </a:lnTo>
                  <a:lnTo>
                    <a:pt x="257078" y="2761272"/>
                  </a:lnTo>
                  <a:lnTo>
                    <a:pt x="280871" y="2800023"/>
                  </a:lnTo>
                  <a:lnTo>
                    <a:pt x="305595" y="2838129"/>
                  </a:lnTo>
                  <a:lnTo>
                    <a:pt x="331231" y="2875574"/>
                  </a:lnTo>
                  <a:lnTo>
                    <a:pt x="357765" y="2912342"/>
                  </a:lnTo>
                  <a:lnTo>
                    <a:pt x="385181" y="2948418"/>
                  </a:lnTo>
                  <a:lnTo>
                    <a:pt x="413463" y="2983785"/>
                  </a:lnTo>
                  <a:lnTo>
                    <a:pt x="442596" y="3018429"/>
                  </a:lnTo>
                  <a:lnTo>
                    <a:pt x="472563" y="3052332"/>
                  </a:lnTo>
                  <a:lnTo>
                    <a:pt x="503349" y="3085480"/>
                  </a:lnTo>
                  <a:lnTo>
                    <a:pt x="534938" y="3117856"/>
                  </a:lnTo>
                  <a:lnTo>
                    <a:pt x="567314" y="3149445"/>
                  </a:lnTo>
                  <a:lnTo>
                    <a:pt x="600461" y="3180231"/>
                  </a:lnTo>
                  <a:lnTo>
                    <a:pt x="634365" y="3210198"/>
                  </a:lnTo>
                  <a:lnTo>
                    <a:pt x="669008" y="3239331"/>
                  </a:lnTo>
                  <a:lnTo>
                    <a:pt x="704375" y="3267613"/>
                  </a:lnTo>
                  <a:lnTo>
                    <a:pt x="740450" y="3295029"/>
                  </a:lnTo>
                  <a:lnTo>
                    <a:pt x="777219" y="3321564"/>
                  </a:lnTo>
                  <a:lnTo>
                    <a:pt x="814663" y="3347201"/>
                  </a:lnTo>
                  <a:lnTo>
                    <a:pt x="852769" y="3371924"/>
                  </a:lnTo>
                  <a:lnTo>
                    <a:pt x="891520" y="3395718"/>
                  </a:lnTo>
                  <a:lnTo>
                    <a:pt x="930901" y="3418567"/>
                  </a:lnTo>
                  <a:lnTo>
                    <a:pt x="970895" y="3440455"/>
                  </a:lnTo>
                  <a:lnTo>
                    <a:pt x="1011487" y="3461367"/>
                  </a:lnTo>
                  <a:lnTo>
                    <a:pt x="1052662" y="3481286"/>
                  </a:lnTo>
                  <a:lnTo>
                    <a:pt x="1094402" y="3500198"/>
                  </a:lnTo>
                  <a:lnTo>
                    <a:pt x="1136693" y="3518085"/>
                  </a:lnTo>
                  <a:lnTo>
                    <a:pt x="1179519" y="3534933"/>
                  </a:lnTo>
                  <a:lnTo>
                    <a:pt x="1222864" y="3550725"/>
                  </a:lnTo>
                  <a:lnTo>
                    <a:pt x="1266712" y="3565446"/>
                  </a:lnTo>
                  <a:lnTo>
                    <a:pt x="1311048" y="3579080"/>
                  </a:lnTo>
                  <a:lnTo>
                    <a:pt x="1355855" y="3591611"/>
                  </a:lnTo>
                  <a:lnTo>
                    <a:pt x="1401119" y="3603024"/>
                  </a:lnTo>
                  <a:lnTo>
                    <a:pt x="1446822" y="3613302"/>
                  </a:lnTo>
                  <a:lnTo>
                    <a:pt x="1492949" y="3622430"/>
                  </a:lnTo>
                  <a:lnTo>
                    <a:pt x="1539486" y="3630393"/>
                  </a:lnTo>
                  <a:lnTo>
                    <a:pt x="1586415" y="3637173"/>
                  </a:lnTo>
                  <a:lnTo>
                    <a:pt x="1633721" y="3642756"/>
                  </a:lnTo>
                  <a:lnTo>
                    <a:pt x="1681388" y="3647126"/>
                  </a:lnTo>
                  <a:lnTo>
                    <a:pt x="1729401" y="3650267"/>
                  </a:lnTo>
                  <a:lnTo>
                    <a:pt x="1777743" y="3652163"/>
                  </a:lnTo>
                  <a:lnTo>
                    <a:pt x="1826399" y="3652799"/>
                  </a:lnTo>
                  <a:lnTo>
                    <a:pt x="1875055" y="3652163"/>
                  </a:lnTo>
                  <a:lnTo>
                    <a:pt x="1923397" y="3650267"/>
                  </a:lnTo>
                  <a:lnTo>
                    <a:pt x="1971409" y="3647126"/>
                  </a:lnTo>
                  <a:lnTo>
                    <a:pt x="2019076" y="3642756"/>
                  </a:lnTo>
                  <a:lnTo>
                    <a:pt x="2066381" y="3637173"/>
                  </a:lnTo>
                  <a:lnTo>
                    <a:pt x="2113310" y="3630393"/>
                  </a:lnTo>
                  <a:lnTo>
                    <a:pt x="2159846" y="3622430"/>
                  </a:lnTo>
                  <a:lnTo>
                    <a:pt x="2205973" y="3613302"/>
                  </a:lnTo>
                  <a:lnTo>
                    <a:pt x="2251676" y="3603024"/>
                  </a:lnTo>
                  <a:lnTo>
                    <a:pt x="2296939" y="3591611"/>
                  </a:lnTo>
                  <a:lnTo>
                    <a:pt x="2341746" y="3579080"/>
                  </a:lnTo>
                  <a:lnTo>
                    <a:pt x="2386081" y="3565446"/>
                  </a:lnTo>
                  <a:lnTo>
                    <a:pt x="2429929" y="3550725"/>
                  </a:lnTo>
                  <a:lnTo>
                    <a:pt x="2473274" y="3534933"/>
                  </a:lnTo>
                  <a:lnTo>
                    <a:pt x="2516100" y="3518085"/>
                  </a:lnTo>
                  <a:lnTo>
                    <a:pt x="2558391" y="3500198"/>
                  </a:lnTo>
                  <a:lnTo>
                    <a:pt x="2600131" y="3481286"/>
                  </a:lnTo>
                  <a:lnTo>
                    <a:pt x="2641305" y="3461367"/>
                  </a:lnTo>
                  <a:lnTo>
                    <a:pt x="2681898" y="3440455"/>
                  </a:lnTo>
                  <a:lnTo>
                    <a:pt x="2721892" y="3418567"/>
                  </a:lnTo>
                  <a:lnTo>
                    <a:pt x="2761272" y="3395718"/>
                  </a:lnTo>
                  <a:lnTo>
                    <a:pt x="2800023" y="3371924"/>
                  </a:lnTo>
                  <a:lnTo>
                    <a:pt x="2838129" y="3347201"/>
                  </a:lnTo>
                  <a:lnTo>
                    <a:pt x="2875574" y="3321564"/>
                  </a:lnTo>
                  <a:lnTo>
                    <a:pt x="2912342" y="3295029"/>
                  </a:lnTo>
                  <a:lnTo>
                    <a:pt x="2948418" y="3267613"/>
                  </a:lnTo>
                  <a:lnTo>
                    <a:pt x="2983785" y="3239331"/>
                  </a:lnTo>
                  <a:lnTo>
                    <a:pt x="3018429" y="3210198"/>
                  </a:lnTo>
                  <a:lnTo>
                    <a:pt x="3052332" y="3180231"/>
                  </a:lnTo>
                  <a:lnTo>
                    <a:pt x="3085480" y="3149445"/>
                  </a:lnTo>
                  <a:lnTo>
                    <a:pt x="3117856" y="3117856"/>
                  </a:lnTo>
                  <a:lnTo>
                    <a:pt x="3149445" y="3085480"/>
                  </a:lnTo>
                  <a:lnTo>
                    <a:pt x="3180231" y="3052332"/>
                  </a:lnTo>
                  <a:lnTo>
                    <a:pt x="3210198" y="3018429"/>
                  </a:lnTo>
                  <a:lnTo>
                    <a:pt x="3239331" y="2983785"/>
                  </a:lnTo>
                  <a:lnTo>
                    <a:pt x="3267613" y="2948418"/>
                  </a:lnTo>
                  <a:lnTo>
                    <a:pt x="3295029" y="2912342"/>
                  </a:lnTo>
                  <a:lnTo>
                    <a:pt x="3321564" y="2875574"/>
                  </a:lnTo>
                  <a:lnTo>
                    <a:pt x="3347201" y="2838129"/>
                  </a:lnTo>
                  <a:lnTo>
                    <a:pt x="3371924" y="2800023"/>
                  </a:lnTo>
                  <a:lnTo>
                    <a:pt x="3395718" y="2761272"/>
                  </a:lnTo>
                  <a:lnTo>
                    <a:pt x="3418567" y="2721892"/>
                  </a:lnTo>
                  <a:lnTo>
                    <a:pt x="3440455" y="2681898"/>
                  </a:lnTo>
                  <a:lnTo>
                    <a:pt x="3461367" y="2641305"/>
                  </a:lnTo>
                  <a:lnTo>
                    <a:pt x="3481286" y="2600131"/>
                  </a:lnTo>
                  <a:lnTo>
                    <a:pt x="3500198" y="2558391"/>
                  </a:lnTo>
                  <a:lnTo>
                    <a:pt x="3518085" y="2516100"/>
                  </a:lnTo>
                  <a:lnTo>
                    <a:pt x="3534933" y="2473274"/>
                  </a:lnTo>
                  <a:lnTo>
                    <a:pt x="3550725" y="2429929"/>
                  </a:lnTo>
                  <a:lnTo>
                    <a:pt x="3565446" y="2386081"/>
                  </a:lnTo>
                  <a:lnTo>
                    <a:pt x="3579080" y="2341746"/>
                  </a:lnTo>
                  <a:lnTo>
                    <a:pt x="3591611" y="2296939"/>
                  </a:lnTo>
                  <a:lnTo>
                    <a:pt x="3603024" y="2251676"/>
                  </a:lnTo>
                  <a:lnTo>
                    <a:pt x="3613302" y="2205973"/>
                  </a:lnTo>
                  <a:lnTo>
                    <a:pt x="3622430" y="2159846"/>
                  </a:lnTo>
                  <a:lnTo>
                    <a:pt x="3630393" y="2113310"/>
                  </a:lnTo>
                  <a:lnTo>
                    <a:pt x="3637173" y="2066381"/>
                  </a:lnTo>
                  <a:lnTo>
                    <a:pt x="3642756" y="2019076"/>
                  </a:lnTo>
                  <a:lnTo>
                    <a:pt x="3647126" y="1971409"/>
                  </a:lnTo>
                  <a:lnTo>
                    <a:pt x="3650267" y="1923397"/>
                  </a:lnTo>
                  <a:lnTo>
                    <a:pt x="3652163" y="1875055"/>
                  </a:lnTo>
                  <a:lnTo>
                    <a:pt x="3652799" y="1826399"/>
                  </a:lnTo>
                  <a:lnTo>
                    <a:pt x="3652163" y="1777743"/>
                  </a:lnTo>
                  <a:lnTo>
                    <a:pt x="3650267" y="1729401"/>
                  </a:lnTo>
                  <a:lnTo>
                    <a:pt x="3647126" y="1681388"/>
                  </a:lnTo>
                  <a:lnTo>
                    <a:pt x="3642756" y="1633721"/>
                  </a:lnTo>
                  <a:lnTo>
                    <a:pt x="3637173" y="1586415"/>
                  </a:lnTo>
                  <a:lnTo>
                    <a:pt x="3630393" y="1539486"/>
                  </a:lnTo>
                  <a:lnTo>
                    <a:pt x="3622430" y="1492949"/>
                  </a:lnTo>
                  <a:lnTo>
                    <a:pt x="3613302" y="1446822"/>
                  </a:lnTo>
                  <a:lnTo>
                    <a:pt x="3603024" y="1401119"/>
                  </a:lnTo>
                  <a:lnTo>
                    <a:pt x="3591611" y="1355855"/>
                  </a:lnTo>
                  <a:lnTo>
                    <a:pt x="3579080" y="1311048"/>
                  </a:lnTo>
                  <a:lnTo>
                    <a:pt x="3565446" y="1266712"/>
                  </a:lnTo>
                  <a:lnTo>
                    <a:pt x="3550725" y="1222864"/>
                  </a:lnTo>
                  <a:lnTo>
                    <a:pt x="3534933" y="1179519"/>
                  </a:lnTo>
                  <a:lnTo>
                    <a:pt x="3518085" y="1136693"/>
                  </a:lnTo>
                  <a:lnTo>
                    <a:pt x="3500198" y="1094402"/>
                  </a:lnTo>
                  <a:lnTo>
                    <a:pt x="3481286" y="1052662"/>
                  </a:lnTo>
                  <a:lnTo>
                    <a:pt x="3461367" y="1011487"/>
                  </a:lnTo>
                  <a:lnTo>
                    <a:pt x="3440455" y="970895"/>
                  </a:lnTo>
                  <a:lnTo>
                    <a:pt x="3418567" y="930901"/>
                  </a:lnTo>
                  <a:lnTo>
                    <a:pt x="3395718" y="891520"/>
                  </a:lnTo>
                  <a:lnTo>
                    <a:pt x="3371924" y="852769"/>
                  </a:lnTo>
                  <a:lnTo>
                    <a:pt x="3347201" y="814663"/>
                  </a:lnTo>
                  <a:lnTo>
                    <a:pt x="3321564" y="777219"/>
                  </a:lnTo>
                  <a:lnTo>
                    <a:pt x="3295029" y="740450"/>
                  </a:lnTo>
                  <a:lnTo>
                    <a:pt x="3267613" y="704375"/>
                  </a:lnTo>
                  <a:lnTo>
                    <a:pt x="3239331" y="669008"/>
                  </a:lnTo>
                  <a:lnTo>
                    <a:pt x="3210198" y="634365"/>
                  </a:lnTo>
                  <a:lnTo>
                    <a:pt x="3180231" y="600461"/>
                  </a:lnTo>
                  <a:lnTo>
                    <a:pt x="3149445" y="567314"/>
                  </a:lnTo>
                  <a:lnTo>
                    <a:pt x="3117856" y="534938"/>
                  </a:lnTo>
                  <a:lnTo>
                    <a:pt x="3085480" y="503349"/>
                  </a:lnTo>
                  <a:lnTo>
                    <a:pt x="3052332" y="472563"/>
                  </a:lnTo>
                  <a:lnTo>
                    <a:pt x="3018429" y="442596"/>
                  </a:lnTo>
                  <a:lnTo>
                    <a:pt x="2983785" y="413463"/>
                  </a:lnTo>
                  <a:lnTo>
                    <a:pt x="2948418" y="385181"/>
                  </a:lnTo>
                  <a:lnTo>
                    <a:pt x="2912342" y="357765"/>
                  </a:lnTo>
                  <a:lnTo>
                    <a:pt x="2875574" y="331231"/>
                  </a:lnTo>
                  <a:lnTo>
                    <a:pt x="2838129" y="305595"/>
                  </a:lnTo>
                  <a:lnTo>
                    <a:pt x="2800023" y="280871"/>
                  </a:lnTo>
                  <a:lnTo>
                    <a:pt x="2761272" y="257078"/>
                  </a:lnTo>
                  <a:lnTo>
                    <a:pt x="2721892" y="234229"/>
                  </a:lnTo>
                  <a:lnTo>
                    <a:pt x="2681898" y="212341"/>
                  </a:lnTo>
                  <a:lnTo>
                    <a:pt x="2641305" y="191429"/>
                  </a:lnTo>
                  <a:lnTo>
                    <a:pt x="2600131" y="171510"/>
                  </a:lnTo>
                  <a:lnTo>
                    <a:pt x="2558391" y="152599"/>
                  </a:lnTo>
                  <a:lnTo>
                    <a:pt x="2516100" y="134712"/>
                  </a:lnTo>
                  <a:lnTo>
                    <a:pt x="2473274" y="117864"/>
                  </a:lnTo>
                  <a:lnTo>
                    <a:pt x="2429929" y="102072"/>
                  </a:lnTo>
                  <a:lnTo>
                    <a:pt x="2386081" y="87351"/>
                  </a:lnTo>
                  <a:lnTo>
                    <a:pt x="2341746" y="73717"/>
                  </a:lnTo>
                  <a:lnTo>
                    <a:pt x="2296939" y="61186"/>
                  </a:lnTo>
                  <a:lnTo>
                    <a:pt x="2251676" y="49774"/>
                  </a:lnTo>
                  <a:lnTo>
                    <a:pt x="2205973" y="39496"/>
                  </a:lnTo>
                  <a:lnTo>
                    <a:pt x="2159846" y="30368"/>
                  </a:lnTo>
                  <a:lnTo>
                    <a:pt x="2113310" y="22405"/>
                  </a:lnTo>
                  <a:lnTo>
                    <a:pt x="2066381" y="15625"/>
                  </a:lnTo>
                  <a:lnTo>
                    <a:pt x="2019076" y="10042"/>
                  </a:lnTo>
                  <a:lnTo>
                    <a:pt x="1971409" y="5672"/>
                  </a:lnTo>
                  <a:lnTo>
                    <a:pt x="1923397" y="2531"/>
                  </a:lnTo>
                  <a:lnTo>
                    <a:pt x="1875055" y="635"/>
                  </a:lnTo>
                  <a:lnTo>
                    <a:pt x="1826399" y="0"/>
                  </a:lnTo>
                  <a:close/>
                </a:path>
              </a:pathLst>
            </a:custGeom>
            <a:solidFill>
              <a:srgbClr val="BBB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67"/>
            <p:cNvSpPr/>
            <p:nvPr/>
          </p:nvSpPr>
          <p:spPr>
            <a:xfrm>
              <a:off x="6344987" y="1840359"/>
              <a:ext cx="1569720" cy="1557655"/>
            </a:xfrm>
            <a:custGeom>
              <a:avLst/>
              <a:gdLst/>
              <a:ahLst/>
              <a:cxnLst/>
              <a:rect l="l" t="t" r="r" b="b"/>
              <a:pathLst>
                <a:path w="1569720" h="1557655">
                  <a:moveTo>
                    <a:pt x="785202" y="0"/>
                  </a:moveTo>
                  <a:lnTo>
                    <a:pt x="737483" y="1381"/>
                  </a:lnTo>
                  <a:lnTo>
                    <a:pt x="690506" y="5560"/>
                  </a:lnTo>
                  <a:lnTo>
                    <a:pt x="644354" y="12453"/>
                  </a:lnTo>
                  <a:lnTo>
                    <a:pt x="599110" y="21977"/>
                  </a:lnTo>
                  <a:lnTo>
                    <a:pt x="554857" y="34052"/>
                  </a:lnTo>
                  <a:lnTo>
                    <a:pt x="511678" y="48593"/>
                  </a:lnTo>
                  <a:lnTo>
                    <a:pt x="469656" y="65520"/>
                  </a:lnTo>
                  <a:lnTo>
                    <a:pt x="428874" y="84750"/>
                  </a:lnTo>
                  <a:lnTo>
                    <a:pt x="389415" y="106201"/>
                  </a:lnTo>
                  <a:lnTo>
                    <a:pt x="351362" y="129790"/>
                  </a:lnTo>
                  <a:lnTo>
                    <a:pt x="314798" y="155435"/>
                  </a:lnTo>
                  <a:lnTo>
                    <a:pt x="279806" y="183053"/>
                  </a:lnTo>
                  <a:lnTo>
                    <a:pt x="246469" y="212564"/>
                  </a:lnTo>
                  <a:lnTo>
                    <a:pt x="214870" y="243883"/>
                  </a:lnTo>
                  <a:lnTo>
                    <a:pt x="185092" y="276930"/>
                  </a:lnTo>
                  <a:lnTo>
                    <a:pt x="157218" y="311622"/>
                  </a:lnTo>
                  <a:lnTo>
                    <a:pt x="131331" y="347876"/>
                  </a:lnTo>
                  <a:lnTo>
                    <a:pt x="107513" y="385610"/>
                  </a:lnTo>
                  <a:lnTo>
                    <a:pt x="85849" y="424742"/>
                  </a:lnTo>
                  <a:lnTo>
                    <a:pt x="66421" y="465190"/>
                  </a:lnTo>
                  <a:lnTo>
                    <a:pt x="49311" y="506872"/>
                  </a:lnTo>
                  <a:lnTo>
                    <a:pt x="34604" y="549704"/>
                  </a:lnTo>
                  <a:lnTo>
                    <a:pt x="22381" y="593606"/>
                  </a:lnTo>
                  <a:lnTo>
                    <a:pt x="12726" y="638494"/>
                  </a:lnTo>
                  <a:lnTo>
                    <a:pt x="5722" y="684286"/>
                  </a:lnTo>
                  <a:lnTo>
                    <a:pt x="1453" y="730901"/>
                  </a:lnTo>
                  <a:lnTo>
                    <a:pt x="0" y="778256"/>
                  </a:lnTo>
                  <a:lnTo>
                    <a:pt x="1414" y="825671"/>
                  </a:lnTo>
                  <a:lnTo>
                    <a:pt x="5635" y="872335"/>
                  </a:lnTo>
                  <a:lnTo>
                    <a:pt x="12580" y="918165"/>
                  </a:lnTo>
                  <a:lnTo>
                    <a:pt x="22168" y="963081"/>
                  </a:lnTo>
                  <a:lnTo>
                    <a:pt x="34317" y="1007002"/>
                  </a:lnTo>
                  <a:lnTo>
                    <a:pt x="48945" y="1049846"/>
                  </a:lnTo>
                  <a:lnTo>
                    <a:pt x="65971" y="1091532"/>
                  </a:lnTo>
                  <a:lnTo>
                    <a:pt x="85313" y="1131979"/>
                  </a:lnTo>
                  <a:lnTo>
                    <a:pt x="106889" y="1171106"/>
                  </a:lnTo>
                  <a:lnTo>
                    <a:pt x="130617" y="1208833"/>
                  </a:lnTo>
                  <a:lnTo>
                    <a:pt x="156417" y="1245076"/>
                  </a:lnTo>
                  <a:lnTo>
                    <a:pt x="184205" y="1279757"/>
                  </a:lnTo>
                  <a:lnTo>
                    <a:pt x="213901" y="1312793"/>
                  </a:lnTo>
                  <a:lnTo>
                    <a:pt x="245423" y="1344103"/>
                  </a:lnTo>
                  <a:lnTo>
                    <a:pt x="278689" y="1373607"/>
                  </a:lnTo>
                  <a:lnTo>
                    <a:pt x="313618" y="1401222"/>
                  </a:lnTo>
                  <a:lnTo>
                    <a:pt x="350127" y="1426868"/>
                  </a:lnTo>
                  <a:lnTo>
                    <a:pt x="388135" y="1450465"/>
                  </a:lnTo>
                  <a:lnTo>
                    <a:pt x="427561" y="1471929"/>
                  </a:lnTo>
                  <a:lnTo>
                    <a:pt x="468322" y="1491182"/>
                  </a:lnTo>
                  <a:lnTo>
                    <a:pt x="510337" y="1508141"/>
                  </a:lnTo>
                  <a:lnTo>
                    <a:pt x="553524" y="1522725"/>
                  </a:lnTo>
                  <a:lnTo>
                    <a:pt x="597802" y="1534853"/>
                  </a:lnTo>
                  <a:lnTo>
                    <a:pt x="643089" y="1544444"/>
                  </a:lnTo>
                  <a:lnTo>
                    <a:pt x="689303" y="1551417"/>
                  </a:lnTo>
                  <a:lnTo>
                    <a:pt x="736363" y="1555691"/>
                  </a:lnTo>
                  <a:lnTo>
                    <a:pt x="784186" y="1557185"/>
                  </a:lnTo>
                  <a:lnTo>
                    <a:pt x="831919" y="1555834"/>
                  </a:lnTo>
                  <a:lnTo>
                    <a:pt x="878910" y="1551685"/>
                  </a:lnTo>
                  <a:lnTo>
                    <a:pt x="925077" y="1544820"/>
                  </a:lnTo>
                  <a:lnTo>
                    <a:pt x="970336" y="1535322"/>
                  </a:lnTo>
                  <a:lnTo>
                    <a:pt x="1014605" y="1523272"/>
                  </a:lnTo>
                  <a:lnTo>
                    <a:pt x="1057800" y="1508752"/>
                  </a:lnTo>
                  <a:lnTo>
                    <a:pt x="1099839" y="1491847"/>
                  </a:lnTo>
                  <a:lnTo>
                    <a:pt x="1140637" y="1472636"/>
                  </a:lnTo>
                  <a:lnTo>
                    <a:pt x="1180113" y="1451204"/>
                  </a:lnTo>
                  <a:lnTo>
                    <a:pt x="1218182" y="1427632"/>
                  </a:lnTo>
                  <a:lnTo>
                    <a:pt x="1254762" y="1402003"/>
                  </a:lnTo>
                  <a:lnTo>
                    <a:pt x="1289769" y="1374398"/>
                  </a:lnTo>
                  <a:lnTo>
                    <a:pt x="1323120" y="1344901"/>
                  </a:lnTo>
                  <a:lnTo>
                    <a:pt x="1354733" y="1313594"/>
                  </a:lnTo>
                  <a:lnTo>
                    <a:pt x="1384524" y="1280559"/>
                  </a:lnTo>
                  <a:lnTo>
                    <a:pt x="1412410" y="1245878"/>
                  </a:lnTo>
                  <a:lnTo>
                    <a:pt x="1438308" y="1209633"/>
                  </a:lnTo>
                  <a:lnTo>
                    <a:pt x="1462134" y="1171908"/>
                  </a:lnTo>
                  <a:lnTo>
                    <a:pt x="1483806" y="1132784"/>
                  </a:lnTo>
                  <a:lnTo>
                    <a:pt x="1503240" y="1092344"/>
                  </a:lnTo>
                  <a:lnTo>
                    <a:pt x="1520354" y="1050670"/>
                  </a:lnTo>
                  <a:lnTo>
                    <a:pt x="1535063" y="1007844"/>
                  </a:lnTo>
                  <a:lnTo>
                    <a:pt x="1547286" y="963949"/>
                  </a:lnTo>
                  <a:lnTo>
                    <a:pt x="1556938" y="919067"/>
                  </a:lnTo>
                  <a:lnTo>
                    <a:pt x="1563937" y="873280"/>
                  </a:lnTo>
                  <a:lnTo>
                    <a:pt x="1568200" y="826671"/>
                  </a:lnTo>
                  <a:lnTo>
                    <a:pt x="1569643" y="779322"/>
                  </a:lnTo>
                  <a:lnTo>
                    <a:pt x="1568216" y="731943"/>
                  </a:lnTo>
                  <a:lnTo>
                    <a:pt x="1563977" y="685305"/>
                  </a:lnTo>
                  <a:lnTo>
                    <a:pt x="1557007" y="639490"/>
                  </a:lnTo>
                  <a:lnTo>
                    <a:pt x="1547389" y="594580"/>
                  </a:lnTo>
                  <a:lnTo>
                    <a:pt x="1535206" y="550657"/>
                  </a:lnTo>
                  <a:lnTo>
                    <a:pt x="1520540" y="507802"/>
                  </a:lnTo>
                  <a:lnTo>
                    <a:pt x="1503474" y="466099"/>
                  </a:lnTo>
                  <a:lnTo>
                    <a:pt x="1484090" y="425629"/>
                  </a:lnTo>
                  <a:lnTo>
                    <a:pt x="1462471" y="386474"/>
                  </a:lnTo>
                  <a:lnTo>
                    <a:pt x="1438699" y="348715"/>
                  </a:lnTo>
                  <a:lnTo>
                    <a:pt x="1412858" y="312436"/>
                  </a:lnTo>
                  <a:lnTo>
                    <a:pt x="1385028" y="277717"/>
                  </a:lnTo>
                  <a:lnTo>
                    <a:pt x="1355294" y="244642"/>
                  </a:lnTo>
                  <a:lnTo>
                    <a:pt x="1323737" y="213291"/>
                  </a:lnTo>
                  <a:lnTo>
                    <a:pt x="1290441" y="183747"/>
                  </a:lnTo>
                  <a:lnTo>
                    <a:pt x="1255486" y="156092"/>
                  </a:lnTo>
                  <a:lnTo>
                    <a:pt x="1218957" y="130408"/>
                  </a:lnTo>
                  <a:lnTo>
                    <a:pt x="1180936" y="106776"/>
                  </a:lnTo>
                  <a:lnTo>
                    <a:pt x="1141504" y="85280"/>
                  </a:lnTo>
                  <a:lnTo>
                    <a:pt x="1100746" y="66000"/>
                  </a:lnTo>
                  <a:lnTo>
                    <a:pt x="1058742" y="49019"/>
                  </a:lnTo>
                  <a:lnTo>
                    <a:pt x="1015577" y="34419"/>
                  </a:lnTo>
                  <a:lnTo>
                    <a:pt x="971331" y="22282"/>
                  </a:lnTo>
                  <a:lnTo>
                    <a:pt x="926088" y="12689"/>
                  </a:lnTo>
                  <a:lnTo>
                    <a:pt x="879931" y="5723"/>
                  </a:lnTo>
                  <a:lnTo>
                    <a:pt x="832942" y="1466"/>
                  </a:lnTo>
                  <a:lnTo>
                    <a:pt x="7852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68"/>
            <p:cNvSpPr/>
            <p:nvPr/>
          </p:nvSpPr>
          <p:spPr>
            <a:xfrm>
              <a:off x="6065571" y="3666227"/>
              <a:ext cx="2185670" cy="991869"/>
            </a:xfrm>
            <a:custGeom>
              <a:avLst/>
              <a:gdLst/>
              <a:ahLst/>
              <a:cxnLst/>
              <a:rect l="l" t="t" r="r" b="b"/>
              <a:pathLst>
                <a:path w="2185670" h="991870">
                  <a:moveTo>
                    <a:pt x="1086031" y="0"/>
                  </a:moveTo>
                  <a:lnTo>
                    <a:pt x="1036995" y="1312"/>
                  </a:lnTo>
                  <a:lnTo>
                    <a:pt x="987720" y="4533"/>
                  </a:lnTo>
                  <a:lnTo>
                    <a:pt x="938250" y="9689"/>
                  </a:lnTo>
                  <a:lnTo>
                    <a:pt x="888627" y="16806"/>
                  </a:lnTo>
                  <a:lnTo>
                    <a:pt x="838897" y="25913"/>
                  </a:lnTo>
                  <a:lnTo>
                    <a:pt x="789101" y="37035"/>
                  </a:lnTo>
                  <a:lnTo>
                    <a:pt x="740819" y="49817"/>
                  </a:lnTo>
                  <a:lnTo>
                    <a:pt x="693384" y="64401"/>
                  </a:lnTo>
                  <a:lnTo>
                    <a:pt x="646831" y="80745"/>
                  </a:lnTo>
                  <a:lnTo>
                    <a:pt x="601195" y="98808"/>
                  </a:lnTo>
                  <a:lnTo>
                    <a:pt x="556512" y="118549"/>
                  </a:lnTo>
                  <a:lnTo>
                    <a:pt x="512817" y="139927"/>
                  </a:lnTo>
                  <a:lnTo>
                    <a:pt x="470146" y="162900"/>
                  </a:lnTo>
                  <a:lnTo>
                    <a:pt x="428533" y="187427"/>
                  </a:lnTo>
                  <a:lnTo>
                    <a:pt x="388015" y="213467"/>
                  </a:lnTo>
                  <a:lnTo>
                    <a:pt x="348626" y="240979"/>
                  </a:lnTo>
                  <a:lnTo>
                    <a:pt x="310402" y="269921"/>
                  </a:lnTo>
                  <a:lnTo>
                    <a:pt x="273378" y="300252"/>
                  </a:lnTo>
                  <a:lnTo>
                    <a:pt x="237589" y="331931"/>
                  </a:lnTo>
                  <a:lnTo>
                    <a:pt x="203072" y="364916"/>
                  </a:lnTo>
                  <a:lnTo>
                    <a:pt x="169844" y="399185"/>
                  </a:lnTo>
                  <a:lnTo>
                    <a:pt x="137990" y="434642"/>
                  </a:lnTo>
                  <a:lnTo>
                    <a:pt x="107497" y="471299"/>
                  </a:lnTo>
                  <a:lnTo>
                    <a:pt x="78416" y="509098"/>
                  </a:lnTo>
                  <a:lnTo>
                    <a:pt x="50782" y="547997"/>
                  </a:lnTo>
                  <a:lnTo>
                    <a:pt x="24632" y="587955"/>
                  </a:lnTo>
                  <a:lnTo>
                    <a:pt x="0" y="628931"/>
                  </a:lnTo>
                  <a:lnTo>
                    <a:pt x="40151" y="658104"/>
                  </a:lnTo>
                  <a:lnTo>
                    <a:pt x="81115" y="686203"/>
                  </a:lnTo>
                  <a:lnTo>
                    <a:pt x="122870" y="713207"/>
                  </a:lnTo>
                  <a:lnTo>
                    <a:pt x="165396" y="739096"/>
                  </a:lnTo>
                  <a:lnTo>
                    <a:pt x="208673" y="763848"/>
                  </a:lnTo>
                  <a:lnTo>
                    <a:pt x="252679" y="787443"/>
                  </a:lnTo>
                  <a:lnTo>
                    <a:pt x="297395" y="809861"/>
                  </a:lnTo>
                  <a:lnTo>
                    <a:pt x="342798" y="831081"/>
                  </a:lnTo>
                  <a:lnTo>
                    <a:pt x="388869" y="851081"/>
                  </a:lnTo>
                  <a:lnTo>
                    <a:pt x="435588" y="869842"/>
                  </a:lnTo>
                  <a:lnTo>
                    <a:pt x="482932" y="887343"/>
                  </a:lnTo>
                  <a:lnTo>
                    <a:pt x="530882" y="903562"/>
                  </a:lnTo>
                  <a:lnTo>
                    <a:pt x="579417" y="918480"/>
                  </a:lnTo>
                  <a:lnTo>
                    <a:pt x="628516" y="932075"/>
                  </a:lnTo>
                  <a:lnTo>
                    <a:pt x="678159" y="944327"/>
                  </a:lnTo>
                  <a:lnTo>
                    <a:pt x="728325" y="955215"/>
                  </a:lnTo>
                  <a:lnTo>
                    <a:pt x="778993" y="964718"/>
                  </a:lnTo>
                  <a:lnTo>
                    <a:pt x="830142" y="972816"/>
                  </a:lnTo>
                  <a:lnTo>
                    <a:pt x="881753" y="979489"/>
                  </a:lnTo>
                  <a:lnTo>
                    <a:pt x="933804" y="984714"/>
                  </a:lnTo>
                  <a:lnTo>
                    <a:pt x="986274" y="988472"/>
                  </a:lnTo>
                  <a:lnTo>
                    <a:pt x="1039143" y="990742"/>
                  </a:lnTo>
                  <a:lnTo>
                    <a:pt x="1092390" y="991504"/>
                  </a:lnTo>
                  <a:lnTo>
                    <a:pt x="1145688" y="990741"/>
                  </a:lnTo>
                  <a:lnTo>
                    <a:pt x="1198607" y="988466"/>
                  </a:lnTo>
                  <a:lnTo>
                    <a:pt x="1251127" y="984701"/>
                  </a:lnTo>
                  <a:lnTo>
                    <a:pt x="1303226" y="979465"/>
                  </a:lnTo>
                  <a:lnTo>
                    <a:pt x="1354884" y="972780"/>
                  </a:lnTo>
                  <a:lnTo>
                    <a:pt x="1406080" y="964666"/>
                  </a:lnTo>
                  <a:lnTo>
                    <a:pt x="1456794" y="955144"/>
                  </a:lnTo>
                  <a:lnTo>
                    <a:pt x="1507004" y="944235"/>
                  </a:lnTo>
                  <a:lnTo>
                    <a:pt x="1556690" y="931960"/>
                  </a:lnTo>
                  <a:lnTo>
                    <a:pt x="1605831" y="918339"/>
                  </a:lnTo>
                  <a:lnTo>
                    <a:pt x="1654407" y="903393"/>
                  </a:lnTo>
                  <a:lnTo>
                    <a:pt x="1702396" y="887143"/>
                  </a:lnTo>
                  <a:lnTo>
                    <a:pt x="1749778" y="869610"/>
                  </a:lnTo>
                  <a:lnTo>
                    <a:pt x="1796533" y="850814"/>
                  </a:lnTo>
                  <a:lnTo>
                    <a:pt x="1842639" y="830776"/>
                  </a:lnTo>
                  <a:lnTo>
                    <a:pt x="1888076" y="809517"/>
                  </a:lnTo>
                  <a:lnTo>
                    <a:pt x="1932823" y="787058"/>
                  </a:lnTo>
                  <a:lnTo>
                    <a:pt x="1976860" y="763419"/>
                  </a:lnTo>
                  <a:lnTo>
                    <a:pt x="2020165" y="738621"/>
                  </a:lnTo>
                  <a:lnTo>
                    <a:pt x="2062718" y="712686"/>
                  </a:lnTo>
                  <a:lnTo>
                    <a:pt x="2104498" y="685633"/>
                  </a:lnTo>
                  <a:lnTo>
                    <a:pt x="2145485" y="657483"/>
                  </a:lnTo>
                  <a:lnTo>
                    <a:pt x="2185657" y="628258"/>
                  </a:lnTo>
                  <a:lnTo>
                    <a:pt x="2160951" y="587109"/>
                  </a:lnTo>
                  <a:lnTo>
                    <a:pt x="2134789" y="547112"/>
                  </a:lnTo>
                  <a:lnTo>
                    <a:pt x="2107215" y="508294"/>
                  </a:lnTo>
                  <a:lnTo>
                    <a:pt x="2078273" y="470682"/>
                  </a:lnTo>
                  <a:lnTo>
                    <a:pt x="2048005" y="434303"/>
                  </a:lnTo>
                  <a:lnTo>
                    <a:pt x="2016438" y="399167"/>
                  </a:lnTo>
                  <a:lnTo>
                    <a:pt x="1983667" y="365353"/>
                  </a:lnTo>
                  <a:lnTo>
                    <a:pt x="1949684" y="332835"/>
                  </a:lnTo>
                  <a:lnTo>
                    <a:pt x="1914550" y="301658"/>
                  </a:lnTo>
                  <a:lnTo>
                    <a:pt x="1878308" y="271850"/>
                  </a:lnTo>
                  <a:lnTo>
                    <a:pt x="1841001" y="243436"/>
                  </a:lnTo>
                  <a:lnTo>
                    <a:pt x="1802674" y="216444"/>
                  </a:lnTo>
                  <a:lnTo>
                    <a:pt x="1763368" y="190902"/>
                  </a:lnTo>
                  <a:lnTo>
                    <a:pt x="1723129" y="166835"/>
                  </a:lnTo>
                  <a:lnTo>
                    <a:pt x="1681999" y="144271"/>
                  </a:lnTo>
                  <a:lnTo>
                    <a:pt x="1640021" y="123238"/>
                  </a:lnTo>
                  <a:lnTo>
                    <a:pt x="1597240" y="103761"/>
                  </a:lnTo>
                  <a:lnTo>
                    <a:pt x="1553699" y="85868"/>
                  </a:lnTo>
                  <a:lnTo>
                    <a:pt x="1509441" y="69587"/>
                  </a:lnTo>
                  <a:lnTo>
                    <a:pt x="1464509" y="54943"/>
                  </a:lnTo>
                  <a:lnTo>
                    <a:pt x="1418948" y="41964"/>
                  </a:lnTo>
                  <a:lnTo>
                    <a:pt x="1372800" y="30677"/>
                  </a:lnTo>
                  <a:lnTo>
                    <a:pt x="1326109" y="21109"/>
                  </a:lnTo>
                  <a:lnTo>
                    <a:pt x="1278919" y="13288"/>
                  </a:lnTo>
                  <a:lnTo>
                    <a:pt x="1231272" y="7239"/>
                  </a:lnTo>
                  <a:lnTo>
                    <a:pt x="1183213" y="2990"/>
                  </a:lnTo>
                  <a:lnTo>
                    <a:pt x="1134785" y="568"/>
                  </a:lnTo>
                  <a:lnTo>
                    <a:pt x="10860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4" name="Imagen 5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83" t="21212" r="27341" b="48067"/>
          <a:stretch>
            <a:fillRect/>
          </a:stretch>
        </p:blipFill>
        <p:spPr>
          <a:xfrm>
            <a:off x="10115025" y="1433522"/>
            <a:ext cx="914400" cy="1545035"/>
          </a:xfrm>
          <a:prstGeom prst="rect">
            <a:avLst/>
          </a:prstGeom>
        </p:spPr>
      </p:pic>
      <p:sp>
        <p:nvSpPr>
          <p:cNvPr id="39" name="object 1601">
            <a:extLst>
              <a:ext uri="{FF2B5EF4-FFF2-40B4-BE49-F238E27FC236}">
                <a16:creationId xmlns:a16="http://schemas.microsoft.com/office/drawing/2014/main" id="{638A9C51-BE07-2748-23EE-0D759453FDFD}"/>
              </a:ext>
            </a:extLst>
          </p:cNvPr>
          <p:cNvSpPr txBox="1">
            <a:spLocks/>
          </p:cNvSpPr>
          <p:nvPr/>
        </p:nvSpPr>
        <p:spPr>
          <a:xfrm>
            <a:off x="6514058" y="1169624"/>
            <a:ext cx="2080963" cy="60016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>
            <a:lvl1pPr>
              <a:defRPr sz="3200" b="1" i="0">
                <a:solidFill>
                  <a:srgbClr val="314A93"/>
                </a:solidFill>
                <a:latin typeface="Integral CF Bold"/>
                <a:ea typeface="+mj-ea"/>
                <a:cs typeface="Integral CF Bold"/>
              </a:defRPr>
            </a:lvl1pPr>
          </a:lstStyle>
          <a:p>
            <a:pPr marL="12700" marR="5080">
              <a:lnSpc>
                <a:spcPts val="4310"/>
              </a:lnSpc>
              <a:spcBef>
                <a:spcPts val="380"/>
              </a:spcBef>
            </a:pPr>
            <a:r>
              <a:rPr lang="es-MX" sz="3700" kern="0" spc="20" dirty="0">
                <a:latin typeface="Integral CF Extra Bold" panose="00000900000000000000" pitchFamily="2" charset="0"/>
              </a:rPr>
              <a:t>PHOTO</a:t>
            </a:r>
            <a:endParaRPr lang="es-MX" sz="3700" kern="0" dirty="0">
              <a:latin typeface="Integral CF Extra Bold" panose="000009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928502c-fb87-4df2-b484-8111cd6f910b}" enabled="1" method="Standard" siteId="{faa44fd9-dabe-4064-a6bb-59608ea9d0f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11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Calibri</vt:lpstr>
      <vt:lpstr>Integral CF Bold</vt:lpstr>
      <vt:lpstr>Integral CF Extra Bold</vt:lpstr>
      <vt:lpstr>Trade Gothic LT Pro Light</vt:lpstr>
      <vt:lpstr>Trade Gothic LT Std Bold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para firmas corporativas CINA Ajuste</dc:title>
  <dc:creator>Cristian David Zapata Alvarez</dc:creator>
  <cp:lastModifiedBy>Adm6</cp:lastModifiedBy>
  <cp:revision>6</cp:revision>
  <dcterms:created xsi:type="dcterms:W3CDTF">2026-02-06T21:32:32Z</dcterms:created>
  <dcterms:modified xsi:type="dcterms:W3CDTF">2026-03-05T17:35:47Z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2026-01-26T00:00:00Z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2026-02-06T00:00:00Z</vt:filetime>
  </property>
</Properties>
</file>