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5087600" cy="5029200"/>
  <p:notesSz cx="15087600" cy="502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6" y="54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7325" cy="252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8545513" y="0"/>
            <a:ext cx="6538912" cy="252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81BB-641B-42C2-AE36-CC5078F941DF}" type="datetimeFigureOut">
              <a:rPr lang="es-CO" smtClean="0"/>
              <a:t>5/03/2026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997450" y="628650"/>
            <a:ext cx="5092700" cy="1697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508125" y="2420938"/>
            <a:ext cx="12071350" cy="1979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4776788"/>
            <a:ext cx="6537325" cy="252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8545513" y="4776788"/>
            <a:ext cx="6538912" cy="252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79AB9-DDC2-44ED-B642-4E2D3D69E84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715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6419" y="1576192"/>
            <a:ext cx="4514761" cy="102044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rgbClr val="314A93"/>
                </a:solidFill>
                <a:latin typeface="Integral CF Bold"/>
                <a:cs typeface="Integral CF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380" y="1156716"/>
            <a:ext cx="13578840" cy="331927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6419" y="1576192"/>
            <a:ext cx="4514761" cy="102044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rgbClr val="314A93"/>
                </a:solidFill>
                <a:latin typeface="Integral CF Bold"/>
                <a:cs typeface="Integral CF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380" y="1156716"/>
            <a:ext cx="6563106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70114" y="1156716"/>
            <a:ext cx="6563106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6419" y="1576192"/>
            <a:ext cx="4514761" cy="102044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rgbClr val="314A93"/>
                </a:solidFill>
                <a:latin typeface="Integral CF Bold"/>
                <a:cs typeface="Integral CF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n 6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087600" cy="5029200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0698162" y="0"/>
            <a:ext cx="4385310" cy="5026025"/>
          </a:xfrm>
          <a:custGeom>
            <a:avLst/>
            <a:gdLst/>
            <a:ahLst/>
            <a:cxnLst/>
            <a:rect l="l" t="t" r="r" b="b"/>
            <a:pathLst>
              <a:path w="4385309" h="5026025">
                <a:moveTo>
                  <a:pt x="0" y="5025885"/>
                </a:moveTo>
                <a:lnTo>
                  <a:pt x="4385017" y="5025885"/>
                </a:lnTo>
                <a:lnTo>
                  <a:pt x="4385017" y="0"/>
                </a:lnTo>
                <a:lnTo>
                  <a:pt x="0" y="0"/>
                </a:lnTo>
                <a:lnTo>
                  <a:pt x="0" y="50258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9" name="Grupo 68"/>
          <p:cNvGrpSpPr/>
          <p:nvPr/>
        </p:nvGrpSpPr>
        <p:grpSpPr>
          <a:xfrm>
            <a:off x="13291132" y="328758"/>
            <a:ext cx="1494285" cy="727675"/>
            <a:chOff x="13291132" y="328758"/>
            <a:chExt cx="1494285" cy="727675"/>
          </a:xfrm>
        </p:grpSpPr>
        <p:sp>
          <p:nvSpPr>
            <p:cNvPr id="6" name="object 6"/>
            <p:cNvSpPr/>
            <p:nvPr/>
          </p:nvSpPr>
          <p:spPr>
            <a:xfrm>
              <a:off x="13730014" y="999911"/>
              <a:ext cx="38100" cy="56515"/>
            </a:xfrm>
            <a:custGeom>
              <a:avLst/>
              <a:gdLst/>
              <a:ahLst/>
              <a:cxnLst/>
              <a:rect l="l" t="t" r="r" b="b"/>
              <a:pathLst>
                <a:path w="38100" h="56515">
                  <a:moveTo>
                    <a:pt x="12255" y="0"/>
                  </a:moveTo>
                  <a:lnTo>
                    <a:pt x="0" y="0"/>
                  </a:lnTo>
                  <a:lnTo>
                    <a:pt x="0" y="56108"/>
                  </a:lnTo>
                  <a:lnTo>
                    <a:pt x="12255" y="56108"/>
                  </a:lnTo>
                  <a:lnTo>
                    <a:pt x="12255" y="33159"/>
                  </a:lnTo>
                  <a:lnTo>
                    <a:pt x="38061" y="33159"/>
                  </a:lnTo>
                  <a:lnTo>
                    <a:pt x="38061" y="22656"/>
                  </a:lnTo>
                  <a:lnTo>
                    <a:pt x="12255" y="22656"/>
                  </a:lnTo>
                  <a:lnTo>
                    <a:pt x="12255" y="0"/>
                  </a:lnTo>
                  <a:close/>
                </a:path>
                <a:path w="38100" h="56515">
                  <a:moveTo>
                    <a:pt x="38061" y="33159"/>
                  </a:moveTo>
                  <a:lnTo>
                    <a:pt x="25819" y="33159"/>
                  </a:lnTo>
                  <a:lnTo>
                    <a:pt x="25819" y="56108"/>
                  </a:lnTo>
                  <a:lnTo>
                    <a:pt x="38061" y="56108"/>
                  </a:lnTo>
                  <a:lnTo>
                    <a:pt x="38061" y="33159"/>
                  </a:lnTo>
                  <a:close/>
                </a:path>
                <a:path w="38100" h="56515">
                  <a:moveTo>
                    <a:pt x="38061" y="0"/>
                  </a:moveTo>
                  <a:lnTo>
                    <a:pt x="25819" y="0"/>
                  </a:lnTo>
                  <a:lnTo>
                    <a:pt x="25819" y="22656"/>
                  </a:lnTo>
                  <a:lnTo>
                    <a:pt x="38061" y="22656"/>
                  </a:lnTo>
                  <a:lnTo>
                    <a:pt x="38061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880639" y="999918"/>
              <a:ext cx="45720" cy="56515"/>
            </a:xfrm>
            <a:custGeom>
              <a:avLst/>
              <a:gdLst/>
              <a:ahLst/>
              <a:cxnLst/>
              <a:rect l="l" t="t" r="r" b="b"/>
              <a:pathLst>
                <a:path w="45719" h="56515">
                  <a:moveTo>
                    <a:pt x="29260" y="0"/>
                  </a:moveTo>
                  <a:lnTo>
                    <a:pt x="16802" y="0"/>
                  </a:lnTo>
                  <a:lnTo>
                    <a:pt x="0" y="56095"/>
                  </a:lnTo>
                  <a:lnTo>
                    <a:pt x="11353" y="56095"/>
                  </a:lnTo>
                  <a:lnTo>
                    <a:pt x="14122" y="44551"/>
                  </a:lnTo>
                  <a:lnTo>
                    <a:pt x="41929" y="44551"/>
                  </a:lnTo>
                  <a:lnTo>
                    <a:pt x="39188" y="34912"/>
                  </a:lnTo>
                  <a:lnTo>
                    <a:pt x="16484" y="34912"/>
                  </a:lnTo>
                  <a:lnTo>
                    <a:pt x="21945" y="12065"/>
                  </a:lnTo>
                  <a:lnTo>
                    <a:pt x="32691" y="12065"/>
                  </a:lnTo>
                  <a:lnTo>
                    <a:pt x="29260" y="0"/>
                  </a:lnTo>
                  <a:close/>
                </a:path>
                <a:path w="45719" h="56515">
                  <a:moveTo>
                    <a:pt x="41929" y="44551"/>
                  </a:moveTo>
                  <a:lnTo>
                    <a:pt x="29870" y="44551"/>
                  </a:lnTo>
                  <a:lnTo>
                    <a:pt x="32689" y="56095"/>
                  </a:lnTo>
                  <a:lnTo>
                    <a:pt x="45212" y="56095"/>
                  </a:lnTo>
                  <a:lnTo>
                    <a:pt x="41929" y="44551"/>
                  </a:lnTo>
                  <a:close/>
                </a:path>
                <a:path w="45719" h="56515">
                  <a:moveTo>
                    <a:pt x="32691" y="12065"/>
                  </a:moveTo>
                  <a:lnTo>
                    <a:pt x="21945" y="12065"/>
                  </a:lnTo>
                  <a:lnTo>
                    <a:pt x="27559" y="34912"/>
                  </a:lnTo>
                  <a:lnTo>
                    <a:pt x="39188" y="34912"/>
                  </a:lnTo>
                  <a:lnTo>
                    <a:pt x="32691" y="12065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039544" y="999909"/>
              <a:ext cx="12700" cy="56515"/>
            </a:xfrm>
            <a:custGeom>
              <a:avLst/>
              <a:gdLst/>
              <a:ahLst/>
              <a:cxnLst/>
              <a:rect l="l" t="t" r="r" b="b"/>
              <a:pathLst>
                <a:path w="12700" h="56515">
                  <a:moveTo>
                    <a:pt x="0" y="56108"/>
                  </a:moveTo>
                  <a:lnTo>
                    <a:pt x="12280" y="56108"/>
                  </a:lnTo>
                  <a:lnTo>
                    <a:pt x="12280" y="0"/>
                  </a:lnTo>
                  <a:lnTo>
                    <a:pt x="0" y="0"/>
                  </a:lnTo>
                  <a:lnTo>
                    <a:pt x="0" y="56108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165099" y="999911"/>
              <a:ext cx="34925" cy="56515"/>
            </a:xfrm>
            <a:custGeom>
              <a:avLst/>
              <a:gdLst/>
              <a:ahLst/>
              <a:cxnLst/>
              <a:rect l="l" t="t" r="r" b="b"/>
              <a:pathLst>
                <a:path w="34925" h="56515">
                  <a:moveTo>
                    <a:pt x="23495" y="10515"/>
                  </a:moveTo>
                  <a:lnTo>
                    <a:pt x="11201" y="10515"/>
                  </a:lnTo>
                  <a:lnTo>
                    <a:pt x="11201" y="56108"/>
                  </a:lnTo>
                  <a:lnTo>
                    <a:pt x="23495" y="56108"/>
                  </a:lnTo>
                  <a:lnTo>
                    <a:pt x="23495" y="10515"/>
                  </a:lnTo>
                  <a:close/>
                </a:path>
                <a:path w="34925" h="56515">
                  <a:moveTo>
                    <a:pt x="34899" y="0"/>
                  </a:moveTo>
                  <a:lnTo>
                    <a:pt x="0" y="0"/>
                  </a:lnTo>
                  <a:lnTo>
                    <a:pt x="0" y="10515"/>
                  </a:lnTo>
                  <a:lnTo>
                    <a:pt x="34899" y="10515"/>
                  </a:lnTo>
                  <a:lnTo>
                    <a:pt x="34899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313369" y="999909"/>
              <a:ext cx="12700" cy="56515"/>
            </a:xfrm>
            <a:custGeom>
              <a:avLst/>
              <a:gdLst/>
              <a:ahLst/>
              <a:cxnLst/>
              <a:rect l="l" t="t" r="r" b="b"/>
              <a:pathLst>
                <a:path w="12700" h="56515">
                  <a:moveTo>
                    <a:pt x="0" y="56108"/>
                  </a:moveTo>
                  <a:lnTo>
                    <a:pt x="12230" y="56108"/>
                  </a:lnTo>
                  <a:lnTo>
                    <a:pt x="12230" y="0"/>
                  </a:lnTo>
                  <a:lnTo>
                    <a:pt x="0" y="0"/>
                  </a:lnTo>
                  <a:lnTo>
                    <a:pt x="0" y="56108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857199" y="573233"/>
              <a:ext cx="353060" cy="337185"/>
            </a:xfrm>
            <a:custGeom>
              <a:avLst/>
              <a:gdLst/>
              <a:ahLst/>
              <a:cxnLst/>
              <a:rect l="l" t="t" r="r" b="b"/>
              <a:pathLst>
                <a:path w="353059" h="337184">
                  <a:moveTo>
                    <a:pt x="105600" y="0"/>
                  </a:moveTo>
                  <a:lnTo>
                    <a:pt x="0" y="0"/>
                  </a:lnTo>
                  <a:lnTo>
                    <a:pt x="0" y="336981"/>
                  </a:lnTo>
                  <a:lnTo>
                    <a:pt x="116116" y="336981"/>
                  </a:lnTo>
                  <a:lnTo>
                    <a:pt x="113207" y="164452"/>
                  </a:lnTo>
                  <a:lnTo>
                    <a:pt x="231432" y="164452"/>
                  </a:lnTo>
                  <a:lnTo>
                    <a:pt x="105600" y="0"/>
                  </a:lnTo>
                  <a:close/>
                </a:path>
                <a:path w="353059" h="337184">
                  <a:moveTo>
                    <a:pt x="231432" y="164452"/>
                  </a:moveTo>
                  <a:lnTo>
                    <a:pt x="113207" y="164452"/>
                  </a:lnTo>
                  <a:lnTo>
                    <a:pt x="257441" y="336981"/>
                  </a:lnTo>
                  <a:lnTo>
                    <a:pt x="352450" y="336981"/>
                  </a:lnTo>
                  <a:lnTo>
                    <a:pt x="352450" y="171157"/>
                  </a:lnTo>
                  <a:lnTo>
                    <a:pt x="236562" y="171157"/>
                  </a:lnTo>
                  <a:lnTo>
                    <a:pt x="231432" y="164452"/>
                  </a:lnTo>
                  <a:close/>
                </a:path>
                <a:path w="353059" h="337184">
                  <a:moveTo>
                    <a:pt x="352450" y="0"/>
                  </a:moveTo>
                  <a:lnTo>
                    <a:pt x="236842" y="0"/>
                  </a:lnTo>
                  <a:lnTo>
                    <a:pt x="236562" y="171157"/>
                  </a:lnTo>
                  <a:lnTo>
                    <a:pt x="352450" y="171157"/>
                  </a:lnTo>
                  <a:lnTo>
                    <a:pt x="352450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679309" y="614102"/>
              <a:ext cx="115570" cy="0"/>
            </a:xfrm>
            <a:custGeom>
              <a:avLst/>
              <a:gdLst/>
              <a:ahLst/>
              <a:cxnLst/>
              <a:rect l="l" t="t" r="r" b="b"/>
              <a:pathLst>
                <a:path w="115569">
                  <a:moveTo>
                    <a:pt x="0" y="0"/>
                  </a:moveTo>
                  <a:lnTo>
                    <a:pt x="114973" y="0"/>
                  </a:lnTo>
                </a:path>
              </a:pathLst>
            </a:custGeom>
            <a:ln w="81749">
              <a:solidFill>
                <a:srgbClr val="002A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679309" y="688644"/>
              <a:ext cx="115570" cy="221615"/>
            </a:xfrm>
            <a:custGeom>
              <a:avLst/>
              <a:gdLst/>
              <a:ahLst/>
              <a:cxnLst/>
              <a:rect l="l" t="t" r="r" b="b"/>
              <a:pathLst>
                <a:path w="115569" h="221615">
                  <a:moveTo>
                    <a:pt x="0" y="221564"/>
                  </a:moveTo>
                  <a:lnTo>
                    <a:pt x="114973" y="221564"/>
                  </a:lnTo>
                  <a:lnTo>
                    <a:pt x="114973" y="0"/>
                  </a:lnTo>
                  <a:lnTo>
                    <a:pt x="0" y="0"/>
                  </a:lnTo>
                  <a:lnTo>
                    <a:pt x="0" y="221564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272897" y="573233"/>
              <a:ext cx="255270" cy="337185"/>
            </a:xfrm>
            <a:custGeom>
              <a:avLst/>
              <a:gdLst/>
              <a:ahLst/>
              <a:cxnLst/>
              <a:rect l="l" t="t" r="r" b="b"/>
              <a:pathLst>
                <a:path w="255269" h="337184">
                  <a:moveTo>
                    <a:pt x="115061" y="0"/>
                  </a:moveTo>
                  <a:lnTo>
                    <a:pt x="0" y="0"/>
                  </a:lnTo>
                  <a:lnTo>
                    <a:pt x="0" y="336981"/>
                  </a:lnTo>
                  <a:lnTo>
                    <a:pt x="115061" y="336981"/>
                  </a:lnTo>
                  <a:lnTo>
                    <a:pt x="115061" y="160477"/>
                  </a:lnTo>
                  <a:lnTo>
                    <a:pt x="235154" y="160477"/>
                  </a:lnTo>
                  <a:lnTo>
                    <a:pt x="115061" y="0"/>
                  </a:lnTo>
                  <a:close/>
                </a:path>
                <a:path w="255269" h="337184">
                  <a:moveTo>
                    <a:pt x="235154" y="160477"/>
                  </a:moveTo>
                  <a:lnTo>
                    <a:pt x="115061" y="160477"/>
                  </a:lnTo>
                  <a:lnTo>
                    <a:pt x="133718" y="186524"/>
                  </a:lnTo>
                  <a:lnTo>
                    <a:pt x="254647" y="186524"/>
                  </a:lnTo>
                  <a:lnTo>
                    <a:pt x="235154" y="160477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406187" y="778352"/>
              <a:ext cx="244576" cy="13185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4006487" y="398522"/>
              <a:ext cx="695325" cy="510540"/>
            </a:xfrm>
            <a:custGeom>
              <a:avLst/>
              <a:gdLst/>
              <a:ahLst/>
              <a:cxnLst/>
              <a:rect l="l" t="t" r="r" b="b"/>
              <a:pathLst>
                <a:path w="695325" h="510540">
                  <a:moveTo>
                    <a:pt x="318490" y="0"/>
                  </a:moveTo>
                  <a:lnTo>
                    <a:pt x="264710" y="3477"/>
                  </a:lnTo>
                  <a:lnTo>
                    <a:pt x="212138" y="13675"/>
                  </a:lnTo>
                  <a:lnTo>
                    <a:pt x="161707" y="30238"/>
                  </a:lnTo>
                  <a:lnTo>
                    <a:pt x="114347" y="52811"/>
                  </a:lnTo>
                  <a:lnTo>
                    <a:pt x="70988" y="81040"/>
                  </a:lnTo>
                  <a:lnTo>
                    <a:pt x="32562" y="114570"/>
                  </a:lnTo>
                  <a:lnTo>
                    <a:pt x="0" y="153047"/>
                  </a:lnTo>
                  <a:lnTo>
                    <a:pt x="392188" y="153377"/>
                  </a:lnTo>
                  <a:lnTo>
                    <a:pt x="552424" y="360756"/>
                  </a:lnTo>
                  <a:lnTo>
                    <a:pt x="578269" y="361010"/>
                  </a:lnTo>
                  <a:lnTo>
                    <a:pt x="673823" y="480999"/>
                  </a:lnTo>
                  <a:lnTo>
                    <a:pt x="648754" y="480999"/>
                  </a:lnTo>
                  <a:lnTo>
                    <a:pt x="670725" y="510463"/>
                  </a:lnTo>
                  <a:lnTo>
                    <a:pt x="681218" y="478681"/>
                  </a:lnTo>
                  <a:lnTo>
                    <a:pt x="688898" y="445703"/>
                  </a:lnTo>
                  <a:lnTo>
                    <a:pt x="693617" y="411672"/>
                  </a:lnTo>
                  <a:lnTo>
                    <a:pt x="695223" y="376732"/>
                  </a:lnTo>
                  <a:lnTo>
                    <a:pt x="692288" y="329476"/>
                  </a:lnTo>
                  <a:lnTo>
                    <a:pt x="683720" y="283971"/>
                  </a:lnTo>
                  <a:lnTo>
                    <a:pt x="669871" y="240571"/>
                  </a:lnTo>
                  <a:lnTo>
                    <a:pt x="651093" y="199628"/>
                  </a:lnTo>
                  <a:lnTo>
                    <a:pt x="627739" y="161497"/>
                  </a:lnTo>
                  <a:lnTo>
                    <a:pt x="600162" y="126529"/>
                  </a:lnTo>
                  <a:lnTo>
                    <a:pt x="568714" y="95078"/>
                  </a:lnTo>
                  <a:lnTo>
                    <a:pt x="533748" y="67497"/>
                  </a:lnTo>
                  <a:lnTo>
                    <a:pt x="495617" y="44140"/>
                  </a:lnTo>
                  <a:lnTo>
                    <a:pt x="454673" y="25358"/>
                  </a:lnTo>
                  <a:lnTo>
                    <a:pt x="411268" y="11505"/>
                  </a:lnTo>
                  <a:lnTo>
                    <a:pt x="365757" y="2935"/>
                  </a:lnTo>
                  <a:lnTo>
                    <a:pt x="318490" y="0"/>
                  </a:lnTo>
                  <a:close/>
                </a:path>
              </a:pathLst>
            </a:custGeom>
            <a:solidFill>
              <a:srgbClr val="C501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094234" y="360073"/>
              <a:ext cx="66040" cy="72390"/>
            </a:xfrm>
            <a:custGeom>
              <a:avLst/>
              <a:gdLst/>
              <a:ahLst/>
              <a:cxnLst/>
              <a:rect l="l" t="t" r="r" b="b"/>
              <a:pathLst>
                <a:path w="66040" h="72390">
                  <a:moveTo>
                    <a:pt x="34375" y="0"/>
                  </a:moveTo>
                  <a:lnTo>
                    <a:pt x="1177" y="26758"/>
                  </a:lnTo>
                  <a:lnTo>
                    <a:pt x="0" y="33563"/>
                  </a:lnTo>
                  <a:lnTo>
                    <a:pt x="169" y="40392"/>
                  </a:lnTo>
                  <a:lnTo>
                    <a:pt x="26234" y="70726"/>
                  </a:lnTo>
                  <a:lnTo>
                    <a:pt x="33211" y="71792"/>
                  </a:lnTo>
                  <a:lnTo>
                    <a:pt x="40169" y="71566"/>
                  </a:lnTo>
                  <a:lnTo>
                    <a:pt x="46951" y="70056"/>
                  </a:lnTo>
                  <a:lnTo>
                    <a:pt x="53399" y="67271"/>
                  </a:lnTo>
                  <a:lnTo>
                    <a:pt x="58213" y="64630"/>
                  </a:lnTo>
                  <a:lnTo>
                    <a:pt x="61273" y="61379"/>
                  </a:lnTo>
                  <a:lnTo>
                    <a:pt x="65591" y="56972"/>
                  </a:lnTo>
                  <a:lnTo>
                    <a:pt x="64212" y="54459"/>
                  </a:lnTo>
                  <a:lnTo>
                    <a:pt x="38261" y="54459"/>
                  </a:lnTo>
                  <a:lnTo>
                    <a:pt x="31331" y="53876"/>
                  </a:lnTo>
                  <a:lnTo>
                    <a:pt x="25247" y="50535"/>
                  </a:lnTo>
                  <a:lnTo>
                    <a:pt x="20532" y="44665"/>
                  </a:lnTo>
                  <a:lnTo>
                    <a:pt x="18126" y="37555"/>
                  </a:lnTo>
                  <a:lnTo>
                    <a:pt x="18495" y="30537"/>
                  </a:lnTo>
                  <a:lnTo>
                    <a:pt x="21591" y="24281"/>
                  </a:lnTo>
                  <a:lnTo>
                    <a:pt x="27364" y="19456"/>
                  </a:lnTo>
                  <a:lnTo>
                    <a:pt x="32686" y="16535"/>
                  </a:lnTo>
                  <a:lnTo>
                    <a:pt x="39074" y="16027"/>
                  </a:lnTo>
                  <a:lnTo>
                    <a:pt x="43166" y="16027"/>
                  </a:lnTo>
                  <a:lnTo>
                    <a:pt x="34375" y="0"/>
                  </a:lnTo>
                  <a:close/>
                </a:path>
                <a:path w="66040" h="72390">
                  <a:moveTo>
                    <a:pt x="55419" y="38442"/>
                  </a:moveTo>
                  <a:lnTo>
                    <a:pt x="54301" y="44094"/>
                  </a:lnTo>
                  <a:lnTo>
                    <a:pt x="50554" y="49339"/>
                  </a:lnTo>
                  <a:lnTo>
                    <a:pt x="45513" y="52057"/>
                  </a:lnTo>
                  <a:lnTo>
                    <a:pt x="38261" y="54459"/>
                  </a:lnTo>
                  <a:lnTo>
                    <a:pt x="64212" y="54459"/>
                  </a:lnTo>
                  <a:lnTo>
                    <a:pt x="55419" y="38442"/>
                  </a:lnTo>
                  <a:close/>
                </a:path>
                <a:path w="66040" h="72390">
                  <a:moveTo>
                    <a:pt x="43166" y="16027"/>
                  </a:moveTo>
                  <a:lnTo>
                    <a:pt x="39074" y="16027"/>
                  </a:lnTo>
                  <a:lnTo>
                    <a:pt x="44573" y="18592"/>
                  </a:lnTo>
                  <a:lnTo>
                    <a:pt x="43166" y="16027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4152277" y="365814"/>
              <a:ext cx="33020" cy="49530"/>
            </a:xfrm>
            <a:custGeom>
              <a:avLst/>
              <a:gdLst/>
              <a:ahLst/>
              <a:cxnLst/>
              <a:rect l="l" t="t" r="r" b="b"/>
              <a:pathLst>
                <a:path w="33019" h="49529">
                  <a:moveTo>
                    <a:pt x="15176" y="0"/>
                  </a:moveTo>
                  <a:lnTo>
                    <a:pt x="0" y="6159"/>
                  </a:lnTo>
                  <a:lnTo>
                    <a:pt x="17602" y="48971"/>
                  </a:lnTo>
                  <a:lnTo>
                    <a:pt x="32765" y="42722"/>
                  </a:lnTo>
                  <a:lnTo>
                    <a:pt x="15176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4182168" y="341416"/>
              <a:ext cx="87630" cy="62230"/>
            </a:xfrm>
            <a:custGeom>
              <a:avLst/>
              <a:gdLst/>
              <a:ahLst/>
              <a:cxnLst/>
              <a:rect l="l" t="t" r="r" b="b"/>
              <a:pathLst>
                <a:path w="87630" h="62229">
                  <a:moveTo>
                    <a:pt x="15951" y="13138"/>
                  </a:moveTo>
                  <a:lnTo>
                    <a:pt x="0" y="17126"/>
                  </a:lnTo>
                  <a:lnTo>
                    <a:pt x="11201" y="61945"/>
                  </a:lnTo>
                  <a:lnTo>
                    <a:pt x="27114" y="58008"/>
                  </a:lnTo>
                  <a:lnTo>
                    <a:pt x="21767" y="36557"/>
                  </a:lnTo>
                  <a:lnTo>
                    <a:pt x="20497" y="31617"/>
                  </a:lnTo>
                  <a:lnTo>
                    <a:pt x="18618" y="23997"/>
                  </a:lnTo>
                  <a:lnTo>
                    <a:pt x="32804" y="20416"/>
                  </a:lnTo>
                  <a:lnTo>
                    <a:pt x="49809" y="20416"/>
                  </a:lnTo>
                  <a:lnTo>
                    <a:pt x="49457" y="18739"/>
                  </a:lnTo>
                  <a:lnTo>
                    <a:pt x="17310" y="18739"/>
                  </a:lnTo>
                  <a:lnTo>
                    <a:pt x="15951" y="13138"/>
                  </a:lnTo>
                  <a:close/>
                </a:path>
                <a:path w="87630" h="62229">
                  <a:moveTo>
                    <a:pt x="49809" y="20416"/>
                  </a:moveTo>
                  <a:lnTo>
                    <a:pt x="32804" y="20416"/>
                  </a:lnTo>
                  <a:lnTo>
                    <a:pt x="35928" y="33027"/>
                  </a:lnTo>
                  <a:lnTo>
                    <a:pt x="41287" y="54464"/>
                  </a:lnTo>
                  <a:lnTo>
                    <a:pt x="57200" y="50489"/>
                  </a:lnTo>
                  <a:lnTo>
                    <a:pt x="51866" y="29026"/>
                  </a:lnTo>
                  <a:lnTo>
                    <a:pt x="50507" y="23743"/>
                  </a:lnTo>
                  <a:lnTo>
                    <a:pt x="49809" y="20416"/>
                  </a:lnTo>
                  <a:close/>
                </a:path>
                <a:path w="87630" h="62229">
                  <a:moveTo>
                    <a:pt x="79683" y="13215"/>
                  </a:moveTo>
                  <a:lnTo>
                    <a:pt x="63119" y="13215"/>
                  </a:lnTo>
                  <a:lnTo>
                    <a:pt x="64833" y="20911"/>
                  </a:lnTo>
                  <a:lnTo>
                    <a:pt x="66001" y="25534"/>
                  </a:lnTo>
                  <a:lnTo>
                    <a:pt x="71335" y="46971"/>
                  </a:lnTo>
                  <a:lnTo>
                    <a:pt x="87274" y="42996"/>
                  </a:lnTo>
                  <a:lnTo>
                    <a:pt x="80124" y="14408"/>
                  </a:lnTo>
                  <a:lnTo>
                    <a:pt x="79683" y="13215"/>
                  </a:lnTo>
                  <a:close/>
                </a:path>
                <a:path w="87630" h="62229">
                  <a:moveTo>
                    <a:pt x="36347" y="6446"/>
                  </a:moveTo>
                  <a:lnTo>
                    <a:pt x="24117" y="9506"/>
                  </a:lnTo>
                  <a:lnTo>
                    <a:pt x="20002" y="12783"/>
                  </a:lnTo>
                  <a:lnTo>
                    <a:pt x="17487" y="18701"/>
                  </a:lnTo>
                  <a:lnTo>
                    <a:pt x="17310" y="18739"/>
                  </a:lnTo>
                  <a:lnTo>
                    <a:pt x="49457" y="18739"/>
                  </a:lnTo>
                  <a:lnTo>
                    <a:pt x="49047" y="16783"/>
                  </a:lnTo>
                  <a:lnTo>
                    <a:pt x="63119" y="13215"/>
                  </a:lnTo>
                  <a:lnTo>
                    <a:pt x="79683" y="13215"/>
                  </a:lnTo>
                  <a:lnTo>
                    <a:pt x="79547" y="12846"/>
                  </a:lnTo>
                  <a:lnTo>
                    <a:pt x="47320" y="12846"/>
                  </a:lnTo>
                  <a:lnTo>
                    <a:pt x="42608" y="7716"/>
                  </a:lnTo>
                  <a:lnTo>
                    <a:pt x="36347" y="6446"/>
                  </a:lnTo>
                  <a:close/>
                </a:path>
                <a:path w="87630" h="62229">
                  <a:moveTo>
                    <a:pt x="67935" y="0"/>
                  </a:moveTo>
                  <a:lnTo>
                    <a:pt x="60426" y="477"/>
                  </a:lnTo>
                  <a:lnTo>
                    <a:pt x="54241" y="1962"/>
                  </a:lnTo>
                  <a:lnTo>
                    <a:pt x="48983" y="6484"/>
                  </a:lnTo>
                  <a:lnTo>
                    <a:pt x="47320" y="12846"/>
                  </a:lnTo>
                  <a:lnTo>
                    <a:pt x="79547" y="12846"/>
                  </a:lnTo>
                  <a:lnTo>
                    <a:pt x="77566" y="7485"/>
                  </a:lnTo>
                  <a:lnTo>
                    <a:pt x="73575" y="2509"/>
                  </a:lnTo>
                  <a:lnTo>
                    <a:pt x="67935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4273390" y="335516"/>
              <a:ext cx="51435" cy="49530"/>
            </a:xfrm>
            <a:custGeom>
              <a:avLst/>
              <a:gdLst/>
              <a:ahLst/>
              <a:cxnLst/>
              <a:rect l="l" t="t" r="r" b="b"/>
              <a:pathLst>
                <a:path w="51434" h="49529">
                  <a:moveTo>
                    <a:pt x="23952" y="0"/>
                  </a:moveTo>
                  <a:lnTo>
                    <a:pt x="13742" y="2350"/>
                  </a:lnTo>
                  <a:lnTo>
                    <a:pt x="5980" y="7743"/>
                  </a:lnTo>
                  <a:lnTo>
                    <a:pt x="1215" y="15837"/>
                  </a:lnTo>
                  <a:lnTo>
                    <a:pt x="0" y="26289"/>
                  </a:lnTo>
                  <a:lnTo>
                    <a:pt x="2699" y="36728"/>
                  </a:lnTo>
                  <a:lnTo>
                    <a:pt x="8797" y="44067"/>
                  </a:lnTo>
                  <a:lnTo>
                    <a:pt x="17577" y="48222"/>
                  </a:lnTo>
                  <a:lnTo>
                    <a:pt x="28320" y="49110"/>
                  </a:lnTo>
                  <a:lnTo>
                    <a:pt x="35979" y="47689"/>
                  </a:lnTo>
                  <a:lnTo>
                    <a:pt x="42754" y="44361"/>
                  </a:lnTo>
                  <a:lnTo>
                    <a:pt x="47919" y="39070"/>
                  </a:lnTo>
                  <a:lnTo>
                    <a:pt x="48344" y="37973"/>
                  </a:lnTo>
                  <a:lnTo>
                    <a:pt x="20700" y="37973"/>
                  </a:lnTo>
                  <a:lnTo>
                    <a:pt x="16967" y="34607"/>
                  </a:lnTo>
                  <a:lnTo>
                    <a:pt x="16548" y="27940"/>
                  </a:lnTo>
                  <a:lnTo>
                    <a:pt x="51015" y="25730"/>
                  </a:lnTo>
                  <a:lnTo>
                    <a:pt x="50888" y="24053"/>
                  </a:lnTo>
                  <a:lnTo>
                    <a:pt x="49634" y="18491"/>
                  </a:lnTo>
                  <a:lnTo>
                    <a:pt x="16192" y="18491"/>
                  </a:lnTo>
                  <a:lnTo>
                    <a:pt x="16929" y="13677"/>
                  </a:lnTo>
                  <a:lnTo>
                    <a:pt x="20675" y="10883"/>
                  </a:lnTo>
                  <a:lnTo>
                    <a:pt x="29870" y="10274"/>
                  </a:lnTo>
                  <a:lnTo>
                    <a:pt x="46247" y="10274"/>
                  </a:lnTo>
                  <a:lnTo>
                    <a:pt x="43054" y="5726"/>
                  </a:lnTo>
                  <a:lnTo>
                    <a:pt x="34785" y="1109"/>
                  </a:lnTo>
                  <a:lnTo>
                    <a:pt x="23952" y="0"/>
                  </a:lnTo>
                  <a:close/>
                </a:path>
                <a:path w="51434" h="49529">
                  <a:moveTo>
                    <a:pt x="50749" y="31762"/>
                  </a:moveTo>
                  <a:lnTo>
                    <a:pt x="35013" y="32778"/>
                  </a:lnTo>
                  <a:lnTo>
                    <a:pt x="33413" y="35991"/>
                  </a:lnTo>
                  <a:lnTo>
                    <a:pt x="30975" y="37363"/>
                  </a:lnTo>
                  <a:lnTo>
                    <a:pt x="20700" y="37973"/>
                  </a:lnTo>
                  <a:lnTo>
                    <a:pt x="48344" y="37973"/>
                  </a:lnTo>
                  <a:lnTo>
                    <a:pt x="50749" y="31762"/>
                  </a:lnTo>
                  <a:close/>
                </a:path>
                <a:path w="51434" h="49529">
                  <a:moveTo>
                    <a:pt x="46247" y="10274"/>
                  </a:moveTo>
                  <a:lnTo>
                    <a:pt x="29870" y="10274"/>
                  </a:lnTo>
                  <a:lnTo>
                    <a:pt x="34086" y="12865"/>
                  </a:lnTo>
                  <a:lnTo>
                    <a:pt x="35191" y="17272"/>
                  </a:lnTo>
                  <a:lnTo>
                    <a:pt x="16192" y="18491"/>
                  </a:lnTo>
                  <a:lnTo>
                    <a:pt x="49634" y="18491"/>
                  </a:lnTo>
                  <a:lnTo>
                    <a:pt x="48507" y="13492"/>
                  </a:lnTo>
                  <a:lnTo>
                    <a:pt x="46247" y="10274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332063" y="335535"/>
              <a:ext cx="50800" cy="50165"/>
            </a:xfrm>
            <a:custGeom>
              <a:avLst/>
              <a:gdLst/>
              <a:ahLst/>
              <a:cxnLst/>
              <a:rect l="l" t="t" r="r" b="b"/>
              <a:pathLst>
                <a:path w="50800" h="50164">
                  <a:moveTo>
                    <a:pt x="50198" y="12928"/>
                  </a:moveTo>
                  <a:lnTo>
                    <a:pt x="20929" y="12928"/>
                  </a:lnTo>
                  <a:lnTo>
                    <a:pt x="35661" y="14033"/>
                  </a:lnTo>
                  <a:lnTo>
                    <a:pt x="34353" y="21704"/>
                  </a:lnTo>
                  <a:lnTo>
                    <a:pt x="32283" y="48577"/>
                  </a:lnTo>
                  <a:lnTo>
                    <a:pt x="48640" y="49822"/>
                  </a:lnTo>
                  <a:lnTo>
                    <a:pt x="50799" y="21335"/>
                  </a:lnTo>
                  <a:lnTo>
                    <a:pt x="50459" y="14033"/>
                  </a:lnTo>
                  <a:lnTo>
                    <a:pt x="50397" y="13411"/>
                  </a:lnTo>
                  <a:lnTo>
                    <a:pt x="50198" y="12928"/>
                  </a:lnTo>
                  <a:close/>
                </a:path>
                <a:path w="50800" h="50164">
                  <a:moveTo>
                    <a:pt x="3530" y="0"/>
                  </a:moveTo>
                  <a:lnTo>
                    <a:pt x="0" y="46164"/>
                  </a:lnTo>
                  <a:lnTo>
                    <a:pt x="16382" y="47396"/>
                  </a:lnTo>
                  <a:lnTo>
                    <a:pt x="18656" y="17716"/>
                  </a:lnTo>
                  <a:lnTo>
                    <a:pt x="20929" y="12928"/>
                  </a:lnTo>
                  <a:lnTo>
                    <a:pt x="50198" y="12928"/>
                  </a:lnTo>
                  <a:lnTo>
                    <a:pt x="47845" y="7223"/>
                  </a:lnTo>
                  <a:lnTo>
                    <a:pt x="19456" y="7188"/>
                  </a:lnTo>
                  <a:lnTo>
                    <a:pt x="19900" y="1231"/>
                  </a:lnTo>
                  <a:lnTo>
                    <a:pt x="3530" y="0"/>
                  </a:lnTo>
                  <a:close/>
                </a:path>
                <a:path w="50800" h="50164">
                  <a:moveTo>
                    <a:pt x="28549" y="393"/>
                  </a:moveTo>
                  <a:lnTo>
                    <a:pt x="23837" y="1968"/>
                  </a:lnTo>
                  <a:lnTo>
                    <a:pt x="19621" y="7188"/>
                  </a:lnTo>
                  <a:lnTo>
                    <a:pt x="47804" y="7188"/>
                  </a:lnTo>
                  <a:lnTo>
                    <a:pt x="42768" y="2883"/>
                  </a:lnTo>
                  <a:lnTo>
                    <a:pt x="34937" y="863"/>
                  </a:lnTo>
                  <a:lnTo>
                    <a:pt x="28549" y="393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4392045" y="328758"/>
              <a:ext cx="34290" cy="62230"/>
            </a:xfrm>
            <a:custGeom>
              <a:avLst/>
              <a:gdLst/>
              <a:ahLst/>
              <a:cxnLst/>
              <a:rect l="l" t="t" r="r" b="b"/>
              <a:pathLst>
                <a:path w="34290" h="62229">
                  <a:moveTo>
                    <a:pt x="3581" y="12636"/>
                  </a:moveTo>
                  <a:lnTo>
                    <a:pt x="1028" y="25882"/>
                  </a:lnTo>
                  <a:lnTo>
                    <a:pt x="6223" y="26936"/>
                  </a:lnTo>
                  <a:lnTo>
                    <a:pt x="0" y="59029"/>
                  </a:lnTo>
                  <a:lnTo>
                    <a:pt x="16103" y="62204"/>
                  </a:lnTo>
                  <a:lnTo>
                    <a:pt x="22352" y="30060"/>
                  </a:lnTo>
                  <a:lnTo>
                    <a:pt x="31801" y="30060"/>
                  </a:lnTo>
                  <a:lnTo>
                    <a:pt x="34048" y="18529"/>
                  </a:lnTo>
                  <a:lnTo>
                    <a:pt x="24917" y="16751"/>
                  </a:lnTo>
                  <a:lnTo>
                    <a:pt x="25514" y="13677"/>
                  </a:lnTo>
                  <a:lnTo>
                    <a:pt x="8813" y="13677"/>
                  </a:lnTo>
                  <a:lnTo>
                    <a:pt x="3581" y="12636"/>
                  </a:lnTo>
                  <a:close/>
                </a:path>
                <a:path w="34290" h="62229">
                  <a:moveTo>
                    <a:pt x="31801" y="30060"/>
                  </a:moveTo>
                  <a:lnTo>
                    <a:pt x="22352" y="30060"/>
                  </a:lnTo>
                  <a:lnTo>
                    <a:pt x="31457" y="31826"/>
                  </a:lnTo>
                  <a:lnTo>
                    <a:pt x="31801" y="30060"/>
                  </a:lnTo>
                  <a:close/>
                </a:path>
                <a:path w="34290" h="62229">
                  <a:moveTo>
                    <a:pt x="11455" y="0"/>
                  </a:moveTo>
                  <a:lnTo>
                    <a:pt x="8813" y="13677"/>
                  </a:lnTo>
                  <a:lnTo>
                    <a:pt x="25514" y="13677"/>
                  </a:lnTo>
                  <a:lnTo>
                    <a:pt x="27559" y="3162"/>
                  </a:lnTo>
                  <a:lnTo>
                    <a:pt x="11455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424169" y="353089"/>
              <a:ext cx="51435" cy="50800"/>
            </a:xfrm>
            <a:custGeom>
              <a:avLst/>
              <a:gdLst/>
              <a:ahLst/>
              <a:cxnLst/>
              <a:rect l="l" t="t" r="r" b="b"/>
              <a:pathLst>
                <a:path w="51434" h="50800">
                  <a:moveTo>
                    <a:pt x="22674" y="0"/>
                  </a:moveTo>
                  <a:lnTo>
                    <a:pt x="13483" y="2241"/>
                  </a:lnTo>
                  <a:lnTo>
                    <a:pt x="6120" y="8067"/>
                  </a:lnTo>
                  <a:lnTo>
                    <a:pt x="1215" y="17346"/>
                  </a:lnTo>
                  <a:lnTo>
                    <a:pt x="0" y="28087"/>
                  </a:lnTo>
                  <a:lnTo>
                    <a:pt x="3058" y="37149"/>
                  </a:lnTo>
                  <a:lnTo>
                    <a:pt x="9757" y="44196"/>
                  </a:lnTo>
                  <a:lnTo>
                    <a:pt x="19464" y="48893"/>
                  </a:lnTo>
                  <a:lnTo>
                    <a:pt x="27131" y="50311"/>
                  </a:lnTo>
                  <a:lnTo>
                    <a:pt x="34649" y="49627"/>
                  </a:lnTo>
                  <a:lnTo>
                    <a:pt x="41369" y="46546"/>
                  </a:lnTo>
                  <a:lnTo>
                    <a:pt x="46642" y="40778"/>
                  </a:lnTo>
                  <a:lnTo>
                    <a:pt x="40434" y="38822"/>
                  </a:lnTo>
                  <a:lnTo>
                    <a:pt x="26195" y="38822"/>
                  </a:lnTo>
                  <a:lnTo>
                    <a:pt x="22830" y="37730"/>
                  </a:lnTo>
                  <a:lnTo>
                    <a:pt x="16391" y="35736"/>
                  </a:lnTo>
                  <a:lnTo>
                    <a:pt x="14092" y="31253"/>
                  </a:lnTo>
                  <a:lnTo>
                    <a:pt x="16099" y="24890"/>
                  </a:lnTo>
                  <a:lnTo>
                    <a:pt x="50813" y="24890"/>
                  </a:lnTo>
                  <a:lnTo>
                    <a:pt x="51109" y="22860"/>
                  </a:lnTo>
                  <a:lnTo>
                    <a:pt x="50798" y="21614"/>
                  </a:lnTo>
                  <a:lnTo>
                    <a:pt x="37333" y="21614"/>
                  </a:lnTo>
                  <a:lnTo>
                    <a:pt x="19198" y="15911"/>
                  </a:lnTo>
                  <a:lnTo>
                    <a:pt x="21573" y="11695"/>
                  </a:lnTo>
                  <a:lnTo>
                    <a:pt x="26081" y="10425"/>
                  </a:lnTo>
                  <a:lnTo>
                    <a:pt x="46121" y="10425"/>
                  </a:lnTo>
                  <a:lnTo>
                    <a:pt x="42759" y="6380"/>
                  </a:lnTo>
                  <a:lnTo>
                    <a:pt x="33066" y="1471"/>
                  </a:lnTo>
                  <a:lnTo>
                    <a:pt x="22674" y="0"/>
                  </a:lnTo>
                  <a:close/>
                </a:path>
                <a:path w="51434" h="50800">
                  <a:moveTo>
                    <a:pt x="31606" y="36041"/>
                  </a:moveTo>
                  <a:lnTo>
                    <a:pt x="28951" y="38466"/>
                  </a:lnTo>
                  <a:lnTo>
                    <a:pt x="26195" y="38822"/>
                  </a:lnTo>
                  <a:lnTo>
                    <a:pt x="40434" y="38822"/>
                  </a:lnTo>
                  <a:lnTo>
                    <a:pt x="31606" y="36041"/>
                  </a:lnTo>
                  <a:close/>
                </a:path>
                <a:path w="51434" h="50800">
                  <a:moveTo>
                    <a:pt x="50813" y="24890"/>
                  </a:moveTo>
                  <a:lnTo>
                    <a:pt x="16099" y="24890"/>
                  </a:lnTo>
                  <a:lnTo>
                    <a:pt x="49055" y="35241"/>
                  </a:lnTo>
                  <a:lnTo>
                    <a:pt x="49551" y="33526"/>
                  </a:lnTo>
                  <a:lnTo>
                    <a:pt x="50813" y="24890"/>
                  </a:lnTo>
                  <a:close/>
                </a:path>
                <a:path w="51434" h="50800">
                  <a:moveTo>
                    <a:pt x="46121" y="10425"/>
                  </a:moveTo>
                  <a:lnTo>
                    <a:pt x="26081" y="10425"/>
                  </a:lnTo>
                  <a:lnTo>
                    <a:pt x="34870" y="13155"/>
                  </a:lnTo>
                  <a:lnTo>
                    <a:pt x="37892" y="17169"/>
                  </a:lnTo>
                  <a:lnTo>
                    <a:pt x="37333" y="21614"/>
                  </a:lnTo>
                  <a:lnTo>
                    <a:pt x="50798" y="21614"/>
                  </a:lnTo>
                  <a:lnTo>
                    <a:pt x="48809" y="13660"/>
                  </a:lnTo>
                  <a:lnTo>
                    <a:pt x="46121" y="10425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473181" y="368629"/>
              <a:ext cx="51435" cy="48895"/>
            </a:xfrm>
            <a:custGeom>
              <a:avLst/>
              <a:gdLst/>
              <a:ahLst/>
              <a:cxnLst/>
              <a:rect l="l" t="t" r="r" b="b"/>
              <a:pathLst>
                <a:path w="51434" h="48895">
                  <a:moveTo>
                    <a:pt x="19037" y="0"/>
                  </a:moveTo>
                  <a:lnTo>
                    <a:pt x="0" y="42113"/>
                  </a:lnTo>
                  <a:lnTo>
                    <a:pt x="14947" y="48869"/>
                  </a:lnTo>
                  <a:lnTo>
                    <a:pt x="22631" y="31889"/>
                  </a:lnTo>
                  <a:lnTo>
                    <a:pt x="25907" y="24599"/>
                  </a:lnTo>
                  <a:lnTo>
                    <a:pt x="30429" y="20053"/>
                  </a:lnTo>
                  <a:lnTo>
                    <a:pt x="48062" y="20053"/>
                  </a:lnTo>
                  <a:lnTo>
                    <a:pt x="50914" y="13728"/>
                  </a:lnTo>
                  <a:lnTo>
                    <a:pt x="31076" y="13728"/>
                  </a:lnTo>
                  <a:lnTo>
                    <a:pt x="30899" y="13652"/>
                  </a:lnTo>
                  <a:lnTo>
                    <a:pt x="34023" y="6743"/>
                  </a:lnTo>
                  <a:lnTo>
                    <a:pt x="19037" y="0"/>
                  </a:lnTo>
                  <a:close/>
                </a:path>
                <a:path w="51434" h="48895">
                  <a:moveTo>
                    <a:pt x="48062" y="20053"/>
                  </a:moveTo>
                  <a:lnTo>
                    <a:pt x="30429" y="20053"/>
                  </a:lnTo>
                  <a:lnTo>
                    <a:pt x="38760" y="23787"/>
                  </a:lnTo>
                  <a:lnTo>
                    <a:pt x="41046" y="24866"/>
                  </a:lnTo>
                  <a:lnTo>
                    <a:pt x="42875" y="25996"/>
                  </a:lnTo>
                  <a:lnTo>
                    <a:pt x="44449" y="28066"/>
                  </a:lnTo>
                  <a:lnTo>
                    <a:pt x="48062" y="20053"/>
                  </a:lnTo>
                  <a:close/>
                </a:path>
                <a:path w="51434" h="48895">
                  <a:moveTo>
                    <a:pt x="42240" y="9753"/>
                  </a:moveTo>
                  <a:lnTo>
                    <a:pt x="36258" y="9817"/>
                  </a:lnTo>
                  <a:lnTo>
                    <a:pt x="31076" y="13728"/>
                  </a:lnTo>
                  <a:lnTo>
                    <a:pt x="50914" y="13728"/>
                  </a:lnTo>
                  <a:lnTo>
                    <a:pt x="42240" y="9753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4509895" y="387856"/>
              <a:ext cx="37465" cy="48895"/>
            </a:xfrm>
            <a:custGeom>
              <a:avLst/>
              <a:gdLst/>
              <a:ahLst/>
              <a:cxnLst/>
              <a:rect l="l" t="t" r="r" b="b"/>
              <a:pathLst>
                <a:path w="37465" h="48895">
                  <a:moveTo>
                    <a:pt x="22694" y="0"/>
                  </a:moveTo>
                  <a:lnTo>
                    <a:pt x="0" y="40297"/>
                  </a:lnTo>
                  <a:lnTo>
                    <a:pt x="14312" y="48387"/>
                  </a:lnTo>
                  <a:lnTo>
                    <a:pt x="36982" y="8064"/>
                  </a:lnTo>
                  <a:lnTo>
                    <a:pt x="22694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4539388" y="409648"/>
              <a:ext cx="51435" cy="52069"/>
            </a:xfrm>
            <a:custGeom>
              <a:avLst/>
              <a:gdLst/>
              <a:ahLst/>
              <a:cxnLst/>
              <a:rect l="l" t="t" r="r" b="b"/>
              <a:pathLst>
                <a:path w="51434" h="52070">
                  <a:moveTo>
                    <a:pt x="20766" y="0"/>
                  </a:moveTo>
                  <a:lnTo>
                    <a:pt x="11972" y="3286"/>
                  </a:lnTo>
                  <a:lnTo>
                    <a:pt x="4448" y="10631"/>
                  </a:lnTo>
                  <a:lnTo>
                    <a:pt x="0" y="20472"/>
                  </a:lnTo>
                  <a:lnTo>
                    <a:pt x="130" y="30022"/>
                  </a:lnTo>
                  <a:lnTo>
                    <a:pt x="4337" y="38779"/>
                  </a:lnTo>
                  <a:lnTo>
                    <a:pt x="12119" y="46242"/>
                  </a:lnTo>
                  <a:lnTo>
                    <a:pt x="18990" y="49949"/>
                  </a:lnTo>
                  <a:lnTo>
                    <a:pt x="26356" y="51608"/>
                  </a:lnTo>
                  <a:lnTo>
                    <a:pt x="33693" y="50742"/>
                  </a:lnTo>
                  <a:lnTo>
                    <a:pt x="40478" y="46877"/>
                  </a:lnTo>
                  <a:lnTo>
                    <a:pt x="29688" y="39244"/>
                  </a:lnTo>
                  <a:lnTo>
                    <a:pt x="24362" y="39244"/>
                  </a:lnTo>
                  <a:lnTo>
                    <a:pt x="21593" y="38749"/>
                  </a:lnTo>
                  <a:lnTo>
                    <a:pt x="18761" y="36666"/>
                  </a:lnTo>
                  <a:lnTo>
                    <a:pt x="13236" y="32780"/>
                  </a:lnTo>
                  <a:lnTo>
                    <a:pt x="12424" y="27839"/>
                  </a:lnTo>
                  <a:lnTo>
                    <a:pt x="16310" y="22366"/>
                  </a:lnTo>
                  <a:lnTo>
                    <a:pt x="32637" y="22366"/>
                  </a:lnTo>
                  <a:lnTo>
                    <a:pt x="21961" y="14847"/>
                  </a:lnTo>
                  <a:lnTo>
                    <a:pt x="25543" y="11431"/>
                  </a:lnTo>
                  <a:lnTo>
                    <a:pt x="45800" y="11431"/>
                  </a:lnTo>
                  <a:lnTo>
                    <a:pt x="39627" y="5284"/>
                  </a:lnTo>
                  <a:lnTo>
                    <a:pt x="30196" y="692"/>
                  </a:lnTo>
                  <a:lnTo>
                    <a:pt x="20766" y="0"/>
                  </a:lnTo>
                  <a:close/>
                </a:path>
                <a:path w="51434" h="52070">
                  <a:moveTo>
                    <a:pt x="32637" y="22366"/>
                  </a:moveTo>
                  <a:lnTo>
                    <a:pt x="16310" y="22366"/>
                  </a:lnTo>
                  <a:lnTo>
                    <a:pt x="44491" y="42292"/>
                  </a:lnTo>
                  <a:lnTo>
                    <a:pt x="45469" y="40946"/>
                  </a:lnTo>
                  <a:lnTo>
                    <a:pt x="50237" y="31238"/>
                  </a:lnTo>
                  <a:lnTo>
                    <a:pt x="50600" y="25795"/>
                  </a:lnTo>
                  <a:lnTo>
                    <a:pt x="37506" y="25795"/>
                  </a:lnTo>
                  <a:lnTo>
                    <a:pt x="32637" y="22366"/>
                  </a:lnTo>
                  <a:close/>
                </a:path>
                <a:path w="51434" h="52070">
                  <a:moveTo>
                    <a:pt x="27587" y="37758"/>
                  </a:moveTo>
                  <a:lnTo>
                    <a:pt x="24362" y="39244"/>
                  </a:lnTo>
                  <a:lnTo>
                    <a:pt x="29688" y="39244"/>
                  </a:lnTo>
                  <a:lnTo>
                    <a:pt x="27587" y="37758"/>
                  </a:lnTo>
                  <a:close/>
                </a:path>
                <a:path w="51434" h="52070">
                  <a:moveTo>
                    <a:pt x="45800" y="11431"/>
                  </a:moveTo>
                  <a:lnTo>
                    <a:pt x="25543" y="11431"/>
                  </a:lnTo>
                  <a:lnTo>
                    <a:pt x="30242" y="11698"/>
                  </a:lnTo>
                  <a:lnTo>
                    <a:pt x="37747" y="17044"/>
                  </a:lnTo>
                  <a:lnTo>
                    <a:pt x="39386" y="21705"/>
                  </a:lnTo>
                  <a:lnTo>
                    <a:pt x="37506" y="25795"/>
                  </a:lnTo>
                  <a:lnTo>
                    <a:pt x="50600" y="25795"/>
                  </a:lnTo>
                  <a:lnTo>
                    <a:pt x="50828" y="22366"/>
                  </a:lnTo>
                  <a:lnTo>
                    <a:pt x="50845" y="21705"/>
                  </a:lnTo>
                  <a:lnTo>
                    <a:pt x="47339" y="12964"/>
                  </a:lnTo>
                  <a:lnTo>
                    <a:pt x="45800" y="11431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4600341" y="448608"/>
              <a:ext cx="95885" cy="95885"/>
            </a:xfrm>
            <a:custGeom>
              <a:avLst/>
              <a:gdLst/>
              <a:ahLst/>
              <a:cxnLst/>
              <a:rect l="l" t="t" r="r" b="b"/>
              <a:pathLst>
                <a:path w="95884" h="95884">
                  <a:moveTo>
                    <a:pt x="59595" y="30556"/>
                  </a:moveTo>
                  <a:lnTo>
                    <a:pt x="43103" y="30556"/>
                  </a:lnTo>
                  <a:lnTo>
                    <a:pt x="43218" y="30708"/>
                  </a:lnTo>
                  <a:lnTo>
                    <a:pt x="32727" y="82384"/>
                  </a:lnTo>
                  <a:lnTo>
                    <a:pt x="44221" y="95808"/>
                  </a:lnTo>
                  <a:lnTo>
                    <a:pt x="79945" y="65125"/>
                  </a:lnTo>
                  <a:lnTo>
                    <a:pt x="52755" y="65125"/>
                  </a:lnTo>
                  <a:lnTo>
                    <a:pt x="59595" y="30556"/>
                  </a:lnTo>
                  <a:close/>
                </a:path>
                <a:path w="95884" h="95884">
                  <a:moveTo>
                    <a:pt x="84251" y="38087"/>
                  </a:moveTo>
                  <a:lnTo>
                    <a:pt x="52755" y="65125"/>
                  </a:lnTo>
                  <a:lnTo>
                    <a:pt x="79945" y="65125"/>
                  </a:lnTo>
                  <a:lnTo>
                    <a:pt x="95796" y="51511"/>
                  </a:lnTo>
                  <a:lnTo>
                    <a:pt x="84251" y="38087"/>
                  </a:lnTo>
                  <a:close/>
                </a:path>
                <a:path w="95884" h="95884">
                  <a:moveTo>
                    <a:pt x="51561" y="0"/>
                  </a:moveTo>
                  <a:lnTo>
                    <a:pt x="0" y="44335"/>
                  </a:lnTo>
                  <a:lnTo>
                    <a:pt x="11518" y="57708"/>
                  </a:lnTo>
                  <a:lnTo>
                    <a:pt x="43103" y="30556"/>
                  </a:lnTo>
                  <a:lnTo>
                    <a:pt x="59595" y="30556"/>
                  </a:lnTo>
                  <a:lnTo>
                    <a:pt x="63055" y="13385"/>
                  </a:lnTo>
                  <a:lnTo>
                    <a:pt x="51561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4655144" y="534355"/>
              <a:ext cx="60325" cy="61594"/>
            </a:xfrm>
            <a:custGeom>
              <a:avLst/>
              <a:gdLst/>
              <a:ahLst/>
              <a:cxnLst/>
              <a:rect l="l" t="t" r="r" b="b"/>
              <a:pathLst>
                <a:path w="60325" h="61595">
                  <a:moveTo>
                    <a:pt x="21410" y="0"/>
                  </a:moveTo>
                  <a:lnTo>
                    <a:pt x="12435" y="3375"/>
                  </a:lnTo>
                  <a:lnTo>
                    <a:pt x="5185" y="9662"/>
                  </a:lnTo>
                  <a:lnTo>
                    <a:pt x="867" y="17800"/>
                  </a:lnTo>
                  <a:lnTo>
                    <a:pt x="0" y="26879"/>
                  </a:lnTo>
                  <a:lnTo>
                    <a:pt x="3100" y="35988"/>
                  </a:lnTo>
                  <a:lnTo>
                    <a:pt x="5882" y="40637"/>
                  </a:lnTo>
                  <a:lnTo>
                    <a:pt x="10530" y="44548"/>
                  </a:lnTo>
                  <a:lnTo>
                    <a:pt x="15966" y="44612"/>
                  </a:lnTo>
                  <a:lnTo>
                    <a:pt x="16029" y="44789"/>
                  </a:lnTo>
                  <a:lnTo>
                    <a:pt x="11622" y="47406"/>
                  </a:lnTo>
                  <a:lnTo>
                    <a:pt x="19979" y="61515"/>
                  </a:lnTo>
                  <a:lnTo>
                    <a:pt x="57810" y="39087"/>
                  </a:lnTo>
                  <a:lnTo>
                    <a:pt x="26722" y="39087"/>
                  </a:lnTo>
                  <a:lnTo>
                    <a:pt x="20842" y="38071"/>
                  </a:lnTo>
                  <a:lnTo>
                    <a:pt x="17477" y="32318"/>
                  </a:lnTo>
                  <a:lnTo>
                    <a:pt x="14061" y="26565"/>
                  </a:lnTo>
                  <a:lnTo>
                    <a:pt x="15966" y="20926"/>
                  </a:lnTo>
                  <a:lnTo>
                    <a:pt x="20982" y="17992"/>
                  </a:lnTo>
                  <a:lnTo>
                    <a:pt x="25859" y="15033"/>
                  </a:lnTo>
                  <a:lnTo>
                    <a:pt x="47972" y="15033"/>
                  </a:lnTo>
                  <a:lnTo>
                    <a:pt x="45379" y="10703"/>
                  </a:lnTo>
                  <a:lnTo>
                    <a:pt x="38897" y="3641"/>
                  </a:lnTo>
                  <a:lnTo>
                    <a:pt x="30569" y="81"/>
                  </a:lnTo>
                  <a:lnTo>
                    <a:pt x="21410" y="0"/>
                  </a:lnTo>
                  <a:close/>
                </a:path>
                <a:path w="60325" h="61595">
                  <a:moveTo>
                    <a:pt x="47972" y="15033"/>
                  </a:moveTo>
                  <a:lnTo>
                    <a:pt x="25859" y="15033"/>
                  </a:lnTo>
                  <a:lnTo>
                    <a:pt x="31955" y="15922"/>
                  </a:lnTo>
                  <a:lnTo>
                    <a:pt x="35371" y="21663"/>
                  </a:lnTo>
                  <a:lnTo>
                    <a:pt x="38762" y="27454"/>
                  </a:lnTo>
                  <a:lnTo>
                    <a:pt x="36641" y="33194"/>
                  </a:lnTo>
                  <a:lnTo>
                    <a:pt x="31739" y="36065"/>
                  </a:lnTo>
                  <a:lnTo>
                    <a:pt x="26722" y="39087"/>
                  </a:lnTo>
                  <a:lnTo>
                    <a:pt x="57810" y="39087"/>
                  </a:lnTo>
                  <a:lnTo>
                    <a:pt x="59781" y="37919"/>
                  </a:lnTo>
                  <a:lnTo>
                    <a:pt x="52787" y="26108"/>
                  </a:lnTo>
                  <a:lnTo>
                    <a:pt x="47525" y="26108"/>
                  </a:lnTo>
                  <a:lnTo>
                    <a:pt x="49265" y="21079"/>
                  </a:lnTo>
                  <a:lnTo>
                    <a:pt x="48109" y="15262"/>
                  </a:lnTo>
                  <a:lnTo>
                    <a:pt x="47972" y="15033"/>
                  </a:lnTo>
                  <a:close/>
                </a:path>
                <a:path w="60325" h="61595">
                  <a:moveTo>
                    <a:pt x="51411" y="23784"/>
                  </a:moveTo>
                  <a:lnTo>
                    <a:pt x="47525" y="26108"/>
                  </a:lnTo>
                  <a:lnTo>
                    <a:pt x="52787" y="26108"/>
                  </a:lnTo>
                  <a:lnTo>
                    <a:pt x="51411" y="23784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4679604" y="582345"/>
              <a:ext cx="61594" cy="39370"/>
            </a:xfrm>
            <a:custGeom>
              <a:avLst/>
              <a:gdLst/>
              <a:ahLst/>
              <a:cxnLst/>
              <a:rect l="l" t="t" r="r" b="b"/>
              <a:pathLst>
                <a:path w="61594" h="39370">
                  <a:moveTo>
                    <a:pt x="40131" y="736"/>
                  </a:moveTo>
                  <a:lnTo>
                    <a:pt x="27762" y="6210"/>
                  </a:lnTo>
                  <a:lnTo>
                    <a:pt x="29921" y="11087"/>
                  </a:lnTo>
                  <a:lnTo>
                    <a:pt x="0" y="24307"/>
                  </a:lnTo>
                  <a:lnTo>
                    <a:pt x="6629" y="39306"/>
                  </a:lnTo>
                  <a:lnTo>
                    <a:pt x="36525" y="26098"/>
                  </a:lnTo>
                  <a:lnTo>
                    <a:pt x="51318" y="26098"/>
                  </a:lnTo>
                  <a:lnTo>
                    <a:pt x="48894" y="20637"/>
                  </a:lnTo>
                  <a:lnTo>
                    <a:pt x="61582" y="15011"/>
                  </a:lnTo>
                  <a:lnTo>
                    <a:pt x="57458" y="5638"/>
                  </a:lnTo>
                  <a:lnTo>
                    <a:pt x="42290" y="5638"/>
                  </a:lnTo>
                  <a:lnTo>
                    <a:pt x="40131" y="736"/>
                  </a:lnTo>
                  <a:close/>
                </a:path>
                <a:path w="61594" h="39370">
                  <a:moveTo>
                    <a:pt x="51318" y="26098"/>
                  </a:moveTo>
                  <a:lnTo>
                    <a:pt x="36525" y="26098"/>
                  </a:lnTo>
                  <a:lnTo>
                    <a:pt x="40271" y="34556"/>
                  </a:lnTo>
                  <a:lnTo>
                    <a:pt x="52654" y="29108"/>
                  </a:lnTo>
                  <a:lnTo>
                    <a:pt x="51318" y="26098"/>
                  </a:lnTo>
                  <a:close/>
                </a:path>
                <a:path w="61594" h="39370">
                  <a:moveTo>
                    <a:pt x="54978" y="0"/>
                  </a:moveTo>
                  <a:lnTo>
                    <a:pt x="42290" y="5638"/>
                  </a:lnTo>
                  <a:lnTo>
                    <a:pt x="57458" y="5638"/>
                  </a:lnTo>
                  <a:lnTo>
                    <a:pt x="54978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691686" y="619986"/>
              <a:ext cx="49530" cy="31115"/>
            </a:xfrm>
            <a:custGeom>
              <a:avLst/>
              <a:gdLst/>
              <a:ahLst/>
              <a:cxnLst/>
              <a:rect l="l" t="t" r="r" b="b"/>
              <a:pathLst>
                <a:path w="49530" h="31115">
                  <a:moveTo>
                    <a:pt x="43624" y="0"/>
                  </a:moveTo>
                  <a:lnTo>
                    <a:pt x="0" y="15379"/>
                  </a:lnTo>
                  <a:lnTo>
                    <a:pt x="5461" y="30873"/>
                  </a:lnTo>
                  <a:lnTo>
                    <a:pt x="49047" y="15430"/>
                  </a:lnTo>
                  <a:lnTo>
                    <a:pt x="43624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704150" y="651546"/>
              <a:ext cx="49530" cy="55244"/>
            </a:xfrm>
            <a:custGeom>
              <a:avLst/>
              <a:gdLst/>
              <a:ahLst/>
              <a:cxnLst/>
              <a:rect l="l" t="t" r="r" b="b"/>
              <a:pathLst>
                <a:path w="49530" h="55245">
                  <a:moveTo>
                    <a:pt x="29142" y="0"/>
                  </a:moveTo>
                  <a:lnTo>
                    <a:pt x="0" y="23184"/>
                  </a:lnTo>
                  <a:lnTo>
                    <a:pt x="751" y="32925"/>
                  </a:lnTo>
                  <a:lnTo>
                    <a:pt x="4739" y="42898"/>
                  </a:lnTo>
                  <a:lnTo>
                    <a:pt x="11404" y="50457"/>
                  </a:lnTo>
                  <a:lnTo>
                    <a:pt x="20316" y="54635"/>
                  </a:lnTo>
                  <a:lnTo>
                    <a:pt x="31040" y="54464"/>
                  </a:lnTo>
                  <a:lnTo>
                    <a:pt x="40760" y="49884"/>
                  </a:lnTo>
                  <a:lnTo>
                    <a:pt x="46931" y="42202"/>
                  </a:lnTo>
                  <a:lnTo>
                    <a:pt x="47815" y="38970"/>
                  </a:lnTo>
                  <a:lnTo>
                    <a:pt x="21413" y="38970"/>
                  </a:lnTo>
                  <a:lnTo>
                    <a:pt x="16143" y="36201"/>
                  </a:lnTo>
                  <a:lnTo>
                    <a:pt x="13082" y="23184"/>
                  </a:lnTo>
                  <a:lnTo>
                    <a:pt x="16600" y="18370"/>
                  </a:lnTo>
                  <a:lnTo>
                    <a:pt x="27865" y="15754"/>
                  </a:lnTo>
                  <a:lnTo>
                    <a:pt x="46376" y="15754"/>
                  </a:lnTo>
                  <a:lnTo>
                    <a:pt x="44767" y="11746"/>
                  </a:lnTo>
                  <a:lnTo>
                    <a:pt x="38077" y="4175"/>
                  </a:lnTo>
                  <a:lnTo>
                    <a:pt x="29142" y="0"/>
                  </a:lnTo>
                  <a:close/>
                </a:path>
                <a:path w="49530" h="55245">
                  <a:moveTo>
                    <a:pt x="46376" y="15754"/>
                  </a:moveTo>
                  <a:lnTo>
                    <a:pt x="27865" y="15754"/>
                  </a:lnTo>
                  <a:lnTo>
                    <a:pt x="33390" y="18447"/>
                  </a:lnTo>
                  <a:lnTo>
                    <a:pt x="36399" y="31439"/>
                  </a:lnTo>
                  <a:lnTo>
                    <a:pt x="32640" y="36316"/>
                  </a:lnTo>
                  <a:lnTo>
                    <a:pt x="21413" y="38970"/>
                  </a:lnTo>
                  <a:lnTo>
                    <a:pt x="47815" y="38970"/>
                  </a:lnTo>
                  <a:lnTo>
                    <a:pt x="49469" y="32925"/>
                  </a:lnTo>
                  <a:lnTo>
                    <a:pt x="49514" y="31439"/>
                  </a:lnTo>
                  <a:lnTo>
                    <a:pt x="48782" y="21749"/>
                  </a:lnTo>
                  <a:lnTo>
                    <a:pt x="46376" y="15754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4713354" y="713637"/>
              <a:ext cx="50165" cy="52705"/>
            </a:xfrm>
            <a:custGeom>
              <a:avLst/>
              <a:gdLst/>
              <a:ahLst/>
              <a:cxnLst/>
              <a:rect l="l" t="t" r="r" b="b"/>
              <a:pathLst>
                <a:path w="50165" h="52704">
                  <a:moveTo>
                    <a:pt x="29425" y="33807"/>
                  </a:moveTo>
                  <a:lnTo>
                    <a:pt x="2540" y="35991"/>
                  </a:lnTo>
                  <a:lnTo>
                    <a:pt x="3797" y="52298"/>
                  </a:lnTo>
                  <a:lnTo>
                    <a:pt x="32283" y="50088"/>
                  </a:lnTo>
                  <a:lnTo>
                    <a:pt x="39996" y="48511"/>
                  </a:lnTo>
                  <a:lnTo>
                    <a:pt x="45813" y="44964"/>
                  </a:lnTo>
                  <a:lnTo>
                    <a:pt x="49323" y="39255"/>
                  </a:lnTo>
                  <a:lnTo>
                    <a:pt x="49838" y="33997"/>
                  </a:lnTo>
                  <a:lnTo>
                    <a:pt x="37160" y="33997"/>
                  </a:lnTo>
                  <a:lnTo>
                    <a:pt x="29425" y="33807"/>
                  </a:lnTo>
                  <a:close/>
                </a:path>
                <a:path w="50165" h="52704">
                  <a:moveTo>
                    <a:pt x="42530" y="17678"/>
                  </a:moveTo>
                  <a:lnTo>
                    <a:pt x="30924" y="17678"/>
                  </a:lnTo>
                  <a:lnTo>
                    <a:pt x="36017" y="19215"/>
                  </a:lnTo>
                  <a:lnTo>
                    <a:pt x="36550" y="25857"/>
                  </a:lnTo>
                  <a:lnTo>
                    <a:pt x="37160" y="33997"/>
                  </a:lnTo>
                  <a:lnTo>
                    <a:pt x="49838" y="33997"/>
                  </a:lnTo>
                  <a:lnTo>
                    <a:pt x="50114" y="31191"/>
                  </a:lnTo>
                  <a:lnTo>
                    <a:pt x="49593" y="24841"/>
                  </a:lnTo>
                  <a:lnTo>
                    <a:pt x="47320" y="20396"/>
                  </a:lnTo>
                  <a:lnTo>
                    <a:pt x="42530" y="17678"/>
                  </a:lnTo>
                  <a:close/>
                </a:path>
                <a:path w="50165" h="52704">
                  <a:moveTo>
                    <a:pt x="46088" y="0"/>
                  </a:moveTo>
                  <a:lnTo>
                    <a:pt x="0" y="3695"/>
                  </a:lnTo>
                  <a:lnTo>
                    <a:pt x="1270" y="20015"/>
                  </a:lnTo>
                  <a:lnTo>
                    <a:pt x="30924" y="17678"/>
                  </a:lnTo>
                  <a:lnTo>
                    <a:pt x="42530" y="17678"/>
                  </a:lnTo>
                  <a:lnTo>
                    <a:pt x="41478" y="17081"/>
                  </a:lnTo>
                  <a:lnTo>
                    <a:pt x="41465" y="16840"/>
                  </a:lnTo>
                  <a:lnTo>
                    <a:pt x="47383" y="16433"/>
                  </a:lnTo>
                  <a:lnTo>
                    <a:pt x="46088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4713762" y="773675"/>
              <a:ext cx="50165" cy="55880"/>
            </a:xfrm>
            <a:custGeom>
              <a:avLst/>
              <a:gdLst/>
              <a:ahLst/>
              <a:cxnLst/>
              <a:rect l="l" t="t" r="r" b="b"/>
              <a:pathLst>
                <a:path w="50165" h="55880">
                  <a:moveTo>
                    <a:pt x="1168" y="35788"/>
                  </a:moveTo>
                  <a:lnTo>
                    <a:pt x="0" y="52095"/>
                  </a:lnTo>
                  <a:lnTo>
                    <a:pt x="46126" y="55333"/>
                  </a:lnTo>
                  <a:lnTo>
                    <a:pt x="47269" y="38963"/>
                  </a:lnTo>
                  <a:lnTo>
                    <a:pt x="42786" y="38696"/>
                  </a:lnTo>
                  <a:lnTo>
                    <a:pt x="43236" y="38366"/>
                  </a:lnTo>
                  <a:lnTo>
                    <a:pt x="29806" y="38366"/>
                  </a:lnTo>
                  <a:lnTo>
                    <a:pt x="24117" y="37922"/>
                  </a:lnTo>
                  <a:lnTo>
                    <a:pt x="18288" y="37528"/>
                  </a:lnTo>
                  <a:lnTo>
                    <a:pt x="16907" y="36144"/>
                  </a:lnTo>
                  <a:lnTo>
                    <a:pt x="6286" y="36144"/>
                  </a:lnTo>
                  <a:lnTo>
                    <a:pt x="1168" y="35788"/>
                  </a:lnTo>
                  <a:close/>
                </a:path>
                <a:path w="50165" h="55880">
                  <a:moveTo>
                    <a:pt x="48632" y="16433"/>
                  </a:moveTo>
                  <a:lnTo>
                    <a:pt x="19773" y="16433"/>
                  </a:lnTo>
                  <a:lnTo>
                    <a:pt x="31242" y="17259"/>
                  </a:lnTo>
                  <a:lnTo>
                    <a:pt x="35775" y="21475"/>
                  </a:lnTo>
                  <a:lnTo>
                    <a:pt x="34836" y="34772"/>
                  </a:lnTo>
                  <a:lnTo>
                    <a:pt x="29806" y="38366"/>
                  </a:lnTo>
                  <a:lnTo>
                    <a:pt x="43236" y="38366"/>
                  </a:lnTo>
                  <a:lnTo>
                    <a:pt x="47066" y="35560"/>
                  </a:lnTo>
                  <a:lnTo>
                    <a:pt x="49441" y="30111"/>
                  </a:lnTo>
                  <a:lnTo>
                    <a:pt x="49809" y="24841"/>
                  </a:lnTo>
                  <a:lnTo>
                    <a:pt x="48632" y="16433"/>
                  </a:lnTo>
                  <a:close/>
                </a:path>
                <a:path w="50165" h="55880">
                  <a:moveTo>
                    <a:pt x="26885" y="0"/>
                  </a:moveTo>
                  <a:lnTo>
                    <a:pt x="241" y="26936"/>
                  </a:lnTo>
                  <a:lnTo>
                    <a:pt x="1905" y="32740"/>
                  </a:lnTo>
                  <a:lnTo>
                    <a:pt x="6299" y="35966"/>
                  </a:lnTo>
                  <a:lnTo>
                    <a:pt x="6286" y="36144"/>
                  </a:lnTo>
                  <a:lnTo>
                    <a:pt x="16907" y="36144"/>
                  </a:lnTo>
                  <a:lnTo>
                    <a:pt x="14084" y="33312"/>
                  </a:lnTo>
                  <a:lnTo>
                    <a:pt x="15011" y="20027"/>
                  </a:lnTo>
                  <a:lnTo>
                    <a:pt x="19773" y="16433"/>
                  </a:lnTo>
                  <a:lnTo>
                    <a:pt x="48632" y="16433"/>
                  </a:lnTo>
                  <a:lnTo>
                    <a:pt x="48476" y="15316"/>
                  </a:lnTo>
                  <a:lnTo>
                    <a:pt x="43648" y="7639"/>
                  </a:lnTo>
                  <a:lnTo>
                    <a:pt x="36170" y="2352"/>
                  </a:lnTo>
                  <a:lnTo>
                    <a:pt x="26885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708582" y="835765"/>
              <a:ext cx="76835" cy="29845"/>
            </a:xfrm>
            <a:custGeom>
              <a:avLst/>
              <a:gdLst/>
              <a:ahLst/>
              <a:cxnLst/>
              <a:rect l="l" t="t" r="r" b="b"/>
              <a:pathLst>
                <a:path w="76834" h="29844">
                  <a:moveTo>
                    <a:pt x="2959" y="0"/>
                  </a:moveTo>
                  <a:lnTo>
                    <a:pt x="0" y="16192"/>
                  </a:lnTo>
                  <a:lnTo>
                    <a:pt x="73571" y="29717"/>
                  </a:lnTo>
                  <a:lnTo>
                    <a:pt x="76504" y="13550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697554" y="864457"/>
              <a:ext cx="50800" cy="51435"/>
            </a:xfrm>
            <a:custGeom>
              <a:avLst/>
              <a:gdLst/>
              <a:ahLst/>
              <a:cxnLst/>
              <a:rect l="l" t="t" r="r" b="b"/>
              <a:pathLst>
                <a:path w="50800" h="51434">
                  <a:moveTo>
                    <a:pt x="48073" y="14115"/>
                  </a:moveTo>
                  <a:lnTo>
                    <a:pt x="18817" y="14115"/>
                  </a:lnTo>
                  <a:lnTo>
                    <a:pt x="25205" y="16007"/>
                  </a:lnTo>
                  <a:lnTo>
                    <a:pt x="15452" y="49116"/>
                  </a:lnTo>
                  <a:lnTo>
                    <a:pt x="17090" y="49586"/>
                  </a:lnTo>
                  <a:lnTo>
                    <a:pt x="27819" y="50968"/>
                  </a:lnTo>
                  <a:lnTo>
                    <a:pt x="36977" y="48511"/>
                  </a:lnTo>
                  <a:lnTo>
                    <a:pt x="44142" y="42337"/>
                  </a:lnTo>
                  <a:lnTo>
                    <a:pt x="46427" y="37635"/>
                  </a:lnTo>
                  <a:lnTo>
                    <a:pt x="33308" y="37635"/>
                  </a:lnTo>
                  <a:lnTo>
                    <a:pt x="28850" y="37190"/>
                  </a:lnTo>
                  <a:lnTo>
                    <a:pt x="34184" y="18953"/>
                  </a:lnTo>
                  <a:lnTo>
                    <a:pt x="49341" y="18953"/>
                  </a:lnTo>
                  <a:lnTo>
                    <a:pt x="48073" y="14115"/>
                  </a:lnTo>
                  <a:close/>
                </a:path>
                <a:path w="50800" h="51434">
                  <a:moveTo>
                    <a:pt x="21710" y="0"/>
                  </a:moveTo>
                  <a:lnTo>
                    <a:pt x="12731" y="3213"/>
                  </a:lnTo>
                  <a:lnTo>
                    <a:pt x="5814" y="10020"/>
                  </a:lnTo>
                  <a:lnTo>
                    <a:pt x="1279" y="19779"/>
                  </a:lnTo>
                  <a:lnTo>
                    <a:pt x="0" y="27462"/>
                  </a:lnTo>
                  <a:lnTo>
                    <a:pt x="799" y="34965"/>
                  </a:lnTo>
                  <a:lnTo>
                    <a:pt x="3975" y="41624"/>
                  </a:lnTo>
                  <a:lnTo>
                    <a:pt x="9826" y="46779"/>
                  </a:lnTo>
                  <a:lnTo>
                    <a:pt x="14296" y="31691"/>
                  </a:lnTo>
                  <a:lnTo>
                    <a:pt x="11858" y="29062"/>
                  </a:lnTo>
                  <a:lnTo>
                    <a:pt x="11477" y="26332"/>
                  </a:lnTo>
                  <a:lnTo>
                    <a:pt x="14347" y="16464"/>
                  </a:lnTo>
                  <a:lnTo>
                    <a:pt x="18817" y="14115"/>
                  </a:lnTo>
                  <a:lnTo>
                    <a:pt x="48073" y="14115"/>
                  </a:lnTo>
                  <a:lnTo>
                    <a:pt x="47786" y="13018"/>
                  </a:lnTo>
                  <a:lnTo>
                    <a:pt x="41826" y="5755"/>
                  </a:lnTo>
                  <a:lnTo>
                    <a:pt x="32432" y="1021"/>
                  </a:lnTo>
                  <a:lnTo>
                    <a:pt x="21710" y="0"/>
                  </a:lnTo>
                  <a:close/>
                </a:path>
                <a:path w="50800" h="51434">
                  <a:moveTo>
                    <a:pt x="49341" y="18953"/>
                  </a:moveTo>
                  <a:lnTo>
                    <a:pt x="34184" y="18953"/>
                  </a:lnTo>
                  <a:lnTo>
                    <a:pt x="38515" y="21252"/>
                  </a:lnTo>
                  <a:lnTo>
                    <a:pt x="39785" y="25735"/>
                  </a:lnTo>
                  <a:lnTo>
                    <a:pt x="38464" y="30358"/>
                  </a:lnTo>
                  <a:lnTo>
                    <a:pt x="37207" y="34549"/>
                  </a:lnTo>
                  <a:lnTo>
                    <a:pt x="33308" y="37635"/>
                  </a:lnTo>
                  <a:lnTo>
                    <a:pt x="46427" y="37635"/>
                  </a:lnTo>
                  <a:lnTo>
                    <a:pt x="48891" y="32568"/>
                  </a:lnTo>
                  <a:lnTo>
                    <a:pt x="50184" y="22168"/>
                  </a:lnTo>
                  <a:lnTo>
                    <a:pt x="49341" y="18953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534187" y="376325"/>
              <a:ext cx="19685" cy="17780"/>
            </a:xfrm>
            <a:custGeom>
              <a:avLst/>
              <a:gdLst/>
              <a:ahLst/>
              <a:cxnLst/>
              <a:rect l="l" t="t" r="r" b="b"/>
              <a:pathLst>
                <a:path w="19684" h="17779">
                  <a:moveTo>
                    <a:pt x="5308" y="0"/>
                  </a:moveTo>
                  <a:lnTo>
                    <a:pt x="0" y="9474"/>
                  </a:lnTo>
                  <a:lnTo>
                    <a:pt x="14046" y="17348"/>
                  </a:lnTo>
                  <a:lnTo>
                    <a:pt x="19354" y="7899"/>
                  </a:lnTo>
                  <a:lnTo>
                    <a:pt x="5308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147637" y="354114"/>
              <a:ext cx="19050" cy="16510"/>
            </a:xfrm>
            <a:custGeom>
              <a:avLst/>
              <a:gdLst/>
              <a:ahLst/>
              <a:cxnLst/>
              <a:rect l="l" t="t" r="r" b="b"/>
              <a:pathLst>
                <a:path w="19050" h="16510">
                  <a:moveTo>
                    <a:pt x="14922" y="0"/>
                  </a:moveTo>
                  <a:lnTo>
                    <a:pt x="0" y="6184"/>
                  </a:lnTo>
                  <a:lnTo>
                    <a:pt x="4127" y="16167"/>
                  </a:lnTo>
                  <a:lnTo>
                    <a:pt x="19050" y="10083"/>
                  </a:lnTo>
                  <a:lnTo>
                    <a:pt x="14922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3291132" y="570444"/>
              <a:ext cx="336550" cy="340995"/>
            </a:xfrm>
            <a:custGeom>
              <a:avLst/>
              <a:gdLst/>
              <a:ahLst/>
              <a:cxnLst/>
              <a:rect l="l" t="t" r="r" b="b"/>
              <a:pathLst>
                <a:path w="336550" h="340994">
                  <a:moveTo>
                    <a:pt x="170446" y="0"/>
                  </a:moveTo>
                  <a:lnTo>
                    <a:pt x="125136" y="6087"/>
                  </a:lnTo>
                  <a:lnTo>
                    <a:pt x="84420" y="23268"/>
                  </a:lnTo>
                  <a:lnTo>
                    <a:pt x="49923" y="49918"/>
                  </a:lnTo>
                  <a:lnTo>
                    <a:pt x="23271" y="84414"/>
                  </a:lnTo>
                  <a:lnTo>
                    <a:pt x="6088" y="125131"/>
                  </a:lnTo>
                  <a:lnTo>
                    <a:pt x="0" y="170446"/>
                  </a:lnTo>
                  <a:lnTo>
                    <a:pt x="6088" y="215756"/>
                  </a:lnTo>
                  <a:lnTo>
                    <a:pt x="23271" y="256469"/>
                  </a:lnTo>
                  <a:lnTo>
                    <a:pt x="49923" y="290963"/>
                  </a:lnTo>
                  <a:lnTo>
                    <a:pt x="84420" y="317612"/>
                  </a:lnTo>
                  <a:lnTo>
                    <a:pt x="125136" y="334792"/>
                  </a:lnTo>
                  <a:lnTo>
                    <a:pt x="170446" y="340880"/>
                  </a:lnTo>
                  <a:lnTo>
                    <a:pt x="216479" y="334592"/>
                  </a:lnTo>
                  <a:lnTo>
                    <a:pt x="257734" y="316864"/>
                  </a:lnTo>
                  <a:lnTo>
                    <a:pt x="292503" y="289404"/>
                  </a:lnTo>
                  <a:lnTo>
                    <a:pt x="319081" y="253919"/>
                  </a:lnTo>
                  <a:lnTo>
                    <a:pt x="322531" y="245275"/>
                  </a:lnTo>
                  <a:lnTo>
                    <a:pt x="170446" y="245275"/>
                  </a:lnTo>
                  <a:lnTo>
                    <a:pt x="141313" y="239394"/>
                  </a:lnTo>
                  <a:lnTo>
                    <a:pt x="117524" y="223358"/>
                  </a:lnTo>
                  <a:lnTo>
                    <a:pt x="101486" y="199572"/>
                  </a:lnTo>
                  <a:lnTo>
                    <a:pt x="95605" y="170446"/>
                  </a:lnTo>
                  <a:lnTo>
                    <a:pt x="101486" y="141305"/>
                  </a:lnTo>
                  <a:lnTo>
                    <a:pt x="117524" y="117513"/>
                  </a:lnTo>
                  <a:lnTo>
                    <a:pt x="141313" y="101473"/>
                  </a:lnTo>
                  <a:lnTo>
                    <a:pt x="170446" y="95592"/>
                  </a:lnTo>
                  <a:lnTo>
                    <a:pt x="322632" y="95592"/>
                  </a:lnTo>
                  <a:lnTo>
                    <a:pt x="319743" y="88153"/>
                  </a:lnTo>
                  <a:lnTo>
                    <a:pt x="293211" y="52208"/>
                  </a:lnTo>
                  <a:lnTo>
                    <a:pt x="258319" y="24369"/>
                  </a:lnTo>
                  <a:lnTo>
                    <a:pt x="216815" y="6383"/>
                  </a:lnTo>
                  <a:lnTo>
                    <a:pt x="170446" y="0"/>
                  </a:lnTo>
                  <a:close/>
                </a:path>
                <a:path w="336550" h="340994">
                  <a:moveTo>
                    <a:pt x="233298" y="211074"/>
                  </a:moveTo>
                  <a:lnTo>
                    <a:pt x="221558" y="225102"/>
                  </a:lnTo>
                  <a:lnTo>
                    <a:pt x="206754" y="235894"/>
                  </a:lnTo>
                  <a:lnTo>
                    <a:pt x="189509" y="242826"/>
                  </a:lnTo>
                  <a:lnTo>
                    <a:pt x="170446" y="245275"/>
                  </a:lnTo>
                  <a:lnTo>
                    <a:pt x="322531" y="245275"/>
                  </a:lnTo>
                  <a:lnTo>
                    <a:pt x="335762" y="212115"/>
                  </a:lnTo>
                  <a:lnTo>
                    <a:pt x="233298" y="211074"/>
                  </a:lnTo>
                  <a:close/>
                </a:path>
                <a:path w="336550" h="340994">
                  <a:moveTo>
                    <a:pt x="322632" y="95592"/>
                  </a:moveTo>
                  <a:lnTo>
                    <a:pt x="170446" y="95592"/>
                  </a:lnTo>
                  <a:lnTo>
                    <a:pt x="189820" y="98124"/>
                  </a:lnTo>
                  <a:lnTo>
                    <a:pt x="207306" y="105283"/>
                  </a:lnTo>
                  <a:lnTo>
                    <a:pt x="222247" y="116413"/>
                  </a:lnTo>
                  <a:lnTo>
                    <a:pt x="233984" y="130860"/>
                  </a:lnTo>
                  <a:lnTo>
                    <a:pt x="336168" y="130454"/>
                  </a:lnTo>
                  <a:lnTo>
                    <a:pt x="322632" y="95592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/>
          <p:nvPr/>
        </p:nvSpPr>
        <p:spPr>
          <a:xfrm>
            <a:off x="0" y="259598"/>
            <a:ext cx="15083155" cy="4766310"/>
          </a:xfrm>
          <a:custGeom>
            <a:avLst/>
            <a:gdLst/>
            <a:ahLst/>
            <a:cxnLst/>
            <a:rect l="l" t="t" r="r" b="b"/>
            <a:pathLst>
              <a:path w="15083155" h="4766310">
                <a:moveTo>
                  <a:pt x="2083387" y="0"/>
                </a:moveTo>
                <a:lnTo>
                  <a:pt x="2035374" y="572"/>
                </a:lnTo>
                <a:lnTo>
                  <a:pt x="1987634" y="2232"/>
                </a:lnTo>
                <a:lnTo>
                  <a:pt x="1940177" y="4968"/>
                </a:lnTo>
                <a:lnTo>
                  <a:pt x="1893014" y="8769"/>
                </a:lnTo>
                <a:lnTo>
                  <a:pt x="1846157" y="13621"/>
                </a:lnTo>
                <a:lnTo>
                  <a:pt x="1799617" y="19513"/>
                </a:lnTo>
                <a:lnTo>
                  <a:pt x="1753406" y="26434"/>
                </a:lnTo>
                <a:lnTo>
                  <a:pt x="1707534" y="34370"/>
                </a:lnTo>
                <a:lnTo>
                  <a:pt x="1662013" y="43310"/>
                </a:lnTo>
                <a:lnTo>
                  <a:pt x="1616855" y="53243"/>
                </a:lnTo>
                <a:lnTo>
                  <a:pt x="1572071" y="64155"/>
                </a:lnTo>
                <a:lnTo>
                  <a:pt x="1527672" y="76036"/>
                </a:lnTo>
                <a:lnTo>
                  <a:pt x="1483669" y="88872"/>
                </a:lnTo>
                <a:lnTo>
                  <a:pt x="1440074" y="102653"/>
                </a:lnTo>
                <a:lnTo>
                  <a:pt x="1396898" y="117366"/>
                </a:lnTo>
                <a:lnTo>
                  <a:pt x="1354153" y="132999"/>
                </a:lnTo>
                <a:lnTo>
                  <a:pt x="1311850" y="149540"/>
                </a:lnTo>
                <a:lnTo>
                  <a:pt x="1270000" y="166977"/>
                </a:lnTo>
                <a:lnTo>
                  <a:pt x="1228614" y="185299"/>
                </a:lnTo>
                <a:lnTo>
                  <a:pt x="1187704" y="204492"/>
                </a:lnTo>
                <a:lnTo>
                  <a:pt x="1147282" y="224546"/>
                </a:lnTo>
                <a:lnTo>
                  <a:pt x="1107358" y="245448"/>
                </a:lnTo>
                <a:lnTo>
                  <a:pt x="1067944" y="267186"/>
                </a:lnTo>
                <a:lnTo>
                  <a:pt x="1029051" y="289748"/>
                </a:lnTo>
                <a:lnTo>
                  <a:pt x="990691" y="313123"/>
                </a:lnTo>
                <a:lnTo>
                  <a:pt x="952874" y="337297"/>
                </a:lnTo>
                <a:lnTo>
                  <a:pt x="915613" y="362260"/>
                </a:lnTo>
                <a:lnTo>
                  <a:pt x="878919" y="387999"/>
                </a:lnTo>
                <a:lnTo>
                  <a:pt x="842802" y="414503"/>
                </a:lnTo>
                <a:lnTo>
                  <a:pt x="807275" y="441758"/>
                </a:lnTo>
                <a:lnTo>
                  <a:pt x="772348" y="469754"/>
                </a:lnTo>
                <a:lnTo>
                  <a:pt x="738033" y="498479"/>
                </a:lnTo>
                <a:lnTo>
                  <a:pt x="704342" y="527919"/>
                </a:lnTo>
                <a:lnTo>
                  <a:pt x="671285" y="558064"/>
                </a:lnTo>
                <a:lnTo>
                  <a:pt x="638874" y="588901"/>
                </a:lnTo>
                <a:lnTo>
                  <a:pt x="607121" y="620418"/>
                </a:lnTo>
                <a:lnTo>
                  <a:pt x="576036" y="652604"/>
                </a:lnTo>
                <a:lnTo>
                  <a:pt x="545632" y="685446"/>
                </a:lnTo>
                <a:lnTo>
                  <a:pt x="515918" y="718933"/>
                </a:lnTo>
                <a:lnTo>
                  <a:pt x="486907" y="753051"/>
                </a:lnTo>
                <a:lnTo>
                  <a:pt x="458611" y="787791"/>
                </a:lnTo>
                <a:lnTo>
                  <a:pt x="431039" y="823138"/>
                </a:lnTo>
                <a:lnTo>
                  <a:pt x="404205" y="859082"/>
                </a:lnTo>
                <a:lnTo>
                  <a:pt x="378118" y="895610"/>
                </a:lnTo>
                <a:lnTo>
                  <a:pt x="352791" y="932711"/>
                </a:lnTo>
                <a:lnTo>
                  <a:pt x="328235" y="970372"/>
                </a:lnTo>
                <a:lnTo>
                  <a:pt x="304460" y="1008582"/>
                </a:lnTo>
                <a:lnTo>
                  <a:pt x="281479" y="1047328"/>
                </a:lnTo>
                <a:lnTo>
                  <a:pt x="259303" y="1086599"/>
                </a:lnTo>
                <a:lnTo>
                  <a:pt x="237943" y="1126382"/>
                </a:lnTo>
                <a:lnTo>
                  <a:pt x="217411" y="1166665"/>
                </a:lnTo>
                <a:lnTo>
                  <a:pt x="197717" y="1207437"/>
                </a:lnTo>
                <a:lnTo>
                  <a:pt x="178873" y="1248685"/>
                </a:lnTo>
                <a:lnTo>
                  <a:pt x="160891" y="1290398"/>
                </a:lnTo>
                <a:lnTo>
                  <a:pt x="143781" y="1332564"/>
                </a:lnTo>
                <a:lnTo>
                  <a:pt x="127556" y="1375170"/>
                </a:lnTo>
                <a:lnTo>
                  <a:pt x="112226" y="1418204"/>
                </a:lnTo>
                <a:lnTo>
                  <a:pt x="97803" y="1461655"/>
                </a:lnTo>
                <a:lnTo>
                  <a:pt x="84299" y="1505511"/>
                </a:lnTo>
                <a:lnTo>
                  <a:pt x="71723" y="1549759"/>
                </a:lnTo>
                <a:lnTo>
                  <a:pt x="60089" y="1594388"/>
                </a:lnTo>
                <a:lnTo>
                  <a:pt x="49407" y="1639385"/>
                </a:lnTo>
                <a:lnTo>
                  <a:pt x="39688" y="1684739"/>
                </a:lnTo>
                <a:lnTo>
                  <a:pt x="30944" y="1730438"/>
                </a:lnTo>
                <a:lnTo>
                  <a:pt x="23186" y="1776469"/>
                </a:lnTo>
                <a:lnTo>
                  <a:pt x="16426" y="1822821"/>
                </a:lnTo>
                <a:lnTo>
                  <a:pt x="10675" y="1869481"/>
                </a:lnTo>
                <a:lnTo>
                  <a:pt x="5944" y="1916438"/>
                </a:lnTo>
                <a:lnTo>
                  <a:pt x="2245" y="1963680"/>
                </a:lnTo>
                <a:lnTo>
                  <a:pt x="0" y="2003841"/>
                </a:lnTo>
                <a:lnTo>
                  <a:pt x="0" y="4766287"/>
                </a:lnTo>
                <a:lnTo>
                  <a:pt x="15083155" y="4766287"/>
                </a:lnTo>
                <a:lnTo>
                  <a:pt x="15083155" y="4167416"/>
                </a:lnTo>
                <a:lnTo>
                  <a:pt x="5284676" y="4144606"/>
                </a:lnTo>
                <a:lnTo>
                  <a:pt x="5236356" y="4143466"/>
                </a:lnTo>
                <a:lnTo>
                  <a:pt x="5188565" y="4140299"/>
                </a:lnTo>
                <a:lnTo>
                  <a:pt x="5141344" y="4135148"/>
                </a:lnTo>
                <a:lnTo>
                  <a:pt x="5094735" y="4128054"/>
                </a:lnTo>
                <a:lnTo>
                  <a:pt x="5048781" y="4119059"/>
                </a:lnTo>
                <a:lnTo>
                  <a:pt x="5003521" y="4108205"/>
                </a:lnTo>
                <a:lnTo>
                  <a:pt x="4958999" y="4095533"/>
                </a:lnTo>
                <a:lnTo>
                  <a:pt x="4915255" y="4081085"/>
                </a:lnTo>
                <a:lnTo>
                  <a:pt x="4872332" y="4064902"/>
                </a:lnTo>
                <a:lnTo>
                  <a:pt x="4830270" y="4047028"/>
                </a:lnTo>
                <a:lnTo>
                  <a:pt x="4789112" y="4027503"/>
                </a:lnTo>
                <a:lnTo>
                  <a:pt x="4748899" y="4006368"/>
                </a:lnTo>
                <a:lnTo>
                  <a:pt x="4709673" y="3983667"/>
                </a:lnTo>
                <a:lnTo>
                  <a:pt x="4671475" y="3959439"/>
                </a:lnTo>
                <a:lnTo>
                  <a:pt x="4634347" y="3933729"/>
                </a:lnTo>
                <a:lnTo>
                  <a:pt x="4598331" y="3906576"/>
                </a:lnTo>
                <a:lnTo>
                  <a:pt x="4563468" y="3878022"/>
                </a:lnTo>
                <a:lnTo>
                  <a:pt x="4529801" y="3848110"/>
                </a:lnTo>
                <a:lnTo>
                  <a:pt x="4497369" y="3816881"/>
                </a:lnTo>
                <a:lnTo>
                  <a:pt x="4466216" y="3784377"/>
                </a:lnTo>
                <a:lnTo>
                  <a:pt x="4436383" y="3750640"/>
                </a:lnTo>
                <a:lnTo>
                  <a:pt x="4407911" y="3715711"/>
                </a:lnTo>
                <a:lnTo>
                  <a:pt x="4380842" y="3679631"/>
                </a:lnTo>
                <a:lnTo>
                  <a:pt x="4355218" y="3642444"/>
                </a:lnTo>
                <a:lnTo>
                  <a:pt x="4331080" y="3604190"/>
                </a:lnTo>
                <a:lnTo>
                  <a:pt x="4308470" y="3564911"/>
                </a:lnTo>
                <a:lnTo>
                  <a:pt x="4287429" y="3524650"/>
                </a:lnTo>
                <a:lnTo>
                  <a:pt x="4268000" y="3483447"/>
                </a:lnTo>
                <a:lnTo>
                  <a:pt x="4250224" y="3441344"/>
                </a:lnTo>
                <a:lnTo>
                  <a:pt x="4234142" y="3398383"/>
                </a:lnTo>
                <a:lnTo>
                  <a:pt x="4219796" y="3354607"/>
                </a:lnTo>
                <a:lnTo>
                  <a:pt x="4207228" y="3310055"/>
                </a:lnTo>
                <a:lnTo>
                  <a:pt x="4196479" y="3264772"/>
                </a:lnTo>
                <a:lnTo>
                  <a:pt x="4187591" y="3218797"/>
                </a:lnTo>
                <a:lnTo>
                  <a:pt x="4180606" y="3172173"/>
                </a:lnTo>
                <a:lnTo>
                  <a:pt x="4175565" y="3124941"/>
                </a:lnTo>
                <a:lnTo>
                  <a:pt x="4172510" y="3077144"/>
                </a:lnTo>
                <a:lnTo>
                  <a:pt x="4171482" y="3028822"/>
                </a:lnTo>
                <a:lnTo>
                  <a:pt x="4171482" y="2087016"/>
                </a:lnTo>
                <a:lnTo>
                  <a:pt x="4170928" y="2038430"/>
                </a:lnTo>
                <a:lnTo>
                  <a:pt x="4169273" y="1990116"/>
                </a:lnTo>
                <a:lnTo>
                  <a:pt x="4166529" y="1942085"/>
                </a:lnTo>
                <a:lnTo>
                  <a:pt x="4162708" y="1894351"/>
                </a:lnTo>
                <a:lnTo>
                  <a:pt x="4157822" y="1846925"/>
                </a:lnTo>
                <a:lnTo>
                  <a:pt x="4151884" y="1799819"/>
                </a:lnTo>
                <a:lnTo>
                  <a:pt x="4144904" y="1753045"/>
                </a:lnTo>
                <a:lnTo>
                  <a:pt x="4136896" y="1706614"/>
                </a:lnTo>
                <a:lnTo>
                  <a:pt x="4127872" y="1660540"/>
                </a:lnTo>
                <a:lnTo>
                  <a:pt x="4117842" y="1614834"/>
                </a:lnTo>
                <a:lnTo>
                  <a:pt x="4106820" y="1569509"/>
                </a:lnTo>
                <a:lnTo>
                  <a:pt x="4094818" y="1524575"/>
                </a:lnTo>
                <a:lnTo>
                  <a:pt x="4081846" y="1480045"/>
                </a:lnTo>
                <a:lnTo>
                  <a:pt x="4067918" y="1435932"/>
                </a:lnTo>
                <a:lnTo>
                  <a:pt x="4053046" y="1392246"/>
                </a:lnTo>
                <a:lnTo>
                  <a:pt x="4037240" y="1349001"/>
                </a:lnTo>
                <a:lnTo>
                  <a:pt x="4020515" y="1306208"/>
                </a:lnTo>
                <a:lnTo>
                  <a:pt x="4002880" y="1263880"/>
                </a:lnTo>
                <a:lnTo>
                  <a:pt x="3984349" y="1222027"/>
                </a:lnTo>
                <a:lnTo>
                  <a:pt x="3964934" y="1180663"/>
                </a:lnTo>
                <a:lnTo>
                  <a:pt x="3944646" y="1139799"/>
                </a:lnTo>
                <a:lnTo>
                  <a:pt x="3923498" y="1099447"/>
                </a:lnTo>
                <a:lnTo>
                  <a:pt x="3901501" y="1059620"/>
                </a:lnTo>
                <a:lnTo>
                  <a:pt x="3878667" y="1020329"/>
                </a:lnTo>
                <a:lnTo>
                  <a:pt x="3855010" y="981586"/>
                </a:lnTo>
                <a:lnTo>
                  <a:pt x="3830539" y="943404"/>
                </a:lnTo>
                <a:lnTo>
                  <a:pt x="3805269" y="905794"/>
                </a:lnTo>
                <a:lnTo>
                  <a:pt x="3779210" y="868768"/>
                </a:lnTo>
                <a:lnTo>
                  <a:pt x="3752374" y="832339"/>
                </a:lnTo>
                <a:lnTo>
                  <a:pt x="3724775" y="796518"/>
                </a:lnTo>
                <a:lnTo>
                  <a:pt x="3696423" y="761317"/>
                </a:lnTo>
                <a:lnTo>
                  <a:pt x="3667330" y="726749"/>
                </a:lnTo>
                <a:lnTo>
                  <a:pt x="3637510" y="692826"/>
                </a:lnTo>
                <a:lnTo>
                  <a:pt x="3606973" y="659559"/>
                </a:lnTo>
                <a:lnTo>
                  <a:pt x="3575731" y="626960"/>
                </a:lnTo>
                <a:lnTo>
                  <a:pt x="3543798" y="595042"/>
                </a:lnTo>
                <a:lnTo>
                  <a:pt x="3511184" y="563817"/>
                </a:lnTo>
                <a:lnTo>
                  <a:pt x="3477902" y="533296"/>
                </a:lnTo>
                <a:lnTo>
                  <a:pt x="3443964" y="503491"/>
                </a:lnTo>
                <a:lnTo>
                  <a:pt x="3409382" y="474416"/>
                </a:lnTo>
                <a:lnTo>
                  <a:pt x="3374167" y="446080"/>
                </a:lnTo>
                <a:lnTo>
                  <a:pt x="3338333" y="418498"/>
                </a:lnTo>
                <a:lnTo>
                  <a:pt x="3301890" y="391680"/>
                </a:lnTo>
                <a:lnTo>
                  <a:pt x="3264851" y="365638"/>
                </a:lnTo>
                <a:lnTo>
                  <a:pt x="3227228" y="340386"/>
                </a:lnTo>
                <a:lnTo>
                  <a:pt x="3189033" y="315934"/>
                </a:lnTo>
                <a:lnTo>
                  <a:pt x="3150278" y="292294"/>
                </a:lnTo>
                <a:lnTo>
                  <a:pt x="3110975" y="269480"/>
                </a:lnTo>
                <a:lnTo>
                  <a:pt x="3071136" y="247502"/>
                </a:lnTo>
                <a:lnTo>
                  <a:pt x="3030773" y="226372"/>
                </a:lnTo>
                <a:lnTo>
                  <a:pt x="2989898" y="206104"/>
                </a:lnTo>
                <a:lnTo>
                  <a:pt x="2948523" y="186708"/>
                </a:lnTo>
                <a:lnTo>
                  <a:pt x="2906660" y="168198"/>
                </a:lnTo>
                <a:lnTo>
                  <a:pt x="2864321" y="150583"/>
                </a:lnTo>
                <a:lnTo>
                  <a:pt x="2821518" y="133878"/>
                </a:lnTo>
                <a:lnTo>
                  <a:pt x="2778264" y="118094"/>
                </a:lnTo>
                <a:lnTo>
                  <a:pt x="2734569" y="103242"/>
                </a:lnTo>
                <a:lnTo>
                  <a:pt x="2690446" y="89336"/>
                </a:lnTo>
                <a:lnTo>
                  <a:pt x="2645908" y="76386"/>
                </a:lnTo>
                <a:lnTo>
                  <a:pt x="2600966" y="64405"/>
                </a:lnTo>
                <a:lnTo>
                  <a:pt x="2555632" y="53405"/>
                </a:lnTo>
                <a:lnTo>
                  <a:pt x="2509918" y="43398"/>
                </a:lnTo>
                <a:lnTo>
                  <a:pt x="2463837" y="34396"/>
                </a:lnTo>
                <a:lnTo>
                  <a:pt x="2417399" y="26411"/>
                </a:lnTo>
                <a:lnTo>
                  <a:pt x="2370618" y="19455"/>
                </a:lnTo>
                <a:lnTo>
                  <a:pt x="2323506" y="13539"/>
                </a:lnTo>
                <a:lnTo>
                  <a:pt x="2276073" y="8677"/>
                </a:lnTo>
                <a:lnTo>
                  <a:pt x="2228333" y="4880"/>
                </a:lnTo>
                <a:lnTo>
                  <a:pt x="2180297" y="2160"/>
                </a:lnTo>
                <a:lnTo>
                  <a:pt x="2131978" y="529"/>
                </a:lnTo>
                <a:lnTo>
                  <a:pt x="2083387" y="0"/>
                </a:lnTo>
                <a:close/>
              </a:path>
            </a:pathLst>
          </a:custGeom>
          <a:solidFill>
            <a:srgbClr val="002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94624" y="3640391"/>
            <a:ext cx="10888531" cy="13854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1" name="Grupo 70"/>
          <p:cNvGrpSpPr/>
          <p:nvPr/>
        </p:nvGrpSpPr>
        <p:grpSpPr>
          <a:xfrm>
            <a:off x="14742241" y="1655059"/>
            <a:ext cx="275123" cy="1715760"/>
            <a:chOff x="14742241" y="1655059"/>
            <a:chExt cx="275123" cy="1715760"/>
          </a:xfrm>
        </p:grpSpPr>
        <p:sp>
          <p:nvSpPr>
            <p:cNvPr id="40" name="object 40"/>
            <p:cNvSpPr/>
            <p:nvPr/>
          </p:nvSpPr>
          <p:spPr>
            <a:xfrm>
              <a:off x="14943184" y="3296639"/>
              <a:ext cx="74180" cy="7418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4943184" y="3062130"/>
              <a:ext cx="74180" cy="7418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943184" y="2827620"/>
              <a:ext cx="74180" cy="7418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4943184" y="2593103"/>
              <a:ext cx="74180" cy="7418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943184" y="2358594"/>
              <a:ext cx="74180" cy="7418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943184" y="2124085"/>
              <a:ext cx="74180" cy="7418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4943184" y="1889569"/>
              <a:ext cx="74180" cy="7418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4943184" y="1655059"/>
              <a:ext cx="74180" cy="7418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742241" y="3296639"/>
              <a:ext cx="74180" cy="7418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4742241" y="3062130"/>
              <a:ext cx="74180" cy="74180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4742241" y="2827620"/>
              <a:ext cx="74180" cy="74180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4742241" y="2593103"/>
              <a:ext cx="74180" cy="74180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4742241" y="2358594"/>
              <a:ext cx="74180" cy="74180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4742241" y="2124085"/>
              <a:ext cx="74180" cy="74180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4742241" y="1889569"/>
              <a:ext cx="74180" cy="74180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4742241" y="1655059"/>
              <a:ext cx="74180" cy="74180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>
            <a:spLocks noGrp="1"/>
          </p:cNvSpPr>
          <p:nvPr>
            <p:ph type="title"/>
          </p:nvPr>
        </p:nvSpPr>
        <p:spPr>
          <a:xfrm>
            <a:off x="5286419" y="1576192"/>
            <a:ext cx="4664702" cy="9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>
              <a:lnSpc>
                <a:spcPts val="3765"/>
              </a:lnSpc>
              <a:spcBef>
                <a:spcPts val="100"/>
              </a:spcBef>
            </a:pPr>
            <a:r>
              <a:rPr lang="es-CO" dirty="0"/>
              <a:t>NOM ET PRÉNOM</a:t>
            </a:r>
            <a:br>
              <a:rPr lang="es-CO" dirty="0"/>
            </a:br>
            <a:r>
              <a:rPr lang="es-CO" sz="3450" spc="110" dirty="0">
                <a:solidFill>
                  <a:srgbClr val="011D49"/>
                </a:solidFill>
                <a:latin typeface="Trade Gothic LT Std Bold"/>
              </a:rPr>
              <a:t>Poste</a:t>
            </a:r>
            <a:endParaRPr sz="3450" dirty="0">
              <a:latin typeface="Trade Gothic LT Std Bold"/>
              <a:cs typeface="Trade Gothic LT Std Bold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1627824" y="2045776"/>
            <a:ext cx="1778635" cy="297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50" b="0" spc="-45" dirty="0">
                <a:solidFill>
                  <a:srgbClr val="011D49"/>
                </a:solidFill>
                <a:latin typeface="Trade Gothic LT Pro Light"/>
                <a:cs typeface="Trade Gothic LT Pro Light"/>
              </a:rPr>
              <a:t>+57</a:t>
            </a:r>
            <a:r>
              <a:rPr sz="1750" b="0" spc="-90" dirty="0">
                <a:solidFill>
                  <a:srgbClr val="011D49"/>
                </a:solidFill>
                <a:latin typeface="Trade Gothic LT Pro Light"/>
                <a:cs typeface="Trade Gothic LT Pro Light"/>
              </a:rPr>
              <a:t> </a:t>
            </a:r>
            <a:r>
              <a:rPr sz="1750" b="0" spc="-40" dirty="0">
                <a:solidFill>
                  <a:srgbClr val="011D49"/>
                </a:solidFill>
                <a:latin typeface="Trade Gothic LT Pro Light"/>
                <a:cs typeface="Trade Gothic LT Pro Light"/>
              </a:rPr>
              <a:t>000-000-0000</a:t>
            </a:r>
            <a:endParaRPr sz="1750">
              <a:latin typeface="Trade Gothic LT Pro Light"/>
              <a:cs typeface="Trade Gothic LT Pro Light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1143436" y="2065985"/>
            <a:ext cx="276991" cy="27455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6036524" y="2825967"/>
            <a:ext cx="1278676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O" sz="1600" b="1" dirty="0" err="1"/>
              <a:t>Courriel</a:t>
            </a:r>
            <a:r>
              <a:rPr lang="es-CO" sz="1600" dirty="0"/>
              <a:t> </a:t>
            </a:r>
            <a:endParaRPr sz="1750" dirty="0">
              <a:latin typeface="Trade Gothic LT Pro Light"/>
              <a:cs typeface="Trade Gothic LT Pro Light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1627869" y="2576435"/>
            <a:ext cx="878840" cy="297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O" sz="1750" b="0" spc="-35" dirty="0" err="1">
                <a:solidFill>
                  <a:srgbClr val="011D49"/>
                </a:solidFill>
                <a:latin typeface="Trade Gothic LT Pro Light"/>
                <a:cs typeface="Trade Gothic LT Pro Light"/>
              </a:rPr>
              <a:t>Adresse</a:t>
            </a:r>
            <a:endParaRPr sz="1750" dirty="0">
              <a:latin typeface="Trade Gothic LT Pro Light"/>
              <a:cs typeface="Trade Gothic LT Pro Light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11180724" y="2583180"/>
            <a:ext cx="202565" cy="312420"/>
          </a:xfrm>
          <a:custGeom>
            <a:avLst/>
            <a:gdLst/>
            <a:ahLst/>
            <a:cxnLst/>
            <a:rect l="l" t="t" r="r" b="b"/>
            <a:pathLst>
              <a:path w="202565" h="312419">
                <a:moveTo>
                  <a:pt x="101193" y="0"/>
                </a:moveTo>
                <a:lnTo>
                  <a:pt x="61845" y="8415"/>
                </a:lnTo>
                <a:lnTo>
                  <a:pt x="29675" y="31227"/>
                </a:lnTo>
                <a:lnTo>
                  <a:pt x="7965" y="64781"/>
                </a:lnTo>
                <a:lnTo>
                  <a:pt x="0" y="105422"/>
                </a:lnTo>
                <a:lnTo>
                  <a:pt x="0" y="110896"/>
                </a:lnTo>
                <a:lnTo>
                  <a:pt x="11016" y="163397"/>
                </a:lnTo>
                <a:lnTo>
                  <a:pt x="32302" y="213667"/>
                </a:lnTo>
                <a:lnTo>
                  <a:pt x="62713" y="265571"/>
                </a:lnTo>
                <a:lnTo>
                  <a:pt x="99948" y="312305"/>
                </a:lnTo>
                <a:lnTo>
                  <a:pt x="139043" y="260875"/>
                </a:lnTo>
                <a:lnTo>
                  <a:pt x="166776" y="213490"/>
                </a:lnTo>
                <a:lnTo>
                  <a:pt x="184927" y="173263"/>
                </a:lnTo>
                <a:lnTo>
                  <a:pt x="194797" y="144691"/>
                </a:lnTo>
                <a:lnTo>
                  <a:pt x="101079" y="144691"/>
                </a:lnTo>
                <a:lnTo>
                  <a:pt x="83330" y="141013"/>
                </a:lnTo>
                <a:lnTo>
                  <a:pt x="68838" y="130983"/>
                </a:lnTo>
                <a:lnTo>
                  <a:pt x="59068" y="116107"/>
                </a:lnTo>
                <a:lnTo>
                  <a:pt x="55486" y="97891"/>
                </a:lnTo>
                <a:lnTo>
                  <a:pt x="59068" y="79662"/>
                </a:lnTo>
                <a:lnTo>
                  <a:pt x="68838" y="64770"/>
                </a:lnTo>
                <a:lnTo>
                  <a:pt x="83330" y="54725"/>
                </a:lnTo>
                <a:lnTo>
                  <a:pt x="101079" y="51041"/>
                </a:lnTo>
                <a:lnTo>
                  <a:pt x="185513" y="51041"/>
                </a:lnTo>
                <a:lnTo>
                  <a:pt x="172723" y="31227"/>
                </a:lnTo>
                <a:lnTo>
                  <a:pt x="140580" y="8415"/>
                </a:lnTo>
                <a:lnTo>
                  <a:pt x="101193" y="0"/>
                </a:lnTo>
                <a:close/>
              </a:path>
              <a:path w="202565" h="312419">
                <a:moveTo>
                  <a:pt x="185513" y="51041"/>
                </a:moveTo>
                <a:lnTo>
                  <a:pt x="101079" y="51041"/>
                </a:lnTo>
                <a:lnTo>
                  <a:pt x="118892" y="54725"/>
                </a:lnTo>
                <a:lnTo>
                  <a:pt x="133471" y="64781"/>
                </a:lnTo>
                <a:lnTo>
                  <a:pt x="143302" y="79662"/>
                </a:lnTo>
                <a:lnTo>
                  <a:pt x="146913" y="97891"/>
                </a:lnTo>
                <a:lnTo>
                  <a:pt x="143302" y="116107"/>
                </a:lnTo>
                <a:lnTo>
                  <a:pt x="133464" y="130983"/>
                </a:lnTo>
                <a:lnTo>
                  <a:pt x="118892" y="141013"/>
                </a:lnTo>
                <a:lnTo>
                  <a:pt x="101079" y="144691"/>
                </a:lnTo>
                <a:lnTo>
                  <a:pt x="194797" y="144691"/>
                </a:lnTo>
                <a:lnTo>
                  <a:pt x="202323" y="105422"/>
                </a:lnTo>
                <a:lnTo>
                  <a:pt x="194376" y="64770"/>
                </a:lnTo>
                <a:lnTo>
                  <a:pt x="185513" y="51041"/>
                </a:lnTo>
                <a:close/>
              </a:path>
            </a:pathLst>
          </a:custGeom>
          <a:solidFill>
            <a:srgbClr val="C501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529534" y="2869207"/>
            <a:ext cx="311785" cy="237490"/>
          </a:xfrm>
          <a:custGeom>
            <a:avLst/>
            <a:gdLst/>
            <a:ahLst/>
            <a:cxnLst/>
            <a:rect l="l" t="t" r="r" b="b"/>
            <a:pathLst>
              <a:path w="311785" h="237489">
                <a:moveTo>
                  <a:pt x="284035" y="0"/>
                </a:moveTo>
                <a:lnTo>
                  <a:pt x="27368" y="0"/>
                </a:lnTo>
                <a:lnTo>
                  <a:pt x="16721" y="2161"/>
                </a:lnTo>
                <a:lnTo>
                  <a:pt x="8018" y="8045"/>
                </a:lnTo>
                <a:lnTo>
                  <a:pt x="2152" y="16748"/>
                </a:lnTo>
                <a:lnTo>
                  <a:pt x="0" y="27368"/>
                </a:lnTo>
                <a:lnTo>
                  <a:pt x="0" y="209842"/>
                </a:lnTo>
                <a:lnTo>
                  <a:pt x="2149" y="220456"/>
                </a:lnTo>
                <a:lnTo>
                  <a:pt x="8012" y="229160"/>
                </a:lnTo>
                <a:lnTo>
                  <a:pt x="16711" y="235047"/>
                </a:lnTo>
                <a:lnTo>
                  <a:pt x="27368" y="237210"/>
                </a:lnTo>
                <a:lnTo>
                  <a:pt x="284035" y="237210"/>
                </a:lnTo>
                <a:lnTo>
                  <a:pt x="294678" y="235047"/>
                </a:lnTo>
                <a:lnTo>
                  <a:pt x="303364" y="229198"/>
                </a:lnTo>
                <a:lnTo>
                  <a:pt x="309252" y="220499"/>
                </a:lnTo>
                <a:lnTo>
                  <a:pt x="309565" y="218960"/>
                </a:lnTo>
                <a:lnTo>
                  <a:pt x="31153" y="218960"/>
                </a:lnTo>
                <a:lnTo>
                  <a:pt x="44054" y="206057"/>
                </a:lnTo>
                <a:lnTo>
                  <a:pt x="18249" y="206057"/>
                </a:lnTo>
                <a:lnTo>
                  <a:pt x="18249" y="31064"/>
                </a:lnTo>
                <a:lnTo>
                  <a:pt x="44166" y="31064"/>
                </a:lnTo>
                <a:lnTo>
                  <a:pt x="31242" y="18249"/>
                </a:lnTo>
                <a:lnTo>
                  <a:pt x="309571" y="18249"/>
                </a:lnTo>
                <a:lnTo>
                  <a:pt x="309252" y="16727"/>
                </a:lnTo>
                <a:lnTo>
                  <a:pt x="303374" y="8026"/>
                </a:lnTo>
                <a:lnTo>
                  <a:pt x="294700" y="2161"/>
                </a:lnTo>
                <a:lnTo>
                  <a:pt x="284035" y="0"/>
                </a:lnTo>
                <a:close/>
              </a:path>
              <a:path w="311785" h="237489">
                <a:moveTo>
                  <a:pt x="218617" y="131508"/>
                </a:moveTo>
                <a:lnTo>
                  <a:pt x="192811" y="131508"/>
                </a:lnTo>
                <a:lnTo>
                  <a:pt x="280263" y="218960"/>
                </a:lnTo>
                <a:lnTo>
                  <a:pt x="309565" y="218960"/>
                </a:lnTo>
                <a:lnTo>
                  <a:pt x="311416" y="209842"/>
                </a:lnTo>
                <a:lnTo>
                  <a:pt x="311416" y="206057"/>
                </a:lnTo>
                <a:lnTo>
                  <a:pt x="293166" y="206057"/>
                </a:lnTo>
                <a:lnTo>
                  <a:pt x="218617" y="131508"/>
                </a:lnTo>
                <a:close/>
              </a:path>
              <a:path w="311785" h="237489">
                <a:moveTo>
                  <a:pt x="44166" y="31064"/>
                </a:moveTo>
                <a:lnTo>
                  <a:pt x="18249" y="31064"/>
                </a:lnTo>
                <a:lnTo>
                  <a:pt x="106121" y="118186"/>
                </a:lnTo>
                <a:lnTo>
                  <a:pt x="18249" y="206057"/>
                </a:lnTo>
                <a:lnTo>
                  <a:pt x="44054" y="206057"/>
                </a:lnTo>
                <a:lnTo>
                  <a:pt x="119075" y="131025"/>
                </a:lnTo>
                <a:lnTo>
                  <a:pt x="144988" y="131025"/>
                </a:lnTo>
                <a:lnTo>
                  <a:pt x="44166" y="31064"/>
                </a:lnTo>
                <a:close/>
              </a:path>
              <a:path w="311785" h="237489">
                <a:moveTo>
                  <a:pt x="311416" y="31153"/>
                </a:moveTo>
                <a:lnTo>
                  <a:pt x="293166" y="31153"/>
                </a:lnTo>
                <a:lnTo>
                  <a:pt x="293166" y="206057"/>
                </a:lnTo>
                <a:lnTo>
                  <a:pt x="311416" y="206057"/>
                </a:lnTo>
                <a:lnTo>
                  <a:pt x="311416" y="31153"/>
                </a:lnTo>
                <a:close/>
              </a:path>
              <a:path w="311785" h="237489">
                <a:moveTo>
                  <a:pt x="144988" y="131025"/>
                </a:moveTo>
                <a:lnTo>
                  <a:pt x="119075" y="131025"/>
                </a:lnTo>
                <a:lnTo>
                  <a:pt x="153466" y="165112"/>
                </a:lnTo>
                <a:lnTo>
                  <a:pt x="159219" y="165099"/>
                </a:lnTo>
                <a:lnTo>
                  <a:pt x="182092" y="142227"/>
                </a:lnTo>
                <a:lnTo>
                  <a:pt x="156286" y="142227"/>
                </a:lnTo>
                <a:lnTo>
                  <a:pt x="144988" y="131025"/>
                </a:lnTo>
                <a:close/>
              </a:path>
              <a:path w="311785" h="237489">
                <a:moveTo>
                  <a:pt x="309571" y="18249"/>
                </a:moveTo>
                <a:lnTo>
                  <a:pt x="280263" y="18249"/>
                </a:lnTo>
                <a:lnTo>
                  <a:pt x="156286" y="142227"/>
                </a:lnTo>
                <a:lnTo>
                  <a:pt x="182092" y="142227"/>
                </a:lnTo>
                <a:lnTo>
                  <a:pt x="192811" y="131508"/>
                </a:lnTo>
                <a:lnTo>
                  <a:pt x="218617" y="131508"/>
                </a:lnTo>
                <a:lnTo>
                  <a:pt x="205714" y="118605"/>
                </a:lnTo>
                <a:lnTo>
                  <a:pt x="293166" y="31153"/>
                </a:lnTo>
                <a:lnTo>
                  <a:pt x="311416" y="31153"/>
                </a:lnTo>
                <a:lnTo>
                  <a:pt x="311416" y="27368"/>
                </a:lnTo>
                <a:lnTo>
                  <a:pt x="309571" y="18249"/>
                </a:lnTo>
                <a:close/>
              </a:path>
            </a:pathLst>
          </a:custGeom>
          <a:solidFill>
            <a:srgbClr val="C501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58067" y="520215"/>
            <a:ext cx="3653154" cy="3653154"/>
          </a:xfrm>
          <a:custGeom>
            <a:avLst/>
            <a:gdLst/>
            <a:ahLst/>
            <a:cxnLst/>
            <a:rect l="l" t="t" r="r" b="b"/>
            <a:pathLst>
              <a:path w="3653154" h="3653154">
                <a:moveTo>
                  <a:pt x="1826399" y="0"/>
                </a:moveTo>
                <a:lnTo>
                  <a:pt x="1777743" y="635"/>
                </a:lnTo>
                <a:lnTo>
                  <a:pt x="1729401" y="2531"/>
                </a:lnTo>
                <a:lnTo>
                  <a:pt x="1681388" y="5672"/>
                </a:lnTo>
                <a:lnTo>
                  <a:pt x="1633721" y="10042"/>
                </a:lnTo>
                <a:lnTo>
                  <a:pt x="1586415" y="15625"/>
                </a:lnTo>
                <a:lnTo>
                  <a:pt x="1539486" y="22405"/>
                </a:lnTo>
                <a:lnTo>
                  <a:pt x="1492949" y="30368"/>
                </a:lnTo>
                <a:lnTo>
                  <a:pt x="1446822" y="39496"/>
                </a:lnTo>
                <a:lnTo>
                  <a:pt x="1401119" y="49774"/>
                </a:lnTo>
                <a:lnTo>
                  <a:pt x="1355855" y="61186"/>
                </a:lnTo>
                <a:lnTo>
                  <a:pt x="1311048" y="73717"/>
                </a:lnTo>
                <a:lnTo>
                  <a:pt x="1266712" y="87351"/>
                </a:lnTo>
                <a:lnTo>
                  <a:pt x="1222864" y="102072"/>
                </a:lnTo>
                <a:lnTo>
                  <a:pt x="1179519" y="117864"/>
                </a:lnTo>
                <a:lnTo>
                  <a:pt x="1136693" y="134712"/>
                </a:lnTo>
                <a:lnTo>
                  <a:pt x="1094402" y="152599"/>
                </a:lnTo>
                <a:lnTo>
                  <a:pt x="1052662" y="171510"/>
                </a:lnTo>
                <a:lnTo>
                  <a:pt x="1011487" y="191429"/>
                </a:lnTo>
                <a:lnTo>
                  <a:pt x="970895" y="212341"/>
                </a:lnTo>
                <a:lnTo>
                  <a:pt x="930901" y="234229"/>
                </a:lnTo>
                <a:lnTo>
                  <a:pt x="891520" y="257078"/>
                </a:lnTo>
                <a:lnTo>
                  <a:pt x="852769" y="280871"/>
                </a:lnTo>
                <a:lnTo>
                  <a:pt x="814663" y="305595"/>
                </a:lnTo>
                <a:lnTo>
                  <a:pt x="777219" y="331231"/>
                </a:lnTo>
                <a:lnTo>
                  <a:pt x="740450" y="357765"/>
                </a:lnTo>
                <a:lnTo>
                  <a:pt x="704375" y="385181"/>
                </a:lnTo>
                <a:lnTo>
                  <a:pt x="669008" y="413463"/>
                </a:lnTo>
                <a:lnTo>
                  <a:pt x="634365" y="442596"/>
                </a:lnTo>
                <a:lnTo>
                  <a:pt x="600461" y="472563"/>
                </a:lnTo>
                <a:lnTo>
                  <a:pt x="567314" y="503349"/>
                </a:lnTo>
                <a:lnTo>
                  <a:pt x="534938" y="534938"/>
                </a:lnTo>
                <a:lnTo>
                  <a:pt x="503349" y="567314"/>
                </a:lnTo>
                <a:lnTo>
                  <a:pt x="472563" y="600461"/>
                </a:lnTo>
                <a:lnTo>
                  <a:pt x="442596" y="634365"/>
                </a:lnTo>
                <a:lnTo>
                  <a:pt x="413463" y="669008"/>
                </a:lnTo>
                <a:lnTo>
                  <a:pt x="385181" y="704375"/>
                </a:lnTo>
                <a:lnTo>
                  <a:pt x="357765" y="740450"/>
                </a:lnTo>
                <a:lnTo>
                  <a:pt x="331231" y="777219"/>
                </a:lnTo>
                <a:lnTo>
                  <a:pt x="305595" y="814663"/>
                </a:lnTo>
                <a:lnTo>
                  <a:pt x="280871" y="852769"/>
                </a:lnTo>
                <a:lnTo>
                  <a:pt x="257078" y="891520"/>
                </a:lnTo>
                <a:lnTo>
                  <a:pt x="234229" y="930901"/>
                </a:lnTo>
                <a:lnTo>
                  <a:pt x="212341" y="970895"/>
                </a:lnTo>
                <a:lnTo>
                  <a:pt x="191429" y="1011487"/>
                </a:lnTo>
                <a:lnTo>
                  <a:pt x="171510" y="1052662"/>
                </a:lnTo>
                <a:lnTo>
                  <a:pt x="152599" y="1094402"/>
                </a:lnTo>
                <a:lnTo>
                  <a:pt x="134712" y="1136693"/>
                </a:lnTo>
                <a:lnTo>
                  <a:pt x="117864" y="1179519"/>
                </a:lnTo>
                <a:lnTo>
                  <a:pt x="102072" y="1222864"/>
                </a:lnTo>
                <a:lnTo>
                  <a:pt x="87351" y="1266712"/>
                </a:lnTo>
                <a:lnTo>
                  <a:pt x="73717" y="1311048"/>
                </a:lnTo>
                <a:lnTo>
                  <a:pt x="61186" y="1355855"/>
                </a:lnTo>
                <a:lnTo>
                  <a:pt x="49774" y="1401119"/>
                </a:lnTo>
                <a:lnTo>
                  <a:pt x="39496" y="1446822"/>
                </a:lnTo>
                <a:lnTo>
                  <a:pt x="30368" y="1492949"/>
                </a:lnTo>
                <a:lnTo>
                  <a:pt x="22405" y="1539486"/>
                </a:lnTo>
                <a:lnTo>
                  <a:pt x="15625" y="1586415"/>
                </a:lnTo>
                <a:lnTo>
                  <a:pt x="10042" y="1633721"/>
                </a:lnTo>
                <a:lnTo>
                  <a:pt x="5672" y="1681388"/>
                </a:lnTo>
                <a:lnTo>
                  <a:pt x="2531" y="1729401"/>
                </a:lnTo>
                <a:lnTo>
                  <a:pt x="635" y="1777743"/>
                </a:lnTo>
                <a:lnTo>
                  <a:pt x="0" y="1826399"/>
                </a:lnTo>
                <a:lnTo>
                  <a:pt x="635" y="1875055"/>
                </a:lnTo>
                <a:lnTo>
                  <a:pt x="2531" y="1923397"/>
                </a:lnTo>
                <a:lnTo>
                  <a:pt x="5672" y="1971409"/>
                </a:lnTo>
                <a:lnTo>
                  <a:pt x="10042" y="2019076"/>
                </a:lnTo>
                <a:lnTo>
                  <a:pt x="15625" y="2066381"/>
                </a:lnTo>
                <a:lnTo>
                  <a:pt x="22405" y="2113310"/>
                </a:lnTo>
                <a:lnTo>
                  <a:pt x="30368" y="2159846"/>
                </a:lnTo>
                <a:lnTo>
                  <a:pt x="39496" y="2205973"/>
                </a:lnTo>
                <a:lnTo>
                  <a:pt x="49774" y="2251676"/>
                </a:lnTo>
                <a:lnTo>
                  <a:pt x="61186" y="2296939"/>
                </a:lnTo>
                <a:lnTo>
                  <a:pt x="73717" y="2341746"/>
                </a:lnTo>
                <a:lnTo>
                  <a:pt x="87351" y="2386081"/>
                </a:lnTo>
                <a:lnTo>
                  <a:pt x="102072" y="2429929"/>
                </a:lnTo>
                <a:lnTo>
                  <a:pt x="117864" y="2473274"/>
                </a:lnTo>
                <a:lnTo>
                  <a:pt x="134712" y="2516100"/>
                </a:lnTo>
                <a:lnTo>
                  <a:pt x="152599" y="2558391"/>
                </a:lnTo>
                <a:lnTo>
                  <a:pt x="171510" y="2600131"/>
                </a:lnTo>
                <a:lnTo>
                  <a:pt x="191429" y="2641305"/>
                </a:lnTo>
                <a:lnTo>
                  <a:pt x="212341" y="2681898"/>
                </a:lnTo>
                <a:lnTo>
                  <a:pt x="234229" y="2721892"/>
                </a:lnTo>
                <a:lnTo>
                  <a:pt x="257078" y="2761272"/>
                </a:lnTo>
                <a:lnTo>
                  <a:pt x="280871" y="2800023"/>
                </a:lnTo>
                <a:lnTo>
                  <a:pt x="305595" y="2838129"/>
                </a:lnTo>
                <a:lnTo>
                  <a:pt x="331231" y="2875574"/>
                </a:lnTo>
                <a:lnTo>
                  <a:pt x="357765" y="2912342"/>
                </a:lnTo>
                <a:lnTo>
                  <a:pt x="385181" y="2948418"/>
                </a:lnTo>
                <a:lnTo>
                  <a:pt x="413463" y="2983785"/>
                </a:lnTo>
                <a:lnTo>
                  <a:pt x="442596" y="3018429"/>
                </a:lnTo>
                <a:lnTo>
                  <a:pt x="472563" y="3052332"/>
                </a:lnTo>
                <a:lnTo>
                  <a:pt x="503349" y="3085480"/>
                </a:lnTo>
                <a:lnTo>
                  <a:pt x="534938" y="3117856"/>
                </a:lnTo>
                <a:lnTo>
                  <a:pt x="567314" y="3149445"/>
                </a:lnTo>
                <a:lnTo>
                  <a:pt x="600461" y="3180231"/>
                </a:lnTo>
                <a:lnTo>
                  <a:pt x="634365" y="3210198"/>
                </a:lnTo>
                <a:lnTo>
                  <a:pt x="669008" y="3239331"/>
                </a:lnTo>
                <a:lnTo>
                  <a:pt x="704375" y="3267613"/>
                </a:lnTo>
                <a:lnTo>
                  <a:pt x="740450" y="3295029"/>
                </a:lnTo>
                <a:lnTo>
                  <a:pt x="777219" y="3321564"/>
                </a:lnTo>
                <a:lnTo>
                  <a:pt x="814663" y="3347201"/>
                </a:lnTo>
                <a:lnTo>
                  <a:pt x="852769" y="3371924"/>
                </a:lnTo>
                <a:lnTo>
                  <a:pt x="891520" y="3395718"/>
                </a:lnTo>
                <a:lnTo>
                  <a:pt x="930901" y="3418567"/>
                </a:lnTo>
                <a:lnTo>
                  <a:pt x="970895" y="3440455"/>
                </a:lnTo>
                <a:lnTo>
                  <a:pt x="1011487" y="3461367"/>
                </a:lnTo>
                <a:lnTo>
                  <a:pt x="1052662" y="3481286"/>
                </a:lnTo>
                <a:lnTo>
                  <a:pt x="1094402" y="3500198"/>
                </a:lnTo>
                <a:lnTo>
                  <a:pt x="1136693" y="3518085"/>
                </a:lnTo>
                <a:lnTo>
                  <a:pt x="1179519" y="3534933"/>
                </a:lnTo>
                <a:lnTo>
                  <a:pt x="1222864" y="3550725"/>
                </a:lnTo>
                <a:lnTo>
                  <a:pt x="1266712" y="3565446"/>
                </a:lnTo>
                <a:lnTo>
                  <a:pt x="1311048" y="3579080"/>
                </a:lnTo>
                <a:lnTo>
                  <a:pt x="1355855" y="3591611"/>
                </a:lnTo>
                <a:lnTo>
                  <a:pt x="1401119" y="3603024"/>
                </a:lnTo>
                <a:lnTo>
                  <a:pt x="1446822" y="3613302"/>
                </a:lnTo>
                <a:lnTo>
                  <a:pt x="1492949" y="3622430"/>
                </a:lnTo>
                <a:lnTo>
                  <a:pt x="1539486" y="3630393"/>
                </a:lnTo>
                <a:lnTo>
                  <a:pt x="1586415" y="3637173"/>
                </a:lnTo>
                <a:lnTo>
                  <a:pt x="1633721" y="3642756"/>
                </a:lnTo>
                <a:lnTo>
                  <a:pt x="1681388" y="3647126"/>
                </a:lnTo>
                <a:lnTo>
                  <a:pt x="1729401" y="3650267"/>
                </a:lnTo>
                <a:lnTo>
                  <a:pt x="1777743" y="3652163"/>
                </a:lnTo>
                <a:lnTo>
                  <a:pt x="1826399" y="3652799"/>
                </a:lnTo>
                <a:lnTo>
                  <a:pt x="1875055" y="3652163"/>
                </a:lnTo>
                <a:lnTo>
                  <a:pt x="1923397" y="3650267"/>
                </a:lnTo>
                <a:lnTo>
                  <a:pt x="1971409" y="3647126"/>
                </a:lnTo>
                <a:lnTo>
                  <a:pt x="2019076" y="3642756"/>
                </a:lnTo>
                <a:lnTo>
                  <a:pt x="2066381" y="3637173"/>
                </a:lnTo>
                <a:lnTo>
                  <a:pt x="2113310" y="3630393"/>
                </a:lnTo>
                <a:lnTo>
                  <a:pt x="2159846" y="3622430"/>
                </a:lnTo>
                <a:lnTo>
                  <a:pt x="2205973" y="3613302"/>
                </a:lnTo>
                <a:lnTo>
                  <a:pt x="2251676" y="3603024"/>
                </a:lnTo>
                <a:lnTo>
                  <a:pt x="2296939" y="3591611"/>
                </a:lnTo>
                <a:lnTo>
                  <a:pt x="2341746" y="3579080"/>
                </a:lnTo>
                <a:lnTo>
                  <a:pt x="2386081" y="3565446"/>
                </a:lnTo>
                <a:lnTo>
                  <a:pt x="2429929" y="3550725"/>
                </a:lnTo>
                <a:lnTo>
                  <a:pt x="2473274" y="3534933"/>
                </a:lnTo>
                <a:lnTo>
                  <a:pt x="2516100" y="3518085"/>
                </a:lnTo>
                <a:lnTo>
                  <a:pt x="2558391" y="3500198"/>
                </a:lnTo>
                <a:lnTo>
                  <a:pt x="2600131" y="3481286"/>
                </a:lnTo>
                <a:lnTo>
                  <a:pt x="2641305" y="3461367"/>
                </a:lnTo>
                <a:lnTo>
                  <a:pt x="2681898" y="3440455"/>
                </a:lnTo>
                <a:lnTo>
                  <a:pt x="2721892" y="3418567"/>
                </a:lnTo>
                <a:lnTo>
                  <a:pt x="2761272" y="3395718"/>
                </a:lnTo>
                <a:lnTo>
                  <a:pt x="2800023" y="3371924"/>
                </a:lnTo>
                <a:lnTo>
                  <a:pt x="2838129" y="3347201"/>
                </a:lnTo>
                <a:lnTo>
                  <a:pt x="2875574" y="3321564"/>
                </a:lnTo>
                <a:lnTo>
                  <a:pt x="2912342" y="3295029"/>
                </a:lnTo>
                <a:lnTo>
                  <a:pt x="2948418" y="3267613"/>
                </a:lnTo>
                <a:lnTo>
                  <a:pt x="2983785" y="3239331"/>
                </a:lnTo>
                <a:lnTo>
                  <a:pt x="3018429" y="3210198"/>
                </a:lnTo>
                <a:lnTo>
                  <a:pt x="3052332" y="3180231"/>
                </a:lnTo>
                <a:lnTo>
                  <a:pt x="3085480" y="3149445"/>
                </a:lnTo>
                <a:lnTo>
                  <a:pt x="3117856" y="3117856"/>
                </a:lnTo>
                <a:lnTo>
                  <a:pt x="3149445" y="3085480"/>
                </a:lnTo>
                <a:lnTo>
                  <a:pt x="3180231" y="3052332"/>
                </a:lnTo>
                <a:lnTo>
                  <a:pt x="3210198" y="3018429"/>
                </a:lnTo>
                <a:lnTo>
                  <a:pt x="3239331" y="2983785"/>
                </a:lnTo>
                <a:lnTo>
                  <a:pt x="3267613" y="2948418"/>
                </a:lnTo>
                <a:lnTo>
                  <a:pt x="3295029" y="2912342"/>
                </a:lnTo>
                <a:lnTo>
                  <a:pt x="3321564" y="2875574"/>
                </a:lnTo>
                <a:lnTo>
                  <a:pt x="3347201" y="2838129"/>
                </a:lnTo>
                <a:lnTo>
                  <a:pt x="3371924" y="2800023"/>
                </a:lnTo>
                <a:lnTo>
                  <a:pt x="3395718" y="2761272"/>
                </a:lnTo>
                <a:lnTo>
                  <a:pt x="3418567" y="2721892"/>
                </a:lnTo>
                <a:lnTo>
                  <a:pt x="3440455" y="2681898"/>
                </a:lnTo>
                <a:lnTo>
                  <a:pt x="3461367" y="2641305"/>
                </a:lnTo>
                <a:lnTo>
                  <a:pt x="3481286" y="2600131"/>
                </a:lnTo>
                <a:lnTo>
                  <a:pt x="3500198" y="2558391"/>
                </a:lnTo>
                <a:lnTo>
                  <a:pt x="3518085" y="2516100"/>
                </a:lnTo>
                <a:lnTo>
                  <a:pt x="3534933" y="2473274"/>
                </a:lnTo>
                <a:lnTo>
                  <a:pt x="3550725" y="2429929"/>
                </a:lnTo>
                <a:lnTo>
                  <a:pt x="3565446" y="2386081"/>
                </a:lnTo>
                <a:lnTo>
                  <a:pt x="3579080" y="2341746"/>
                </a:lnTo>
                <a:lnTo>
                  <a:pt x="3591611" y="2296939"/>
                </a:lnTo>
                <a:lnTo>
                  <a:pt x="3603024" y="2251676"/>
                </a:lnTo>
                <a:lnTo>
                  <a:pt x="3613302" y="2205973"/>
                </a:lnTo>
                <a:lnTo>
                  <a:pt x="3622430" y="2159846"/>
                </a:lnTo>
                <a:lnTo>
                  <a:pt x="3630393" y="2113310"/>
                </a:lnTo>
                <a:lnTo>
                  <a:pt x="3637173" y="2066381"/>
                </a:lnTo>
                <a:lnTo>
                  <a:pt x="3642756" y="2019076"/>
                </a:lnTo>
                <a:lnTo>
                  <a:pt x="3647126" y="1971409"/>
                </a:lnTo>
                <a:lnTo>
                  <a:pt x="3650267" y="1923397"/>
                </a:lnTo>
                <a:lnTo>
                  <a:pt x="3652163" y="1875055"/>
                </a:lnTo>
                <a:lnTo>
                  <a:pt x="3652799" y="1826399"/>
                </a:lnTo>
                <a:lnTo>
                  <a:pt x="3652163" y="1777743"/>
                </a:lnTo>
                <a:lnTo>
                  <a:pt x="3650267" y="1729401"/>
                </a:lnTo>
                <a:lnTo>
                  <a:pt x="3647126" y="1681388"/>
                </a:lnTo>
                <a:lnTo>
                  <a:pt x="3642756" y="1633721"/>
                </a:lnTo>
                <a:lnTo>
                  <a:pt x="3637173" y="1586415"/>
                </a:lnTo>
                <a:lnTo>
                  <a:pt x="3630393" y="1539486"/>
                </a:lnTo>
                <a:lnTo>
                  <a:pt x="3622430" y="1492949"/>
                </a:lnTo>
                <a:lnTo>
                  <a:pt x="3613302" y="1446822"/>
                </a:lnTo>
                <a:lnTo>
                  <a:pt x="3603024" y="1401119"/>
                </a:lnTo>
                <a:lnTo>
                  <a:pt x="3591611" y="1355855"/>
                </a:lnTo>
                <a:lnTo>
                  <a:pt x="3579080" y="1311048"/>
                </a:lnTo>
                <a:lnTo>
                  <a:pt x="3565446" y="1266712"/>
                </a:lnTo>
                <a:lnTo>
                  <a:pt x="3550725" y="1222864"/>
                </a:lnTo>
                <a:lnTo>
                  <a:pt x="3534933" y="1179519"/>
                </a:lnTo>
                <a:lnTo>
                  <a:pt x="3518085" y="1136693"/>
                </a:lnTo>
                <a:lnTo>
                  <a:pt x="3500198" y="1094402"/>
                </a:lnTo>
                <a:lnTo>
                  <a:pt x="3481286" y="1052662"/>
                </a:lnTo>
                <a:lnTo>
                  <a:pt x="3461367" y="1011487"/>
                </a:lnTo>
                <a:lnTo>
                  <a:pt x="3440455" y="970895"/>
                </a:lnTo>
                <a:lnTo>
                  <a:pt x="3418567" y="930901"/>
                </a:lnTo>
                <a:lnTo>
                  <a:pt x="3395718" y="891520"/>
                </a:lnTo>
                <a:lnTo>
                  <a:pt x="3371924" y="852769"/>
                </a:lnTo>
                <a:lnTo>
                  <a:pt x="3347201" y="814663"/>
                </a:lnTo>
                <a:lnTo>
                  <a:pt x="3321564" y="777219"/>
                </a:lnTo>
                <a:lnTo>
                  <a:pt x="3295029" y="740450"/>
                </a:lnTo>
                <a:lnTo>
                  <a:pt x="3267613" y="704375"/>
                </a:lnTo>
                <a:lnTo>
                  <a:pt x="3239331" y="669008"/>
                </a:lnTo>
                <a:lnTo>
                  <a:pt x="3210198" y="634365"/>
                </a:lnTo>
                <a:lnTo>
                  <a:pt x="3180231" y="600461"/>
                </a:lnTo>
                <a:lnTo>
                  <a:pt x="3149445" y="567314"/>
                </a:lnTo>
                <a:lnTo>
                  <a:pt x="3117856" y="534938"/>
                </a:lnTo>
                <a:lnTo>
                  <a:pt x="3085480" y="503349"/>
                </a:lnTo>
                <a:lnTo>
                  <a:pt x="3052332" y="472563"/>
                </a:lnTo>
                <a:lnTo>
                  <a:pt x="3018429" y="442596"/>
                </a:lnTo>
                <a:lnTo>
                  <a:pt x="2983785" y="413463"/>
                </a:lnTo>
                <a:lnTo>
                  <a:pt x="2948418" y="385181"/>
                </a:lnTo>
                <a:lnTo>
                  <a:pt x="2912342" y="357765"/>
                </a:lnTo>
                <a:lnTo>
                  <a:pt x="2875574" y="331231"/>
                </a:lnTo>
                <a:lnTo>
                  <a:pt x="2838129" y="305595"/>
                </a:lnTo>
                <a:lnTo>
                  <a:pt x="2800023" y="280871"/>
                </a:lnTo>
                <a:lnTo>
                  <a:pt x="2761272" y="257078"/>
                </a:lnTo>
                <a:lnTo>
                  <a:pt x="2721892" y="234229"/>
                </a:lnTo>
                <a:lnTo>
                  <a:pt x="2681898" y="212341"/>
                </a:lnTo>
                <a:lnTo>
                  <a:pt x="2641305" y="191429"/>
                </a:lnTo>
                <a:lnTo>
                  <a:pt x="2600131" y="171510"/>
                </a:lnTo>
                <a:lnTo>
                  <a:pt x="2558391" y="152599"/>
                </a:lnTo>
                <a:lnTo>
                  <a:pt x="2516100" y="134712"/>
                </a:lnTo>
                <a:lnTo>
                  <a:pt x="2473274" y="117864"/>
                </a:lnTo>
                <a:lnTo>
                  <a:pt x="2429929" y="102072"/>
                </a:lnTo>
                <a:lnTo>
                  <a:pt x="2386081" y="87351"/>
                </a:lnTo>
                <a:lnTo>
                  <a:pt x="2341746" y="73717"/>
                </a:lnTo>
                <a:lnTo>
                  <a:pt x="2296939" y="61186"/>
                </a:lnTo>
                <a:lnTo>
                  <a:pt x="2251676" y="49774"/>
                </a:lnTo>
                <a:lnTo>
                  <a:pt x="2205973" y="39496"/>
                </a:lnTo>
                <a:lnTo>
                  <a:pt x="2159846" y="30368"/>
                </a:lnTo>
                <a:lnTo>
                  <a:pt x="2113310" y="22405"/>
                </a:lnTo>
                <a:lnTo>
                  <a:pt x="2066381" y="15625"/>
                </a:lnTo>
                <a:lnTo>
                  <a:pt x="2019076" y="10042"/>
                </a:lnTo>
                <a:lnTo>
                  <a:pt x="1971409" y="5672"/>
                </a:lnTo>
                <a:lnTo>
                  <a:pt x="1923397" y="2531"/>
                </a:lnTo>
                <a:lnTo>
                  <a:pt x="1875055" y="635"/>
                </a:lnTo>
                <a:lnTo>
                  <a:pt x="1826399" y="0"/>
                </a:lnTo>
                <a:close/>
              </a:path>
            </a:pathLst>
          </a:custGeom>
          <a:solidFill>
            <a:srgbClr val="BBBD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271494" y="1355638"/>
            <a:ext cx="1569720" cy="1557655"/>
          </a:xfrm>
          <a:custGeom>
            <a:avLst/>
            <a:gdLst/>
            <a:ahLst/>
            <a:cxnLst/>
            <a:rect l="l" t="t" r="r" b="b"/>
            <a:pathLst>
              <a:path w="1569720" h="1557655">
                <a:moveTo>
                  <a:pt x="785202" y="0"/>
                </a:moveTo>
                <a:lnTo>
                  <a:pt x="737483" y="1381"/>
                </a:lnTo>
                <a:lnTo>
                  <a:pt x="690506" y="5560"/>
                </a:lnTo>
                <a:lnTo>
                  <a:pt x="644354" y="12453"/>
                </a:lnTo>
                <a:lnTo>
                  <a:pt x="599110" y="21977"/>
                </a:lnTo>
                <a:lnTo>
                  <a:pt x="554857" y="34052"/>
                </a:lnTo>
                <a:lnTo>
                  <a:pt x="511678" y="48593"/>
                </a:lnTo>
                <a:lnTo>
                  <a:pt x="469656" y="65520"/>
                </a:lnTo>
                <a:lnTo>
                  <a:pt x="428874" y="84750"/>
                </a:lnTo>
                <a:lnTo>
                  <a:pt x="389415" y="106201"/>
                </a:lnTo>
                <a:lnTo>
                  <a:pt x="351362" y="129790"/>
                </a:lnTo>
                <a:lnTo>
                  <a:pt x="314798" y="155435"/>
                </a:lnTo>
                <a:lnTo>
                  <a:pt x="279806" y="183053"/>
                </a:lnTo>
                <a:lnTo>
                  <a:pt x="246469" y="212564"/>
                </a:lnTo>
                <a:lnTo>
                  <a:pt x="214870" y="243883"/>
                </a:lnTo>
                <a:lnTo>
                  <a:pt x="185092" y="276930"/>
                </a:lnTo>
                <a:lnTo>
                  <a:pt x="157218" y="311622"/>
                </a:lnTo>
                <a:lnTo>
                  <a:pt x="131331" y="347876"/>
                </a:lnTo>
                <a:lnTo>
                  <a:pt x="107513" y="385610"/>
                </a:lnTo>
                <a:lnTo>
                  <a:pt x="85849" y="424742"/>
                </a:lnTo>
                <a:lnTo>
                  <a:pt x="66421" y="465190"/>
                </a:lnTo>
                <a:lnTo>
                  <a:pt x="49311" y="506872"/>
                </a:lnTo>
                <a:lnTo>
                  <a:pt x="34604" y="549704"/>
                </a:lnTo>
                <a:lnTo>
                  <a:pt x="22381" y="593606"/>
                </a:lnTo>
                <a:lnTo>
                  <a:pt x="12726" y="638494"/>
                </a:lnTo>
                <a:lnTo>
                  <a:pt x="5722" y="684286"/>
                </a:lnTo>
                <a:lnTo>
                  <a:pt x="1453" y="730901"/>
                </a:lnTo>
                <a:lnTo>
                  <a:pt x="0" y="778256"/>
                </a:lnTo>
                <a:lnTo>
                  <a:pt x="1414" y="825671"/>
                </a:lnTo>
                <a:lnTo>
                  <a:pt x="5635" y="872335"/>
                </a:lnTo>
                <a:lnTo>
                  <a:pt x="12580" y="918165"/>
                </a:lnTo>
                <a:lnTo>
                  <a:pt x="22168" y="963081"/>
                </a:lnTo>
                <a:lnTo>
                  <a:pt x="34317" y="1007002"/>
                </a:lnTo>
                <a:lnTo>
                  <a:pt x="48945" y="1049846"/>
                </a:lnTo>
                <a:lnTo>
                  <a:pt x="65971" y="1091532"/>
                </a:lnTo>
                <a:lnTo>
                  <a:pt x="85313" y="1131979"/>
                </a:lnTo>
                <a:lnTo>
                  <a:pt x="106889" y="1171106"/>
                </a:lnTo>
                <a:lnTo>
                  <a:pt x="130617" y="1208833"/>
                </a:lnTo>
                <a:lnTo>
                  <a:pt x="156417" y="1245076"/>
                </a:lnTo>
                <a:lnTo>
                  <a:pt x="184205" y="1279757"/>
                </a:lnTo>
                <a:lnTo>
                  <a:pt x="213901" y="1312793"/>
                </a:lnTo>
                <a:lnTo>
                  <a:pt x="245423" y="1344103"/>
                </a:lnTo>
                <a:lnTo>
                  <a:pt x="278689" y="1373607"/>
                </a:lnTo>
                <a:lnTo>
                  <a:pt x="313618" y="1401222"/>
                </a:lnTo>
                <a:lnTo>
                  <a:pt x="350127" y="1426868"/>
                </a:lnTo>
                <a:lnTo>
                  <a:pt x="388135" y="1450465"/>
                </a:lnTo>
                <a:lnTo>
                  <a:pt x="427561" y="1471929"/>
                </a:lnTo>
                <a:lnTo>
                  <a:pt x="468322" y="1491182"/>
                </a:lnTo>
                <a:lnTo>
                  <a:pt x="510337" y="1508141"/>
                </a:lnTo>
                <a:lnTo>
                  <a:pt x="553524" y="1522725"/>
                </a:lnTo>
                <a:lnTo>
                  <a:pt x="597802" y="1534853"/>
                </a:lnTo>
                <a:lnTo>
                  <a:pt x="643089" y="1544444"/>
                </a:lnTo>
                <a:lnTo>
                  <a:pt x="689303" y="1551417"/>
                </a:lnTo>
                <a:lnTo>
                  <a:pt x="736363" y="1555691"/>
                </a:lnTo>
                <a:lnTo>
                  <a:pt x="784186" y="1557185"/>
                </a:lnTo>
                <a:lnTo>
                  <a:pt x="831919" y="1555834"/>
                </a:lnTo>
                <a:lnTo>
                  <a:pt x="878910" y="1551685"/>
                </a:lnTo>
                <a:lnTo>
                  <a:pt x="925077" y="1544820"/>
                </a:lnTo>
                <a:lnTo>
                  <a:pt x="970336" y="1535322"/>
                </a:lnTo>
                <a:lnTo>
                  <a:pt x="1014605" y="1523272"/>
                </a:lnTo>
                <a:lnTo>
                  <a:pt x="1057800" y="1508752"/>
                </a:lnTo>
                <a:lnTo>
                  <a:pt x="1099839" y="1491847"/>
                </a:lnTo>
                <a:lnTo>
                  <a:pt x="1140637" y="1472636"/>
                </a:lnTo>
                <a:lnTo>
                  <a:pt x="1180113" y="1451204"/>
                </a:lnTo>
                <a:lnTo>
                  <a:pt x="1218182" y="1427632"/>
                </a:lnTo>
                <a:lnTo>
                  <a:pt x="1254762" y="1402003"/>
                </a:lnTo>
                <a:lnTo>
                  <a:pt x="1289769" y="1374398"/>
                </a:lnTo>
                <a:lnTo>
                  <a:pt x="1323120" y="1344901"/>
                </a:lnTo>
                <a:lnTo>
                  <a:pt x="1354733" y="1313594"/>
                </a:lnTo>
                <a:lnTo>
                  <a:pt x="1384524" y="1280559"/>
                </a:lnTo>
                <a:lnTo>
                  <a:pt x="1412410" y="1245878"/>
                </a:lnTo>
                <a:lnTo>
                  <a:pt x="1438308" y="1209633"/>
                </a:lnTo>
                <a:lnTo>
                  <a:pt x="1462134" y="1171908"/>
                </a:lnTo>
                <a:lnTo>
                  <a:pt x="1483806" y="1132784"/>
                </a:lnTo>
                <a:lnTo>
                  <a:pt x="1503240" y="1092344"/>
                </a:lnTo>
                <a:lnTo>
                  <a:pt x="1520354" y="1050670"/>
                </a:lnTo>
                <a:lnTo>
                  <a:pt x="1535063" y="1007844"/>
                </a:lnTo>
                <a:lnTo>
                  <a:pt x="1547286" y="963949"/>
                </a:lnTo>
                <a:lnTo>
                  <a:pt x="1556938" y="919067"/>
                </a:lnTo>
                <a:lnTo>
                  <a:pt x="1563937" y="873280"/>
                </a:lnTo>
                <a:lnTo>
                  <a:pt x="1568200" y="826671"/>
                </a:lnTo>
                <a:lnTo>
                  <a:pt x="1569643" y="779322"/>
                </a:lnTo>
                <a:lnTo>
                  <a:pt x="1568216" y="731943"/>
                </a:lnTo>
                <a:lnTo>
                  <a:pt x="1563977" y="685305"/>
                </a:lnTo>
                <a:lnTo>
                  <a:pt x="1557007" y="639490"/>
                </a:lnTo>
                <a:lnTo>
                  <a:pt x="1547389" y="594580"/>
                </a:lnTo>
                <a:lnTo>
                  <a:pt x="1535206" y="550657"/>
                </a:lnTo>
                <a:lnTo>
                  <a:pt x="1520540" y="507802"/>
                </a:lnTo>
                <a:lnTo>
                  <a:pt x="1503474" y="466099"/>
                </a:lnTo>
                <a:lnTo>
                  <a:pt x="1484090" y="425629"/>
                </a:lnTo>
                <a:lnTo>
                  <a:pt x="1462471" y="386474"/>
                </a:lnTo>
                <a:lnTo>
                  <a:pt x="1438699" y="348715"/>
                </a:lnTo>
                <a:lnTo>
                  <a:pt x="1412858" y="312436"/>
                </a:lnTo>
                <a:lnTo>
                  <a:pt x="1385028" y="277717"/>
                </a:lnTo>
                <a:lnTo>
                  <a:pt x="1355294" y="244642"/>
                </a:lnTo>
                <a:lnTo>
                  <a:pt x="1323737" y="213291"/>
                </a:lnTo>
                <a:lnTo>
                  <a:pt x="1290441" y="183747"/>
                </a:lnTo>
                <a:lnTo>
                  <a:pt x="1255486" y="156092"/>
                </a:lnTo>
                <a:lnTo>
                  <a:pt x="1218957" y="130408"/>
                </a:lnTo>
                <a:lnTo>
                  <a:pt x="1180936" y="106776"/>
                </a:lnTo>
                <a:lnTo>
                  <a:pt x="1141504" y="85280"/>
                </a:lnTo>
                <a:lnTo>
                  <a:pt x="1100746" y="66000"/>
                </a:lnTo>
                <a:lnTo>
                  <a:pt x="1058742" y="49019"/>
                </a:lnTo>
                <a:lnTo>
                  <a:pt x="1015577" y="34419"/>
                </a:lnTo>
                <a:lnTo>
                  <a:pt x="971331" y="22282"/>
                </a:lnTo>
                <a:lnTo>
                  <a:pt x="926088" y="12689"/>
                </a:lnTo>
                <a:lnTo>
                  <a:pt x="879931" y="5723"/>
                </a:lnTo>
                <a:lnTo>
                  <a:pt x="832942" y="1466"/>
                </a:lnTo>
                <a:lnTo>
                  <a:pt x="7852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92078" y="3181506"/>
            <a:ext cx="2185670" cy="991869"/>
          </a:xfrm>
          <a:custGeom>
            <a:avLst/>
            <a:gdLst/>
            <a:ahLst/>
            <a:cxnLst/>
            <a:rect l="l" t="t" r="r" b="b"/>
            <a:pathLst>
              <a:path w="2185670" h="991870">
                <a:moveTo>
                  <a:pt x="1086031" y="0"/>
                </a:moveTo>
                <a:lnTo>
                  <a:pt x="1036995" y="1312"/>
                </a:lnTo>
                <a:lnTo>
                  <a:pt x="987720" y="4533"/>
                </a:lnTo>
                <a:lnTo>
                  <a:pt x="938250" y="9689"/>
                </a:lnTo>
                <a:lnTo>
                  <a:pt x="888627" y="16806"/>
                </a:lnTo>
                <a:lnTo>
                  <a:pt x="838897" y="25913"/>
                </a:lnTo>
                <a:lnTo>
                  <a:pt x="789101" y="37035"/>
                </a:lnTo>
                <a:lnTo>
                  <a:pt x="740819" y="49817"/>
                </a:lnTo>
                <a:lnTo>
                  <a:pt x="693384" y="64401"/>
                </a:lnTo>
                <a:lnTo>
                  <a:pt x="646831" y="80745"/>
                </a:lnTo>
                <a:lnTo>
                  <a:pt x="601195" y="98808"/>
                </a:lnTo>
                <a:lnTo>
                  <a:pt x="556512" y="118549"/>
                </a:lnTo>
                <a:lnTo>
                  <a:pt x="512817" y="139927"/>
                </a:lnTo>
                <a:lnTo>
                  <a:pt x="470146" y="162900"/>
                </a:lnTo>
                <a:lnTo>
                  <a:pt x="428533" y="187427"/>
                </a:lnTo>
                <a:lnTo>
                  <a:pt x="388015" y="213467"/>
                </a:lnTo>
                <a:lnTo>
                  <a:pt x="348626" y="240979"/>
                </a:lnTo>
                <a:lnTo>
                  <a:pt x="310402" y="269921"/>
                </a:lnTo>
                <a:lnTo>
                  <a:pt x="273378" y="300252"/>
                </a:lnTo>
                <a:lnTo>
                  <a:pt x="237589" y="331931"/>
                </a:lnTo>
                <a:lnTo>
                  <a:pt x="203072" y="364916"/>
                </a:lnTo>
                <a:lnTo>
                  <a:pt x="169844" y="399185"/>
                </a:lnTo>
                <a:lnTo>
                  <a:pt x="137990" y="434642"/>
                </a:lnTo>
                <a:lnTo>
                  <a:pt x="107497" y="471299"/>
                </a:lnTo>
                <a:lnTo>
                  <a:pt x="78416" y="509098"/>
                </a:lnTo>
                <a:lnTo>
                  <a:pt x="50782" y="547997"/>
                </a:lnTo>
                <a:lnTo>
                  <a:pt x="24632" y="587955"/>
                </a:lnTo>
                <a:lnTo>
                  <a:pt x="0" y="628931"/>
                </a:lnTo>
                <a:lnTo>
                  <a:pt x="40151" y="658104"/>
                </a:lnTo>
                <a:lnTo>
                  <a:pt x="81115" y="686203"/>
                </a:lnTo>
                <a:lnTo>
                  <a:pt x="122870" y="713207"/>
                </a:lnTo>
                <a:lnTo>
                  <a:pt x="165396" y="739096"/>
                </a:lnTo>
                <a:lnTo>
                  <a:pt x="208673" y="763848"/>
                </a:lnTo>
                <a:lnTo>
                  <a:pt x="252679" y="787443"/>
                </a:lnTo>
                <a:lnTo>
                  <a:pt x="297395" y="809861"/>
                </a:lnTo>
                <a:lnTo>
                  <a:pt x="342798" y="831081"/>
                </a:lnTo>
                <a:lnTo>
                  <a:pt x="388869" y="851081"/>
                </a:lnTo>
                <a:lnTo>
                  <a:pt x="435588" y="869842"/>
                </a:lnTo>
                <a:lnTo>
                  <a:pt x="482932" y="887343"/>
                </a:lnTo>
                <a:lnTo>
                  <a:pt x="530882" y="903562"/>
                </a:lnTo>
                <a:lnTo>
                  <a:pt x="579417" y="918480"/>
                </a:lnTo>
                <a:lnTo>
                  <a:pt x="628516" y="932075"/>
                </a:lnTo>
                <a:lnTo>
                  <a:pt x="678159" y="944327"/>
                </a:lnTo>
                <a:lnTo>
                  <a:pt x="728325" y="955215"/>
                </a:lnTo>
                <a:lnTo>
                  <a:pt x="778993" y="964718"/>
                </a:lnTo>
                <a:lnTo>
                  <a:pt x="830142" y="972816"/>
                </a:lnTo>
                <a:lnTo>
                  <a:pt x="881753" y="979489"/>
                </a:lnTo>
                <a:lnTo>
                  <a:pt x="933804" y="984714"/>
                </a:lnTo>
                <a:lnTo>
                  <a:pt x="986274" y="988472"/>
                </a:lnTo>
                <a:lnTo>
                  <a:pt x="1039143" y="990742"/>
                </a:lnTo>
                <a:lnTo>
                  <a:pt x="1092390" y="991504"/>
                </a:lnTo>
                <a:lnTo>
                  <a:pt x="1145688" y="990741"/>
                </a:lnTo>
                <a:lnTo>
                  <a:pt x="1198607" y="988466"/>
                </a:lnTo>
                <a:lnTo>
                  <a:pt x="1251127" y="984701"/>
                </a:lnTo>
                <a:lnTo>
                  <a:pt x="1303226" y="979465"/>
                </a:lnTo>
                <a:lnTo>
                  <a:pt x="1354884" y="972780"/>
                </a:lnTo>
                <a:lnTo>
                  <a:pt x="1406080" y="964666"/>
                </a:lnTo>
                <a:lnTo>
                  <a:pt x="1456794" y="955144"/>
                </a:lnTo>
                <a:lnTo>
                  <a:pt x="1507004" y="944235"/>
                </a:lnTo>
                <a:lnTo>
                  <a:pt x="1556690" y="931960"/>
                </a:lnTo>
                <a:lnTo>
                  <a:pt x="1605831" y="918339"/>
                </a:lnTo>
                <a:lnTo>
                  <a:pt x="1654407" y="903393"/>
                </a:lnTo>
                <a:lnTo>
                  <a:pt x="1702396" y="887143"/>
                </a:lnTo>
                <a:lnTo>
                  <a:pt x="1749778" y="869610"/>
                </a:lnTo>
                <a:lnTo>
                  <a:pt x="1796533" y="850814"/>
                </a:lnTo>
                <a:lnTo>
                  <a:pt x="1842639" y="830776"/>
                </a:lnTo>
                <a:lnTo>
                  <a:pt x="1888076" y="809517"/>
                </a:lnTo>
                <a:lnTo>
                  <a:pt x="1932823" y="787058"/>
                </a:lnTo>
                <a:lnTo>
                  <a:pt x="1976860" y="763419"/>
                </a:lnTo>
                <a:lnTo>
                  <a:pt x="2020165" y="738621"/>
                </a:lnTo>
                <a:lnTo>
                  <a:pt x="2062718" y="712686"/>
                </a:lnTo>
                <a:lnTo>
                  <a:pt x="2104498" y="685633"/>
                </a:lnTo>
                <a:lnTo>
                  <a:pt x="2145485" y="657483"/>
                </a:lnTo>
                <a:lnTo>
                  <a:pt x="2185657" y="628258"/>
                </a:lnTo>
                <a:lnTo>
                  <a:pt x="2160951" y="587109"/>
                </a:lnTo>
                <a:lnTo>
                  <a:pt x="2134789" y="547112"/>
                </a:lnTo>
                <a:lnTo>
                  <a:pt x="2107215" y="508294"/>
                </a:lnTo>
                <a:lnTo>
                  <a:pt x="2078273" y="470682"/>
                </a:lnTo>
                <a:lnTo>
                  <a:pt x="2048005" y="434303"/>
                </a:lnTo>
                <a:lnTo>
                  <a:pt x="2016438" y="399167"/>
                </a:lnTo>
                <a:lnTo>
                  <a:pt x="1983667" y="365353"/>
                </a:lnTo>
                <a:lnTo>
                  <a:pt x="1949684" y="332835"/>
                </a:lnTo>
                <a:lnTo>
                  <a:pt x="1914550" y="301658"/>
                </a:lnTo>
                <a:lnTo>
                  <a:pt x="1878308" y="271850"/>
                </a:lnTo>
                <a:lnTo>
                  <a:pt x="1841001" y="243436"/>
                </a:lnTo>
                <a:lnTo>
                  <a:pt x="1802674" y="216444"/>
                </a:lnTo>
                <a:lnTo>
                  <a:pt x="1763368" y="190902"/>
                </a:lnTo>
                <a:lnTo>
                  <a:pt x="1723129" y="166835"/>
                </a:lnTo>
                <a:lnTo>
                  <a:pt x="1681999" y="144271"/>
                </a:lnTo>
                <a:lnTo>
                  <a:pt x="1640021" y="123238"/>
                </a:lnTo>
                <a:lnTo>
                  <a:pt x="1597240" y="103761"/>
                </a:lnTo>
                <a:lnTo>
                  <a:pt x="1553699" y="85868"/>
                </a:lnTo>
                <a:lnTo>
                  <a:pt x="1509441" y="69587"/>
                </a:lnTo>
                <a:lnTo>
                  <a:pt x="1464509" y="54943"/>
                </a:lnTo>
                <a:lnTo>
                  <a:pt x="1418948" y="41964"/>
                </a:lnTo>
                <a:lnTo>
                  <a:pt x="1372800" y="30677"/>
                </a:lnTo>
                <a:lnTo>
                  <a:pt x="1326109" y="21109"/>
                </a:lnTo>
                <a:lnTo>
                  <a:pt x="1278919" y="13288"/>
                </a:lnTo>
                <a:lnTo>
                  <a:pt x="1231272" y="7239"/>
                </a:lnTo>
                <a:lnTo>
                  <a:pt x="1183213" y="2990"/>
                </a:lnTo>
                <a:lnTo>
                  <a:pt x="1134785" y="568"/>
                </a:lnTo>
                <a:lnTo>
                  <a:pt x="10860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01">
            <a:extLst>
              <a:ext uri="{FF2B5EF4-FFF2-40B4-BE49-F238E27FC236}">
                <a16:creationId xmlns:a16="http://schemas.microsoft.com/office/drawing/2014/main" id="{4396484B-BF5B-95A7-7854-229D6771EC36}"/>
              </a:ext>
            </a:extLst>
          </p:cNvPr>
          <p:cNvSpPr txBox="1">
            <a:spLocks/>
          </p:cNvSpPr>
          <p:nvPr/>
        </p:nvSpPr>
        <p:spPr>
          <a:xfrm>
            <a:off x="1074282" y="728084"/>
            <a:ext cx="2185670" cy="60016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>
            <a:lvl1pPr>
              <a:defRPr sz="3200" b="1" i="0">
                <a:solidFill>
                  <a:srgbClr val="314A93"/>
                </a:solidFill>
                <a:latin typeface="Integral CF Bold"/>
                <a:ea typeface="+mj-ea"/>
                <a:cs typeface="Integral CF Bold"/>
              </a:defRPr>
            </a:lvl1pPr>
          </a:lstStyle>
          <a:p>
            <a:pPr marL="12700" marR="5080">
              <a:lnSpc>
                <a:spcPts val="4310"/>
              </a:lnSpc>
              <a:spcBef>
                <a:spcPts val="380"/>
              </a:spcBef>
            </a:pPr>
            <a:r>
              <a:rPr lang="es-MX" sz="3700" kern="0" spc="20" dirty="0">
                <a:latin typeface="Integral CF Extra Bold" panose="00000900000000000000" pitchFamily="2" charset="0"/>
              </a:rPr>
              <a:t>PHOTO</a:t>
            </a:r>
            <a:endParaRPr lang="es-MX" sz="3700" kern="0" dirty="0">
              <a:latin typeface="Integral CF Extra Bold" panose="000009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928502c-fb87-4df2-b484-8111cd6f910b}" enabled="1" method="Standard" siteId="{faa44fd9-dabe-4064-a6bb-59608ea9d0f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11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Aptos</vt:lpstr>
      <vt:lpstr>Calibri</vt:lpstr>
      <vt:lpstr>Integral CF Bold</vt:lpstr>
      <vt:lpstr>Integral CF Extra Bold</vt:lpstr>
      <vt:lpstr>Trade Gothic LT Pro Light</vt:lpstr>
      <vt:lpstr>Trade Gothic LT Std Bold</vt:lpstr>
      <vt:lpstr>Office Theme</vt:lpstr>
      <vt:lpstr>NOM ET PRÉNOM Poste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para firmas corporativas CINA Ajuste</dc:title>
  <dc:creator>Cristian David Zapata Alvarez</dc:creator>
  <cp:lastModifiedBy>Adm6</cp:lastModifiedBy>
  <cp:revision>6</cp:revision>
  <dcterms:created xsi:type="dcterms:W3CDTF">2026-02-06T21:32:32Z</dcterms:created>
  <dcterms:modified xsi:type="dcterms:W3CDTF">2026-03-05T17:35:09Z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2026-01-26T00:00:00Z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2026-02-06T00:00:00Z</vt:filetime>
  </property>
</Properties>
</file>